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4" r:id="rId1"/>
    <p:sldMasterId id="2147483670" r:id="rId2"/>
    <p:sldMasterId id="2147483695" r:id="rId3"/>
    <p:sldMasterId id="2147483708" r:id="rId4"/>
    <p:sldMasterId id="2147483787" r:id="rId5"/>
    <p:sldMasterId id="2147483851" r:id="rId6"/>
    <p:sldMasterId id="2147483901" r:id="rId7"/>
    <p:sldMasterId id="2147483928" r:id="rId8"/>
    <p:sldMasterId id="2147483953" r:id="rId9"/>
    <p:sldMasterId id="2147483979" r:id="rId10"/>
    <p:sldMasterId id="2147483992" r:id="rId11"/>
    <p:sldMasterId id="2147484074" r:id="rId12"/>
    <p:sldMasterId id="2147484148" r:id="rId13"/>
    <p:sldMasterId id="2147484161" r:id="rId14"/>
    <p:sldMasterId id="2147484174" r:id="rId15"/>
    <p:sldMasterId id="2147484189" r:id="rId16"/>
    <p:sldMasterId id="2147484202" r:id="rId17"/>
    <p:sldMasterId id="2147484215" r:id="rId18"/>
    <p:sldMasterId id="2147484228" r:id="rId19"/>
    <p:sldMasterId id="2147484240" r:id="rId20"/>
    <p:sldMasterId id="2147484257" r:id="rId21"/>
  </p:sldMasterIdLst>
  <p:notesMasterIdLst>
    <p:notesMasterId r:id="rId70"/>
  </p:notesMasterIdLst>
  <p:sldIdLst>
    <p:sldId id="2383" r:id="rId22"/>
    <p:sldId id="2393" r:id="rId23"/>
    <p:sldId id="2373" r:id="rId24"/>
    <p:sldId id="2389" r:id="rId25"/>
    <p:sldId id="635" r:id="rId26"/>
    <p:sldId id="2356" r:id="rId27"/>
    <p:sldId id="2343" r:id="rId28"/>
    <p:sldId id="548" r:id="rId29"/>
    <p:sldId id="994" r:id="rId30"/>
    <p:sldId id="2404" r:id="rId31"/>
    <p:sldId id="798" r:id="rId32"/>
    <p:sldId id="2362" r:id="rId33"/>
    <p:sldId id="2405" r:id="rId34"/>
    <p:sldId id="868" r:id="rId35"/>
    <p:sldId id="2407" r:id="rId36"/>
    <p:sldId id="978" r:id="rId37"/>
    <p:sldId id="849" r:id="rId38"/>
    <p:sldId id="2392" r:id="rId39"/>
    <p:sldId id="2406" r:id="rId40"/>
    <p:sldId id="2350" r:id="rId41"/>
    <p:sldId id="2360" r:id="rId42"/>
    <p:sldId id="2346" r:id="rId43"/>
    <p:sldId id="2408" r:id="rId44"/>
    <p:sldId id="2403" r:id="rId45"/>
    <p:sldId id="2409" r:id="rId46"/>
    <p:sldId id="2410" r:id="rId47"/>
    <p:sldId id="610" r:id="rId48"/>
    <p:sldId id="2376" r:id="rId49"/>
    <p:sldId id="2411" r:id="rId50"/>
    <p:sldId id="2347" r:id="rId51"/>
    <p:sldId id="2348" r:id="rId52"/>
    <p:sldId id="2412" r:id="rId53"/>
    <p:sldId id="2413" r:id="rId54"/>
    <p:sldId id="2414" r:id="rId55"/>
    <p:sldId id="2353" r:id="rId56"/>
    <p:sldId id="2415" r:id="rId57"/>
    <p:sldId id="2395" r:id="rId58"/>
    <p:sldId id="2398" r:id="rId59"/>
    <p:sldId id="490" r:id="rId60"/>
    <p:sldId id="550" r:id="rId61"/>
    <p:sldId id="861" r:id="rId62"/>
    <p:sldId id="2382" r:id="rId63"/>
    <p:sldId id="2397" r:id="rId64"/>
    <p:sldId id="2368" r:id="rId65"/>
    <p:sldId id="2351" r:id="rId66"/>
    <p:sldId id="2401" r:id="rId67"/>
    <p:sldId id="734" r:id="rId68"/>
    <p:sldId id="1081" r:id="rId6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728" autoAdjust="0"/>
  </p:normalViewPr>
  <p:slideViewPr>
    <p:cSldViewPr snapToGrid="0">
      <p:cViewPr varScale="1">
        <p:scale>
          <a:sx n="78" d="100"/>
          <a:sy n="78" d="100"/>
        </p:scale>
        <p:origin x="32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US" sz="4400" b="0" strike="noStrike" spc="-1">
                <a:solidFill>
                  <a:srgbClr val="000000"/>
                </a:solidFill>
                <a:latin typeface="Arial"/>
              </a:rPr>
              <a:t>Для перемещения страницы щёлкните мышью</a:t>
            </a:r>
          </a:p>
        </p:txBody>
      </p:sp>
      <p:sp>
        <p:nvSpPr>
          <p:cNvPr id="5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ru-RU" sz="2000" b="0" strike="noStrike" spc="-1">
                <a:solidFill>
                  <a:srgbClr val="000000"/>
                </a:solidFill>
                <a:latin typeface="Arial"/>
              </a:rPr>
              <a:t>Для правки формата примечаний щёлкните мышью</a:t>
            </a:r>
          </a:p>
        </p:txBody>
      </p:sp>
      <p:sp>
        <p:nvSpPr>
          <p:cNvPr id="5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ru-RU" sz="1400" b="0" strike="noStrike" spc="-1">
                <a:solidFill>
                  <a:srgbClr val="000000"/>
                </a:solidFill>
                <a:latin typeface="Times New Roman"/>
              </a:rPr>
              <a:t>&lt;верхний колонтитул&gt;</a:t>
            </a:r>
          </a:p>
        </p:txBody>
      </p:sp>
      <p:sp>
        <p:nvSpPr>
          <p:cNvPr id="56" name="PlaceHolder 4"/>
          <p:cNvSpPr>
            <a:spLocks noGrp="1"/>
          </p:cNvSpPr>
          <p:nvPr>
            <p:ph type="dt" idx="34"/>
          </p:nvPr>
        </p:nvSpPr>
        <p:spPr>
          <a:xfrm>
            <a:off x="4278960" y="0"/>
            <a:ext cx="3280680" cy="534240"/>
          </a:xfrm>
          <a:prstGeom prst="rect">
            <a:avLst/>
          </a:prstGeom>
          <a:noFill/>
          <a:ln w="0">
            <a:noFill/>
          </a:ln>
        </p:spPr>
        <p:txBody>
          <a:bodyPr lIns="0" tIns="0" rIns="0" bIns="0" anchor="t">
            <a:noAutofit/>
          </a:bodyPr>
          <a:lstStyle>
            <a:lvl1pPr indent="0" algn="r">
              <a:buNone/>
              <a:defRPr lang="ru-RU" sz="1400" b="0" strike="noStrike" spc="-1">
                <a:solidFill>
                  <a:srgbClr val="000000"/>
                </a:solidFill>
                <a:latin typeface="Times New Roman"/>
              </a:defRPr>
            </a:lvl1pPr>
          </a:lstStyle>
          <a:p>
            <a:pPr indent="0" algn="r">
              <a:buNone/>
            </a:pPr>
            <a:r>
              <a:rPr lang="ru-RU" sz="1400" b="0" strike="noStrike" spc="-1">
                <a:solidFill>
                  <a:srgbClr val="000000"/>
                </a:solidFill>
                <a:latin typeface="Times New Roman"/>
              </a:rPr>
              <a:t>&lt;дата/время&gt;</a:t>
            </a:r>
          </a:p>
        </p:txBody>
      </p:sp>
      <p:sp>
        <p:nvSpPr>
          <p:cNvPr id="57" name="PlaceHolder 5"/>
          <p:cNvSpPr>
            <a:spLocks noGrp="1"/>
          </p:cNvSpPr>
          <p:nvPr>
            <p:ph type="ftr" idx="35"/>
          </p:nvPr>
        </p:nvSpPr>
        <p:spPr>
          <a:xfrm>
            <a:off x="0" y="10157400"/>
            <a:ext cx="3280680" cy="534240"/>
          </a:xfrm>
          <a:prstGeom prst="rect">
            <a:avLst/>
          </a:prstGeom>
          <a:noFill/>
          <a:ln w="0">
            <a:noFill/>
          </a:ln>
        </p:spPr>
        <p:txBody>
          <a:bodyPr lIns="0" tIns="0" rIns="0" bIns="0" anchor="b">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&lt;нижний колонтитул&gt;</a:t>
            </a:r>
          </a:p>
        </p:txBody>
      </p:sp>
      <p:sp>
        <p:nvSpPr>
          <p:cNvPr id="58" name="PlaceHolder 6"/>
          <p:cNvSpPr>
            <a:spLocks noGrp="1"/>
          </p:cNvSpPr>
          <p:nvPr>
            <p:ph type="sldNum" idx="36"/>
          </p:nvPr>
        </p:nvSpPr>
        <p:spPr>
          <a:xfrm>
            <a:off x="4278960" y="10157400"/>
            <a:ext cx="3280680" cy="534240"/>
          </a:xfrm>
          <a:prstGeom prst="rect">
            <a:avLst/>
          </a:prstGeom>
          <a:noFill/>
          <a:ln w="0">
            <a:noFill/>
          </a:ln>
        </p:spPr>
        <p:txBody>
          <a:bodyPr lIns="0" tIns="0" rIns="0" bIns="0" anchor="b">
            <a:noAutofit/>
          </a:bodyPr>
          <a:lstStyle>
            <a:lvl1pPr indent="0" algn="r">
              <a:buNone/>
              <a:defRPr lang="ru-RU" sz="1400" b="0" strike="noStrike" spc="-1">
                <a:solidFill>
                  <a:srgbClr val="000000"/>
                </a:solidFill>
                <a:latin typeface="Times New Roman"/>
              </a:defRPr>
            </a:lvl1pPr>
          </a:lstStyle>
          <a:p>
            <a:pPr indent="0" algn="r">
              <a:buNone/>
            </a:pPr>
            <a:fld id="{5A7584D1-9742-48E4-8910-A8F911A8D5AD}" type="slidenum">
              <a:rPr lang="ru-RU" sz="1400" b="0" strike="noStrike" spc="-1">
                <a:solidFill>
                  <a:srgbClr val="000000"/>
                </a:solidFill>
                <a:latin typeface="Times New Roman"/>
              </a:rPr>
              <a:t>‹#›</a:t>
            </a:fld>
            <a:endParaRPr lang="ru-RU"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499EF-31CE-547A-546A-1AC3A09E2235}"/>
            </a:ext>
          </a:extLst>
        </p:cNvPr>
        <p:cNvGrpSpPr/>
        <p:nvPr/>
      </p:nvGrpSpPr>
      <p:grpSpPr>
        <a:xfrm>
          <a:off x="0" y="0"/>
          <a:ext cx="0" cy="0"/>
          <a:chOff x="0" y="0"/>
          <a:chExt cx="0" cy="0"/>
        </a:xfrm>
      </p:grpSpPr>
      <p:sp>
        <p:nvSpPr>
          <p:cNvPr id="215042" name="Rectangle 7">
            <a:extLst>
              <a:ext uri="{FF2B5EF4-FFF2-40B4-BE49-F238E27FC236}">
                <a16:creationId xmlns:a16="http://schemas.microsoft.com/office/drawing/2014/main" id="{9FED3174-3EAA-63C2-6EF4-01CCE1EFA8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b="1">
                <a:solidFill>
                  <a:schemeClr val="tx1"/>
                </a:solidFill>
                <a:latin typeface="Arial" panose="020B0604020202020204" pitchFamily="34" charset="0"/>
              </a:defRPr>
            </a:lvl1pPr>
            <a:lvl2pPr marL="742950" indent="-285750" defTabSz="927100">
              <a:defRPr b="1">
                <a:solidFill>
                  <a:schemeClr val="tx1"/>
                </a:solidFill>
                <a:latin typeface="Arial" panose="020B0604020202020204" pitchFamily="34" charset="0"/>
              </a:defRPr>
            </a:lvl2pPr>
            <a:lvl3pPr marL="1143000" indent="-228600" defTabSz="927100">
              <a:defRPr b="1">
                <a:solidFill>
                  <a:schemeClr val="tx1"/>
                </a:solidFill>
                <a:latin typeface="Arial" panose="020B0604020202020204" pitchFamily="34" charset="0"/>
              </a:defRPr>
            </a:lvl3pPr>
            <a:lvl4pPr marL="1600200" indent="-228600" defTabSz="927100">
              <a:defRPr b="1">
                <a:solidFill>
                  <a:schemeClr val="tx1"/>
                </a:solidFill>
                <a:latin typeface="Arial" panose="020B0604020202020204" pitchFamily="34" charset="0"/>
              </a:defRPr>
            </a:lvl4pPr>
            <a:lvl5pPr marL="2057400" indent="-228600" defTabSz="927100">
              <a:defRPr b="1">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b="1">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b="1">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b="1">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27100" rtl="0" eaLnBrk="1" fontAlgn="auto" latinLnBrk="0" hangingPunct="1">
              <a:lnSpc>
                <a:spcPct val="100000"/>
              </a:lnSpc>
              <a:spcBef>
                <a:spcPts val="0"/>
              </a:spcBef>
              <a:spcAft>
                <a:spcPts val="0"/>
              </a:spcAft>
              <a:buClrTx/>
              <a:buSzTx/>
              <a:buFontTx/>
              <a:buNone/>
              <a:tabLst/>
              <a:defRPr/>
            </a:pPr>
            <a:fld id="{777D5C1C-5BAA-4DA8-A3B1-20512393AFC5}" type="slidenum">
              <a:rPr kumimoji="0" lang="en-US" altLang="ru-RU" sz="1400" b="0" i="0" u="none" strike="noStrike" kern="1200" cap="none" spc="-1" normalizeH="0" baseline="0" noProof="0" smtClean="0">
                <a:ln>
                  <a:noFill/>
                </a:ln>
                <a:solidFill>
                  <a:srgbClr val="000000"/>
                </a:solidFill>
                <a:effectLst/>
                <a:uLnTx/>
                <a:uFillTx/>
                <a:latin typeface="Times New Roman" panose="02020603050405020304" pitchFamily="18" charset="0"/>
              </a:rPr>
              <a:pPr marL="0" marR="0" lvl="0" indent="0" algn="r" defTabSz="927100" rtl="0" eaLnBrk="1" fontAlgn="auto" latinLnBrk="0" hangingPunct="1">
                <a:lnSpc>
                  <a:spcPct val="100000"/>
                </a:lnSpc>
                <a:spcBef>
                  <a:spcPts val="0"/>
                </a:spcBef>
                <a:spcAft>
                  <a:spcPts val="0"/>
                </a:spcAft>
                <a:buClrTx/>
                <a:buSzTx/>
                <a:buFontTx/>
                <a:buNone/>
                <a:tabLst/>
                <a:defRPr/>
              </a:pPr>
              <a:t>2</a:t>
            </a:fld>
            <a:endParaRPr kumimoji="0" lang="en-US" altLang="ru-RU" sz="1400" b="0" i="0" u="none" strike="noStrike" kern="1200" cap="none" spc="-1" normalizeH="0" baseline="0" noProof="0">
              <a:ln>
                <a:noFill/>
              </a:ln>
              <a:solidFill>
                <a:srgbClr val="000000"/>
              </a:solidFill>
              <a:effectLst/>
              <a:uLnTx/>
              <a:uFillTx/>
              <a:latin typeface="Times New Roman" panose="02020603050405020304" pitchFamily="18" charset="0"/>
            </a:endParaRPr>
          </a:p>
        </p:txBody>
      </p:sp>
      <p:sp>
        <p:nvSpPr>
          <p:cNvPr id="215043" name="Rectangle 2">
            <a:extLst>
              <a:ext uri="{FF2B5EF4-FFF2-40B4-BE49-F238E27FC236}">
                <a16:creationId xmlns:a16="http://schemas.microsoft.com/office/drawing/2014/main" id="{331275DD-C131-5D97-DD76-42E179BCC8B1}"/>
              </a:ext>
            </a:extLst>
          </p:cNvPr>
          <p:cNvSpPr>
            <a:spLocks noGrp="1" noRot="1" noChangeAspect="1" noChangeArrowheads="1" noTextEdit="1"/>
          </p:cNvSpPr>
          <p:nvPr>
            <p:ph type="sldImg"/>
          </p:nvPr>
        </p:nvSpPr>
        <p:spPr>
          <a:xfrm>
            <a:off x="217488" y="812800"/>
            <a:ext cx="7124700" cy="4008438"/>
          </a:xfrm>
          <a:ln/>
        </p:spPr>
      </p:sp>
      <p:sp>
        <p:nvSpPr>
          <p:cNvPr id="215044" name="Rectangle 3">
            <a:extLst>
              <a:ext uri="{FF2B5EF4-FFF2-40B4-BE49-F238E27FC236}">
                <a16:creationId xmlns:a16="http://schemas.microsoft.com/office/drawing/2014/main" id="{8E8BFA9F-95D8-0BE2-8705-1399BAB9E1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Tree>
    <p:extLst>
      <p:ext uri="{BB962C8B-B14F-4D97-AF65-F5344CB8AC3E}">
        <p14:creationId xmlns:p14="http://schemas.microsoft.com/office/powerpoint/2010/main" val="1063975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C0A2106A-73AA-66B1-7877-D7109DCBE6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42950" indent="-285750" defTabSz="927100">
              <a:defRPr>
                <a:solidFill>
                  <a:schemeClr val="tx1"/>
                </a:solidFill>
                <a:latin typeface="Arial" panose="020B0604020202020204" pitchFamily="34" charset="0"/>
              </a:defRPr>
            </a:lvl2pPr>
            <a:lvl3pPr marL="1143000" indent="-228600" defTabSz="927100">
              <a:defRPr>
                <a:solidFill>
                  <a:schemeClr val="tx1"/>
                </a:solidFill>
                <a:latin typeface="Arial" panose="020B0604020202020204" pitchFamily="34" charset="0"/>
              </a:defRPr>
            </a:lvl3pPr>
            <a:lvl4pPr marL="1600200" indent="-228600" defTabSz="927100">
              <a:defRPr>
                <a:solidFill>
                  <a:schemeClr val="tx1"/>
                </a:solidFill>
                <a:latin typeface="Arial" panose="020B0604020202020204" pitchFamily="34" charset="0"/>
              </a:defRPr>
            </a:lvl4pPr>
            <a:lvl5pPr marL="2057400" indent="-228600" defTabSz="927100">
              <a:defRPr>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F605FAF0-37C9-4375-BC93-AA18C4B8B1E0}" type="slidenum">
              <a:rPr kumimoji="0" lang="en-US"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11</a:t>
            </a:fld>
            <a:endParaRPr kumimoji="0" lang="en-US"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227" name="Rectangle 2">
            <a:extLst>
              <a:ext uri="{FF2B5EF4-FFF2-40B4-BE49-F238E27FC236}">
                <a16:creationId xmlns:a16="http://schemas.microsoft.com/office/drawing/2014/main" id="{9EA17C79-73B3-388B-5C11-A4FCCA08E33E}"/>
              </a:ext>
            </a:extLst>
          </p:cNvPr>
          <p:cNvSpPr>
            <a:spLocks noGrp="1" noRot="1" noChangeAspect="1" noChangeArrowheads="1" noTextEdit="1"/>
          </p:cNvSpPr>
          <p:nvPr>
            <p:ph type="sldImg"/>
          </p:nvPr>
        </p:nvSpPr>
        <p:spPr>
          <a:xfrm>
            <a:off x="217488" y="812800"/>
            <a:ext cx="7124700" cy="4008438"/>
          </a:xfrm>
          <a:ln/>
        </p:spPr>
      </p:sp>
      <p:sp>
        <p:nvSpPr>
          <p:cNvPr id="52228" name="Rectangle 3">
            <a:extLst>
              <a:ext uri="{FF2B5EF4-FFF2-40B4-BE49-F238E27FC236}">
                <a16:creationId xmlns:a16="http://schemas.microsoft.com/office/drawing/2014/main" id="{AFF73E79-C71B-9986-D7A2-0EEE8834AA32}"/>
              </a:ext>
            </a:extLst>
          </p:cNvPr>
          <p:cNvSpPr>
            <a:spLocks noGrp="1" noChangeArrowheads="1"/>
          </p:cNvSpPr>
          <p:nvPr>
            <p:ph type="body" idx="1"/>
          </p:nvPr>
        </p:nvSpPr>
        <p:spPr>
          <a:xfrm>
            <a:off x="701675" y="4387850"/>
            <a:ext cx="5607050"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A08EE9FF-4640-817D-1F9E-D915C9549EB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42950" indent="-285750" defTabSz="927100">
              <a:defRPr>
                <a:solidFill>
                  <a:schemeClr val="tx1"/>
                </a:solidFill>
                <a:latin typeface="Arial" panose="020B0604020202020204" pitchFamily="34" charset="0"/>
              </a:defRPr>
            </a:lvl2pPr>
            <a:lvl3pPr marL="1143000" indent="-228600" defTabSz="927100">
              <a:defRPr>
                <a:solidFill>
                  <a:schemeClr val="tx1"/>
                </a:solidFill>
                <a:latin typeface="Arial" panose="020B0604020202020204" pitchFamily="34" charset="0"/>
              </a:defRPr>
            </a:lvl3pPr>
            <a:lvl4pPr marL="1600200" indent="-228600" defTabSz="927100">
              <a:defRPr>
                <a:solidFill>
                  <a:schemeClr val="tx1"/>
                </a:solidFill>
                <a:latin typeface="Arial" panose="020B0604020202020204" pitchFamily="34" charset="0"/>
              </a:defRPr>
            </a:lvl4pPr>
            <a:lvl5pPr marL="2057400" indent="-228600" defTabSz="927100">
              <a:defRPr>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8A9F9699-2063-482F-A427-2B1794F2648E}" type="slidenum">
              <a:rPr kumimoji="0" lang="en-US"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12</a:t>
            </a:fld>
            <a:endParaRPr kumimoji="0" lang="en-US"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1443" name="Rectangle 2">
            <a:extLst>
              <a:ext uri="{FF2B5EF4-FFF2-40B4-BE49-F238E27FC236}">
                <a16:creationId xmlns:a16="http://schemas.microsoft.com/office/drawing/2014/main" id="{13F74B32-3EF4-E708-0658-9042B3360FA3}"/>
              </a:ext>
            </a:extLst>
          </p:cNvPr>
          <p:cNvSpPr>
            <a:spLocks noGrp="1" noRot="1" noChangeAspect="1" noChangeArrowheads="1" noTextEdit="1"/>
          </p:cNvSpPr>
          <p:nvPr>
            <p:ph type="sldImg"/>
          </p:nvPr>
        </p:nvSpPr>
        <p:spPr>
          <a:xfrm>
            <a:off x="217488" y="812800"/>
            <a:ext cx="7124700" cy="4008438"/>
          </a:xfrm>
          <a:ln/>
        </p:spPr>
      </p:sp>
      <p:sp>
        <p:nvSpPr>
          <p:cNvPr id="61444" name="Rectangle 3">
            <a:extLst>
              <a:ext uri="{FF2B5EF4-FFF2-40B4-BE49-F238E27FC236}">
                <a16:creationId xmlns:a16="http://schemas.microsoft.com/office/drawing/2014/main" id="{D029FA22-12DD-F481-0D4C-81467100CD6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A6DEB-C008-DD40-6602-3AAC8B97534D}"/>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8CA9040-50BA-01C7-08F3-EB77BA2AF09E}"/>
              </a:ext>
            </a:extLst>
          </p:cNvPr>
          <p:cNvSpPr>
            <a:spLocks noGrp="1" noRot="1" noChangeAspect="1"/>
          </p:cNvSpPr>
          <p:nvPr>
            <p:ph type="sldImg"/>
          </p:nvPr>
        </p:nvSpPr>
        <p:spPr>
          <a:xfrm>
            <a:off x="217488" y="812800"/>
            <a:ext cx="7124700" cy="4008438"/>
          </a:xfrm>
          <a:ln/>
        </p:spPr>
      </p:sp>
      <p:sp>
        <p:nvSpPr>
          <p:cNvPr id="21506" name="Notes Placeholder 2">
            <a:extLst>
              <a:ext uri="{FF2B5EF4-FFF2-40B4-BE49-F238E27FC236}">
                <a16:creationId xmlns:a16="http://schemas.microsoft.com/office/drawing/2014/main" id="{B0BFF90F-91F7-19B2-059E-9AAC6A5110B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120E3E9A-D946-53B0-0734-1CB32A2A86F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107CDE-0442-2A42-84B3-E16649954DBF}" type="slidenum">
              <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843249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a:extLst>
              <a:ext uri="{FF2B5EF4-FFF2-40B4-BE49-F238E27FC236}">
                <a16:creationId xmlns:a16="http://schemas.microsoft.com/office/drawing/2014/main" id="{5F1EA891-D3DC-5420-B1A8-CE9183B07B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b="1">
                <a:solidFill>
                  <a:schemeClr val="tx1"/>
                </a:solidFill>
                <a:latin typeface="Arial" panose="020B0604020202020204" pitchFamily="34" charset="0"/>
              </a:defRPr>
            </a:lvl1pPr>
            <a:lvl2pPr marL="742950" indent="-285750" defTabSz="927100">
              <a:defRPr b="1">
                <a:solidFill>
                  <a:schemeClr val="tx1"/>
                </a:solidFill>
                <a:latin typeface="Arial" panose="020B0604020202020204" pitchFamily="34" charset="0"/>
              </a:defRPr>
            </a:lvl2pPr>
            <a:lvl3pPr marL="1143000" indent="-228600" defTabSz="927100">
              <a:defRPr b="1">
                <a:solidFill>
                  <a:schemeClr val="tx1"/>
                </a:solidFill>
                <a:latin typeface="Arial" panose="020B0604020202020204" pitchFamily="34" charset="0"/>
              </a:defRPr>
            </a:lvl3pPr>
            <a:lvl4pPr marL="1600200" indent="-228600" defTabSz="927100">
              <a:defRPr b="1">
                <a:solidFill>
                  <a:schemeClr val="tx1"/>
                </a:solidFill>
                <a:latin typeface="Arial" panose="020B0604020202020204" pitchFamily="34" charset="0"/>
              </a:defRPr>
            </a:lvl4pPr>
            <a:lvl5pPr marL="2057400" indent="-228600" defTabSz="927100">
              <a:defRPr b="1">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b="1">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b="1">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b="1">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23499826-B89A-465D-8F3D-32915D9B6F34}" type="slidenum">
              <a:rPr kumimoji="0" lang="en-GB" altLang="ru-RU"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7100" rtl="0" eaLnBrk="1" fontAlgn="base" latinLnBrk="0" hangingPunct="1">
                <a:lnSpc>
                  <a:spcPct val="100000"/>
                </a:lnSpc>
                <a:spcBef>
                  <a:spcPct val="0"/>
                </a:spcBef>
                <a:spcAft>
                  <a:spcPct val="0"/>
                </a:spcAft>
                <a:buClrTx/>
                <a:buSzTx/>
                <a:buFontTx/>
                <a:buNone/>
                <a:tabLst/>
                <a:defRPr/>
              </a:pPr>
              <a:t>14</a:t>
            </a:fld>
            <a:endParaRPr kumimoji="0" lang="en-GB" altLang="ru-RU"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28355" name="Rectangle 2">
            <a:extLst>
              <a:ext uri="{FF2B5EF4-FFF2-40B4-BE49-F238E27FC236}">
                <a16:creationId xmlns:a16="http://schemas.microsoft.com/office/drawing/2014/main" id="{579046F1-4696-3EB8-42B5-F26183D2C334}"/>
              </a:ext>
            </a:extLst>
          </p:cNvPr>
          <p:cNvSpPr>
            <a:spLocks noGrp="1" noRot="1" noChangeAspect="1" noChangeArrowheads="1" noTextEdit="1"/>
          </p:cNvSpPr>
          <p:nvPr>
            <p:ph type="sldImg"/>
          </p:nvPr>
        </p:nvSpPr>
        <p:spPr>
          <a:xfrm>
            <a:off x="217488" y="812800"/>
            <a:ext cx="7124700" cy="4008438"/>
          </a:xfrm>
          <a:ln/>
        </p:spPr>
      </p:sp>
      <p:sp>
        <p:nvSpPr>
          <p:cNvPr id="228356" name="Rectangle 3">
            <a:extLst>
              <a:ext uri="{FF2B5EF4-FFF2-40B4-BE49-F238E27FC236}">
                <a16:creationId xmlns:a16="http://schemas.microsoft.com/office/drawing/2014/main" id="{FBDB9452-991A-5764-374D-FD486F8602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ru-RU">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226394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B00CD-C579-DE4B-79BB-590720006297}"/>
            </a:ext>
          </a:extLst>
        </p:cNvPr>
        <p:cNvGrpSpPr/>
        <p:nvPr/>
      </p:nvGrpSpPr>
      <p:grpSpPr>
        <a:xfrm>
          <a:off x="0" y="0"/>
          <a:ext cx="0" cy="0"/>
          <a:chOff x="0" y="0"/>
          <a:chExt cx="0" cy="0"/>
        </a:xfrm>
      </p:grpSpPr>
      <p:sp>
        <p:nvSpPr>
          <p:cNvPr id="63490" name="PlaceHolder 1">
            <a:extLst>
              <a:ext uri="{FF2B5EF4-FFF2-40B4-BE49-F238E27FC236}">
                <a16:creationId xmlns:a16="http://schemas.microsoft.com/office/drawing/2014/main" id="{60403DE3-2A3D-C5F0-17AA-E5A39CA9BB7D}"/>
              </a:ext>
            </a:extLst>
          </p:cNvPr>
          <p:cNvSpPr>
            <a:spLocks noGrp="1" noRot="1" noChangeAspect="1" noChangeArrowheads="1" noTextEdit="1"/>
          </p:cNvSpPr>
          <p:nvPr>
            <p:ph type="sldImg"/>
          </p:nvPr>
        </p:nvSpPr>
        <p:spPr>
          <a:xfrm>
            <a:off x="790575" y="1606550"/>
            <a:ext cx="5975350" cy="3362325"/>
          </a:xfrm>
          <a:ln/>
        </p:spPr>
      </p:sp>
      <p:sp>
        <p:nvSpPr>
          <p:cNvPr id="911" name="CustomShape 2">
            <a:extLst>
              <a:ext uri="{FF2B5EF4-FFF2-40B4-BE49-F238E27FC236}">
                <a16:creationId xmlns:a16="http://schemas.microsoft.com/office/drawing/2014/main" id="{639E204C-1407-9AF6-4378-2C4424401B0E}"/>
              </a:ext>
            </a:extLst>
          </p:cNvPr>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a:extLst>
              <a:ext uri="{FF2B5EF4-FFF2-40B4-BE49-F238E27FC236}">
                <a16:creationId xmlns:a16="http://schemas.microsoft.com/office/drawing/2014/main" id="{418D95DA-DB73-870D-141F-C2E07AC0A035}"/>
              </a:ext>
            </a:extLst>
          </p:cNvPr>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extLst>
      <p:ext uri="{BB962C8B-B14F-4D97-AF65-F5344CB8AC3E}">
        <p14:creationId xmlns:p14="http://schemas.microsoft.com/office/powerpoint/2010/main" val="1565932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xfrm>
            <a:off x="217488" y="812800"/>
            <a:ext cx="7124700" cy="4008438"/>
          </a:xfrm>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107CDE-0442-2A42-84B3-E16649954DBF}" type="slidenum">
              <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4132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EBD4D821-C52D-FD77-FAD1-AAA2BC3C56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b="1">
                <a:solidFill>
                  <a:schemeClr val="tx1"/>
                </a:solidFill>
                <a:latin typeface="Arial" panose="020B0604020202020204" pitchFamily="34" charset="0"/>
              </a:defRPr>
            </a:lvl1pPr>
            <a:lvl2pPr marL="742950" indent="-285750" defTabSz="927100">
              <a:defRPr b="1">
                <a:solidFill>
                  <a:schemeClr val="tx1"/>
                </a:solidFill>
                <a:latin typeface="Arial" panose="020B0604020202020204" pitchFamily="34" charset="0"/>
              </a:defRPr>
            </a:lvl2pPr>
            <a:lvl3pPr marL="1143000" indent="-228600" defTabSz="927100">
              <a:defRPr b="1">
                <a:solidFill>
                  <a:schemeClr val="tx1"/>
                </a:solidFill>
                <a:latin typeface="Arial" panose="020B0604020202020204" pitchFamily="34" charset="0"/>
              </a:defRPr>
            </a:lvl3pPr>
            <a:lvl4pPr marL="1600200" indent="-228600" defTabSz="927100">
              <a:defRPr b="1">
                <a:solidFill>
                  <a:schemeClr val="tx1"/>
                </a:solidFill>
                <a:latin typeface="Arial" panose="020B0604020202020204" pitchFamily="34" charset="0"/>
              </a:defRPr>
            </a:lvl4pPr>
            <a:lvl5pPr marL="2057400" indent="-228600" defTabSz="927100">
              <a:defRPr b="1">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b="1">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b="1">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b="1">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BFB139D6-0727-4D50-9F77-66D23D66D116}" type="slidenum">
              <a:rPr kumimoji="0" lang="en-US"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17</a:t>
            </a:fld>
            <a:endParaRPr kumimoji="0" lang="en-US"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6307" name="Rectangle 2">
            <a:extLst>
              <a:ext uri="{FF2B5EF4-FFF2-40B4-BE49-F238E27FC236}">
                <a16:creationId xmlns:a16="http://schemas.microsoft.com/office/drawing/2014/main" id="{89FDB8EB-58CD-5EA1-E31F-827AC72C8295}"/>
              </a:ext>
            </a:extLst>
          </p:cNvPr>
          <p:cNvSpPr>
            <a:spLocks noGrp="1" noRot="1" noChangeAspect="1" noChangeArrowheads="1" noTextEdit="1"/>
          </p:cNvSpPr>
          <p:nvPr>
            <p:ph type="sldImg"/>
          </p:nvPr>
        </p:nvSpPr>
        <p:spPr>
          <a:xfrm>
            <a:off x="217488" y="812800"/>
            <a:ext cx="7124700" cy="4008438"/>
          </a:xfrm>
          <a:ln/>
        </p:spPr>
      </p:sp>
      <p:sp>
        <p:nvSpPr>
          <p:cNvPr id="226308" name="Rectangle 3">
            <a:extLst>
              <a:ext uri="{FF2B5EF4-FFF2-40B4-BE49-F238E27FC236}">
                <a16:creationId xmlns:a16="http://schemas.microsoft.com/office/drawing/2014/main" id="{6ED6676C-1669-88E7-CE6F-A9EA4F62BB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Tree>
    <p:extLst>
      <p:ext uri="{BB962C8B-B14F-4D97-AF65-F5344CB8AC3E}">
        <p14:creationId xmlns:p14="http://schemas.microsoft.com/office/powerpoint/2010/main" val="3158411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01258-B582-133A-D52E-F744C7583A04}"/>
            </a:ext>
          </a:extLst>
        </p:cNvPr>
        <p:cNvGrpSpPr/>
        <p:nvPr/>
      </p:nvGrpSpPr>
      <p:grpSpPr>
        <a:xfrm>
          <a:off x="0" y="0"/>
          <a:ext cx="0" cy="0"/>
          <a:chOff x="0" y="0"/>
          <a:chExt cx="0" cy="0"/>
        </a:xfrm>
      </p:grpSpPr>
      <p:sp>
        <p:nvSpPr>
          <p:cNvPr id="215042" name="Rectangle 7">
            <a:extLst>
              <a:ext uri="{FF2B5EF4-FFF2-40B4-BE49-F238E27FC236}">
                <a16:creationId xmlns:a16="http://schemas.microsoft.com/office/drawing/2014/main" id="{4517CADA-D9BE-9F35-F810-0600B3F76D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b="1">
                <a:solidFill>
                  <a:schemeClr val="tx1"/>
                </a:solidFill>
                <a:latin typeface="Arial" panose="020B0604020202020204" pitchFamily="34" charset="0"/>
              </a:defRPr>
            </a:lvl1pPr>
            <a:lvl2pPr marL="742950" indent="-285750" defTabSz="927100">
              <a:defRPr b="1">
                <a:solidFill>
                  <a:schemeClr val="tx1"/>
                </a:solidFill>
                <a:latin typeface="Arial" panose="020B0604020202020204" pitchFamily="34" charset="0"/>
              </a:defRPr>
            </a:lvl2pPr>
            <a:lvl3pPr marL="1143000" indent="-228600" defTabSz="927100">
              <a:defRPr b="1">
                <a:solidFill>
                  <a:schemeClr val="tx1"/>
                </a:solidFill>
                <a:latin typeface="Arial" panose="020B0604020202020204" pitchFamily="34" charset="0"/>
              </a:defRPr>
            </a:lvl3pPr>
            <a:lvl4pPr marL="1600200" indent="-228600" defTabSz="927100">
              <a:defRPr b="1">
                <a:solidFill>
                  <a:schemeClr val="tx1"/>
                </a:solidFill>
                <a:latin typeface="Arial" panose="020B0604020202020204" pitchFamily="34" charset="0"/>
              </a:defRPr>
            </a:lvl4pPr>
            <a:lvl5pPr marL="2057400" indent="-228600" defTabSz="927100">
              <a:defRPr b="1">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b="1">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b="1">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b="1">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27100" rtl="0" eaLnBrk="1" fontAlgn="auto" latinLnBrk="0" hangingPunct="1">
              <a:lnSpc>
                <a:spcPct val="100000"/>
              </a:lnSpc>
              <a:spcBef>
                <a:spcPts val="0"/>
              </a:spcBef>
              <a:spcAft>
                <a:spcPts val="0"/>
              </a:spcAft>
              <a:buClrTx/>
              <a:buSzTx/>
              <a:buFontTx/>
              <a:buNone/>
              <a:tabLst/>
              <a:defRPr/>
            </a:pPr>
            <a:fld id="{777D5C1C-5BAA-4DA8-A3B1-20512393AFC5}" type="slidenum">
              <a:rPr kumimoji="0" lang="en-US" altLang="ru-RU" sz="1400" b="0" i="0" u="none" strike="noStrike" kern="1200" cap="none" spc="-1" normalizeH="0" baseline="0" noProof="0" smtClean="0">
                <a:ln>
                  <a:noFill/>
                </a:ln>
                <a:solidFill>
                  <a:srgbClr val="000000"/>
                </a:solidFill>
                <a:effectLst/>
                <a:uLnTx/>
                <a:uFillTx/>
                <a:latin typeface="Times New Roman" panose="02020603050405020304" pitchFamily="18" charset="0"/>
              </a:rPr>
              <a:pPr marL="0" marR="0" lvl="0" indent="0" algn="r" defTabSz="927100" rtl="0" eaLnBrk="1" fontAlgn="auto" latinLnBrk="0" hangingPunct="1">
                <a:lnSpc>
                  <a:spcPct val="100000"/>
                </a:lnSpc>
                <a:spcBef>
                  <a:spcPts val="0"/>
                </a:spcBef>
                <a:spcAft>
                  <a:spcPts val="0"/>
                </a:spcAft>
                <a:buClrTx/>
                <a:buSzTx/>
                <a:buFontTx/>
                <a:buNone/>
                <a:tabLst/>
                <a:defRPr/>
              </a:pPr>
              <a:t>18</a:t>
            </a:fld>
            <a:endParaRPr kumimoji="0" lang="en-US" altLang="ru-RU" sz="1400" b="0" i="0" u="none" strike="noStrike" kern="1200" cap="none" spc="-1" normalizeH="0" baseline="0" noProof="0">
              <a:ln>
                <a:noFill/>
              </a:ln>
              <a:solidFill>
                <a:srgbClr val="000000"/>
              </a:solidFill>
              <a:effectLst/>
              <a:uLnTx/>
              <a:uFillTx/>
              <a:latin typeface="Times New Roman" panose="02020603050405020304" pitchFamily="18" charset="0"/>
            </a:endParaRPr>
          </a:p>
        </p:txBody>
      </p:sp>
      <p:sp>
        <p:nvSpPr>
          <p:cNvPr id="215043" name="Rectangle 2">
            <a:extLst>
              <a:ext uri="{FF2B5EF4-FFF2-40B4-BE49-F238E27FC236}">
                <a16:creationId xmlns:a16="http://schemas.microsoft.com/office/drawing/2014/main" id="{2BE9F03B-5D1B-CEC0-3F82-96B11F960F50}"/>
              </a:ext>
            </a:extLst>
          </p:cNvPr>
          <p:cNvSpPr>
            <a:spLocks noGrp="1" noRot="1" noChangeAspect="1" noChangeArrowheads="1" noTextEdit="1"/>
          </p:cNvSpPr>
          <p:nvPr>
            <p:ph type="sldImg"/>
          </p:nvPr>
        </p:nvSpPr>
        <p:spPr>
          <a:xfrm>
            <a:off x="217488" y="812800"/>
            <a:ext cx="7124700" cy="4008438"/>
          </a:xfrm>
          <a:ln/>
        </p:spPr>
      </p:sp>
      <p:sp>
        <p:nvSpPr>
          <p:cNvPr id="215044" name="Rectangle 3">
            <a:extLst>
              <a:ext uri="{FF2B5EF4-FFF2-40B4-BE49-F238E27FC236}">
                <a16:creationId xmlns:a16="http://schemas.microsoft.com/office/drawing/2014/main" id="{A7A8EAB2-BE86-572E-8A9C-C52F24F861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Tree>
    <p:extLst>
      <p:ext uri="{BB962C8B-B14F-4D97-AF65-F5344CB8AC3E}">
        <p14:creationId xmlns:p14="http://schemas.microsoft.com/office/powerpoint/2010/main" val="2652332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7C1F8-176A-1691-72C7-2A2924588F79}"/>
            </a:ext>
          </a:extLst>
        </p:cNvPr>
        <p:cNvGrpSpPr/>
        <p:nvPr/>
      </p:nvGrpSpPr>
      <p:grpSpPr>
        <a:xfrm>
          <a:off x="0" y="0"/>
          <a:ext cx="0" cy="0"/>
          <a:chOff x="0" y="0"/>
          <a:chExt cx="0" cy="0"/>
        </a:xfrm>
      </p:grpSpPr>
      <p:sp>
        <p:nvSpPr>
          <p:cNvPr id="59394" name="Rectangle 7">
            <a:extLst>
              <a:ext uri="{FF2B5EF4-FFF2-40B4-BE49-F238E27FC236}">
                <a16:creationId xmlns:a16="http://schemas.microsoft.com/office/drawing/2014/main" id="{33176F60-2C8D-5D88-8281-88731410DD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defRPr>
            </a:lvl1pPr>
            <a:lvl2pPr marL="742950" indent="-285750" defTabSz="927100">
              <a:spcBef>
                <a:spcPct val="30000"/>
              </a:spcBef>
              <a:defRPr sz="1200">
                <a:solidFill>
                  <a:schemeClr val="tx1"/>
                </a:solidFill>
                <a:latin typeface="Times New Roman" panose="02020603050405020304" pitchFamily="18" charset="0"/>
              </a:defRPr>
            </a:lvl2pPr>
            <a:lvl3pPr marL="1143000" indent="-228600" defTabSz="927100">
              <a:spcBef>
                <a:spcPct val="30000"/>
              </a:spcBef>
              <a:defRPr sz="1200">
                <a:solidFill>
                  <a:schemeClr val="tx1"/>
                </a:solidFill>
                <a:latin typeface="Times New Roman" panose="02020603050405020304" pitchFamily="18" charset="0"/>
              </a:defRPr>
            </a:lvl3pPr>
            <a:lvl4pPr marL="1600200" indent="-228600" defTabSz="927100">
              <a:spcBef>
                <a:spcPct val="30000"/>
              </a:spcBef>
              <a:defRPr sz="1200">
                <a:solidFill>
                  <a:schemeClr val="tx1"/>
                </a:solidFill>
                <a:latin typeface="Times New Roman" panose="02020603050405020304" pitchFamily="18" charset="0"/>
              </a:defRPr>
            </a:lvl4pPr>
            <a:lvl5pPr marL="2057400" indent="-228600" defTabSz="927100">
              <a:spcBef>
                <a:spcPct val="30000"/>
              </a:spcBef>
              <a:defRPr sz="1200">
                <a:solidFill>
                  <a:schemeClr val="tx1"/>
                </a:solidFill>
                <a:latin typeface="Times New Roman" panose="02020603050405020304" pitchFamily="18" charset="0"/>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CE23708D-1161-4914-AB17-BBD84FF96544}" type="slidenum">
              <a:rPr kumimoji="0" lang="en-US"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20</a:t>
            </a:fld>
            <a:endParaRPr kumimoji="0" lang="en-US"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a:extLst>
              <a:ext uri="{FF2B5EF4-FFF2-40B4-BE49-F238E27FC236}">
                <a16:creationId xmlns:a16="http://schemas.microsoft.com/office/drawing/2014/main" id="{233ABFF3-C0A5-8C5D-4C1A-AA7875699C6C}"/>
              </a:ext>
            </a:extLst>
          </p:cNvPr>
          <p:cNvSpPr>
            <a:spLocks noGrp="1" noRot="1" noChangeAspect="1" noChangeArrowheads="1" noTextEdit="1"/>
          </p:cNvSpPr>
          <p:nvPr>
            <p:ph type="sldImg"/>
          </p:nvPr>
        </p:nvSpPr>
        <p:spPr>
          <a:xfrm>
            <a:off x="217488" y="812800"/>
            <a:ext cx="7124700" cy="4008438"/>
          </a:xfrm>
          <a:ln/>
        </p:spPr>
      </p:sp>
      <p:sp>
        <p:nvSpPr>
          <p:cNvPr id="59396" name="Rectangle 3">
            <a:extLst>
              <a:ext uri="{FF2B5EF4-FFF2-40B4-BE49-F238E27FC236}">
                <a16:creationId xmlns:a16="http://schemas.microsoft.com/office/drawing/2014/main" id="{C18CC1E9-99DA-1310-AAAC-7BF2BC45F9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Tree>
    <p:extLst>
      <p:ext uri="{BB962C8B-B14F-4D97-AF65-F5344CB8AC3E}">
        <p14:creationId xmlns:p14="http://schemas.microsoft.com/office/powerpoint/2010/main" val="1757041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51B82-BA43-C8B2-883B-2336E2C49020}"/>
            </a:ext>
          </a:extLst>
        </p:cNvPr>
        <p:cNvGrpSpPr/>
        <p:nvPr/>
      </p:nvGrpSpPr>
      <p:grpSpPr>
        <a:xfrm>
          <a:off x="0" y="0"/>
          <a:ext cx="0" cy="0"/>
          <a:chOff x="0" y="0"/>
          <a:chExt cx="0" cy="0"/>
        </a:xfrm>
      </p:grpSpPr>
      <p:sp>
        <p:nvSpPr>
          <p:cNvPr id="59394" name="Rectangle 7">
            <a:extLst>
              <a:ext uri="{FF2B5EF4-FFF2-40B4-BE49-F238E27FC236}">
                <a16:creationId xmlns:a16="http://schemas.microsoft.com/office/drawing/2014/main" id="{1B187B69-C3C9-0B9F-673B-54D6993F241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defRPr>
            </a:lvl1pPr>
            <a:lvl2pPr marL="742950" indent="-285750" defTabSz="927100">
              <a:spcBef>
                <a:spcPct val="30000"/>
              </a:spcBef>
              <a:defRPr sz="1200">
                <a:solidFill>
                  <a:schemeClr val="tx1"/>
                </a:solidFill>
                <a:latin typeface="Times New Roman" panose="02020603050405020304" pitchFamily="18" charset="0"/>
              </a:defRPr>
            </a:lvl2pPr>
            <a:lvl3pPr marL="1143000" indent="-228600" defTabSz="927100">
              <a:spcBef>
                <a:spcPct val="30000"/>
              </a:spcBef>
              <a:defRPr sz="1200">
                <a:solidFill>
                  <a:schemeClr val="tx1"/>
                </a:solidFill>
                <a:latin typeface="Times New Roman" panose="02020603050405020304" pitchFamily="18" charset="0"/>
              </a:defRPr>
            </a:lvl3pPr>
            <a:lvl4pPr marL="1600200" indent="-228600" defTabSz="927100">
              <a:spcBef>
                <a:spcPct val="30000"/>
              </a:spcBef>
              <a:defRPr sz="1200">
                <a:solidFill>
                  <a:schemeClr val="tx1"/>
                </a:solidFill>
                <a:latin typeface="Times New Roman" panose="02020603050405020304" pitchFamily="18" charset="0"/>
              </a:defRPr>
            </a:lvl4pPr>
            <a:lvl5pPr marL="2057400" indent="-228600" defTabSz="927100">
              <a:spcBef>
                <a:spcPct val="30000"/>
              </a:spcBef>
              <a:defRPr sz="1200">
                <a:solidFill>
                  <a:schemeClr val="tx1"/>
                </a:solidFill>
                <a:latin typeface="Times New Roman" panose="02020603050405020304" pitchFamily="18" charset="0"/>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CE23708D-1161-4914-AB17-BBD84FF96544}" type="slidenum">
              <a:rPr kumimoji="0" lang="en-US"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21</a:t>
            </a:fld>
            <a:endParaRPr kumimoji="0" lang="en-US"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a:extLst>
              <a:ext uri="{FF2B5EF4-FFF2-40B4-BE49-F238E27FC236}">
                <a16:creationId xmlns:a16="http://schemas.microsoft.com/office/drawing/2014/main" id="{860F1328-9FEB-4C71-D053-46B7C984E28C}"/>
              </a:ext>
            </a:extLst>
          </p:cNvPr>
          <p:cNvSpPr>
            <a:spLocks noGrp="1" noRot="1" noChangeAspect="1" noChangeArrowheads="1" noTextEdit="1"/>
          </p:cNvSpPr>
          <p:nvPr>
            <p:ph type="sldImg"/>
          </p:nvPr>
        </p:nvSpPr>
        <p:spPr>
          <a:xfrm>
            <a:off x="217488" y="812800"/>
            <a:ext cx="7124700" cy="4008438"/>
          </a:xfrm>
          <a:ln/>
        </p:spPr>
      </p:sp>
      <p:sp>
        <p:nvSpPr>
          <p:cNvPr id="59396" name="Rectangle 3">
            <a:extLst>
              <a:ext uri="{FF2B5EF4-FFF2-40B4-BE49-F238E27FC236}">
                <a16:creationId xmlns:a16="http://schemas.microsoft.com/office/drawing/2014/main" id="{ED2F8A71-FCE2-1433-84D0-B6612D7703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Tree>
    <p:extLst>
      <p:ext uri="{BB962C8B-B14F-4D97-AF65-F5344CB8AC3E}">
        <p14:creationId xmlns:p14="http://schemas.microsoft.com/office/powerpoint/2010/main" val="2164484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9C31A-AF3C-20AD-245E-7E711ED2C3E5}"/>
            </a:ext>
          </a:extLst>
        </p:cNvPr>
        <p:cNvGrpSpPr/>
        <p:nvPr/>
      </p:nvGrpSpPr>
      <p:grpSpPr>
        <a:xfrm>
          <a:off x="0" y="0"/>
          <a:ext cx="0" cy="0"/>
          <a:chOff x="0" y="0"/>
          <a:chExt cx="0" cy="0"/>
        </a:xfrm>
      </p:grpSpPr>
      <p:sp>
        <p:nvSpPr>
          <p:cNvPr id="215042" name="Rectangle 7">
            <a:extLst>
              <a:ext uri="{FF2B5EF4-FFF2-40B4-BE49-F238E27FC236}">
                <a16:creationId xmlns:a16="http://schemas.microsoft.com/office/drawing/2014/main" id="{7A401F34-C8E0-BE2B-2632-E46CB7917A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b="1">
                <a:solidFill>
                  <a:schemeClr val="tx1"/>
                </a:solidFill>
                <a:latin typeface="Arial" panose="020B0604020202020204" pitchFamily="34" charset="0"/>
              </a:defRPr>
            </a:lvl1pPr>
            <a:lvl2pPr marL="742950" indent="-285750" defTabSz="927100">
              <a:defRPr b="1">
                <a:solidFill>
                  <a:schemeClr val="tx1"/>
                </a:solidFill>
                <a:latin typeface="Arial" panose="020B0604020202020204" pitchFamily="34" charset="0"/>
              </a:defRPr>
            </a:lvl2pPr>
            <a:lvl3pPr marL="1143000" indent="-228600" defTabSz="927100">
              <a:defRPr b="1">
                <a:solidFill>
                  <a:schemeClr val="tx1"/>
                </a:solidFill>
                <a:latin typeface="Arial" panose="020B0604020202020204" pitchFamily="34" charset="0"/>
              </a:defRPr>
            </a:lvl3pPr>
            <a:lvl4pPr marL="1600200" indent="-228600" defTabSz="927100">
              <a:defRPr b="1">
                <a:solidFill>
                  <a:schemeClr val="tx1"/>
                </a:solidFill>
                <a:latin typeface="Arial" panose="020B0604020202020204" pitchFamily="34" charset="0"/>
              </a:defRPr>
            </a:lvl4pPr>
            <a:lvl5pPr marL="2057400" indent="-228600" defTabSz="927100">
              <a:defRPr b="1">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b="1">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b="1">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b="1">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27100" rtl="0" eaLnBrk="1" fontAlgn="auto" latinLnBrk="0" hangingPunct="1">
              <a:lnSpc>
                <a:spcPct val="100000"/>
              </a:lnSpc>
              <a:spcBef>
                <a:spcPts val="0"/>
              </a:spcBef>
              <a:spcAft>
                <a:spcPts val="0"/>
              </a:spcAft>
              <a:buClrTx/>
              <a:buSzTx/>
              <a:buFontTx/>
              <a:buNone/>
              <a:tabLst/>
              <a:defRPr/>
            </a:pPr>
            <a:fld id="{777D5C1C-5BAA-4DA8-A3B1-20512393AFC5}" type="slidenum">
              <a:rPr kumimoji="0" lang="en-US" altLang="ru-RU" sz="1400" b="0" i="0" u="none" strike="noStrike" kern="1200" cap="none" spc="-1" normalizeH="0" baseline="0" noProof="0" smtClean="0">
                <a:ln>
                  <a:noFill/>
                </a:ln>
                <a:solidFill>
                  <a:srgbClr val="000000"/>
                </a:solidFill>
                <a:effectLst/>
                <a:uLnTx/>
                <a:uFillTx/>
                <a:latin typeface="Times New Roman" panose="02020603050405020304" pitchFamily="18" charset="0"/>
              </a:rPr>
              <a:pPr marL="0" marR="0" lvl="0" indent="0" algn="r" defTabSz="927100" rtl="0" eaLnBrk="1" fontAlgn="auto" latinLnBrk="0" hangingPunct="1">
                <a:lnSpc>
                  <a:spcPct val="100000"/>
                </a:lnSpc>
                <a:spcBef>
                  <a:spcPts val="0"/>
                </a:spcBef>
                <a:spcAft>
                  <a:spcPts val="0"/>
                </a:spcAft>
                <a:buClrTx/>
                <a:buSzTx/>
                <a:buFontTx/>
                <a:buNone/>
                <a:tabLst/>
                <a:defRPr/>
              </a:pPr>
              <a:t>3</a:t>
            </a:fld>
            <a:endParaRPr kumimoji="0" lang="en-US" altLang="ru-RU" sz="1400" b="0" i="0" u="none" strike="noStrike" kern="1200" cap="none" spc="-1" normalizeH="0" baseline="0" noProof="0">
              <a:ln>
                <a:noFill/>
              </a:ln>
              <a:solidFill>
                <a:srgbClr val="000000"/>
              </a:solidFill>
              <a:effectLst/>
              <a:uLnTx/>
              <a:uFillTx/>
              <a:latin typeface="Times New Roman" panose="02020603050405020304" pitchFamily="18" charset="0"/>
            </a:endParaRPr>
          </a:p>
        </p:txBody>
      </p:sp>
      <p:sp>
        <p:nvSpPr>
          <p:cNvPr id="215043" name="Rectangle 2">
            <a:extLst>
              <a:ext uri="{FF2B5EF4-FFF2-40B4-BE49-F238E27FC236}">
                <a16:creationId xmlns:a16="http://schemas.microsoft.com/office/drawing/2014/main" id="{9C725190-1750-109A-29D6-B159FAFE0F12}"/>
              </a:ext>
            </a:extLst>
          </p:cNvPr>
          <p:cNvSpPr>
            <a:spLocks noGrp="1" noRot="1" noChangeAspect="1" noChangeArrowheads="1" noTextEdit="1"/>
          </p:cNvSpPr>
          <p:nvPr>
            <p:ph type="sldImg"/>
          </p:nvPr>
        </p:nvSpPr>
        <p:spPr>
          <a:xfrm>
            <a:off x="217488" y="812800"/>
            <a:ext cx="7124700" cy="4008438"/>
          </a:xfrm>
          <a:ln/>
        </p:spPr>
      </p:sp>
      <p:sp>
        <p:nvSpPr>
          <p:cNvPr id="215044" name="Rectangle 3">
            <a:extLst>
              <a:ext uri="{FF2B5EF4-FFF2-40B4-BE49-F238E27FC236}">
                <a16:creationId xmlns:a16="http://schemas.microsoft.com/office/drawing/2014/main" id="{39E45AD3-C602-E18A-88C4-4DA6F89798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Tree>
    <p:extLst>
      <p:ext uri="{BB962C8B-B14F-4D97-AF65-F5344CB8AC3E}">
        <p14:creationId xmlns:p14="http://schemas.microsoft.com/office/powerpoint/2010/main" val="826551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88FE93-2C5F-1B4E-8A2B-329D8A5A31A0}" type="slidenum">
              <a:rPr kumimoji="0" 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3235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50C5A-4792-ACA7-0995-FFD230BE484D}"/>
            </a:ext>
          </a:extLst>
        </p:cNvPr>
        <p:cNvGrpSpPr/>
        <p:nvPr/>
      </p:nvGrpSpPr>
      <p:grpSpPr>
        <a:xfrm>
          <a:off x="0" y="0"/>
          <a:ext cx="0" cy="0"/>
          <a:chOff x="0" y="0"/>
          <a:chExt cx="0" cy="0"/>
        </a:xfrm>
      </p:grpSpPr>
      <p:sp>
        <p:nvSpPr>
          <p:cNvPr id="63490" name="PlaceHolder 1">
            <a:extLst>
              <a:ext uri="{FF2B5EF4-FFF2-40B4-BE49-F238E27FC236}">
                <a16:creationId xmlns:a16="http://schemas.microsoft.com/office/drawing/2014/main" id="{C2BCAF43-0529-C819-1461-2658247D6B13}"/>
              </a:ext>
            </a:extLst>
          </p:cNvPr>
          <p:cNvSpPr>
            <a:spLocks noGrp="1" noRot="1" noChangeAspect="1" noChangeArrowheads="1" noTextEdit="1"/>
          </p:cNvSpPr>
          <p:nvPr>
            <p:ph type="sldImg"/>
          </p:nvPr>
        </p:nvSpPr>
        <p:spPr>
          <a:xfrm>
            <a:off x="790575" y="1606550"/>
            <a:ext cx="5975350" cy="3362325"/>
          </a:xfrm>
          <a:ln/>
        </p:spPr>
      </p:sp>
      <p:sp>
        <p:nvSpPr>
          <p:cNvPr id="911" name="CustomShape 2">
            <a:extLst>
              <a:ext uri="{FF2B5EF4-FFF2-40B4-BE49-F238E27FC236}">
                <a16:creationId xmlns:a16="http://schemas.microsoft.com/office/drawing/2014/main" id="{700D1B74-E9F9-8DD9-6FA4-0AA770B32375}"/>
              </a:ext>
            </a:extLst>
          </p:cNvPr>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a:extLst>
              <a:ext uri="{FF2B5EF4-FFF2-40B4-BE49-F238E27FC236}">
                <a16:creationId xmlns:a16="http://schemas.microsoft.com/office/drawing/2014/main" id="{9C1EFC69-B1F8-EBAD-DFCC-216BDF184A85}"/>
              </a:ext>
            </a:extLst>
          </p:cNvPr>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extLst>
      <p:ext uri="{BB962C8B-B14F-4D97-AF65-F5344CB8AC3E}">
        <p14:creationId xmlns:p14="http://schemas.microsoft.com/office/powerpoint/2010/main" val="2983120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B9815-65A7-8FDF-749A-E4390B833896}"/>
            </a:ext>
          </a:extLst>
        </p:cNvPr>
        <p:cNvGrpSpPr/>
        <p:nvPr/>
      </p:nvGrpSpPr>
      <p:grpSpPr>
        <a:xfrm>
          <a:off x="0" y="0"/>
          <a:ext cx="0" cy="0"/>
          <a:chOff x="0" y="0"/>
          <a:chExt cx="0" cy="0"/>
        </a:xfrm>
      </p:grpSpPr>
      <p:sp>
        <p:nvSpPr>
          <p:cNvPr id="63490" name="PlaceHolder 1">
            <a:extLst>
              <a:ext uri="{FF2B5EF4-FFF2-40B4-BE49-F238E27FC236}">
                <a16:creationId xmlns:a16="http://schemas.microsoft.com/office/drawing/2014/main" id="{AC5E622F-FA2F-3688-0900-AB884B182A61}"/>
              </a:ext>
            </a:extLst>
          </p:cNvPr>
          <p:cNvSpPr>
            <a:spLocks noGrp="1" noRot="1" noChangeAspect="1" noChangeArrowheads="1" noTextEdit="1"/>
          </p:cNvSpPr>
          <p:nvPr>
            <p:ph type="sldImg"/>
          </p:nvPr>
        </p:nvSpPr>
        <p:spPr>
          <a:xfrm>
            <a:off x="790575" y="1606550"/>
            <a:ext cx="5975350" cy="3362325"/>
          </a:xfrm>
          <a:ln/>
        </p:spPr>
      </p:sp>
      <p:sp>
        <p:nvSpPr>
          <p:cNvPr id="911" name="CustomShape 2">
            <a:extLst>
              <a:ext uri="{FF2B5EF4-FFF2-40B4-BE49-F238E27FC236}">
                <a16:creationId xmlns:a16="http://schemas.microsoft.com/office/drawing/2014/main" id="{C1E8532D-25C2-0BCD-34EE-C409A78DE5A6}"/>
              </a:ext>
            </a:extLst>
          </p:cNvPr>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a:extLst>
              <a:ext uri="{FF2B5EF4-FFF2-40B4-BE49-F238E27FC236}">
                <a16:creationId xmlns:a16="http://schemas.microsoft.com/office/drawing/2014/main" id="{A33B65EF-F925-39C0-6F7D-C007F4E977CB}"/>
              </a:ext>
            </a:extLst>
          </p:cNvPr>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extLst>
      <p:ext uri="{BB962C8B-B14F-4D97-AF65-F5344CB8AC3E}">
        <p14:creationId xmlns:p14="http://schemas.microsoft.com/office/powerpoint/2010/main" val="2441536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6134F-898A-5397-A055-6B7544A14B6F}"/>
            </a:ext>
          </a:extLst>
        </p:cNvPr>
        <p:cNvGrpSpPr/>
        <p:nvPr/>
      </p:nvGrpSpPr>
      <p:grpSpPr>
        <a:xfrm>
          <a:off x="0" y="0"/>
          <a:ext cx="0" cy="0"/>
          <a:chOff x="0" y="0"/>
          <a:chExt cx="0" cy="0"/>
        </a:xfrm>
      </p:grpSpPr>
      <p:sp>
        <p:nvSpPr>
          <p:cNvPr id="63490" name="PlaceHolder 1">
            <a:extLst>
              <a:ext uri="{FF2B5EF4-FFF2-40B4-BE49-F238E27FC236}">
                <a16:creationId xmlns:a16="http://schemas.microsoft.com/office/drawing/2014/main" id="{6997B146-EA94-6B35-FF2B-6F7B7C136CEF}"/>
              </a:ext>
            </a:extLst>
          </p:cNvPr>
          <p:cNvSpPr>
            <a:spLocks noGrp="1" noRot="1" noChangeAspect="1" noChangeArrowheads="1" noTextEdit="1"/>
          </p:cNvSpPr>
          <p:nvPr>
            <p:ph type="sldImg"/>
          </p:nvPr>
        </p:nvSpPr>
        <p:spPr>
          <a:xfrm>
            <a:off x="790575" y="1606550"/>
            <a:ext cx="5975350" cy="3362325"/>
          </a:xfrm>
          <a:ln/>
        </p:spPr>
      </p:sp>
      <p:sp>
        <p:nvSpPr>
          <p:cNvPr id="911" name="CustomShape 2">
            <a:extLst>
              <a:ext uri="{FF2B5EF4-FFF2-40B4-BE49-F238E27FC236}">
                <a16:creationId xmlns:a16="http://schemas.microsoft.com/office/drawing/2014/main" id="{83C93D63-AB7D-F890-5376-6F65FDA4216B}"/>
              </a:ext>
            </a:extLst>
          </p:cNvPr>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a:extLst>
              <a:ext uri="{FF2B5EF4-FFF2-40B4-BE49-F238E27FC236}">
                <a16:creationId xmlns:a16="http://schemas.microsoft.com/office/drawing/2014/main" id="{02322876-9D7B-4790-9229-3FE2658B3AE4}"/>
              </a:ext>
            </a:extLst>
          </p:cNvPr>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extLst>
      <p:ext uri="{BB962C8B-B14F-4D97-AF65-F5344CB8AC3E}">
        <p14:creationId xmlns:p14="http://schemas.microsoft.com/office/powerpoint/2010/main" val="603513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A0BFE-40E3-0FFA-D663-C1DFB7D2D16B}"/>
            </a:ext>
          </a:extLst>
        </p:cNvPr>
        <p:cNvGrpSpPr/>
        <p:nvPr/>
      </p:nvGrpSpPr>
      <p:grpSpPr>
        <a:xfrm>
          <a:off x="0" y="0"/>
          <a:ext cx="0" cy="0"/>
          <a:chOff x="0" y="0"/>
          <a:chExt cx="0" cy="0"/>
        </a:xfrm>
      </p:grpSpPr>
      <p:sp>
        <p:nvSpPr>
          <p:cNvPr id="47106" name="Rectangle 7">
            <a:extLst>
              <a:ext uri="{FF2B5EF4-FFF2-40B4-BE49-F238E27FC236}">
                <a16:creationId xmlns:a16="http://schemas.microsoft.com/office/drawing/2014/main" id="{2F8AE4D7-C67A-3007-9CE4-CCC8E45AC5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defRPr>
            </a:lvl1pPr>
            <a:lvl2pPr marL="742950" indent="-285750" defTabSz="927100">
              <a:spcBef>
                <a:spcPct val="30000"/>
              </a:spcBef>
              <a:defRPr sz="1200">
                <a:solidFill>
                  <a:schemeClr val="tx1"/>
                </a:solidFill>
                <a:latin typeface="Times New Roman" panose="02020603050405020304" pitchFamily="18" charset="0"/>
              </a:defRPr>
            </a:lvl2pPr>
            <a:lvl3pPr marL="1143000" indent="-228600" defTabSz="927100">
              <a:spcBef>
                <a:spcPct val="30000"/>
              </a:spcBef>
              <a:defRPr sz="1200">
                <a:solidFill>
                  <a:schemeClr val="tx1"/>
                </a:solidFill>
                <a:latin typeface="Times New Roman" panose="02020603050405020304" pitchFamily="18" charset="0"/>
              </a:defRPr>
            </a:lvl3pPr>
            <a:lvl4pPr marL="1600200" indent="-228600" defTabSz="927100">
              <a:spcBef>
                <a:spcPct val="30000"/>
              </a:spcBef>
              <a:defRPr sz="1200">
                <a:solidFill>
                  <a:schemeClr val="tx1"/>
                </a:solidFill>
                <a:latin typeface="Times New Roman" panose="02020603050405020304" pitchFamily="18" charset="0"/>
              </a:defRPr>
            </a:lvl4pPr>
            <a:lvl5pPr marL="2057400" indent="-228600" defTabSz="927100">
              <a:spcBef>
                <a:spcPct val="30000"/>
              </a:spcBef>
              <a:defRPr sz="1200">
                <a:solidFill>
                  <a:schemeClr val="tx1"/>
                </a:solidFill>
                <a:latin typeface="Times New Roman" panose="02020603050405020304" pitchFamily="18" charset="0"/>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0D4A97F0-E1F7-41F3-8FBC-8E779D11A204}" type="slidenum">
              <a:rPr kumimoji="0" lang="en-US"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26</a:t>
            </a:fld>
            <a:endParaRPr kumimoji="0" lang="en-US"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7107" name="Rectangle 2">
            <a:extLst>
              <a:ext uri="{FF2B5EF4-FFF2-40B4-BE49-F238E27FC236}">
                <a16:creationId xmlns:a16="http://schemas.microsoft.com/office/drawing/2014/main" id="{AE849D29-14C9-D9F5-F07D-2AEFCC0F3151}"/>
              </a:ext>
            </a:extLst>
          </p:cNvPr>
          <p:cNvSpPr>
            <a:spLocks noGrp="1" noRot="1" noChangeAspect="1" noChangeArrowheads="1" noTextEdit="1"/>
          </p:cNvSpPr>
          <p:nvPr>
            <p:ph type="sldImg"/>
          </p:nvPr>
        </p:nvSpPr>
        <p:spPr>
          <a:xfrm>
            <a:off x="217488" y="812800"/>
            <a:ext cx="7124700" cy="4008438"/>
          </a:xfrm>
          <a:ln/>
        </p:spPr>
      </p:sp>
      <p:sp>
        <p:nvSpPr>
          <p:cNvPr id="47108" name="Rectangle 3">
            <a:extLst>
              <a:ext uri="{FF2B5EF4-FFF2-40B4-BE49-F238E27FC236}">
                <a16:creationId xmlns:a16="http://schemas.microsoft.com/office/drawing/2014/main" id="{304DEB12-FC29-A3E9-4625-02502F1F0C5C}"/>
              </a:ext>
            </a:extLst>
          </p:cNvPr>
          <p:cNvSpPr>
            <a:spLocks noGrp="1" noChangeArrowheads="1"/>
          </p:cNvSpPr>
          <p:nvPr>
            <p:ph type="body" idx="1"/>
          </p:nvPr>
        </p:nvSpPr>
        <p:spPr>
          <a:xfrm>
            <a:off x="698500" y="4387850"/>
            <a:ext cx="5583238" cy="415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Tree>
    <p:extLst>
      <p:ext uri="{BB962C8B-B14F-4D97-AF65-F5344CB8AC3E}">
        <p14:creationId xmlns:p14="http://schemas.microsoft.com/office/powerpoint/2010/main" val="2301931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6EE753BA-63ED-07A0-530B-73B14FCCD7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defRPr>
            </a:lvl1pPr>
            <a:lvl2pPr marL="742950" indent="-285750" defTabSz="927100">
              <a:spcBef>
                <a:spcPct val="30000"/>
              </a:spcBef>
              <a:defRPr sz="1200">
                <a:solidFill>
                  <a:schemeClr val="tx1"/>
                </a:solidFill>
                <a:latin typeface="Times New Roman" panose="02020603050405020304" pitchFamily="18" charset="0"/>
              </a:defRPr>
            </a:lvl2pPr>
            <a:lvl3pPr marL="1143000" indent="-228600" defTabSz="927100">
              <a:spcBef>
                <a:spcPct val="30000"/>
              </a:spcBef>
              <a:defRPr sz="1200">
                <a:solidFill>
                  <a:schemeClr val="tx1"/>
                </a:solidFill>
                <a:latin typeface="Times New Roman" panose="02020603050405020304" pitchFamily="18" charset="0"/>
              </a:defRPr>
            </a:lvl3pPr>
            <a:lvl4pPr marL="1600200" indent="-228600" defTabSz="927100">
              <a:spcBef>
                <a:spcPct val="30000"/>
              </a:spcBef>
              <a:defRPr sz="1200">
                <a:solidFill>
                  <a:schemeClr val="tx1"/>
                </a:solidFill>
                <a:latin typeface="Times New Roman" panose="02020603050405020304" pitchFamily="18" charset="0"/>
              </a:defRPr>
            </a:lvl4pPr>
            <a:lvl5pPr marL="2057400" indent="-228600" defTabSz="927100">
              <a:spcBef>
                <a:spcPct val="30000"/>
              </a:spcBef>
              <a:defRPr sz="1200">
                <a:solidFill>
                  <a:schemeClr val="tx1"/>
                </a:solidFill>
                <a:latin typeface="Times New Roman" panose="02020603050405020304" pitchFamily="18" charset="0"/>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75F390A4-ECEB-4A44-8B6D-975D81570E39}" type="slidenum">
              <a:rPr kumimoji="0" lang="en-US" altLang="ru-RU"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27</a:t>
            </a:fld>
            <a:endParaRPr kumimoji="0" lang="en-US" altLang="ru-RU"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9635" name="Rectangle 2">
            <a:extLst>
              <a:ext uri="{FF2B5EF4-FFF2-40B4-BE49-F238E27FC236}">
                <a16:creationId xmlns:a16="http://schemas.microsoft.com/office/drawing/2014/main" id="{A6793F61-62DF-EE9D-6533-C77A7532F075}"/>
              </a:ext>
            </a:extLst>
          </p:cNvPr>
          <p:cNvSpPr>
            <a:spLocks noGrp="1" noRot="1" noChangeAspect="1" noChangeArrowheads="1" noTextEdit="1"/>
          </p:cNvSpPr>
          <p:nvPr>
            <p:ph type="sldImg"/>
          </p:nvPr>
        </p:nvSpPr>
        <p:spPr>
          <a:xfrm>
            <a:off x="217488" y="812800"/>
            <a:ext cx="7124700" cy="4008438"/>
          </a:xfrm>
          <a:ln/>
        </p:spPr>
      </p:sp>
      <p:sp>
        <p:nvSpPr>
          <p:cNvPr id="69636" name="Rectangle 3">
            <a:extLst>
              <a:ext uri="{FF2B5EF4-FFF2-40B4-BE49-F238E27FC236}">
                <a16:creationId xmlns:a16="http://schemas.microsoft.com/office/drawing/2014/main" id="{9A18D636-D326-0142-96B8-FEB43A640381}"/>
              </a:ext>
            </a:extLst>
          </p:cNvPr>
          <p:cNvSpPr>
            <a:spLocks noGrp="1" noChangeArrowheads="1"/>
          </p:cNvSpPr>
          <p:nvPr>
            <p:ph type="body" idx="1"/>
          </p:nvPr>
        </p:nvSpPr>
        <p:spPr>
          <a:xfrm>
            <a:off x="698500" y="4387850"/>
            <a:ext cx="5583238"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Tree>
    <p:extLst>
      <p:ext uri="{BB962C8B-B14F-4D97-AF65-F5344CB8AC3E}">
        <p14:creationId xmlns:p14="http://schemas.microsoft.com/office/powerpoint/2010/main" val="2349563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88EC7-4BDA-A90B-A426-E3809B035EDC}"/>
            </a:ext>
          </a:extLst>
        </p:cNvPr>
        <p:cNvGrpSpPr/>
        <p:nvPr/>
      </p:nvGrpSpPr>
      <p:grpSpPr>
        <a:xfrm>
          <a:off x="0" y="0"/>
          <a:ext cx="0" cy="0"/>
          <a:chOff x="0" y="0"/>
          <a:chExt cx="0" cy="0"/>
        </a:xfrm>
      </p:grpSpPr>
      <p:sp>
        <p:nvSpPr>
          <p:cNvPr id="63490" name="PlaceHolder 1">
            <a:extLst>
              <a:ext uri="{FF2B5EF4-FFF2-40B4-BE49-F238E27FC236}">
                <a16:creationId xmlns:a16="http://schemas.microsoft.com/office/drawing/2014/main" id="{9B604B61-B61B-594F-A12E-F52C7CF3DAC1}"/>
              </a:ext>
            </a:extLst>
          </p:cNvPr>
          <p:cNvSpPr>
            <a:spLocks noGrp="1" noRot="1" noChangeAspect="1" noChangeArrowheads="1" noTextEdit="1"/>
          </p:cNvSpPr>
          <p:nvPr>
            <p:ph type="sldImg"/>
          </p:nvPr>
        </p:nvSpPr>
        <p:spPr>
          <a:xfrm>
            <a:off x="790575" y="1606550"/>
            <a:ext cx="5975350" cy="3362325"/>
          </a:xfrm>
          <a:ln/>
        </p:spPr>
      </p:sp>
      <p:sp>
        <p:nvSpPr>
          <p:cNvPr id="911" name="CustomShape 2">
            <a:extLst>
              <a:ext uri="{FF2B5EF4-FFF2-40B4-BE49-F238E27FC236}">
                <a16:creationId xmlns:a16="http://schemas.microsoft.com/office/drawing/2014/main" id="{37DD8F97-48BF-A878-549D-961E991C0B09}"/>
              </a:ext>
            </a:extLst>
          </p:cNvPr>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a:extLst>
              <a:ext uri="{FF2B5EF4-FFF2-40B4-BE49-F238E27FC236}">
                <a16:creationId xmlns:a16="http://schemas.microsoft.com/office/drawing/2014/main" id="{047F33A4-5824-0762-093E-D70AD7EF3997}"/>
              </a:ext>
            </a:extLst>
          </p:cNvPr>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extLst>
      <p:ext uri="{BB962C8B-B14F-4D97-AF65-F5344CB8AC3E}">
        <p14:creationId xmlns:p14="http://schemas.microsoft.com/office/powerpoint/2010/main" val="2129988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619842B4-1647-FAF0-0D95-818F275C68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defRPr>
            </a:lvl1pPr>
            <a:lvl2pPr marL="742950" indent="-285750" defTabSz="927100">
              <a:spcBef>
                <a:spcPct val="30000"/>
              </a:spcBef>
              <a:defRPr sz="1200">
                <a:solidFill>
                  <a:schemeClr val="tx1"/>
                </a:solidFill>
                <a:latin typeface="Times New Roman" panose="02020603050405020304" pitchFamily="18" charset="0"/>
              </a:defRPr>
            </a:lvl2pPr>
            <a:lvl3pPr marL="1143000" indent="-228600" defTabSz="927100">
              <a:spcBef>
                <a:spcPct val="30000"/>
              </a:spcBef>
              <a:defRPr sz="1200">
                <a:solidFill>
                  <a:schemeClr val="tx1"/>
                </a:solidFill>
                <a:latin typeface="Times New Roman" panose="02020603050405020304" pitchFamily="18" charset="0"/>
              </a:defRPr>
            </a:lvl3pPr>
            <a:lvl4pPr marL="1600200" indent="-228600" defTabSz="927100">
              <a:spcBef>
                <a:spcPct val="30000"/>
              </a:spcBef>
              <a:defRPr sz="1200">
                <a:solidFill>
                  <a:schemeClr val="tx1"/>
                </a:solidFill>
                <a:latin typeface="Times New Roman" panose="02020603050405020304" pitchFamily="18" charset="0"/>
              </a:defRPr>
            </a:lvl4pPr>
            <a:lvl5pPr marL="2057400" indent="-228600" defTabSz="927100">
              <a:spcBef>
                <a:spcPct val="30000"/>
              </a:spcBef>
              <a:defRPr sz="1200">
                <a:solidFill>
                  <a:schemeClr val="tx1"/>
                </a:solidFill>
                <a:latin typeface="Times New Roman" panose="02020603050405020304" pitchFamily="18" charset="0"/>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74291496-1829-4D81-9916-0D4992B8FDC8}" type="slidenum">
              <a:rPr kumimoji="0" lang="en-US"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27100" rtl="0" eaLnBrk="1" fontAlgn="base" latinLnBrk="0" hangingPunct="1">
                <a:lnSpc>
                  <a:spcPct val="100000"/>
                </a:lnSpc>
                <a:spcBef>
                  <a:spcPct val="0"/>
                </a:spcBef>
                <a:spcAft>
                  <a:spcPct val="0"/>
                </a:spcAft>
                <a:buClrTx/>
                <a:buSzTx/>
                <a:buFontTx/>
                <a:buNone/>
                <a:tabLst/>
                <a:defRPr/>
              </a:pPr>
              <a:t>30</a:t>
            </a:fld>
            <a:endParaRPr kumimoji="0" lang="en-US"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57347" name="Rectangle 2">
            <a:extLst>
              <a:ext uri="{FF2B5EF4-FFF2-40B4-BE49-F238E27FC236}">
                <a16:creationId xmlns:a16="http://schemas.microsoft.com/office/drawing/2014/main" id="{1562333D-CA05-2E5C-725C-179CA074D945}"/>
              </a:ext>
            </a:extLst>
          </p:cNvPr>
          <p:cNvSpPr>
            <a:spLocks noGrp="1" noRot="1" noChangeAspect="1" noChangeArrowheads="1" noTextEdit="1"/>
          </p:cNvSpPr>
          <p:nvPr>
            <p:ph type="sldImg"/>
          </p:nvPr>
        </p:nvSpPr>
        <p:spPr>
          <a:xfrm>
            <a:off x="381000" y="685800"/>
            <a:ext cx="6096000" cy="3429000"/>
          </a:xfrm>
          <a:ln/>
        </p:spPr>
      </p:sp>
      <p:sp>
        <p:nvSpPr>
          <p:cNvPr id="57348" name="Rectangle 3">
            <a:extLst>
              <a:ext uri="{FF2B5EF4-FFF2-40B4-BE49-F238E27FC236}">
                <a16:creationId xmlns:a16="http://schemas.microsoft.com/office/drawing/2014/main" id="{83F2FF48-1122-87A4-D7DF-D20C92B805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FEDC5534-8F2F-B4D4-49BF-E43888772C3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defRPr>
            </a:lvl1pPr>
            <a:lvl2pPr marL="742950" indent="-285750" defTabSz="927100">
              <a:spcBef>
                <a:spcPct val="30000"/>
              </a:spcBef>
              <a:defRPr sz="1200">
                <a:solidFill>
                  <a:schemeClr val="tx1"/>
                </a:solidFill>
                <a:latin typeface="Times New Roman" panose="02020603050405020304" pitchFamily="18" charset="0"/>
              </a:defRPr>
            </a:lvl2pPr>
            <a:lvl3pPr marL="1143000" indent="-228600" defTabSz="927100">
              <a:spcBef>
                <a:spcPct val="30000"/>
              </a:spcBef>
              <a:defRPr sz="1200">
                <a:solidFill>
                  <a:schemeClr val="tx1"/>
                </a:solidFill>
                <a:latin typeface="Times New Roman" panose="02020603050405020304" pitchFamily="18" charset="0"/>
              </a:defRPr>
            </a:lvl3pPr>
            <a:lvl4pPr marL="1600200" indent="-228600" defTabSz="927100">
              <a:spcBef>
                <a:spcPct val="30000"/>
              </a:spcBef>
              <a:defRPr sz="1200">
                <a:solidFill>
                  <a:schemeClr val="tx1"/>
                </a:solidFill>
                <a:latin typeface="Times New Roman" panose="02020603050405020304" pitchFamily="18" charset="0"/>
              </a:defRPr>
            </a:lvl4pPr>
            <a:lvl5pPr marL="2057400" indent="-228600" defTabSz="927100">
              <a:spcBef>
                <a:spcPct val="30000"/>
              </a:spcBef>
              <a:defRPr sz="1200">
                <a:solidFill>
                  <a:schemeClr val="tx1"/>
                </a:solidFill>
                <a:latin typeface="Times New Roman" panose="02020603050405020304" pitchFamily="18" charset="0"/>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CE23708D-1161-4914-AB17-BBD84FF96544}" type="slidenum">
              <a:rPr kumimoji="0" lang="en-US"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7100" rtl="0" eaLnBrk="1" fontAlgn="base" latinLnBrk="0" hangingPunct="1">
                <a:lnSpc>
                  <a:spcPct val="100000"/>
                </a:lnSpc>
                <a:spcBef>
                  <a:spcPct val="0"/>
                </a:spcBef>
                <a:spcAft>
                  <a:spcPct val="0"/>
                </a:spcAft>
                <a:buClrTx/>
                <a:buSzTx/>
                <a:buFontTx/>
                <a:buNone/>
                <a:tabLst/>
                <a:defRPr/>
              </a:pPr>
              <a:t>31</a:t>
            </a:fld>
            <a:endParaRPr kumimoji="0" lang="en-US"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395" name="Rectangle 2">
            <a:extLst>
              <a:ext uri="{FF2B5EF4-FFF2-40B4-BE49-F238E27FC236}">
                <a16:creationId xmlns:a16="http://schemas.microsoft.com/office/drawing/2014/main" id="{A74CCE7F-32F5-13B9-88D7-28143A8CF35B}"/>
              </a:ext>
            </a:extLst>
          </p:cNvPr>
          <p:cNvSpPr>
            <a:spLocks noGrp="1" noRot="1" noChangeAspect="1" noChangeArrowheads="1" noTextEdit="1"/>
          </p:cNvSpPr>
          <p:nvPr>
            <p:ph type="sldImg"/>
          </p:nvPr>
        </p:nvSpPr>
        <p:spPr>
          <a:xfrm>
            <a:off x="217488" y="812800"/>
            <a:ext cx="7124700" cy="4008438"/>
          </a:xfrm>
          <a:ln/>
        </p:spPr>
      </p:sp>
      <p:sp>
        <p:nvSpPr>
          <p:cNvPr id="59396" name="Rectangle 3">
            <a:extLst>
              <a:ext uri="{FF2B5EF4-FFF2-40B4-BE49-F238E27FC236}">
                <a16:creationId xmlns:a16="http://schemas.microsoft.com/office/drawing/2014/main" id="{663A387E-D693-CD70-B15F-FEF84353750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E5050-E4BA-5A16-68FF-A166641B0511}"/>
            </a:ext>
          </a:extLst>
        </p:cNvPr>
        <p:cNvGrpSpPr/>
        <p:nvPr/>
      </p:nvGrpSpPr>
      <p:grpSpPr>
        <a:xfrm>
          <a:off x="0" y="0"/>
          <a:ext cx="0" cy="0"/>
          <a:chOff x="0" y="0"/>
          <a:chExt cx="0" cy="0"/>
        </a:xfrm>
      </p:grpSpPr>
      <p:sp>
        <p:nvSpPr>
          <p:cNvPr id="63490" name="PlaceHolder 1">
            <a:extLst>
              <a:ext uri="{FF2B5EF4-FFF2-40B4-BE49-F238E27FC236}">
                <a16:creationId xmlns:a16="http://schemas.microsoft.com/office/drawing/2014/main" id="{653DEAB7-1CAA-9AC2-5507-394A8EDB2C8B}"/>
              </a:ext>
            </a:extLst>
          </p:cNvPr>
          <p:cNvSpPr>
            <a:spLocks noGrp="1" noRot="1" noChangeAspect="1" noChangeArrowheads="1" noTextEdit="1"/>
          </p:cNvSpPr>
          <p:nvPr>
            <p:ph type="sldImg"/>
          </p:nvPr>
        </p:nvSpPr>
        <p:spPr>
          <a:xfrm>
            <a:off x="790575" y="1606550"/>
            <a:ext cx="5975350" cy="3362325"/>
          </a:xfrm>
          <a:ln/>
        </p:spPr>
      </p:sp>
      <p:sp>
        <p:nvSpPr>
          <p:cNvPr id="911" name="CustomShape 2">
            <a:extLst>
              <a:ext uri="{FF2B5EF4-FFF2-40B4-BE49-F238E27FC236}">
                <a16:creationId xmlns:a16="http://schemas.microsoft.com/office/drawing/2014/main" id="{D23ECB43-DD84-B28B-BF56-F074FCD1D93C}"/>
              </a:ext>
            </a:extLst>
          </p:cNvPr>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a:extLst>
              <a:ext uri="{FF2B5EF4-FFF2-40B4-BE49-F238E27FC236}">
                <a16:creationId xmlns:a16="http://schemas.microsoft.com/office/drawing/2014/main" id="{40208440-664D-18EE-EC15-4D41F45A516B}"/>
              </a:ext>
            </a:extLst>
          </p:cNvPr>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extLst>
      <p:ext uri="{BB962C8B-B14F-4D97-AF65-F5344CB8AC3E}">
        <p14:creationId xmlns:p14="http://schemas.microsoft.com/office/powerpoint/2010/main" val="75335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73576-DC4B-5449-EA21-7A803EB4DF39}"/>
            </a:ext>
          </a:extLst>
        </p:cNvPr>
        <p:cNvGrpSpPr/>
        <p:nvPr/>
      </p:nvGrpSpPr>
      <p:grpSpPr>
        <a:xfrm>
          <a:off x="0" y="0"/>
          <a:ext cx="0" cy="0"/>
          <a:chOff x="0" y="0"/>
          <a:chExt cx="0" cy="0"/>
        </a:xfrm>
      </p:grpSpPr>
      <p:sp>
        <p:nvSpPr>
          <p:cNvPr id="215042" name="Rectangle 7">
            <a:extLst>
              <a:ext uri="{FF2B5EF4-FFF2-40B4-BE49-F238E27FC236}">
                <a16:creationId xmlns:a16="http://schemas.microsoft.com/office/drawing/2014/main" id="{FA24A01D-74C1-ABC1-1994-4018BDC76F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b="1">
                <a:solidFill>
                  <a:schemeClr val="tx1"/>
                </a:solidFill>
                <a:latin typeface="Arial" panose="020B0604020202020204" pitchFamily="34" charset="0"/>
              </a:defRPr>
            </a:lvl1pPr>
            <a:lvl2pPr marL="742950" indent="-285750" defTabSz="927100">
              <a:defRPr b="1">
                <a:solidFill>
                  <a:schemeClr val="tx1"/>
                </a:solidFill>
                <a:latin typeface="Arial" panose="020B0604020202020204" pitchFamily="34" charset="0"/>
              </a:defRPr>
            </a:lvl2pPr>
            <a:lvl3pPr marL="1143000" indent="-228600" defTabSz="927100">
              <a:defRPr b="1">
                <a:solidFill>
                  <a:schemeClr val="tx1"/>
                </a:solidFill>
                <a:latin typeface="Arial" panose="020B0604020202020204" pitchFamily="34" charset="0"/>
              </a:defRPr>
            </a:lvl3pPr>
            <a:lvl4pPr marL="1600200" indent="-228600" defTabSz="927100">
              <a:defRPr b="1">
                <a:solidFill>
                  <a:schemeClr val="tx1"/>
                </a:solidFill>
                <a:latin typeface="Arial" panose="020B0604020202020204" pitchFamily="34" charset="0"/>
              </a:defRPr>
            </a:lvl4pPr>
            <a:lvl5pPr marL="2057400" indent="-228600" defTabSz="927100">
              <a:defRPr b="1">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b="1">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b="1">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b="1">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27100" rtl="0" eaLnBrk="1" fontAlgn="auto" latinLnBrk="0" hangingPunct="1">
              <a:lnSpc>
                <a:spcPct val="100000"/>
              </a:lnSpc>
              <a:spcBef>
                <a:spcPts val="0"/>
              </a:spcBef>
              <a:spcAft>
                <a:spcPts val="0"/>
              </a:spcAft>
              <a:buClrTx/>
              <a:buSzTx/>
              <a:buFontTx/>
              <a:buNone/>
              <a:tabLst/>
              <a:defRPr/>
            </a:pPr>
            <a:fld id="{777D5C1C-5BAA-4DA8-A3B1-20512393AFC5}" type="slidenum">
              <a:rPr kumimoji="0" lang="en-US" altLang="ru-RU" sz="1400" b="0" i="0" u="none" strike="noStrike" kern="1200" cap="none" spc="-1" normalizeH="0" baseline="0" noProof="0" smtClean="0">
                <a:ln>
                  <a:noFill/>
                </a:ln>
                <a:solidFill>
                  <a:srgbClr val="000000"/>
                </a:solidFill>
                <a:effectLst/>
                <a:uLnTx/>
                <a:uFillTx/>
                <a:latin typeface="Times New Roman" panose="02020603050405020304" pitchFamily="18" charset="0"/>
              </a:rPr>
              <a:pPr marL="0" marR="0" lvl="0" indent="0" algn="r" defTabSz="927100" rtl="0" eaLnBrk="1" fontAlgn="auto" latinLnBrk="0" hangingPunct="1">
                <a:lnSpc>
                  <a:spcPct val="100000"/>
                </a:lnSpc>
                <a:spcBef>
                  <a:spcPts val="0"/>
                </a:spcBef>
                <a:spcAft>
                  <a:spcPts val="0"/>
                </a:spcAft>
                <a:buClrTx/>
                <a:buSzTx/>
                <a:buFontTx/>
                <a:buNone/>
                <a:tabLst/>
                <a:defRPr/>
              </a:pPr>
              <a:t>4</a:t>
            </a:fld>
            <a:endParaRPr kumimoji="0" lang="en-US" altLang="ru-RU" sz="1400" b="0" i="0" u="none" strike="noStrike" kern="1200" cap="none" spc="-1" normalizeH="0" baseline="0" noProof="0">
              <a:ln>
                <a:noFill/>
              </a:ln>
              <a:solidFill>
                <a:srgbClr val="000000"/>
              </a:solidFill>
              <a:effectLst/>
              <a:uLnTx/>
              <a:uFillTx/>
              <a:latin typeface="Times New Roman" panose="02020603050405020304" pitchFamily="18" charset="0"/>
            </a:endParaRPr>
          </a:p>
        </p:txBody>
      </p:sp>
      <p:sp>
        <p:nvSpPr>
          <p:cNvPr id="215043" name="Rectangle 2">
            <a:extLst>
              <a:ext uri="{FF2B5EF4-FFF2-40B4-BE49-F238E27FC236}">
                <a16:creationId xmlns:a16="http://schemas.microsoft.com/office/drawing/2014/main" id="{74089E6A-41CC-DF0B-542D-58050D3E2DB3}"/>
              </a:ext>
            </a:extLst>
          </p:cNvPr>
          <p:cNvSpPr>
            <a:spLocks noGrp="1" noRot="1" noChangeAspect="1" noChangeArrowheads="1" noTextEdit="1"/>
          </p:cNvSpPr>
          <p:nvPr>
            <p:ph type="sldImg"/>
          </p:nvPr>
        </p:nvSpPr>
        <p:spPr>
          <a:xfrm>
            <a:off x="217488" y="812800"/>
            <a:ext cx="7124700" cy="4008438"/>
          </a:xfrm>
          <a:ln/>
        </p:spPr>
      </p:sp>
      <p:sp>
        <p:nvSpPr>
          <p:cNvPr id="215044" name="Rectangle 3">
            <a:extLst>
              <a:ext uri="{FF2B5EF4-FFF2-40B4-BE49-F238E27FC236}">
                <a16:creationId xmlns:a16="http://schemas.microsoft.com/office/drawing/2014/main" id="{8EAA88DF-126C-9475-31E6-FE8191393C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Tree>
    <p:extLst>
      <p:ext uri="{BB962C8B-B14F-4D97-AF65-F5344CB8AC3E}">
        <p14:creationId xmlns:p14="http://schemas.microsoft.com/office/powerpoint/2010/main" val="776745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B2E1B-D71E-204C-6FD9-3951959D272C}"/>
            </a:ext>
          </a:extLst>
        </p:cNvPr>
        <p:cNvGrpSpPr/>
        <p:nvPr/>
      </p:nvGrpSpPr>
      <p:grpSpPr>
        <a:xfrm>
          <a:off x="0" y="0"/>
          <a:ext cx="0" cy="0"/>
          <a:chOff x="0" y="0"/>
          <a:chExt cx="0" cy="0"/>
        </a:xfrm>
      </p:grpSpPr>
      <p:sp>
        <p:nvSpPr>
          <p:cNvPr id="63490" name="PlaceHolder 1">
            <a:extLst>
              <a:ext uri="{FF2B5EF4-FFF2-40B4-BE49-F238E27FC236}">
                <a16:creationId xmlns:a16="http://schemas.microsoft.com/office/drawing/2014/main" id="{684FACD3-0F5E-626A-9F41-105E8DD412CF}"/>
              </a:ext>
            </a:extLst>
          </p:cNvPr>
          <p:cNvSpPr>
            <a:spLocks noGrp="1" noRot="1" noChangeAspect="1" noChangeArrowheads="1" noTextEdit="1"/>
          </p:cNvSpPr>
          <p:nvPr>
            <p:ph type="sldImg"/>
          </p:nvPr>
        </p:nvSpPr>
        <p:spPr>
          <a:xfrm>
            <a:off x="790575" y="1606550"/>
            <a:ext cx="5975350" cy="3362325"/>
          </a:xfrm>
          <a:ln/>
        </p:spPr>
      </p:sp>
      <p:sp>
        <p:nvSpPr>
          <p:cNvPr id="911" name="CustomShape 2">
            <a:extLst>
              <a:ext uri="{FF2B5EF4-FFF2-40B4-BE49-F238E27FC236}">
                <a16:creationId xmlns:a16="http://schemas.microsoft.com/office/drawing/2014/main" id="{FD51A3C4-FC8F-4AE5-8BA0-AE6E7BC8093E}"/>
              </a:ext>
            </a:extLst>
          </p:cNvPr>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a:extLst>
              <a:ext uri="{FF2B5EF4-FFF2-40B4-BE49-F238E27FC236}">
                <a16:creationId xmlns:a16="http://schemas.microsoft.com/office/drawing/2014/main" id="{B2F498B5-3EB4-B7AA-E3EF-2A9640FA487A}"/>
              </a:ext>
            </a:extLst>
          </p:cNvPr>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extLst>
      <p:ext uri="{BB962C8B-B14F-4D97-AF65-F5344CB8AC3E}">
        <p14:creationId xmlns:p14="http://schemas.microsoft.com/office/powerpoint/2010/main" val="2441788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34129-AAAE-F6A9-91BE-0263B52B870F}"/>
            </a:ext>
          </a:extLst>
        </p:cNvPr>
        <p:cNvGrpSpPr/>
        <p:nvPr/>
      </p:nvGrpSpPr>
      <p:grpSpPr>
        <a:xfrm>
          <a:off x="0" y="0"/>
          <a:ext cx="0" cy="0"/>
          <a:chOff x="0" y="0"/>
          <a:chExt cx="0" cy="0"/>
        </a:xfrm>
      </p:grpSpPr>
      <p:sp>
        <p:nvSpPr>
          <p:cNvPr id="63490" name="PlaceHolder 1">
            <a:extLst>
              <a:ext uri="{FF2B5EF4-FFF2-40B4-BE49-F238E27FC236}">
                <a16:creationId xmlns:a16="http://schemas.microsoft.com/office/drawing/2014/main" id="{4DB6E97F-AFEB-AA0A-ACBA-02BCD2F483A5}"/>
              </a:ext>
            </a:extLst>
          </p:cNvPr>
          <p:cNvSpPr>
            <a:spLocks noGrp="1" noRot="1" noChangeAspect="1" noChangeArrowheads="1" noTextEdit="1"/>
          </p:cNvSpPr>
          <p:nvPr>
            <p:ph type="sldImg"/>
          </p:nvPr>
        </p:nvSpPr>
        <p:spPr>
          <a:xfrm>
            <a:off x="790575" y="1606550"/>
            <a:ext cx="5975350" cy="3362325"/>
          </a:xfrm>
          <a:ln/>
        </p:spPr>
      </p:sp>
      <p:sp>
        <p:nvSpPr>
          <p:cNvPr id="911" name="CustomShape 2">
            <a:extLst>
              <a:ext uri="{FF2B5EF4-FFF2-40B4-BE49-F238E27FC236}">
                <a16:creationId xmlns:a16="http://schemas.microsoft.com/office/drawing/2014/main" id="{DF9E8695-FB96-904F-0702-4796839F9F98}"/>
              </a:ext>
            </a:extLst>
          </p:cNvPr>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a:extLst>
              <a:ext uri="{FF2B5EF4-FFF2-40B4-BE49-F238E27FC236}">
                <a16:creationId xmlns:a16="http://schemas.microsoft.com/office/drawing/2014/main" id="{2DA19918-DF8D-F801-466A-5EE0DE590FE3}"/>
              </a:ext>
            </a:extLst>
          </p:cNvPr>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extLst>
      <p:ext uri="{BB962C8B-B14F-4D97-AF65-F5344CB8AC3E}">
        <p14:creationId xmlns:p14="http://schemas.microsoft.com/office/powerpoint/2010/main" val="2609623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PlaceHolder 1">
            <a:extLst>
              <a:ext uri="{FF2B5EF4-FFF2-40B4-BE49-F238E27FC236}">
                <a16:creationId xmlns:a16="http://schemas.microsoft.com/office/drawing/2014/main" id="{F084733D-20C4-6DAF-7B46-51C5A66A0AFA}"/>
              </a:ext>
            </a:extLst>
          </p:cNvPr>
          <p:cNvSpPr>
            <a:spLocks noGrp="1" noRot="1" noChangeAspect="1" noChangeArrowheads="1" noTextEdit="1"/>
          </p:cNvSpPr>
          <p:nvPr>
            <p:ph type="sldImg"/>
          </p:nvPr>
        </p:nvSpPr>
        <p:spPr>
          <a:xfrm>
            <a:off x="790575" y="1606550"/>
            <a:ext cx="5975350" cy="3362325"/>
          </a:xfrm>
          <a:ln/>
        </p:spPr>
      </p:sp>
      <p:sp>
        <p:nvSpPr>
          <p:cNvPr id="911" name="CustomShape 2">
            <a:extLst>
              <a:ext uri="{FF2B5EF4-FFF2-40B4-BE49-F238E27FC236}">
                <a16:creationId xmlns:a16="http://schemas.microsoft.com/office/drawing/2014/main" id="{338814C0-7BF7-BF92-0863-69056999EE33}"/>
              </a:ext>
            </a:extLst>
          </p:cNvPr>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a:extLst>
              <a:ext uri="{FF2B5EF4-FFF2-40B4-BE49-F238E27FC236}">
                <a16:creationId xmlns:a16="http://schemas.microsoft.com/office/drawing/2014/main" id="{71C295E1-7382-CA2A-E191-D5CD0444385F}"/>
              </a:ext>
            </a:extLst>
          </p:cNvPr>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BC52B-C3BE-E61C-7DFD-D683840F4EE9}"/>
            </a:ext>
          </a:extLst>
        </p:cNvPr>
        <p:cNvGrpSpPr/>
        <p:nvPr/>
      </p:nvGrpSpPr>
      <p:grpSpPr>
        <a:xfrm>
          <a:off x="0" y="0"/>
          <a:ext cx="0" cy="0"/>
          <a:chOff x="0" y="0"/>
          <a:chExt cx="0" cy="0"/>
        </a:xfrm>
      </p:grpSpPr>
      <p:sp>
        <p:nvSpPr>
          <p:cNvPr id="63490" name="PlaceHolder 1">
            <a:extLst>
              <a:ext uri="{FF2B5EF4-FFF2-40B4-BE49-F238E27FC236}">
                <a16:creationId xmlns:a16="http://schemas.microsoft.com/office/drawing/2014/main" id="{CBCFDA8D-E3F6-D2C3-271E-1F7B99D61CB2}"/>
              </a:ext>
            </a:extLst>
          </p:cNvPr>
          <p:cNvSpPr>
            <a:spLocks noGrp="1" noRot="1" noChangeAspect="1" noChangeArrowheads="1" noTextEdit="1"/>
          </p:cNvSpPr>
          <p:nvPr>
            <p:ph type="sldImg"/>
          </p:nvPr>
        </p:nvSpPr>
        <p:spPr>
          <a:xfrm>
            <a:off x="790575" y="1606550"/>
            <a:ext cx="5975350" cy="3362325"/>
          </a:xfrm>
          <a:ln/>
        </p:spPr>
      </p:sp>
      <p:sp>
        <p:nvSpPr>
          <p:cNvPr id="911" name="CustomShape 2">
            <a:extLst>
              <a:ext uri="{FF2B5EF4-FFF2-40B4-BE49-F238E27FC236}">
                <a16:creationId xmlns:a16="http://schemas.microsoft.com/office/drawing/2014/main" id="{FB7E5D70-7A64-4F96-D67A-78B88751B100}"/>
              </a:ext>
            </a:extLst>
          </p:cNvPr>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a:extLst>
              <a:ext uri="{FF2B5EF4-FFF2-40B4-BE49-F238E27FC236}">
                <a16:creationId xmlns:a16="http://schemas.microsoft.com/office/drawing/2014/main" id="{88018B32-5894-74B0-EDC5-97C67E8B9427}"/>
              </a:ext>
            </a:extLst>
          </p:cNvPr>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extLst>
      <p:ext uri="{BB962C8B-B14F-4D97-AF65-F5344CB8AC3E}">
        <p14:creationId xmlns:p14="http://schemas.microsoft.com/office/powerpoint/2010/main" val="2058088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457142" rtl="0" eaLnBrk="1" fontAlgn="auto" latinLnBrk="0" hangingPunct="1">
              <a:lnSpc>
                <a:spcPct val="100000"/>
              </a:lnSpc>
              <a:spcBef>
                <a:spcPts val="0"/>
              </a:spcBef>
              <a:spcAft>
                <a:spcPts val="0"/>
              </a:spcAft>
              <a:buClrTx/>
              <a:buSzTx/>
              <a:buFontTx/>
              <a:buNone/>
              <a:tabLst/>
              <a:defRPr/>
            </a:pPr>
            <a:fld id="{41B14F4C-ECD6-49BF-9090-3E132116EF37}"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457142"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9331" name="Rectangle 2"/>
          <p:cNvSpPr>
            <a:spLocks noGrp="1" noRot="1" noChangeAspect="1" noChangeArrowheads="1" noTextEdit="1"/>
          </p:cNvSpPr>
          <p:nvPr>
            <p:ph type="sldImg"/>
          </p:nvPr>
        </p:nvSpPr>
        <p:spPr>
          <a:xfrm>
            <a:off x="381000" y="685800"/>
            <a:ext cx="6096000" cy="3429000"/>
          </a:xfrm>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266587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414D841D-9DB6-93F5-70A7-10DE47D88E46}"/>
              </a:ext>
            </a:extLst>
          </p:cNvPr>
          <p:cNvSpPr>
            <a:spLocks noGrp="1" noRot="1" noChangeAspect="1" noChangeArrowheads="1" noTextEdit="1"/>
          </p:cNvSpPr>
          <p:nvPr>
            <p:ph type="sldImg"/>
          </p:nvPr>
        </p:nvSpPr>
        <p:spPr>
          <a:xfrm>
            <a:off x="217488" y="812800"/>
            <a:ext cx="7124700" cy="4008438"/>
          </a:xfrm>
          <a:ln/>
        </p:spPr>
      </p:sp>
      <p:sp>
        <p:nvSpPr>
          <p:cNvPr id="45059" name="Rectangle 3">
            <a:extLst>
              <a:ext uri="{FF2B5EF4-FFF2-40B4-BE49-F238E27FC236}">
                <a16:creationId xmlns:a16="http://schemas.microsoft.com/office/drawing/2014/main" id="{6C8CEDB9-13EC-3687-99A3-4F88D9473B9F}"/>
              </a:ext>
            </a:extLst>
          </p:cNvPr>
          <p:cNvSpPr>
            <a:spLocks noGrp="1" noChangeArrowheads="1"/>
          </p:cNvSpPr>
          <p:nvPr>
            <p:ph type="body" idx="1"/>
          </p:nvPr>
        </p:nvSpPr>
        <p:spPr>
          <a:xfrm>
            <a:off x="701675" y="4387850"/>
            <a:ext cx="5607050" cy="415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B7C9F-295A-D07B-C89C-08B862FC40D2}"/>
            </a:ext>
          </a:extLst>
        </p:cNvPr>
        <p:cNvGrpSpPr/>
        <p:nvPr/>
      </p:nvGrpSpPr>
      <p:grpSpPr>
        <a:xfrm>
          <a:off x="0" y="0"/>
          <a:ext cx="0" cy="0"/>
          <a:chOff x="0" y="0"/>
          <a:chExt cx="0" cy="0"/>
        </a:xfrm>
      </p:grpSpPr>
      <p:sp>
        <p:nvSpPr>
          <p:cNvPr id="506" name="PlaceHolder 1">
            <a:extLst>
              <a:ext uri="{FF2B5EF4-FFF2-40B4-BE49-F238E27FC236}">
                <a16:creationId xmlns:a16="http://schemas.microsoft.com/office/drawing/2014/main" id="{586255D2-A1AA-8085-CAAA-4943CBA7D89F}"/>
              </a:ext>
            </a:extLst>
          </p:cNvPr>
          <p:cNvSpPr>
            <a:spLocks noGrp="1" noRot="1" noChangeAspect="1"/>
          </p:cNvSpPr>
          <p:nvPr>
            <p:ph type="sldImg"/>
          </p:nvPr>
        </p:nvSpPr>
        <p:spPr>
          <a:xfrm>
            <a:off x="685800" y="1143000"/>
            <a:ext cx="5486400" cy="3086100"/>
          </a:xfrm>
          <a:prstGeom prst="rect">
            <a:avLst/>
          </a:prstGeom>
          <a:ln w="0">
            <a:noFill/>
          </a:ln>
        </p:spPr>
      </p:sp>
      <p:sp>
        <p:nvSpPr>
          <p:cNvPr id="507" name="PlaceHolder 2">
            <a:extLst>
              <a:ext uri="{FF2B5EF4-FFF2-40B4-BE49-F238E27FC236}">
                <a16:creationId xmlns:a16="http://schemas.microsoft.com/office/drawing/2014/main" id="{BD2F3E3D-9EF0-1A6D-9699-B9D3749E196E}"/>
              </a:ext>
            </a:extLst>
          </p:cNvPr>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marL="216000" indent="0">
              <a:lnSpc>
                <a:spcPct val="100000"/>
              </a:lnSpc>
              <a:buNone/>
            </a:pPr>
            <a:r>
              <a:rPr lang="en-US" sz="1000" b="0" strike="noStrike" spc="-1">
                <a:solidFill>
                  <a:srgbClr val="000000"/>
                </a:solidFill>
                <a:latin typeface="Arial"/>
                <a:ea typeface="Arial"/>
              </a:rPr>
              <a:t>So lets start. </a:t>
            </a:r>
            <a:endParaRPr lang="ru-RU" sz="1000" b="0" strike="noStrike" spc="-1">
              <a:solidFill>
                <a:srgbClr val="000000"/>
              </a:solidFill>
              <a:latin typeface="Arial"/>
            </a:endParaRPr>
          </a:p>
          <a:p>
            <a:pPr marL="216000" indent="0">
              <a:lnSpc>
                <a:spcPct val="100000"/>
              </a:lnSpc>
              <a:buNone/>
            </a:pPr>
            <a:endParaRPr lang="ru-RU" sz="1000" b="0" strike="noStrike" spc="-1">
              <a:solidFill>
                <a:srgbClr val="000000"/>
              </a:solidFill>
              <a:latin typeface="Arial"/>
            </a:endParaRPr>
          </a:p>
          <a:p>
            <a:pPr marL="216000" indent="0">
              <a:lnSpc>
                <a:spcPct val="100000"/>
              </a:lnSpc>
              <a:buNone/>
            </a:pPr>
            <a:r>
              <a:rPr lang="en-US" sz="1000" b="0" strike="noStrike" spc="-1">
                <a:solidFill>
                  <a:srgbClr val="000000"/>
                </a:solidFill>
                <a:latin typeface="Arial"/>
                <a:ea typeface="Arial"/>
              </a:rPr>
              <a:t>Understanding the equation of state is one of the main goals in nuclear physics. </a:t>
            </a:r>
            <a:endParaRPr lang="ru-RU" sz="1000" b="0" strike="noStrike" spc="-1">
              <a:solidFill>
                <a:srgbClr val="000000"/>
              </a:solidFill>
              <a:latin typeface="Arial"/>
            </a:endParaRPr>
          </a:p>
          <a:p>
            <a:pPr marL="216000" indent="0">
              <a:lnSpc>
                <a:spcPct val="100000"/>
              </a:lnSpc>
              <a:buNone/>
            </a:pPr>
            <a:r>
              <a:rPr lang="en-US" sz="1000" b="0" strike="noStrike" spc="-1">
                <a:solidFill>
                  <a:srgbClr val="000000"/>
                </a:solidFill>
                <a:latin typeface="Arial"/>
                <a:ea typeface="Arial"/>
              </a:rPr>
              <a:t>The binding energy per nucleon can be expanded in a Teylor series by the powers of the isospin asymmetry. The first term is responsible for the behavior of symmetric matter, meaning that the matter has equal densities of neutrons and protons, while the next term, called the symmetry energy, takes into account the isospin asymmetry and characterizes the energy difference between neutron-rich and symmetric systems. </a:t>
            </a:r>
            <a:endParaRPr lang="ru-RU" sz="1000" b="0" strike="noStrike" spc="-1">
              <a:solidFill>
                <a:srgbClr val="000000"/>
              </a:solidFill>
              <a:latin typeface="Arial"/>
            </a:endParaRPr>
          </a:p>
          <a:p>
            <a:pPr marL="216000" indent="0">
              <a:lnSpc>
                <a:spcPct val="100000"/>
              </a:lnSpc>
              <a:buNone/>
            </a:pPr>
            <a:endParaRPr lang="ru-RU" sz="1000" b="0" strike="noStrike" spc="-1">
              <a:solidFill>
                <a:srgbClr val="000000"/>
              </a:solidFill>
              <a:latin typeface="Arial"/>
            </a:endParaRPr>
          </a:p>
          <a:p>
            <a:pPr marL="216000" indent="0">
              <a:lnSpc>
                <a:spcPct val="100000"/>
              </a:lnSpc>
              <a:buNone/>
            </a:pPr>
            <a:r>
              <a:rPr lang="en-US" sz="1000" b="0" strike="noStrike" spc="-1">
                <a:solidFill>
                  <a:srgbClr val="000000"/>
                </a:solidFill>
                <a:latin typeface="Arial"/>
                <a:ea typeface="Arial"/>
              </a:rPr>
              <a:t>There are a number of papers aimed at constraining the parameters of the models based on the existing data. A summary of these results for symmetric matter is given in the middle of this slide, while such a summary for the symmetry energy is given on the right. </a:t>
            </a:r>
            <a:endParaRPr lang="ru-RU" sz="1000" b="0" strike="noStrike" spc="-1">
              <a:solidFill>
                <a:srgbClr val="000000"/>
              </a:solidFill>
              <a:latin typeface="Arial"/>
            </a:endParaRPr>
          </a:p>
          <a:p>
            <a:pPr marL="216000" indent="0">
              <a:lnSpc>
                <a:spcPct val="100000"/>
              </a:lnSpc>
              <a:buNone/>
            </a:pPr>
            <a:endParaRPr lang="ru-RU" sz="1000" b="0" strike="noStrike" spc="-1">
              <a:solidFill>
                <a:srgbClr val="000000"/>
              </a:solidFill>
              <a:latin typeface="Arial"/>
            </a:endParaRPr>
          </a:p>
        </p:txBody>
      </p:sp>
      <p:sp>
        <p:nvSpPr>
          <p:cNvPr id="508" name="PlaceHolder 3">
            <a:extLst>
              <a:ext uri="{FF2B5EF4-FFF2-40B4-BE49-F238E27FC236}">
                <a16:creationId xmlns:a16="http://schemas.microsoft.com/office/drawing/2014/main" id="{8B25CB80-84AC-7B47-15BA-F2EB87F18DBE}"/>
              </a:ext>
            </a:extLst>
          </p:cNvPr>
          <p:cNvSpPr>
            <a:spLocks noGrp="1"/>
          </p:cNvSpPr>
          <p:nvPr>
            <p:ph type="sldNum" idx="65"/>
          </p:nvPr>
        </p:nvSpPr>
        <p:spPr>
          <a:xfrm>
            <a:off x="3884760" y="8685360"/>
            <a:ext cx="2971080" cy="457920"/>
          </a:xfrm>
          <a:prstGeom prst="rect">
            <a:avLst/>
          </a:prstGeom>
          <a:noFill/>
          <a:ln w="0">
            <a:noFill/>
          </a:ln>
        </p:spPr>
        <p:txBody>
          <a:bodyPr lIns="91440" tIns="45720" rIns="91440" bIns="4572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975057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2C4A8-E7A5-3188-C0BF-C069A7957693}"/>
            </a:ext>
          </a:extLst>
        </p:cNvPr>
        <p:cNvGrpSpPr/>
        <p:nvPr/>
      </p:nvGrpSpPr>
      <p:grpSpPr>
        <a:xfrm>
          <a:off x="0" y="0"/>
          <a:ext cx="0" cy="0"/>
          <a:chOff x="0" y="0"/>
          <a:chExt cx="0" cy="0"/>
        </a:xfrm>
      </p:grpSpPr>
      <p:sp>
        <p:nvSpPr>
          <p:cNvPr id="21506" name="PlaceHolder 1">
            <a:extLst>
              <a:ext uri="{FF2B5EF4-FFF2-40B4-BE49-F238E27FC236}">
                <a16:creationId xmlns:a16="http://schemas.microsoft.com/office/drawing/2014/main" id="{4DB8E94D-C910-6272-C5E7-34BAEDC2776E}"/>
              </a:ext>
            </a:extLst>
          </p:cNvPr>
          <p:cNvSpPr>
            <a:spLocks noGrp="1" noRot="1" noChangeAspect="1" noChangeArrowheads="1" noTextEdit="1"/>
          </p:cNvSpPr>
          <p:nvPr>
            <p:ph type="sldImg"/>
          </p:nvPr>
        </p:nvSpPr>
        <p:spPr>
          <a:xfrm>
            <a:off x="790575" y="1606550"/>
            <a:ext cx="5975350" cy="3362325"/>
          </a:xfrm>
          <a:ln/>
        </p:spPr>
      </p:sp>
      <p:sp>
        <p:nvSpPr>
          <p:cNvPr id="911" name="CustomShape 2">
            <a:extLst>
              <a:ext uri="{FF2B5EF4-FFF2-40B4-BE49-F238E27FC236}">
                <a16:creationId xmlns:a16="http://schemas.microsoft.com/office/drawing/2014/main" id="{CF766CC7-CA19-452A-9711-C62AE8711DE1}"/>
              </a:ext>
            </a:extLst>
          </p:cNvPr>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a:extLst>
              <a:ext uri="{FF2B5EF4-FFF2-40B4-BE49-F238E27FC236}">
                <a16:creationId xmlns:a16="http://schemas.microsoft.com/office/drawing/2014/main" id="{3404A544-2D85-58DB-DA9B-2BC7BB687B7B}"/>
              </a:ext>
            </a:extLst>
          </p:cNvPr>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extLst>
      <p:ext uri="{BB962C8B-B14F-4D97-AF65-F5344CB8AC3E}">
        <p14:creationId xmlns:p14="http://schemas.microsoft.com/office/powerpoint/2010/main" val="20319429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286F5-AC2F-6CED-8085-200A9E812281}"/>
            </a:ext>
          </a:extLst>
        </p:cNvPr>
        <p:cNvGrpSpPr/>
        <p:nvPr/>
      </p:nvGrpSpPr>
      <p:grpSpPr>
        <a:xfrm>
          <a:off x="0" y="0"/>
          <a:ext cx="0" cy="0"/>
          <a:chOff x="0" y="0"/>
          <a:chExt cx="0" cy="0"/>
        </a:xfrm>
      </p:grpSpPr>
      <p:sp>
        <p:nvSpPr>
          <p:cNvPr id="63490" name="PlaceHolder 1">
            <a:extLst>
              <a:ext uri="{FF2B5EF4-FFF2-40B4-BE49-F238E27FC236}">
                <a16:creationId xmlns:a16="http://schemas.microsoft.com/office/drawing/2014/main" id="{1261A294-5810-2593-62E3-A9873F78080F}"/>
              </a:ext>
            </a:extLst>
          </p:cNvPr>
          <p:cNvSpPr>
            <a:spLocks noGrp="1" noRot="1" noChangeAspect="1" noChangeArrowheads="1" noTextEdit="1"/>
          </p:cNvSpPr>
          <p:nvPr>
            <p:ph type="sldImg"/>
          </p:nvPr>
        </p:nvSpPr>
        <p:spPr>
          <a:xfrm>
            <a:off x="790575" y="1606550"/>
            <a:ext cx="5975350" cy="3362325"/>
          </a:xfrm>
          <a:ln/>
        </p:spPr>
      </p:sp>
      <p:sp>
        <p:nvSpPr>
          <p:cNvPr id="911" name="CustomShape 2">
            <a:extLst>
              <a:ext uri="{FF2B5EF4-FFF2-40B4-BE49-F238E27FC236}">
                <a16:creationId xmlns:a16="http://schemas.microsoft.com/office/drawing/2014/main" id="{0A682668-ADE1-C8F9-0128-2E5A1EDBB25A}"/>
              </a:ext>
            </a:extLst>
          </p:cNvPr>
          <p:cNvSpPr/>
          <p:nvPr/>
        </p:nvSpPr>
        <p:spPr>
          <a:xfrm>
            <a:off x="1042988" y="5095875"/>
            <a:ext cx="5470525" cy="4486275"/>
          </a:xfrm>
          <a:prstGeom prst="rect">
            <a:avLst/>
          </a:prstGeom>
          <a:noFill/>
          <a:ln w="0">
            <a:noFill/>
          </a:ln>
        </p:spPr>
        <p:style>
          <a:lnRef idx="0">
            <a:scrgbClr r="0" g="0" b="0"/>
          </a:lnRef>
          <a:fillRef idx="0">
            <a:scrgbClr r="0" g="0" b="0"/>
          </a:fillRef>
          <a:effectRef idx="0">
            <a:scrgbClr r="0" g="0" b="0"/>
          </a:effectRef>
          <a:fontRef idx="minor"/>
        </p:style>
      </p:sp>
      <p:sp>
        <p:nvSpPr>
          <p:cNvPr id="912" name="PlaceHolder 3">
            <a:extLst>
              <a:ext uri="{FF2B5EF4-FFF2-40B4-BE49-F238E27FC236}">
                <a16:creationId xmlns:a16="http://schemas.microsoft.com/office/drawing/2014/main" id="{B41129C0-984D-0E2E-056B-28BC704DB917}"/>
              </a:ext>
            </a:extLst>
          </p:cNvPr>
          <p:cNvSpPr>
            <a:spLocks noGrp="1"/>
          </p:cNvSpPr>
          <p:nvPr>
            <p:ph type="body"/>
          </p:nvPr>
        </p:nvSpPr>
        <p:spPr>
          <a:xfrm>
            <a:off x="1044575" y="5095875"/>
            <a:ext cx="5468938" cy="4486275"/>
          </a:xfrm>
        </p:spPr>
        <p:txBody>
          <a:bodyPr tIns="45000" bIns="45000">
            <a:noAutofit/>
          </a:bodyPr>
          <a:lstStyle/>
          <a:p>
            <a:pPr>
              <a:defRPr/>
            </a:pPr>
            <a:endParaRPr lang="en-US" sz="2000" spc="-1">
              <a:latin typeface="Arial"/>
            </a:endParaRPr>
          </a:p>
        </p:txBody>
      </p:sp>
    </p:spTree>
    <p:extLst>
      <p:ext uri="{BB962C8B-B14F-4D97-AF65-F5344CB8AC3E}">
        <p14:creationId xmlns:p14="http://schemas.microsoft.com/office/powerpoint/2010/main" val="17022102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bwMode="auto">
          <a:xfrm>
            <a:off x="457200" y="720725"/>
            <a:ext cx="6400800" cy="3600450"/>
          </a:xfrm>
          <a:prstGeom prst="rect">
            <a:avLst/>
          </a:prstGeom>
          <a:noFill/>
          <a:ln>
            <a:solidFill>
              <a:srgbClr val="000000"/>
            </a:solidFill>
            <a:miter lim="800000"/>
            <a:headEnd/>
            <a:tailEnd/>
          </a:ln>
        </p:spPr>
      </p:sp>
      <p:sp>
        <p:nvSpPr>
          <p:cNvPr id="167939"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1CFD44CB-5382-4575-9DC9-D789746E5E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14325">
              <a:defRPr sz="4000" b="1">
                <a:solidFill>
                  <a:schemeClr val="bg1"/>
                </a:solidFill>
                <a:latin typeface="Arial" panose="020B0604020202020204" pitchFamily="34" charset="0"/>
                <a:ea typeface="ＭＳ Ｐゴシック" panose="020B0600070205080204" pitchFamily="34" charset="-128"/>
              </a:defRPr>
            </a:lvl1pPr>
            <a:lvl2pPr marL="742950" indent="-285750" defTabSz="314325">
              <a:defRPr sz="4000" b="1">
                <a:solidFill>
                  <a:schemeClr val="bg1"/>
                </a:solidFill>
                <a:latin typeface="Arial" panose="020B0604020202020204" pitchFamily="34" charset="0"/>
                <a:ea typeface="ＭＳ Ｐゴシック" panose="020B0600070205080204" pitchFamily="34" charset="-128"/>
              </a:defRPr>
            </a:lvl2pPr>
            <a:lvl3pPr marL="1143000" indent="-228600" defTabSz="314325">
              <a:defRPr sz="4000" b="1">
                <a:solidFill>
                  <a:schemeClr val="bg1"/>
                </a:solidFill>
                <a:latin typeface="Arial" panose="020B0604020202020204" pitchFamily="34" charset="0"/>
                <a:ea typeface="ＭＳ Ｐゴシック" panose="020B0600070205080204" pitchFamily="34" charset="-128"/>
              </a:defRPr>
            </a:lvl3pPr>
            <a:lvl4pPr marL="1600200" indent="-228600" defTabSz="314325">
              <a:defRPr sz="4000" b="1">
                <a:solidFill>
                  <a:schemeClr val="bg1"/>
                </a:solidFill>
                <a:latin typeface="Arial" panose="020B0604020202020204" pitchFamily="34" charset="0"/>
                <a:ea typeface="ＭＳ Ｐゴシック" panose="020B0600070205080204" pitchFamily="34" charset="-128"/>
              </a:defRPr>
            </a:lvl4pPr>
            <a:lvl5pPr marL="2057400" indent="-228600" defTabSz="314325">
              <a:defRPr sz="4000" b="1">
                <a:solidFill>
                  <a:schemeClr val="bg1"/>
                </a:solidFill>
                <a:latin typeface="Arial" panose="020B0604020202020204" pitchFamily="34" charset="0"/>
                <a:ea typeface="ＭＳ Ｐゴシック" panose="020B0600070205080204" pitchFamily="34" charset="-128"/>
              </a:defRPr>
            </a:lvl5pPr>
            <a:lvl6pPr marL="2514600" indent="-228600" defTabSz="314325"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defTabSz="314325"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defTabSz="314325"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defTabSz="314325"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r" defTabSz="314325" rtl="0" eaLnBrk="1" fontAlgn="auto" latinLnBrk="0" hangingPunct="1">
              <a:lnSpc>
                <a:spcPct val="100000"/>
              </a:lnSpc>
              <a:spcBef>
                <a:spcPts val="0"/>
              </a:spcBef>
              <a:spcAft>
                <a:spcPts val="0"/>
              </a:spcAft>
              <a:buClrTx/>
              <a:buSzTx/>
              <a:buFontTx/>
              <a:buNone/>
              <a:tabLst/>
              <a:defRPr/>
            </a:pPr>
            <a:fld id="{08A2E5DE-FE11-4399-9A98-25654AFE2ADE}" type="slidenum">
              <a:rPr kumimoji="0" lang="en-US" altLang="en-US" sz="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314325" rtl="0" eaLnBrk="1" fontAlgn="auto" latinLnBrk="0" hangingPunct="1">
                <a:lnSpc>
                  <a:spcPct val="100000"/>
                </a:lnSpc>
                <a:spcBef>
                  <a:spcPts val="0"/>
                </a:spcBef>
                <a:spcAft>
                  <a:spcPts val="0"/>
                </a:spcAft>
                <a:buClrTx/>
                <a:buSzTx/>
                <a:buFontTx/>
                <a:buNone/>
                <a:tabLst/>
                <a:defRPr/>
              </a:pPr>
              <a:t>5</a:t>
            </a:fld>
            <a:endParaRPr kumimoji="0" lang="en-US" altLang="en-US" sz="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0723" name="Rectangle 2">
            <a:extLst>
              <a:ext uri="{FF2B5EF4-FFF2-40B4-BE49-F238E27FC236}">
                <a16:creationId xmlns:a16="http://schemas.microsoft.com/office/drawing/2014/main" id="{A169082A-1B59-43B1-ADF0-E498B7CBAAF9}"/>
              </a:ext>
            </a:extLst>
          </p:cNvPr>
          <p:cNvSpPr>
            <a:spLocks noGrp="1" noRot="1" noChangeAspect="1" noChangeArrowheads="1" noTextEdit="1"/>
          </p:cNvSpPr>
          <p:nvPr>
            <p:ph type="sldImg"/>
          </p:nvPr>
        </p:nvSpPr>
        <p:spPr>
          <a:xfrm>
            <a:off x="217488" y="812800"/>
            <a:ext cx="7124700" cy="4008438"/>
          </a:xfrm>
          <a:ln/>
        </p:spPr>
      </p:sp>
      <p:sp>
        <p:nvSpPr>
          <p:cNvPr id="30724" name="Rectangle 3">
            <a:extLst>
              <a:ext uri="{FF2B5EF4-FFF2-40B4-BE49-F238E27FC236}">
                <a16:creationId xmlns:a16="http://schemas.microsoft.com/office/drawing/2014/main" id="{172B204B-4190-4DC8-A63E-EBEA3E56FAC7}"/>
              </a:ext>
            </a:extLst>
          </p:cNvPr>
          <p:cNvSpPr>
            <a:spLocks noGrp="1" noChangeArrowheads="1"/>
          </p:cNvSpPr>
          <p:nvPr>
            <p:ph type="body" idx="1"/>
          </p:nvPr>
        </p:nvSpPr>
        <p:spPr>
          <a:xfrm>
            <a:off x="228600" y="1520825"/>
            <a:ext cx="1828800" cy="1439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92768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F849A-41A4-3027-189E-CA7C41A89C15}"/>
            </a:ext>
          </a:extLst>
        </p:cNvPr>
        <p:cNvGrpSpPr/>
        <p:nvPr/>
      </p:nvGrpSpPr>
      <p:grpSpPr>
        <a:xfrm>
          <a:off x="0" y="0"/>
          <a:ext cx="0" cy="0"/>
          <a:chOff x="0" y="0"/>
          <a:chExt cx="0" cy="0"/>
        </a:xfrm>
      </p:grpSpPr>
      <p:sp>
        <p:nvSpPr>
          <p:cNvPr id="220162" name="Rectangle 2">
            <a:extLst>
              <a:ext uri="{FF2B5EF4-FFF2-40B4-BE49-F238E27FC236}">
                <a16:creationId xmlns:a16="http://schemas.microsoft.com/office/drawing/2014/main" id="{D1FDDCA2-774D-378F-1CBC-7F91C1326072}"/>
              </a:ext>
            </a:extLst>
          </p:cNvPr>
          <p:cNvSpPr>
            <a:spLocks noGrp="1" noRot="1" noChangeAspect="1" noChangeArrowheads="1" noTextEdit="1"/>
          </p:cNvSpPr>
          <p:nvPr>
            <p:ph type="sldImg"/>
          </p:nvPr>
        </p:nvSpPr>
        <p:spPr bwMode="auto">
          <a:xfrm>
            <a:off x="457200" y="720725"/>
            <a:ext cx="6400800" cy="360045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0163" name="Rectangle 3">
            <a:extLst>
              <a:ext uri="{FF2B5EF4-FFF2-40B4-BE49-F238E27FC236}">
                <a16:creationId xmlns:a16="http://schemas.microsoft.com/office/drawing/2014/main" id="{F39C718E-E7DB-087D-C990-7EF1B7ACBAC3}"/>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58830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DBC74-1382-37F0-9519-6D6D5CD42523}"/>
            </a:ext>
          </a:extLst>
        </p:cNvPr>
        <p:cNvGrpSpPr/>
        <p:nvPr/>
      </p:nvGrpSpPr>
      <p:grpSpPr>
        <a:xfrm>
          <a:off x="0" y="0"/>
          <a:ext cx="0" cy="0"/>
          <a:chOff x="0" y="0"/>
          <a:chExt cx="0" cy="0"/>
        </a:xfrm>
      </p:grpSpPr>
      <p:sp>
        <p:nvSpPr>
          <p:cNvPr id="226306" name="Rectangle 7">
            <a:extLst>
              <a:ext uri="{FF2B5EF4-FFF2-40B4-BE49-F238E27FC236}">
                <a16:creationId xmlns:a16="http://schemas.microsoft.com/office/drawing/2014/main" id="{91EBF809-F59A-0E9A-7FC1-34D799C344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b="1">
                <a:solidFill>
                  <a:schemeClr val="tx1"/>
                </a:solidFill>
                <a:latin typeface="Arial" panose="020B0604020202020204" pitchFamily="34" charset="0"/>
              </a:defRPr>
            </a:lvl1pPr>
            <a:lvl2pPr marL="742950" indent="-285750" defTabSz="925513">
              <a:defRPr b="1">
                <a:solidFill>
                  <a:schemeClr val="tx1"/>
                </a:solidFill>
                <a:latin typeface="Arial" panose="020B0604020202020204" pitchFamily="34" charset="0"/>
              </a:defRPr>
            </a:lvl2pPr>
            <a:lvl3pPr marL="1143000" indent="-228600" defTabSz="925513">
              <a:defRPr b="1">
                <a:solidFill>
                  <a:schemeClr val="tx1"/>
                </a:solidFill>
                <a:latin typeface="Arial" panose="020B0604020202020204" pitchFamily="34" charset="0"/>
              </a:defRPr>
            </a:lvl3pPr>
            <a:lvl4pPr marL="1600200" indent="-228600" defTabSz="925513">
              <a:defRPr b="1">
                <a:solidFill>
                  <a:schemeClr val="tx1"/>
                </a:solidFill>
                <a:latin typeface="Arial" panose="020B0604020202020204" pitchFamily="34" charset="0"/>
              </a:defRPr>
            </a:lvl4pPr>
            <a:lvl5pPr marL="2057400" indent="-228600" defTabSz="925513">
              <a:defRPr b="1">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b="1">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b="1">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b="1">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C19CC330-4455-4447-83A9-5CEB52ABFDE4}" type="slidenum">
              <a:rPr kumimoji="0" lang="en-GB" altLang="ru-RU"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5513" rtl="0" eaLnBrk="1" fontAlgn="base" latinLnBrk="0" hangingPunct="1">
                <a:lnSpc>
                  <a:spcPct val="100000"/>
                </a:lnSpc>
                <a:spcBef>
                  <a:spcPct val="0"/>
                </a:spcBef>
                <a:spcAft>
                  <a:spcPct val="0"/>
                </a:spcAft>
                <a:buClrTx/>
                <a:buSzTx/>
                <a:buFontTx/>
                <a:buNone/>
                <a:tabLst/>
                <a:defRPr/>
              </a:pPr>
              <a:t>6</a:t>
            </a:fld>
            <a:endParaRPr kumimoji="0" lang="en-GB" altLang="ru-RU" sz="13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26307" name="Rectangle 2">
            <a:extLst>
              <a:ext uri="{FF2B5EF4-FFF2-40B4-BE49-F238E27FC236}">
                <a16:creationId xmlns:a16="http://schemas.microsoft.com/office/drawing/2014/main" id="{F3950C35-C42D-ABDC-1422-1567215A4451}"/>
              </a:ext>
            </a:extLst>
          </p:cNvPr>
          <p:cNvSpPr>
            <a:spLocks noGrp="1" noRot="1" noChangeAspect="1" noChangeArrowheads="1" noTextEdit="1"/>
          </p:cNvSpPr>
          <p:nvPr>
            <p:ph type="sldImg"/>
          </p:nvPr>
        </p:nvSpPr>
        <p:spPr>
          <a:xfrm>
            <a:off x="217488" y="812800"/>
            <a:ext cx="7124700" cy="4008438"/>
          </a:xfrm>
          <a:ln/>
        </p:spPr>
      </p:sp>
      <p:sp>
        <p:nvSpPr>
          <p:cNvPr id="226308" name="Rectangle 3">
            <a:extLst>
              <a:ext uri="{FF2B5EF4-FFF2-40B4-BE49-F238E27FC236}">
                <a16:creationId xmlns:a16="http://schemas.microsoft.com/office/drawing/2014/main" id="{DCF73202-38D5-9B0A-332B-E7B2C4DDA6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ru-RU">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193080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59DD8-42BE-DCBC-04B2-D999681CA6D1}"/>
            </a:ext>
          </a:extLst>
        </p:cNvPr>
        <p:cNvGrpSpPr/>
        <p:nvPr/>
      </p:nvGrpSpPr>
      <p:grpSpPr>
        <a:xfrm>
          <a:off x="0" y="0"/>
          <a:ext cx="0" cy="0"/>
          <a:chOff x="0" y="0"/>
          <a:chExt cx="0" cy="0"/>
        </a:xfrm>
      </p:grpSpPr>
      <p:sp>
        <p:nvSpPr>
          <p:cNvPr id="228354" name="Rectangle 7">
            <a:extLst>
              <a:ext uri="{FF2B5EF4-FFF2-40B4-BE49-F238E27FC236}">
                <a16:creationId xmlns:a16="http://schemas.microsoft.com/office/drawing/2014/main" id="{59855906-8A55-686F-FF20-F2580B6D3E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b="1">
                <a:solidFill>
                  <a:schemeClr val="tx1"/>
                </a:solidFill>
                <a:latin typeface="Arial" panose="020B0604020202020204" pitchFamily="34" charset="0"/>
              </a:defRPr>
            </a:lvl1pPr>
            <a:lvl2pPr marL="742950" indent="-285750" defTabSz="927100">
              <a:defRPr b="1">
                <a:solidFill>
                  <a:schemeClr val="tx1"/>
                </a:solidFill>
                <a:latin typeface="Arial" panose="020B0604020202020204" pitchFamily="34" charset="0"/>
              </a:defRPr>
            </a:lvl2pPr>
            <a:lvl3pPr marL="1143000" indent="-228600" defTabSz="927100">
              <a:defRPr b="1">
                <a:solidFill>
                  <a:schemeClr val="tx1"/>
                </a:solidFill>
                <a:latin typeface="Arial" panose="020B0604020202020204" pitchFamily="34" charset="0"/>
              </a:defRPr>
            </a:lvl3pPr>
            <a:lvl4pPr marL="1600200" indent="-228600" defTabSz="927100">
              <a:defRPr b="1">
                <a:solidFill>
                  <a:schemeClr val="tx1"/>
                </a:solidFill>
                <a:latin typeface="Arial" panose="020B0604020202020204" pitchFamily="34" charset="0"/>
              </a:defRPr>
            </a:lvl4pPr>
            <a:lvl5pPr marL="2057400" indent="-228600" defTabSz="927100">
              <a:defRPr b="1">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b="1">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b="1">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b="1">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23499826-B89A-465D-8F3D-32915D9B6F34}" type="slidenum">
              <a:rPr kumimoji="0" lang="en-GB" altLang="ru-RU"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7100" rtl="0" eaLnBrk="1" fontAlgn="base" latinLnBrk="0" hangingPunct="1">
                <a:lnSpc>
                  <a:spcPct val="100000"/>
                </a:lnSpc>
                <a:spcBef>
                  <a:spcPct val="0"/>
                </a:spcBef>
                <a:spcAft>
                  <a:spcPct val="0"/>
                </a:spcAft>
                <a:buClrTx/>
                <a:buSzTx/>
                <a:buFontTx/>
                <a:buNone/>
                <a:tabLst/>
                <a:defRPr/>
              </a:pPr>
              <a:t>7</a:t>
            </a:fld>
            <a:endParaRPr kumimoji="0" lang="en-GB" altLang="ru-RU"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28355" name="Rectangle 2">
            <a:extLst>
              <a:ext uri="{FF2B5EF4-FFF2-40B4-BE49-F238E27FC236}">
                <a16:creationId xmlns:a16="http://schemas.microsoft.com/office/drawing/2014/main" id="{87A63A33-D1AC-4F56-9C33-0E8FDFA1DEB7}"/>
              </a:ext>
            </a:extLst>
          </p:cNvPr>
          <p:cNvSpPr>
            <a:spLocks noGrp="1" noRot="1" noChangeAspect="1" noChangeArrowheads="1" noTextEdit="1"/>
          </p:cNvSpPr>
          <p:nvPr>
            <p:ph type="sldImg"/>
          </p:nvPr>
        </p:nvSpPr>
        <p:spPr>
          <a:xfrm>
            <a:off x="217488" y="812800"/>
            <a:ext cx="7124700" cy="4008438"/>
          </a:xfrm>
          <a:ln/>
        </p:spPr>
      </p:sp>
      <p:sp>
        <p:nvSpPr>
          <p:cNvPr id="228356" name="Rectangle 3">
            <a:extLst>
              <a:ext uri="{FF2B5EF4-FFF2-40B4-BE49-F238E27FC236}">
                <a16:creationId xmlns:a16="http://schemas.microsoft.com/office/drawing/2014/main" id="{45C53299-AABF-DABA-1A29-B3B38B1F5C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ru-RU">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428687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D93871-1558-415B-897A-9CA0BC6CD277}"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5235" name="Rectangle 2"/>
          <p:cNvSpPr>
            <a:spLocks noGrp="1" noRot="1" noChangeAspect="1" noChangeArrowheads="1" noTextEdit="1"/>
          </p:cNvSpPr>
          <p:nvPr>
            <p:ph type="sldImg"/>
          </p:nvPr>
        </p:nvSpPr>
        <p:spPr>
          <a:xfrm>
            <a:off x="381000" y="685800"/>
            <a:ext cx="6096000" cy="3429000"/>
          </a:xfrm>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84932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687CA4A-A403-9D40-B8C8-FDB35B72667F}"/>
              </a:ext>
            </a:extLst>
          </p:cNvPr>
          <p:cNvSpPr>
            <a:spLocks noGrp="1" noRot="1" noChangeAspect="1"/>
          </p:cNvSpPr>
          <p:nvPr>
            <p:ph type="sldImg"/>
          </p:nvPr>
        </p:nvSpPr>
        <p:spPr>
          <a:xfrm>
            <a:off x="217488" y="812800"/>
            <a:ext cx="7124700" cy="4008438"/>
          </a:xfrm>
          <a:ln/>
        </p:spPr>
      </p:sp>
      <p:sp>
        <p:nvSpPr>
          <p:cNvPr id="21506" name="Notes Placeholder 2">
            <a:extLst>
              <a:ext uri="{FF2B5EF4-FFF2-40B4-BE49-F238E27FC236}">
                <a16:creationId xmlns:a16="http://schemas.microsoft.com/office/drawing/2014/main" id="{3C5B29DC-A1B7-9648-AA05-BDC040FD3B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dirty="0">
              <a:latin typeface="Times New Roman" panose="02020603050405020304" pitchFamily="18"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FF3FB6A2-42A8-5741-9F37-EDC0D93704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107CDE-0442-2A42-84B3-E16649954DBF}" type="slidenum">
              <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915648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a:extLst>
              <a:ext uri="{FF2B5EF4-FFF2-40B4-BE49-F238E27FC236}">
                <a16:creationId xmlns:a16="http://schemas.microsoft.com/office/drawing/2014/main" id="{9A25E582-63F0-CA20-D804-A2E10E9099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b="1">
                <a:solidFill>
                  <a:schemeClr val="tx1"/>
                </a:solidFill>
                <a:latin typeface="Arial" panose="020B0604020202020204" pitchFamily="34" charset="0"/>
              </a:defRPr>
            </a:lvl1pPr>
            <a:lvl2pPr marL="742950" indent="-285750" defTabSz="925513">
              <a:defRPr b="1">
                <a:solidFill>
                  <a:schemeClr val="tx1"/>
                </a:solidFill>
                <a:latin typeface="Arial" panose="020B0604020202020204" pitchFamily="34" charset="0"/>
              </a:defRPr>
            </a:lvl2pPr>
            <a:lvl3pPr marL="1143000" indent="-228600" defTabSz="925513">
              <a:defRPr b="1">
                <a:solidFill>
                  <a:schemeClr val="tx1"/>
                </a:solidFill>
                <a:latin typeface="Arial" panose="020B0604020202020204" pitchFamily="34" charset="0"/>
              </a:defRPr>
            </a:lvl3pPr>
            <a:lvl4pPr marL="1600200" indent="-228600" defTabSz="925513">
              <a:defRPr b="1">
                <a:solidFill>
                  <a:schemeClr val="tx1"/>
                </a:solidFill>
                <a:latin typeface="Arial" panose="020B0604020202020204" pitchFamily="34" charset="0"/>
              </a:defRPr>
            </a:lvl4pPr>
            <a:lvl5pPr marL="2057400" indent="-228600" defTabSz="925513">
              <a:defRPr b="1">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b="1">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b="1">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b="1">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33D20A9F-E4FF-4CD2-BEA0-13964A426834}" type="slidenum">
              <a:rPr kumimoji="0" lang="en-US" altLang="ru-R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10</a:t>
            </a:fld>
            <a:endParaRPr kumimoji="0" lang="en-US" altLang="ru-RU"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4915" name="Rectangle 2">
            <a:extLst>
              <a:ext uri="{FF2B5EF4-FFF2-40B4-BE49-F238E27FC236}">
                <a16:creationId xmlns:a16="http://schemas.microsoft.com/office/drawing/2014/main" id="{021F6828-8975-C41E-1251-5536D854D882}"/>
              </a:ext>
            </a:extLst>
          </p:cNvPr>
          <p:cNvSpPr>
            <a:spLocks noGrp="1" noRot="1" noChangeAspect="1" noChangeArrowheads="1" noTextEdit="1"/>
          </p:cNvSpPr>
          <p:nvPr>
            <p:ph type="sldImg"/>
          </p:nvPr>
        </p:nvSpPr>
        <p:spPr>
          <a:xfrm>
            <a:off x="217488" y="812800"/>
            <a:ext cx="7124700" cy="4008438"/>
          </a:xfrm>
          <a:ln/>
        </p:spPr>
      </p:sp>
      <p:sp>
        <p:nvSpPr>
          <p:cNvPr id="294916" name="Rectangle 3">
            <a:extLst>
              <a:ext uri="{FF2B5EF4-FFF2-40B4-BE49-F238E27FC236}">
                <a16:creationId xmlns:a16="http://schemas.microsoft.com/office/drawing/2014/main" id="{0C64B5FD-52C4-55BE-3E85-B7C1AC3DE3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p>
        </p:txBody>
      </p:sp>
    </p:spTree>
    <p:extLst>
      <p:ext uri="{BB962C8B-B14F-4D97-AF65-F5344CB8AC3E}">
        <p14:creationId xmlns:p14="http://schemas.microsoft.com/office/powerpoint/2010/main" val="2599963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ceHolder 1"/>
          <p:cNvSpPr>
            <a:spLocks noGrp="1"/>
          </p:cNvSpPr>
          <p:nvPr>
            <p:ph type="ftr" idx="25"/>
          </p:nvPr>
        </p:nvSpPr>
        <p:spPr/>
        <p:txBody>
          <a:bodyPr/>
          <a:lstStyle/>
          <a:p>
            <a:r>
              <a:t>Footer</a:t>
            </a:r>
          </a:p>
        </p:txBody>
      </p:sp>
      <p:sp>
        <p:nvSpPr>
          <p:cNvPr id="3" name="PlaceHolder 2"/>
          <p:cNvSpPr>
            <a:spLocks noGrp="1"/>
          </p:cNvSpPr>
          <p:nvPr>
            <p:ph type="sldNum" idx="26"/>
          </p:nvPr>
        </p:nvSpPr>
        <p:spPr/>
        <p:txBody>
          <a:bodyPr/>
          <a:lstStyle/>
          <a:p>
            <a:fld id="{FF7E97A5-DAED-46FA-BA16-CB9B6FA90F23}" type="slidenum">
              <a:t>‹#›</a:t>
            </a:fld>
            <a:endParaRPr/>
          </a:p>
        </p:txBody>
      </p:sp>
      <p:sp>
        <p:nvSpPr>
          <p:cNvPr id="4" name="PlaceHolder 3"/>
          <p:cNvSpPr>
            <a:spLocks noGrp="1"/>
          </p:cNvSpPr>
          <p:nvPr>
            <p:ph type="dt" idx="27"/>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7" name="Rectangle 6"/>
          <p:cNvSpPr>
            <a:spLocks noGrp="1" noChangeArrowheads="1"/>
          </p:cNvSpPr>
          <p:nvPr>
            <p:ph type="sldNum" sz="quarter" idx="12"/>
          </p:nvPr>
        </p:nvSpPr>
        <p:spPr>
          <a:ln/>
        </p:spPr>
        <p:txBody>
          <a:bodyPr/>
          <a:lstStyle>
            <a:lvl1pPr>
              <a:defRPr/>
            </a:lvl1pPr>
          </a:lstStyle>
          <a:p>
            <a:pPr>
              <a:defRPr/>
            </a:pPr>
            <a:fld id="{13AB85E3-C6D8-443B-AB32-26BD37A2AE8B}" type="slidenum">
              <a:rPr lang="en-US" altLang="de-DE"/>
              <a:pPr>
                <a:defRPr/>
              </a:pPr>
              <a:t>‹#›</a:t>
            </a:fld>
            <a:endParaRPr lang="en-US" altLang="de-DE"/>
          </a:p>
        </p:txBody>
      </p:sp>
    </p:spTree>
    <p:extLst>
      <p:ext uri="{BB962C8B-B14F-4D97-AF65-F5344CB8AC3E}">
        <p14:creationId xmlns:p14="http://schemas.microsoft.com/office/powerpoint/2010/main" val="3832347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75D626-D528-68CC-EF9C-5B6746056C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0E3BD2-6A5E-6D7E-E5B9-E265039972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536443-813D-7FB3-47D0-295E7B729194}"/>
              </a:ext>
            </a:extLst>
          </p:cNvPr>
          <p:cNvSpPr>
            <a:spLocks noGrp="1" noChangeArrowheads="1"/>
          </p:cNvSpPr>
          <p:nvPr>
            <p:ph type="sldNum" sz="quarter" idx="12"/>
          </p:nvPr>
        </p:nvSpPr>
        <p:spPr>
          <a:ln/>
        </p:spPr>
        <p:txBody>
          <a:bodyPr/>
          <a:lstStyle>
            <a:lvl1pPr>
              <a:defRPr/>
            </a:lvl1pPr>
          </a:lstStyle>
          <a:p>
            <a:pPr>
              <a:defRPr/>
            </a:pPr>
            <a:fld id="{2C73B0E8-05CE-4A71-AE4E-846C43F3821A}" type="slidenum">
              <a:rPr lang="en-US" altLang="en-US"/>
              <a:pPr>
                <a:defRPr/>
              </a:pPr>
              <a:t>‹#›</a:t>
            </a:fld>
            <a:endParaRPr lang="en-US" altLang="en-US"/>
          </a:p>
        </p:txBody>
      </p:sp>
    </p:spTree>
    <p:extLst>
      <p:ext uri="{BB962C8B-B14F-4D97-AF65-F5344CB8AC3E}">
        <p14:creationId xmlns:p14="http://schemas.microsoft.com/office/powerpoint/2010/main" val="9567138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A76871-D1A0-83FD-5FF0-F7BE1D1E6A5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FC2F8DA-46F1-6A6D-A7F9-9372EE5A1C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ADB7B8B-DF96-640E-5EFF-C122E34281FE}"/>
              </a:ext>
            </a:extLst>
          </p:cNvPr>
          <p:cNvSpPr>
            <a:spLocks noGrp="1" noChangeArrowheads="1"/>
          </p:cNvSpPr>
          <p:nvPr>
            <p:ph type="sldNum" sz="quarter" idx="12"/>
          </p:nvPr>
        </p:nvSpPr>
        <p:spPr>
          <a:ln/>
        </p:spPr>
        <p:txBody>
          <a:bodyPr/>
          <a:lstStyle>
            <a:lvl1pPr>
              <a:defRPr/>
            </a:lvl1pPr>
          </a:lstStyle>
          <a:p>
            <a:pPr>
              <a:defRPr/>
            </a:pPr>
            <a:fld id="{215AB0FB-7D71-46AC-B234-D904C4E9E80C}" type="slidenum">
              <a:rPr lang="en-US" altLang="en-US"/>
              <a:pPr>
                <a:defRPr/>
              </a:pPr>
              <a:t>‹#›</a:t>
            </a:fld>
            <a:endParaRPr lang="en-US" altLang="en-US"/>
          </a:p>
        </p:txBody>
      </p:sp>
    </p:spTree>
    <p:extLst>
      <p:ext uri="{BB962C8B-B14F-4D97-AF65-F5344CB8AC3E}">
        <p14:creationId xmlns:p14="http://schemas.microsoft.com/office/powerpoint/2010/main" val="23790066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4682C76-7663-57C8-1ADC-B82DBFF8D2C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85A587B-F7D6-E1BB-D868-E7F3947944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F36FBB9-4456-E351-ED86-B668CA3F6EC6}"/>
              </a:ext>
            </a:extLst>
          </p:cNvPr>
          <p:cNvSpPr>
            <a:spLocks noGrp="1" noChangeArrowheads="1"/>
          </p:cNvSpPr>
          <p:nvPr>
            <p:ph type="sldNum" sz="quarter" idx="12"/>
          </p:nvPr>
        </p:nvSpPr>
        <p:spPr>
          <a:ln/>
        </p:spPr>
        <p:txBody>
          <a:bodyPr/>
          <a:lstStyle>
            <a:lvl1pPr>
              <a:defRPr/>
            </a:lvl1pPr>
          </a:lstStyle>
          <a:p>
            <a:pPr>
              <a:defRPr/>
            </a:pPr>
            <a:fld id="{ED2A1CF7-AE0E-4112-8362-E04BADCB6A45}" type="slidenum">
              <a:rPr lang="en-US" altLang="en-US"/>
              <a:pPr>
                <a:defRPr/>
              </a:pPr>
              <a:t>‹#›</a:t>
            </a:fld>
            <a:endParaRPr lang="en-US" altLang="en-US"/>
          </a:p>
        </p:txBody>
      </p:sp>
    </p:spTree>
    <p:extLst>
      <p:ext uri="{BB962C8B-B14F-4D97-AF65-F5344CB8AC3E}">
        <p14:creationId xmlns:p14="http://schemas.microsoft.com/office/powerpoint/2010/main" val="42266699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8A03335-8139-6C9D-2ABC-D0002FA5AA2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38907DA-90A2-83C9-59AB-87EBD11B4A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D9C35CF-E15F-8FAA-BB85-C4A3456A509A}"/>
              </a:ext>
            </a:extLst>
          </p:cNvPr>
          <p:cNvSpPr>
            <a:spLocks noGrp="1" noChangeArrowheads="1"/>
          </p:cNvSpPr>
          <p:nvPr>
            <p:ph type="sldNum" sz="quarter" idx="12"/>
          </p:nvPr>
        </p:nvSpPr>
        <p:spPr>
          <a:ln/>
        </p:spPr>
        <p:txBody>
          <a:bodyPr/>
          <a:lstStyle>
            <a:lvl1pPr>
              <a:defRPr/>
            </a:lvl1pPr>
          </a:lstStyle>
          <a:p>
            <a:pPr>
              <a:defRPr/>
            </a:pPr>
            <a:fld id="{B586A6EE-2D2E-4329-9BEA-DF676490B9BF}" type="slidenum">
              <a:rPr lang="en-US" altLang="en-US"/>
              <a:pPr>
                <a:defRPr/>
              </a:pPr>
              <a:t>‹#›</a:t>
            </a:fld>
            <a:endParaRPr lang="en-US" altLang="en-US"/>
          </a:p>
        </p:txBody>
      </p:sp>
    </p:spTree>
    <p:extLst>
      <p:ext uri="{BB962C8B-B14F-4D97-AF65-F5344CB8AC3E}">
        <p14:creationId xmlns:p14="http://schemas.microsoft.com/office/powerpoint/2010/main" val="29892299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2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14710DE-8465-DCFC-2E51-799FE250A2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DB0CAD-571C-1BC2-2169-E25C4AB8C2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679092-AC80-83DE-A8E2-C2B75CD46DA7}"/>
              </a:ext>
            </a:extLst>
          </p:cNvPr>
          <p:cNvSpPr>
            <a:spLocks noGrp="1" noChangeArrowheads="1"/>
          </p:cNvSpPr>
          <p:nvPr>
            <p:ph type="sldNum" sz="quarter" idx="12"/>
          </p:nvPr>
        </p:nvSpPr>
        <p:spPr>
          <a:ln/>
        </p:spPr>
        <p:txBody>
          <a:bodyPr/>
          <a:lstStyle>
            <a:lvl1pPr>
              <a:defRPr/>
            </a:lvl1pPr>
          </a:lstStyle>
          <a:p>
            <a:pPr>
              <a:defRPr/>
            </a:pPr>
            <a:fld id="{9FB3044D-8537-40C2-9EAA-70D07DF553BE}" type="slidenum">
              <a:rPr lang="en-US" altLang="en-US"/>
              <a:pPr>
                <a:defRPr/>
              </a:pPr>
              <a:t>‹#›</a:t>
            </a:fld>
            <a:endParaRPr lang="en-US" altLang="en-US"/>
          </a:p>
        </p:txBody>
      </p:sp>
    </p:spTree>
    <p:extLst>
      <p:ext uri="{BB962C8B-B14F-4D97-AF65-F5344CB8AC3E}">
        <p14:creationId xmlns:p14="http://schemas.microsoft.com/office/powerpoint/2010/main" val="5017576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A810F8-7EAA-14DC-792E-3484B76CC2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E119FC-82A3-DC24-2BD3-C762052912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D42E614-FA92-84E0-F7AC-E8F86346DA13}"/>
              </a:ext>
            </a:extLst>
          </p:cNvPr>
          <p:cNvSpPr>
            <a:spLocks noGrp="1" noChangeArrowheads="1"/>
          </p:cNvSpPr>
          <p:nvPr>
            <p:ph type="sldNum" sz="quarter" idx="12"/>
          </p:nvPr>
        </p:nvSpPr>
        <p:spPr>
          <a:ln/>
        </p:spPr>
        <p:txBody>
          <a:bodyPr/>
          <a:lstStyle>
            <a:lvl1pPr>
              <a:defRPr/>
            </a:lvl1pPr>
          </a:lstStyle>
          <a:p>
            <a:pPr>
              <a:defRPr/>
            </a:pPr>
            <a:fld id="{070EDD7A-AEF8-42C4-8614-BBAE8E736E99}" type="slidenum">
              <a:rPr lang="en-US" altLang="en-US"/>
              <a:pPr>
                <a:defRPr/>
              </a:pPr>
              <a:t>‹#›</a:t>
            </a:fld>
            <a:endParaRPr lang="en-US" altLang="en-US"/>
          </a:p>
        </p:txBody>
      </p:sp>
    </p:spTree>
    <p:extLst>
      <p:ext uri="{BB962C8B-B14F-4D97-AF65-F5344CB8AC3E}">
        <p14:creationId xmlns:p14="http://schemas.microsoft.com/office/powerpoint/2010/main" val="34445474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0F3C55-7388-147F-F80F-62F41E787B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CA278F-E89E-052C-0FDB-2C30906174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108898-F23C-8758-FBF8-344201D66878}"/>
              </a:ext>
            </a:extLst>
          </p:cNvPr>
          <p:cNvSpPr>
            <a:spLocks noGrp="1" noChangeArrowheads="1"/>
          </p:cNvSpPr>
          <p:nvPr>
            <p:ph type="sldNum" sz="quarter" idx="12"/>
          </p:nvPr>
        </p:nvSpPr>
        <p:spPr>
          <a:ln/>
        </p:spPr>
        <p:txBody>
          <a:bodyPr/>
          <a:lstStyle>
            <a:lvl1pPr>
              <a:defRPr/>
            </a:lvl1pPr>
          </a:lstStyle>
          <a:p>
            <a:pPr>
              <a:defRPr/>
            </a:pPr>
            <a:fld id="{16AA23F6-B4BC-43CB-AC63-7E63AED7C249}" type="slidenum">
              <a:rPr lang="en-US" altLang="en-US"/>
              <a:pPr>
                <a:defRPr/>
              </a:pPr>
              <a:t>‹#›</a:t>
            </a:fld>
            <a:endParaRPr lang="en-US" altLang="en-US"/>
          </a:p>
        </p:txBody>
      </p:sp>
    </p:spTree>
    <p:extLst>
      <p:ext uri="{BB962C8B-B14F-4D97-AF65-F5344CB8AC3E}">
        <p14:creationId xmlns:p14="http://schemas.microsoft.com/office/powerpoint/2010/main" val="17622873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1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1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3A7EAE-4C52-7246-C305-164BF2A01B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2F37EB-0A63-F811-E9F4-AECE5C3F28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261354-3F00-A39F-5076-297366803113}"/>
              </a:ext>
            </a:extLst>
          </p:cNvPr>
          <p:cNvSpPr>
            <a:spLocks noGrp="1" noChangeArrowheads="1"/>
          </p:cNvSpPr>
          <p:nvPr>
            <p:ph type="sldNum" sz="quarter" idx="12"/>
          </p:nvPr>
        </p:nvSpPr>
        <p:spPr>
          <a:ln/>
        </p:spPr>
        <p:txBody>
          <a:bodyPr/>
          <a:lstStyle>
            <a:lvl1pPr>
              <a:defRPr/>
            </a:lvl1pPr>
          </a:lstStyle>
          <a:p>
            <a:pPr>
              <a:defRPr/>
            </a:pPr>
            <a:fld id="{7F77A29C-2D31-4DD1-A63D-0F2E3B700E21}" type="slidenum">
              <a:rPr lang="en-US" altLang="en-US"/>
              <a:pPr>
                <a:defRPr/>
              </a:pPr>
              <a:t>‹#›</a:t>
            </a:fld>
            <a:endParaRPr lang="en-US" altLang="en-US"/>
          </a:p>
        </p:txBody>
      </p:sp>
    </p:spTree>
    <p:extLst>
      <p:ext uri="{BB962C8B-B14F-4D97-AF65-F5344CB8AC3E}">
        <p14:creationId xmlns:p14="http://schemas.microsoft.com/office/powerpoint/2010/main" val="25082926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1666DB7-F2BD-B0E4-2C2B-1338C319E8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833F0F-6B6D-3B23-D1A8-29E2671282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10E6FF-116C-FF86-A99E-4A177149EE72}"/>
              </a:ext>
            </a:extLst>
          </p:cNvPr>
          <p:cNvSpPr>
            <a:spLocks noGrp="1" noChangeArrowheads="1"/>
          </p:cNvSpPr>
          <p:nvPr>
            <p:ph type="sldNum" sz="quarter" idx="12"/>
          </p:nvPr>
        </p:nvSpPr>
        <p:spPr>
          <a:ln/>
        </p:spPr>
        <p:txBody>
          <a:bodyPr/>
          <a:lstStyle>
            <a:lvl1pPr>
              <a:defRPr/>
            </a:lvl1pPr>
          </a:lstStyle>
          <a:p>
            <a:pPr>
              <a:defRPr/>
            </a:pPr>
            <a:fld id="{0F705F24-7479-4A7D-B8DC-662390C4A78D}" type="slidenum">
              <a:rPr lang="en-US" altLang="en-US"/>
              <a:pPr>
                <a:defRPr/>
              </a:pPr>
              <a:t>‹#›</a:t>
            </a:fld>
            <a:endParaRPr lang="en-US" altLang="en-US"/>
          </a:p>
        </p:txBody>
      </p:sp>
    </p:spTree>
    <p:extLst>
      <p:ext uri="{BB962C8B-B14F-4D97-AF65-F5344CB8AC3E}">
        <p14:creationId xmlns:p14="http://schemas.microsoft.com/office/powerpoint/2010/main" val="10268622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94CEE96-962D-8059-D0DD-0DEC6D8670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B37817-10E0-B17A-53C1-0CCC4DFB20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6F4BEE-7A58-CCF8-9FBD-AD4E6C1D5E76}"/>
              </a:ext>
            </a:extLst>
          </p:cNvPr>
          <p:cNvSpPr>
            <a:spLocks noGrp="1" noChangeArrowheads="1"/>
          </p:cNvSpPr>
          <p:nvPr>
            <p:ph type="sldNum" sz="quarter" idx="12"/>
          </p:nvPr>
        </p:nvSpPr>
        <p:spPr>
          <a:ln/>
        </p:spPr>
        <p:txBody>
          <a:bodyPr/>
          <a:lstStyle>
            <a:lvl1pPr>
              <a:defRPr/>
            </a:lvl1pPr>
          </a:lstStyle>
          <a:p>
            <a:pPr>
              <a:defRPr/>
            </a:pPr>
            <a:fld id="{F3730E6F-E407-4EF6-B899-B448B06E4A87}" type="slidenum">
              <a:rPr lang="en-US" altLang="ru-RU"/>
              <a:pPr>
                <a:defRPr/>
              </a:pPr>
              <a:t>‹#›</a:t>
            </a:fld>
            <a:endParaRPr lang="en-US" altLang="ru-RU"/>
          </a:p>
        </p:txBody>
      </p:sp>
    </p:spTree>
    <p:extLst>
      <p:ext uri="{BB962C8B-B14F-4D97-AF65-F5344CB8AC3E}">
        <p14:creationId xmlns:p14="http://schemas.microsoft.com/office/powerpoint/2010/main" val="1232562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6" name="Rectangle 6"/>
          <p:cNvSpPr>
            <a:spLocks noGrp="1" noChangeArrowheads="1"/>
          </p:cNvSpPr>
          <p:nvPr>
            <p:ph type="sldNum" sz="quarter" idx="12"/>
          </p:nvPr>
        </p:nvSpPr>
        <p:spPr>
          <a:ln/>
        </p:spPr>
        <p:txBody>
          <a:bodyPr/>
          <a:lstStyle>
            <a:lvl1pPr>
              <a:defRPr/>
            </a:lvl1pPr>
          </a:lstStyle>
          <a:p>
            <a:pPr>
              <a:defRPr/>
            </a:pPr>
            <a:fld id="{2D26801A-328B-40E2-8FA3-6D9970CE9DC6}" type="slidenum">
              <a:rPr lang="en-US" altLang="de-DE"/>
              <a:pPr>
                <a:defRPr/>
              </a:pPr>
              <a:t>‹#›</a:t>
            </a:fld>
            <a:endParaRPr lang="en-US" altLang="de-DE"/>
          </a:p>
        </p:txBody>
      </p:sp>
    </p:spTree>
    <p:extLst>
      <p:ext uri="{BB962C8B-B14F-4D97-AF65-F5344CB8AC3E}">
        <p14:creationId xmlns:p14="http://schemas.microsoft.com/office/powerpoint/2010/main" val="15737634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35406B-00C4-ACCF-F1E8-56A97147B6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F20E81-CE6D-DF2B-8EDF-81B4B6FB26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14A8CF-12E1-6F76-E224-C86E97C62ADE}"/>
              </a:ext>
            </a:extLst>
          </p:cNvPr>
          <p:cNvSpPr>
            <a:spLocks noGrp="1" noChangeArrowheads="1"/>
          </p:cNvSpPr>
          <p:nvPr>
            <p:ph type="sldNum" sz="quarter" idx="12"/>
          </p:nvPr>
        </p:nvSpPr>
        <p:spPr>
          <a:ln/>
        </p:spPr>
        <p:txBody>
          <a:bodyPr/>
          <a:lstStyle>
            <a:lvl1pPr>
              <a:defRPr/>
            </a:lvl1pPr>
          </a:lstStyle>
          <a:p>
            <a:pPr>
              <a:defRPr/>
            </a:pPr>
            <a:fld id="{567AA01B-5336-438A-AA40-4378F12E7128}" type="slidenum">
              <a:rPr lang="en-US" altLang="ru-RU"/>
              <a:pPr>
                <a:defRPr/>
              </a:pPr>
              <a:t>‹#›</a:t>
            </a:fld>
            <a:endParaRPr lang="en-US" altLang="ru-RU"/>
          </a:p>
        </p:txBody>
      </p:sp>
    </p:spTree>
    <p:extLst>
      <p:ext uri="{BB962C8B-B14F-4D97-AF65-F5344CB8AC3E}">
        <p14:creationId xmlns:p14="http://schemas.microsoft.com/office/powerpoint/2010/main" val="42093308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630AD67-0217-3674-F6DA-C04F8739EB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BD8B71-AEA4-DDF9-389B-581C8D4A1D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8F65AE-A076-F6CC-2DFB-6B7347E9FA21}"/>
              </a:ext>
            </a:extLst>
          </p:cNvPr>
          <p:cNvSpPr>
            <a:spLocks noGrp="1" noChangeArrowheads="1"/>
          </p:cNvSpPr>
          <p:nvPr>
            <p:ph type="sldNum" sz="quarter" idx="12"/>
          </p:nvPr>
        </p:nvSpPr>
        <p:spPr>
          <a:ln/>
        </p:spPr>
        <p:txBody>
          <a:bodyPr/>
          <a:lstStyle>
            <a:lvl1pPr>
              <a:defRPr/>
            </a:lvl1pPr>
          </a:lstStyle>
          <a:p>
            <a:pPr>
              <a:defRPr/>
            </a:pPr>
            <a:fld id="{319CC45F-938F-4E68-AB0B-D20886152CCB}" type="slidenum">
              <a:rPr lang="en-US" altLang="ru-RU"/>
              <a:pPr>
                <a:defRPr/>
              </a:pPr>
              <a:t>‹#›</a:t>
            </a:fld>
            <a:endParaRPr lang="en-US" altLang="ru-RU"/>
          </a:p>
        </p:txBody>
      </p:sp>
    </p:spTree>
    <p:extLst>
      <p:ext uri="{BB962C8B-B14F-4D97-AF65-F5344CB8AC3E}">
        <p14:creationId xmlns:p14="http://schemas.microsoft.com/office/powerpoint/2010/main" val="6984509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6474F3-C96E-887A-AEC3-B2F7B90DC3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AF779A-A6FF-E9BB-F44E-51CA00C1C0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BBDB87-CB2C-A65B-210B-08C5A2501909}"/>
              </a:ext>
            </a:extLst>
          </p:cNvPr>
          <p:cNvSpPr>
            <a:spLocks noGrp="1" noChangeArrowheads="1"/>
          </p:cNvSpPr>
          <p:nvPr>
            <p:ph type="sldNum" sz="quarter" idx="12"/>
          </p:nvPr>
        </p:nvSpPr>
        <p:spPr>
          <a:ln/>
        </p:spPr>
        <p:txBody>
          <a:bodyPr/>
          <a:lstStyle>
            <a:lvl1pPr>
              <a:defRPr/>
            </a:lvl1pPr>
          </a:lstStyle>
          <a:p>
            <a:pPr>
              <a:defRPr/>
            </a:pPr>
            <a:fld id="{4F80F278-199D-41C5-BEE1-276487ABFE30}" type="slidenum">
              <a:rPr lang="en-US" altLang="ru-RU"/>
              <a:pPr>
                <a:defRPr/>
              </a:pPr>
              <a:t>‹#›</a:t>
            </a:fld>
            <a:endParaRPr lang="en-US" altLang="ru-RU"/>
          </a:p>
        </p:txBody>
      </p:sp>
    </p:spTree>
    <p:extLst>
      <p:ext uri="{BB962C8B-B14F-4D97-AF65-F5344CB8AC3E}">
        <p14:creationId xmlns:p14="http://schemas.microsoft.com/office/powerpoint/2010/main" val="33835045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3A7CC26-CD05-D53F-1BB8-E44A3DFE6AE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63EFA3C-AF8F-C05D-C503-F180FC2C34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0458EC4-7132-C6C2-ABA4-C01E8E146005}"/>
              </a:ext>
            </a:extLst>
          </p:cNvPr>
          <p:cNvSpPr>
            <a:spLocks noGrp="1" noChangeArrowheads="1"/>
          </p:cNvSpPr>
          <p:nvPr>
            <p:ph type="sldNum" sz="quarter" idx="12"/>
          </p:nvPr>
        </p:nvSpPr>
        <p:spPr>
          <a:ln/>
        </p:spPr>
        <p:txBody>
          <a:bodyPr/>
          <a:lstStyle>
            <a:lvl1pPr>
              <a:defRPr/>
            </a:lvl1pPr>
          </a:lstStyle>
          <a:p>
            <a:pPr>
              <a:defRPr/>
            </a:pPr>
            <a:fld id="{E443A0A6-5A4F-4407-B532-006E7F5020EA}" type="slidenum">
              <a:rPr lang="en-US" altLang="ru-RU"/>
              <a:pPr>
                <a:defRPr/>
              </a:pPr>
              <a:t>‹#›</a:t>
            </a:fld>
            <a:endParaRPr lang="en-US" altLang="ru-RU"/>
          </a:p>
        </p:txBody>
      </p:sp>
    </p:spTree>
    <p:extLst>
      <p:ext uri="{BB962C8B-B14F-4D97-AF65-F5344CB8AC3E}">
        <p14:creationId xmlns:p14="http://schemas.microsoft.com/office/powerpoint/2010/main" val="36735855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528A6F-FBD6-9E05-FD19-033ABEA9861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487A18A-2096-53CF-FE61-9D9C978822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24EE336-28ED-04FC-157F-73EF5591B111}"/>
              </a:ext>
            </a:extLst>
          </p:cNvPr>
          <p:cNvSpPr>
            <a:spLocks noGrp="1" noChangeArrowheads="1"/>
          </p:cNvSpPr>
          <p:nvPr>
            <p:ph type="sldNum" sz="quarter" idx="12"/>
          </p:nvPr>
        </p:nvSpPr>
        <p:spPr>
          <a:ln/>
        </p:spPr>
        <p:txBody>
          <a:bodyPr/>
          <a:lstStyle>
            <a:lvl1pPr>
              <a:defRPr/>
            </a:lvl1pPr>
          </a:lstStyle>
          <a:p>
            <a:pPr>
              <a:defRPr/>
            </a:pPr>
            <a:fld id="{68E23E17-3871-4E30-8686-DD130826E8A8}" type="slidenum">
              <a:rPr lang="en-US" altLang="ru-RU"/>
              <a:pPr>
                <a:defRPr/>
              </a:pPr>
              <a:t>‹#›</a:t>
            </a:fld>
            <a:endParaRPr lang="en-US" altLang="ru-RU"/>
          </a:p>
        </p:txBody>
      </p:sp>
    </p:spTree>
    <p:extLst>
      <p:ext uri="{BB962C8B-B14F-4D97-AF65-F5344CB8AC3E}">
        <p14:creationId xmlns:p14="http://schemas.microsoft.com/office/powerpoint/2010/main" val="19760647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40E614D-D586-4F75-1F01-34415530BE7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CF2CC45-141D-D7CD-0F51-F441B59EA7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F92F6FF-729C-52AA-D256-B639E228AB57}"/>
              </a:ext>
            </a:extLst>
          </p:cNvPr>
          <p:cNvSpPr>
            <a:spLocks noGrp="1" noChangeArrowheads="1"/>
          </p:cNvSpPr>
          <p:nvPr>
            <p:ph type="sldNum" sz="quarter" idx="12"/>
          </p:nvPr>
        </p:nvSpPr>
        <p:spPr>
          <a:ln/>
        </p:spPr>
        <p:txBody>
          <a:bodyPr/>
          <a:lstStyle>
            <a:lvl1pPr>
              <a:defRPr/>
            </a:lvl1pPr>
          </a:lstStyle>
          <a:p>
            <a:pPr>
              <a:defRPr/>
            </a:pPr>
            <a:fld id="{17A5E8D3-0A67-4B85-A5BA-405349D71FD4}" type="slidenum">
              <a:rPr lang="en-US" altLang="ru-RU"/>
              <a:pPr>
                <a:defRPr/>
              </a:pPr>
              <a:t>‹#›</a:t>
            </a:fld>
            <a:endParaRPr lang="en-US" altLang="ru-RU"/>
          </a:p>
        </p:txBody>
      </p:sp>
    </p:spTree>
    <p:extLst>
      <p:ext uri="{BB962C8B-B14F-4D97-AF65-F5344CB8AC3E}">
        <p14:creationId xmlns:p14="http://schemas.microsoft.com/office/powerpoint/2010/main" val="26352621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3EF0BE-5B40-4F1D-1853-5E64E04E69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FA7535B-DFA4-7D41-E5BB-269EB8A904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EC073B1-BCBE-44D5-B781-C8254A64B6A6}"/>
              </a:ext>
            </a:extLst>
          </p:cNvPr>
          <p:cNvSpPr>
            <a:spLocks noGrp="1" noChangeArrowheads="1"/>
          </p:cNvSpPr>
          <p:nvPr>
            <p:ph type="sldNum" sz="quarter" idx="12"/>
          </p:nvPr>
        </p:nvSpPr>
        <p:spPr>
          <a:ln/>
        </p:spPr>
        <p:txBody>
          <a:bodyPr/>
          <a:lstStyle>
            <a:lvl1pPr>
              <a:defRPr/>
            </a:lvl1pPr>
          </a:lstStyle>
          <a:p>
            <a:pPr>
              <a:defRPr/>
            </a:pPr>
            <a:fld id="{42C25C55-6FE9-4DC6-A218-CA59198B7F65}" type="slidenum">
              <a:rPr lang="en-US" altLang="ru-RU"/>
              <a:pPr>
                <a:defRPr/>
              </a:pPr>
              <a:t>‹#›</a:t>
            </a:fld>
            <a:endParaRPr lang="en-US" altLang="ru-RU"/>
          </a:p>
        </p:txBody>
      </p:sp>
    </p:spTree>
    <p:extLst>
      <p:ext uri="{BB962C8B-B14F-4D97-AF65-F5344CB8AC3E}">
        <p14:creationId xmlns:p14="http://schemas.microsoft.com/office/powerpoint/2010/main" val="40141236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9B85CBB-EE8B-4FB2-8180-5F02AE3E0B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ABCFFE-6F75-E70E-0FE4-BF4F7A9809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647DE8-411F-7E28-2D23-05121BF822F9}"/>
              </a:ext>
            </a:extLst>
          </p:cNvPr>
          <p:cNvSpPr>
            <a:spLocks noGrp="1" noChangeArrowheads="1"/>
          </p:cNvSpPr>
          <p:nvPr>
            <p:ph type="sldNum" sz="quarter" idx="12"/>
          </p:nvPr>
        </p:nvSpPr>
        <p:spPr>
          <a:ln/>
        </p:spPr>
        <p:txBody>
          <a:bodyPr/>
          <a:lstStyle>
            <a:lvl1pPr>
              <a:defRPr/>
            </a:lvl1pPr>
          </a:lstStyle>
          <a:p>
            <a:pPr>
              <a:defRPr/>
            </a:pPr>
            <a:fld id="{BF8D595E-9665-4118-AC6B-7E92EE61ABAC}" type="slidenum">
              <a:rPr lang="en-US" altLang="ru-RU"/>
              <a:pPr>
                <a:defRPr/>
              </a:pPr>
              <a:t>‹#›</a:t>
            </a:fld>
            <a:endParaRPr lang="en-US" altLang="ru-RU"/>
          </a:p>
        </p:txBody>
      </p:sp>
    </p:spTree>
    <p:extLst>
      <p:ext uri="{BB962C8B-B14F-4D97-AF65-F5344CB8AC3E}">
        <p14:creationId xmlns:p14="http://schemas.microsoft.com/office/powerpoint/2010/main" val="7748648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FF0D2B-C63F-A687-02AC-B11D462F13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812388-FE4C-3EBD-966E-AC4E58E445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0B90438-4CE8-1EBC-8419-C902933B3E87}"/>
              </a:ext>
            </a:extLst>
          </p:cNvPr>
          <p:cNvSpPr>
            <a:spLocks noGrp="1" noChangeArrowheads="1"/>
          </p:cNvSpPr>
          <p:nvPr>
            <p:ph type="sldNum" sz="quarter" idx="12"/>
          </p:nvPr>
        </p:nvSpPr>
        <p:spPr>
          <a:ln/>
        </p:spPr>
        <p:txBody>
          <a:bodyPr/>
          <a:lstStyle>
            <a:lvl1pPr>
              <a:defRPr/>
            </a:lvl1pPr>
          </a:lstStyle>
          <a:p>
            <a:pPr>
              <a:defRPr/>
            </a:pPr>
            <a:fld id="{56EC387D-4A49-4A70-BE97-42303BD9EE5A}" type="slidenum">
              <a:rPr lang="en-US" altLang="ru-RU"/>
              <a:pPr>
                <a:defRPr/>
              </a:pPr>
              <a:t>‹#›</a:t>
            </a:fld>
            <a:endParaRPr lang="en-US" altLang="ru-RU"/>
          </a:p>
        </p:txBody>
      </p:sp>
    </p:spTree>
    <p:extLst>
      <p:ext uri="{BB962C8B-B14F-4D97-AF65-F5344CB8AC3E}">
        <p14:creationId xmlns:p14="http://schemas.microsoft.com/office/powerpoint/2010/main" val="8576430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9D6EB4-F308-D8E2-77BD-E6CF3BE2FE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D23B2D-3706-40BE-613D-DF93C00D6B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6BC8D9-26A9-175E-350D-B1BB8AE8CAF6}"/>
              </a:ext>
            </a:extLst>
          </p:cNvPr>
          <p:cNvSpPr>
            <a:spLocks noGrp="1" noChangeArrowheads="1"/>
          </p:cNvSpPr>
          <p:nvPr>
            <p:ph type="sldNum" sz="quarter" idx="12"/>
          </p:nvPr>
        </p:nvSpPr>
        <p:spPr>
          <a:ln/>
        </p:spPr>
        <p:txBody>
          <a:bodyPr/>
          <a:lstStyle>
            <a:lvl1pPr>
              <a:defRPr/>
            </a:lvl1pPr>
          </a:lstStyle>
          <a:p>
            <a:pPr>
              <a:defRPr/>
            </a:pPr>
            <a:fld id="{395FAC33-0FDC-447E-85C0-701CCEFC6CDE}" type="slidenum">
              <a:rPr lang="en-US" altLang="ru-RU"/>
              <a:pPr>
                <a:defRPr/>
              </a:pPr>
              <a:t>‹#›</a:t>
            </a:fld>
            <a:endParaRPr lang="en-US" altLang="ru-RU"/>
          </a:p>
        </p:txBody>
      </p:sp>
    </p:spTree>
    <p:extLst>
      <p:ext uri="{BB962C8B-B14F-4D97-AF65-F5344CB8AC3E}">
        <p14:creationId xmlns:p14="http://schemas.microsoft.com/office/powerpoint/2010/main" val="2104452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686800" y="609600"/>
            <a:ext cx="25908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609600"/>
            <a:ext cx="7569200" cy="54864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6" name="Rectangle 6"/>
          <p:cNvSpPr>
            <a:spLocks noGrp="1" noChangeArrowheads="1"/>
          </p:cNvSpPr>
          <p:nvPr>
            <p:ph type="sldNum" sz="quarter" idx="12"/>
          </p:nvPr>
        </p:nvSpPr>
        <p:spPr>
          <a:ln/>
        </p:spPr>
        <p:txBody>
          <a:bodyPr/>
          <a:lstStyle>
            <a:lvl1pPr>
              <a:defRPr/>
            </a:lvl1pPr>
          </a:lstStyle>
          <a:p>
            <a:pPr>
              <a:defRPr/>
            </a:pPr>
            <a:fld id="{FBFF1DED-D843-47B2-A6E3-5565399A5ABB}" type="slidenum">
              <a:rPr lang="en-US" altLang="de-DE"/>
              <a:pPr>
                <a:defRPr/>
              </a:pPr>
              <a:t>‹#›</a:t>
            </a:fld>
            <a:endParaRPr lang="en-US" altLang="de-DE"/>
          </a:p>
        </p:txBody>
      </p:sp>
    </p:spTree>
    <p:extLst>
      <p:ext uri="{BB962C8B-B14F-4D97-AF65-F5344CB8AC3E}">
        <p14:creationId xmlns:p14="http://schemas.microsoft.com/office/powerpoint/2010/main" val="5591313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FC02CD-D6E0-2E0F-F226-0FF49F2C67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55F90F-5064-C040-D269-37D2A6124D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3BCE59-FAA8-285F-D324-75B617CA4127}"/>
              </a:ext>
            </a:extLst>
          </p:cNvPr>
          <p:cNvSpPr>
            <a:spLocks noGrp="1" noChangeArrowheads="1"/>
          </p:cNvSpPr>
          <p:nvPr>
            <p:ph type="sldNum" sz="quarter" idx="12"/>
          </p:nvPr>
        </p:nvSpPr>
        <p:spPr>
          <a:ln/>
        </p:spPr>
        <p:txBody>
          <a:bodyPr/>
          <a:lstStyle>
            <a:lvl1pPr>
              <a:defRPr/>
            </a:lvl1pPr>
          </a:lstStyle>
          <a:p>
            <a:pPr>
              <a:defRPr/>
            </a:pPr>
            <a:fld id="{A98A0924-986D-496C-96FC-132F8F873F3B}" type="slidenum">
              <a:rPr lang="en-US" altLang="ru-RU"/>
              <a:pPr>
                <a:defRPr/>
              </a:pPr>
              <a:t>‹#›</a:t>
            </a:fld>
            <a:endParaRPr lang="en-US" altLang="ru-RU"/>
          </a:p>
        </p:txBody>
      </p:sp>
    </p:spTree>
    <p:extLst>
      <p:ext uri="{BB962C8B-B14F-4D97-AF65-F5344CB8AC3E}">
        <p14:creationId xmlns:p14="http://schemas.microsoft.com/office/powerpoint/2010/main" val="41447810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BCBB140-99C6-7657-F7C3-927C913BD13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1E5D4C-C257-DB8B-B4C7-5DAF85D83A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0B3097D-24A0-B969-7BEB-808677D976E9}"/>
              </a:ext>
            </a:extLst>
          </p:cNvPr>
          <p:cNvSpPr>
            <a:spLocks noGrp="1" noChangeArrowheads="1"/>
          </p:cNvSpPr>
          <p:nvPr>
            <p:ph type="sldNum" sz="quarter" idx="12"/>
          </p:nvPr>
        </p:nvSpPr>
        <p:spPr>
          <a:ln/>
        </p:spPr>
        <p:txBody>
          <a:bodyPr/>
          <a:lstStyle>
            <a:lvl1pPr>
              <a:defRPr/>
            </a:lvl1pPr>
          </a:lstStyle>
          <a:p>
            <a:pPr>
              <a:defRPr/>
            </a:pPr>
            <a:fld id="{6908BC1A-5D5D-4670-8DF6-89CED4F9D6C5}" type="slidenum">
              <a:rPr lang="en-US" altLang="ru-RU"/>
              <a:pPr>
                <a:defRPr/>
              </a:pPr>
              <a:t>‹#›</a:t>
            </a:fld>
            <a:endParaRPr lang="en-US" altLang="ru-RU"/>
          </a:p>
        </p:txBody>
      </p:sp>
    </p:spTree>
    <p:extLst>
      <p:ext uri="{BB962C8B-B14F-4D97-AF65-F5344CB8AC3E}">
        <p14:creationId xmlns:p14="http://schemas.microsoft.com/office/powerpoint/2010/main" val="5667769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4D64E4-9ED5-7870-DB42-612AE9D956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E3032EC-5BB6-D29E-0A9D-8E9B0011B8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600176F-E1E2-4E67-CEAC-61226FD8299A}"/>
              </a:ext>
            </a:extLst>
          </p:cNvPr>
          <p:cNvSpPr>
            <a:spLocks noGrp="1" noChangeArrowheads="1"/>
          </p:cNvSpPr>
          <p:nvPr>
            <p:ph type="sldNum" sz="quarter" idx="12"/>
          </p:nvPr>
        </p:nvSpPr>
        <p:spPr>
          <a:ln/>
        </p:spPr>
        <p:txBody>
          <a:bodyPr/>
          <a:lstStyle>
            <a:lvl1pPr>
              <a:defRPr/>
            </a:lvl1pPr>
          </a:lstStyle>
          <a:p>
            <a:pPr>
              <a:defRPr/>
            </a:pPr>
            <a:fld id="{D4DFA221-B94A-45B5-BF90-5E360CCFD763}" type="slidenum">
              <a:rPr lang="en-US" altLang="ru-RU"/>
              <a:pPr>
                <a:defRPr/>
              </a:pPr>
              <a:t>‹#›</a:t>
            </a:fld>
            <a:endParaRPr lang="en-US" altLang="ru-RU"/>
          </a:p>
        </p:txBody>
      </p:sp>
    </p:spTree>
    <p:extLst>
      <p:ext uri="{BB962C8B-B14F-4D97-AF65-F5344CB8AC3E}">
        <p14:creationId xmlns:p14="http://schemas.microsoft.com/office/powerpoint/2010/main" val="13673409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7FF21B1-7401-E99F-0383-67B3C4380F35}"/>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5C28293-7679-06AA-7BE7-52A167EF92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A751E1D-C78C-45A0-A29C-A9B718FA7A37}"/>
              </a:ext>
            </a:extLst>
          </p:cNvPr>
          <p:cNvSpPr>
            <a:spLocks noGrp="1" noChangeArrowheads="1"/>
          </p:cNvSpPr>
          <p:nvPr>
            <p:ph type="sldNum" sz="quarter" idx="12"/>
          </p:nvPr>
        </p:nvSpPr>
        <p:spPr>
          <a:ln/>
        </p:spPr>
        <p:txBody>
          <a:bodyPr/>
          <a:lstStyle>
            <a:lvl1pPr>
              <a:defRPr/>
            </a:lvl1pPr>
          </a:lstStyle>
          <a:p>
            <a:pPr>
              <a:defRPr/>
            </a:pPr>
            <a:fld id="{72899FE1-25E8-4A1A-89AD-9B03D1071A6B}" type="slidenum">
              <a:rPr lang="en-US" altLang="ru-RU"/>
              <a:pPr>
                <a:defRPr/>
              </a:pPr>
              <a:t>‹#›</a:t>
            </a:fld>
            <a:endParaRPr lang="en-US" altLang="ru-RU"/>
          </a:p>
        </p:txBody>
      </p:sp>
    </p:spTree>
    <p:extLst>
      <p:ext uri="{BB962C8B-B14F-4D97-AF65-F5344CB8AC3E}">
        <p14:creationId xmlns:p14="http://schemas.microsoft.com/office/powerpoint/2010/main" val="29268076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B591967-392D-E6C3-545A-28F4BB3303E2}"/>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ABB067C-745E-81A2-121F-8D5933ED87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739EBAD7-6D07-3A7A-74CC-16B4C1C85A04}"/>
              </a:ext>
            </a:extLst>
          </p:cNvPr>
          <p:cNvSpPr>
            <a:spLocks noGrp="1" noChangeArrowheads="1"/>
          </p:cNvSpPr>
          <p:nvPr>
            <p:ph type="sldNum" sz="quarter" idx="12"/>
          </p:nvPr>
        </p:nvSpPr>
        <p:spPr>
          <a:ln/>
        </p:spPr>
        <p:txBody>
          <a:bodyPr/>
          <a:lstStyle>
            <a:lvl1pPr>
              <a:defRPr/>
            </a:lvl1pPr>
          </a:lstStyle>
          <a:p>
            <a:pPr>
              <a:defRPr/>
            </a:pPr>
            <a:fld id="{5A11C101-3393-457B-8B42-2561A03F5531}" type="slidenum">
              <a:rPr lang="en-US" altLang="ru-RU"/>
              <a:pPr>
                <a:defRPr/>
              </a:pPr>
              <a:t>‹#›</a:t>
            </a:fld>
            <a:endParaRPr lang="en-US" altLang="ru-RU"/>
          </a:p>
        </p:txBody>
      </p:sp>
    </p:spTree>
    <p:extLst>
      <p:ext uri="{BB962C8B-B14F-4D97-AF65-F5344CB8AC3E}">
        <p14:creationId xmlns:p14="http://schemas.microsoft.com/office/powerpoint/2010/main" val="34504227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20499"/>
            <a:ext cx="10363200" cy="1470025"/>
          </a:xfrm>
        </p:spPr>
        <p:txBody>
          <a:bodyPr/>
          <a:lstStyle/>
          <a:p>
            <a:r>
              <a:rPr lang="en-US"/>
              <a:t>Click to edit Master title style</a:t>
            </a:r>
          </a:p>
        </p:txBody>
      </p:sp>
      <p:sp>
        <p:nvSpPr>
          <p:cNvPr id="3" name="Subtitle 2"/>
          <p:cNvSpPr>
            <a:spLocks noGrp="1"/>
          </p:cNvSpPr>
          <p:nvPr>
            <p:ph type="subTitle" idx="1"/>
          </p:nvPr>
        </p:nvSpPr>
        <p:spPr>
          <a:xfrm>
            <a:off x="1967541" y="5041819"/>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a:lvl1pPr>
          </a:lstStyle>
          <a:p>
            <a:fld id="{99517998-6E04-4259-BF41-3F02D7F669FE}" type="slidenum">
              <a:rPr lang="en-US"/>
              <a:pPr/>
              <a:t>‹#›</a:t>
            </a:fld>
            <a:endParaRPr lang="en-US"/>
          </a:p>
        </p:txBody>
      </p:sp>
      <p:pic>
        <p:nvPicPr>
          <p:cNvPr id="4" name="Picture 3">
            <a:extLst>
              <a:ext uri="{FF2B5EF4-FFF2-40B4-BE49-F238E27FC236}">
                <a16:creationId xmlns:a16="http://schemas.microsoft.com/office/drawing/2014/main" id="{71DA0822-97A2-E5AC-2034-DC788A2AB452}"/>
              </a:ext>
            </a:extLst>
          </p:cNvPr>
          <p:cNvPicPr>
            <a:picLocks noChangeAspect="1"/>
          </p:cNvPicPr>
          <p:nvPr userDrawn="1"/>
        </p:nvPicPr>
        <p:blipFill>
          <a:blip r:embed="rId2"/>
          <a:stretch>
            <a:fillRect/>
          </a:stretch>
        </p:blipFill>
        <p:spPr>
          <a:xfrm>
            <a:off x="8078" y="203"/>
            <a:ext cx="12183921" cy="2342738"/>
          </a:xfrm>
          <a:prstGeom prst="rect">
            <a:avLst/>
          </a:prstGeom>
        </p:spPr>
      </p:pic>
    </p:spTree>
    <p:extLst>
      <p:ext uri="{BB962C8B-B14F-4D97-AF65-F5344CB8AC3E}">
        <p14:creationId xmlns:p14="http://schemas.microsoft.com/office/powerpoint/2010/main" val="520833180"/>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620"/>
            <a:ext cx="12192677" cy="770384"/>
          </a:xfrm>
        </p:spPr>
        <p:txBody>
          <a:bodyPr/>
          <a:lstStyle/>
          <a:p>
            <a:r>
              <a:rPr lang="en-US" dirty="0"/>
              <a:t>Click to edit Master title style</a:t>
            </a:r>
          </a:p>
        </p:txBody>
      </p:sp>
      <p:sp>
        <p:nvSpPr>
          <p:cNvPr id="6" name="Slide Number Placeholder 5"/>
          <p:cNvSpPr>
            <a:spLocks noGrp="1"/>
          </p:cNvSpPr>
          <p:nvPr>
            <p:ph type="sldNum" sz="quarter" idx="12"/>
          </p:nvPr>
        </p:nvSpPr>
        <p:spPr>
          <a:xfrm>
            <a:off x="9700683" y="-16532"/>
            <a:ext cx="2540000" cy="457200"/>
          </a:xfrm>
        </p:spPr>
        <p:txBody>
          <a:bodyPr/>
          <a:lstStyle>
            <a:lvl1pPr>
              <a:defRPr/>
            </a:lvl1pPr>
          </a:lstStyle>
          <a:p>
            <a:fld id="{A2D2CA8A-49B1-44D0-B863-6C6BFD9BB9EC}" type="slidenum">
              <a:rPr lang="en-US"/>
              <a:pPr/>
              <a:t>‹#›</a:t>
            </a:fld>
            <a:endParaRPr lang="en-US" dirty="0"/>
          </a:p>
        </p:txBody>
      </p:sp>
    </p:spTree>
    <p:extLst>
      <p:ext uri="{BB962C8B-B14F-4D97-AF65-F5344CB8AC3E}">
        <p14:creationId xmlns:p14="http://schemas.microsoft.com/office/powerpoint/2010/main" val="1835492790"/>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F4F7A8C-FFCA-3A4C-A474-940E06575E2C}"/>
              </a:ext>
            </a:extLst>
          </p:cNvPr>
          <p:cNvSpPr>
            <a:spLocks noGrp="1"/>
          </p:cNvSpPr>
          <p:nvPr>
            <p:ph type="ftr" sz="quarter" idx="11"/>
          </p:nvPr>
        </p:nvSpPr>
        <p:spPr/>
        <p:txBody>
          <a:bodyPr/>
          <a:lstStyle>
            <a:lvl1pPr>
              <a:buNone/>
              <a:defRPr/>
            </a:lvl1pPr>
          </a:lstStyle>
          <a:p>
            <a:endParaRPr lang="en-US" dirty="0"/>
          </a:p>
        </p:txBody>
      </p:sp>
      <p:sp>
        <p:nvSpPr>
          <p:cNvPr id="6" name="Slide Number Placeholder 5">
            <a:extLst>
              <a:ext uri="{FF2B5EF4-FFF2-40B4-BE49-F238E27FC236}">
                <a16:creationId xmlns:a16="http://schemas.microsoft.com/office/drawing/2014/main" id="{5EBE3ED4-2BAD-7C4B-9B5A-FB400E7792F3}"/>
              </a:ext>
            </a:extLst>
          </p:cNvPr>
          <p:cNvSpPr>
            <a:spLocks noGrp="1"/>
          </p:cNvSpPr>
          <p:nvPr>
            <p:ph type="sldNum" sz="quarter" idx="12"/>
          </p:nvPr>
        </p:nvSpPr>
        <p:spPr/>
        <p:txBody>
          <a:bodyPr/>
          <a:lstStyle/>
          <a:p>
            <a:fld id="{84DE8D6B-13AC-014F-99EE-C0455F62AD83}" type="slidenum">
              <a:rPr lang="en-US" smtClean="0"/>
              <a:t>‹#›</a:t>
            </a:fld>
            <a:endParaRPr lang="en-US"/>
          </a:p>
        </p:txBody>
      </p:sp>
    </p:spTree>
    <p:extLst>
      <p:ext uri="{BB962C8B-B14F-4D97-AF65-F5344CB8AC3E}">
        <p14:creationId xmlns:p14="http://schemas.microsoft.com/office/powerpoint/2010/main" val="30967330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A933-C45C-3444-A63D-EC1FA59AB9BD}"/>
              </a:ext>
            </a:extLst>
          </p:cNvPr>
          <p:cNvSpPr>
            <a:spLocks noGrp="1"/>
          </p:cNvSpPr>
          <p:nvPr>
            <p:ph type="title" sz="quarter"/>
          </p:nvPr>
        </p:nvSpPr>
        <p:spPr>
          <a:xfrm>
            <a:off x="2438400" y="-47625"/>
            <a:ext cx="9753600" cy="6477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46D2CEE-D675-6249-9D2E-19CF4D89322A}"/>
              </a:ext>
            </a:extLst>
          </p:cNvPr>
          <p:cNvSpPr>
            <a:spLocks noGrp="1"/>
          </p:cNvSpPr>
          <p:nvPr>
            <p:ph sz="quarter" idx="1"/>
          </p:nvPr>
        </p:nvSpPr>
        <p:spPr>
          <a:xfrm>
            <a:off x="719667" y="908050"/>
            <a:ext cx="49276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62AF1-B9AE-D44B-AA40-79E639505501}"/>
              </a:ext>
            </a:extLst>
          </p:cNvPr>
          <p:cNvSpPr>
            <a:spLocks noGrp="1"/>
          </p:cNvSpPr>
          <p:nvPr>
            <p:ph sz="quarter" idx="2"/>
          </p:nvPr>
        </p:nvSpPr>
        <p:spPr>
          <a:xfrm>
            <a:off x="5850467" y="908050"/>
            <a:ext cx="49276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5D77BFB-3ADB-0D41-BD7E-3CDADECF9BDB}"/>
              </a:ext>
            </a:extLst>
          </p:cNvPr>
          <p:cNvSpPr>
            <a:spLocks noGrp="1"/>
          </p:cNvSpPr>
          <p:nvPr>
            <p:ph sz="quarter" idx="3"/>
          </p:nvPr>
        </p:nvSpPr>
        <p:spPr>
          <a:xfrm>
            <a:off x="719667" y="3575050"/>
            <a:ext cx="49276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CD1BF25F-786A-274D-915E-91517EEEB8CD}"/>
              </a:ext>
            </a:extLst>
          </p:cNvPr>
          <p:cNvSpPr>
            <a:spLocks noGrp="1"/>
          </p:cNvSpPr>
          <p:nvPr>
            <p:ph sz="quarter" idx="4"/>
          </p:nvPr>
        </p:nvSpPr>
        <p:spPr>
          <a:xfrm>
            <a:off x="5850467" y="3575050"/>
            <a:ext cx="49276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F58A8A5-4A23-F643-AF6F-75EE3DADB90E}"/>
              </a:ext>
            </a:extLst>
          </p:cNvPr>
          <p:cNvSpPr>
            <a:spLocks noGrp="1"/>
          </p:cNvSpPr>
          <p:nvPr>
            <p:ph type="sldNum" sz="quarter" idx="12"/>
          </p:nvPr>
        </p:nvSpPr>
        <p:spPr>
          <a:xfrm>
            <a:off x="-2108200" y="-142875"/>
            <a:ext cx="2540000" cy="457200"/>
          </a:xfrm>
        </p:spPr>
        <p:txBody>
          <a:bodyPr/>
          <a:lstStyle>
            <a:lvl1pPr>
              <a:defRPr/>
            </a:lvl1pPr>
          </a:lstStyle>
          <a:p>
            <a:fld id="{9AE783C0-5B31-5A47-B6FD-295A0FB8F120}" type="slidenum">
              <a:rPr lang="en-US" altLang="en-US"/>
              <a:pPr/>
              <a:t>‹#›</a:t>
            </a:fld>
            <a:r>
              <a:rPr lang="en-US" altLang="en-US"/>
              <a:t> </a:t>
            </a:r>
            <a:endParaRPr lang="en-US" altLang="en-US" b="0"/>
          </a:p>
        </p:txBody>
      </p:sp>
    </p:spTree>
    <p:extLst>
      <p:ext uri="{BB962C8B-B14F-4D97-AF65-F5344CB8AC3E}">
        <p14:creationId xmlns:p14="http://schemas.microsoft.com/office/powerpoint/2010/main" val="2906052634"/>
      </p:ext>
    </p:extLst>
  </p:cSld>
  <p:clrMapOvr>
    <a:masterClrMapping/>
  </p:clrMapOvr>
  <p:transition spd="med">
    <p:strips dir="rd"/>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F70F-58D9-42E4-90A8-31ACA93E242A}"/>
              </a:ext>
            </a:extLst>
          </p:cNvPr>
          <p:cNvSpPr>
            <a:spLocks noGrp="1"/>
          </p:cNvSpPr>
          <p:nvPr>
            <p:ph type="title"/>
          </p:nvPr>
        </p:nvSpPr>
        <p:spPr>
          <a:xfrm>
            <a:off x="0" y="-5680"/>
            <a:ext cx="12192000" cy="73438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38F5AD1-0D26-168A-AD19-5F45F27EBB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7353CB-CCA9-1961-8334-2E2BD51271E5}"/>
              </a:ext>
            </a:extLst>
          </p:cNvPr>
          <p:cNvSpPr>
            <a:spLocks noGrp="1"/>
          </p:cNvSpPr>
          <p:nvPr>
            <p:ph type="dt" sz="half" idx="10"/>
          </p:nvPr>
        </p:nvSpPr>
        <p:spPr/>
        <p:txBody>
          <a:bodyPr/>
          <a:lstStyle>
            <a:lvl1pPr>
              <a:defRPr/>
            </a:lvl1pPr>
          </a:lstStyle>
          <a:p>
            <a:r>
              <a:rPr lang="en-US" altLang="en-US"/>
              <a:t>28-Feb-06</a:t>
            </a:r>
          </a:p>
        </p:txBody>
      </p:sp>
      <p:sp>
        <p:nvSpPr>
          <p:cNvPr id="5" name="Footer Placeholder 4">
            <a:extLst>
              <a:ext uri="{FF2B5EF4-FFF2-40B4-BE49-F238E27FC236}">
                <a16:creationId xmlns:a16="http://schemas.microsoft.com/office/drawing/2014/main" id="{C28F5E2E-8D89-2C6A-C8AA-DFEA91FEC80B}"/>
              </a:ext>
            </a:extLst>
          </p:cNvPr>
          <p:cNvSpPr>
            <a:spLocks noGrp="1"/>
          </p:cNvSpPr>
          <p:nvPr>
            <p:ph type="ftr" sz="quarter" idx="11"/>
          </p:nvPr>
        </p:nvSpPr>
        <p:spPr/>
        <p:txBody>
          <a:bodyPr/>
          <a:lstStyle>
            <a:lvl1pPr>
              <a:buNone/>
              <a:defRPr/>
            </a:lvl1pPr>
          </a:lstStyle>
          <a:p>
            <a:endParaRPr lang="en-US" altLang="en-US" dirty="0"/>
          </a:p>
        </p:txBody>
      </p:sp>
      <p:sp>
        <p:nvSpPr>
          <p:cNvPr id="6" name="Slide Number Placeholder 5">
            <a:extLst>
              <a:ext uri="{FF2B5EF4-FFF2-40B4-BE49-F238E27FC236}">
                <a16:creationId xmlns:a16="http://schemas.microsoft.com/office/drawing/2014/main" id="{8511D3AB-D09B-2F9A-1EFB-609FE08A2B47}"/>
              </a:ext>
            </a:extLst>
          </p:cNvPr>
          <p:cNvSpPr>
            <a:spLocks noGrp="1"/>
          </p:cNvSpPr>
          <p:nvPr>
            <p:ph type="sldNum" sz="quarter" idx="12"/>
          </p:nvPr>
        </p:nvSpPr>
        <p:spPr/>
        <p:txBody>
          <a:bodyPr/>
          <a:lstStyle>
            <a:lvl1pPr>
              <a:defRPr/>
            </a:lvl1pPr>
          </a:lstStyle>
          <a:p>
            <a:fld id="{23505652-DACB-5F47-90E9-1C49CE3EDF9E}" type="slidenum">
              <a:rPr lang="en-US" altLang="en-US"/>
              <a:pPr/>
              <a:t>‹#›</a:t>
            </a:fld>
            <a:r>
              <a:rPr lang="en-US" altLang="en-US"/>
              <a:t> </a:t>
            </a:r>
            <a:endParaRPr lang="en-US" altLang="en-US" b="0"/>
          </a:p>
        </p:txBody>
      </p:sp>
    </p:spTree>
    <p:extLst>
      <p:ext uri="{BB962C8B-B14F-4D97-AF65-F5344CB8AC3E}">
        <p14:creationId xmlns:p14="http://schemas.microsoft.com/office/powerpoint/2010/main" val="3638506225"/>
      </p:ext>
    </p:extLst>
  </p:cSld>
  <p:clrMapOvr>
    <a:masterClrMapping/>
  </p:clrMapOvr>
  <p:transition spd="med">
    <p:strips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5"/>
          <p:cNvSpPr>
            <a:spLocks noGrp="1" noChangeArrowheads="1"/>
          </p:cNvSpPr>
          <p:nvPr>
            <p:ph type="sldNum" sz="quarter" idx="10"/>
          </p:nvPr>
        </p:nvSpPr>
        <p:spPr>
          <a:ln/>
        </p:spPr>
        <p:txBody>
          <a:bodyPr/>
          <a:lstStyle>
            <a:lvl1pPr>
              <a:defRPr/>
            </a:lvl1pPr>
          </a:lstStyle>
          <a:p>
            <a:pPr>
              <a:defRPr/>
            </a:pPr>
            <a:fld id="{4EB75DFF-CC42-4C3A-BA0D-2EC710CBAD8F}" type="slidenum">
              <a:rPr lang="de-DE"/>
              <a:pPr>
                <a:defRPr/>
              </a:pPr>
              <a:t>‹#›</a:t>
            </a:fld>
            <a:endParaRPr lang="de-DE"/>
          </a:p>
        </p:txBody>
      </p:sp>
    </p:spTree>
    <p:extLst>
      <p:ext uri="{BB962C8B-B14F-4D97-AF65-F5344CB8AC3E}">
        <p14:creationId xmlns:p14="http://schemas.microsoft.com/office/powerpoint/2010/main" val="8719324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7844C47-51FC-653E-3327-9FB9D75976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CBFB4C-4D2D-5554-7A67-8BBD417928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80B21A-F5BF-E1A0-DF45-6B6B17298F79}"/>
              </a:ext>
            </a:extLst>
          </p:cNvPr>
          <p:cNvSpPr>
            <a:spLocks noGrp="1" noChangeArrowheads="1"/>
          </p:cNvSpPr>
          <p:nvPr>
            <p:ph type="sldNum" sz="quarter" idx="12"/>
          </p:nvPr>
        </p:nvSpPr>
        <p:spPr>
          <a:ln/>
        </p:spPr>
        <p:txBody>
          <a:bodyPr/>
          <a:lstStyle>
            <a:lvl1pPr>
              <a:defRPr/>
            </a:lvl1pPr>
          </a:lstStyle>
          <a:p>
            <a:pPr>
              <a:defRPr/>
            </a:pPr>
            <a:fld id="{1BF28B94-8237-4458-A6CA-C73B5DCB108B}" type="slidenum">
              <a:rPr lang="en-US" altLang="ru-RU"/>
              <a:pPr>
                <a:defRPr/>
              </a:pPr>
              <a:t>‹#›</a:t>
            </a:fld>
            <a:endParaRPr lang="en-US" altLang="ru-RU"/>
          </a:p>
        </p:txBody>
      </p:sp>
    </p:spTree>
    <p:extLst>
      <p:ext uri="{BB962C8B-B14F-4D97-AF65-F5344CB8AC3E}">
        <p14:creationId xmlns:p14="http://schemas.microsoft.com/office/powerpoint/2010/main" val="40417258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C90B09-5C89-D711-171C-6322D1EAA0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B5AF46-3DEC-5167-8F79-85E28BC493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8AE7EA-79CE-021F-8557-F814AFB9CBAD}"/>
              </a:ext>
            </a:extLst>
          </p:cNvPr>
          <p:cNvSpPr>
            <a:spLocks noGrp="1" noChangeArrowheads="1"/>
          </p:cNvSpPr>
          <p:nvPr>
            <p:ph type="sldNum" sz="quarter" idx="12"/>
          </p:nvPr>
        </p:nvSpPr>
        <p:spPr>
          <a:ln/>
        </p:spPr>
        <p:txBody>
          <a:bodyPr/>
          <a:lstStyle>
            <a:lvl1pPr>
              <a:defRPr/>
            </a:lvl1pPr>
          </a:lstStyle>
          <a:p>
            <a:pPr>
              <a:defRPr/>
            </a:pPr>
            <a:fld id="{1EB79DB9-10A0-4A95-9939-187FE6CBDC83}" type="slidenum">
              <a:rPr lang="en-US" altLang="ru-RU"/>
              <a:pPr>
                <a:defRPr/>
              </a:pPr>
              <a:t>‹#›</a:t>
            </a:fld>
            <a:endParaRPr lang="en-US" altLang="ru-RU"/>
          </a:p>
        </p:txBody>
      </p:sp>
    </p:spTree>
    <p:extLst>
      <p:ext uri="{BB962C8B-B14F-4D97-AF65-F5344CB8AC3E}">
        <p14:creationId xmlns:p14="http://schemas.microsoft.com/office/powerpoint/2010/main" val="31171960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A8F3A7A-D8B0-5D4B-8A2D-8441BBFE45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D66140-E554-662C-9F1B-9DCF163F26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FC8C49-4A37-0BE2-C171-B551D80F5F7B}"/>
              </a:ext>
            </a:extLst>
          </p:cNvPr>
          <p:cNvSpPr>
            <a:spLocks noGrp="1" noChangeArrowheads="1"/>
          </p:cNvSpPr>
          <p:nvPr>
            <p:ph type="sldNum" sz="quarter" idx="12"/>
          </p:nvPr>
        </p:nvSpPr>
        <p:spPr>
          <a:ln/>
        </p:spPr>
        <p:txBody>
          <a:bodyPr/>
          <a:lstStyle>
            <a:lvl1pPr>
              <a:defRPr/>
            </a:lvl1pPr>
          </a:lstStyle>
          <a:p>
            <a:pPr>
              <a:defRPr/>
            </a:pPr>
            <a:fld id="{FDE4329F-7E12-44AA-80C7-D37F8605AD6A}" type="slidenum">
              <a:rPr lang="en-US" altLang="ru-RU"/>
              <a:pPr>
                <a:defRPr/>
              </a:pPr>
              <a:t>‹#›</a:t>
            </a:fld>
            <a:endParaRPr lang="en-US" altLang="ru-RU"/>
          </a:p>
        </p:txBody>
      </p:sp>
    </p:spTree>
    <p:extLst>
      <p:ext uri="{BB962C8B-B14F-4D97-AF65-F5344CB8AC3E}">
        <p14:creationId xmlns:p14="http://schemas.microsoft.com/office/powerpoint/2010/main" val="40396786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AECA67-CB2F-AD9F-4C4F-264BC92FD7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1934A23-114B-0A17-4E19-ED72FE445C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AFF59C-ABCC-7A3F-43BC-C3841839E035}"/>
              </a:ext>
            </a:extLst>
          </p:cNvPr>
          <p:cNvSpPr>
            <a:spLocks noGrp="1" noChangeArrowheads="1"/>
          </p:cNvSpPr>
          <p:nvPr>
            <p:ph type="sldNum" sz="quarter" idx="12"/>
          </p:nvPr>
        </p:nvSpPr>
        <p:spPr>
          <a:ln/>
        </p:spPr>
        <p:txBody>
          <a:bodyPr/>
          <a:lstStyle>
            <a:lvl1pPr>
              <a:defRPr/>
            </a:lvl1pPr>
          </a:lstStyle>
          <a:p>
            <a:pPr>
              <a:defRPr/>
            </a:pPr>
            <a:fld id="{31E4BAEF-DC81-4297-95F1-75D6A15C3AA2}" type="slidenum">
              <a:rPr lang="en-US" altLang="ru-RU"/>
              <a:pPr>
                <a:defRPr/>
              </a:pPr>
              <a:t>‹#›</a:t>
            </a:fld>
            <a:endParaRPr lang="en-US" altLang="ru-RU"/>
          </a:p>
        </p:txBody>
      </p:sp>
    </p:spTree>
    <p:extLst>
      <p:ext uri="{BB962C8B-B14F-4D97-AF65-F5344CB8AC3E}">
        <p14:creationId xmlns:p14="http://schemas.microsoft.com/office/powerpoint/2010/main" val="33741124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21F0BD0-EFB5-17E1-4B3F-8E3F30CBE3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AF19AF6-BFE3-BB9D-9B34-0F7D0CCC62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2878607-A4C4-BBF7-C7ED-3AB7E05E2C2A}"/>
              </a:ext>
            </a:extLst>
          </p:cNvPr>
          <p:cNvSpPr>
            <a:spLocks noGrp="1" noChangeArrowheads="1"/>
          </p:cNvSpPr>
          <p:nvPr>
            <p:ph type="sldNum" sz="quarter" idx="12"/>
          </p:nvPr>
        </p:nvSpPr>
        <p:spPr>
          <a:ln/>
        </p:spPr>
        <p:txBody>
          <a:bodyPr/>
          <a:lstStyle>
            <a:lvl1pPr>
              <a:defRPr/>
            </a:lvl1pPr>
          </a:lstStyle>
          <a:p>
            <a:pPr>
              <a:defRPr/>
            </a:pPr>
            <a:fld id="{EC660DC8-8C2D-4CCF-8F5F-A41D493087C8}" type="slidenum">
              <a:rPr lang="en-US" altLang="ru-RU"/>
              <a:pPr>
                <a:defRPr/>
              </a:pPr>
              <a:t>‹#›</a:t>
            </a:fld>
            <a:endParaRPr lang="en-US" altLang="ru-RU"/>
          </a:p>
        </p:txBody>
      </p:sp>
    </p:spTree>
    <p:extLst>
      <p:ext uri="{BB962C8B-B14F-4D97-AF65-F5344CB8AC3E}">
        <p14:creationId xmlns:p14="http://schemas.microsoft.com/office/powerpoint/2010/main" val="25864338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526872-C409-26FC-AA59-4A77DABB7C2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1205134-2CBC-6C75-C360-428D318C3C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8390560-F67D-8A3B-3465-144FA79021E2}"/>
              </a:ext>
            </a:extLst>
          </p:cNvPr>
          <p:cNvSpPr>
            <a:spLocks noGrp="1" noChangeArrowheads="1"/>
          </p:cNvSpPr>
          <p:nvPr>
            <p:ph type="sldNum" sz="quarter" idx="12"/>
          </p:nvPr>
        </p:nvSpPr>
        <p:spPr>
          <a:ln/>
        </p:spPr>
        <p:txBody>
          <a:bodyPr/>
          <a:lstStyle>
            <a:lvl1pPr>
              <a:defRPr/>
            </a:lvl1pPr>
          </a:lstStyle>
          <a:p>
            <a:pPr>
              <a:defRPr/>
            </a:pPr>
            <a:fld id="{86016C29-6D60-4A8C-AE11-BC3D79103E7E}" type="slidenum">
              <a:rPr lang="en-US" altLang="ru-RU"/>
              <a:pPr>
                <a:defRPr/>
              </a:pPr>
              <a:t>‹#›</a:t>
            </a:fld>
            <a:endParaRPr lang="en-US" altLang="ru-RU"/>
          </a:p>
        </p:txBody>
      </p:sp>
    </p:spTree>
    <p:extLst>
      <p:ext uri="{BB962C8B-B14F-4D97-AF65-F5344CB8AC3E}">
        <p14:creationId xmlns:p14="http://schemas.microsoft.com/office/powerpoint/2010/main" val="35404179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BEEEEA8-5685-52E8-3E05-5821D5E0E82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B306D08-6BCA-2179-A73F-E8E75E10B6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C47E799-8E03-EAB7-5F0E-23A1722953B1}"/>
              </a:ext>
            </a:extLst>
          </p:cNvPr>
          <p:cNvSpPr>
            <a:spLocks noGrp="1" noChangeArrowheads="1"/>
          </p:cNvSpPr>
          <p:nvPr>
            <p:ph type="sldNum" sz="quarter" idx="12"/>
          </p:nvPr>
        </p:nvSpPr>
        <p:spPr>
          <a:ln/>
        </p:spPr>
        <p:txBody>
          <a:bodyPr/>
          <a:lstStyle>
            <a:lvl1pPr>
              <a:defRPr/>
            </a:lvl1pPr>
          </a:lstStyle>
          <a:p>
            <a:pPr>
              <a:defRPr/>
            </a:pPr>
            <a:fld id="{232CB0CC-6F5A-4286-BB85-A13A47A64E3A}" type="slidenum">
              <a:rPr lang="en-US" altLang="ru-RU"/>
              <a:pPr>
                <a:defRPr/>
              </a:pPr>
              <a:t>‹#›</a:t>
            </a:fld>
            <a:endParaRPr lang="en-US" altLang="ru-RU"/>
          </a:p>
        </p:txBody>
      </p:sp>
    </p:spTree>
    <p:extLst>
      <p:ext uri="{BB962C8B-B14F-4D97-AF65-F5344CB8AC3E}">
        <p14:creationId xmlns:p14="http://schemas.microsoft.com/office/powerpoint/2010/main" val="11536611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D430E18-3A85-845B-6352-24CDA968C1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E8EEA2-75B8-0ECB-398F-4FD641D53A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4B58B1-5B23-956A-FEF5-860D07BC5A65}"/>
              </a:ext>
            </a:extLst>
          </p:cNvPr>
          <p:cNvSpPr>
            <a:spLocks noGrp="1" noChangeArrowheads="1"/>
          </p:cNvSpPr>
          <p:nvPr>
            <p:ph type="sldNum" sz="quarter" idx="12"/>
          </p:nvPr>
        </p:nvSpPr>
        <p:spPr>
          <a:ln/>
        </p:spPr>
        <p:txBody>
          <a:bodyPr/>
          <a:lstStyle>
            <a:lvl1pPr>
              <a:defRPr/>
            </a:lvl1pPr>
          </a:lstStyle>
          <a:p>
            <a:pPr>
              <a:defRPr/>
            </a:pPr>
            <a:fld id="{255930C3-5430-4310-9E0F-F2C592F35179}" type="slidenum">
              <a:rPr lang="en-US" altLang="ru-RU"/>
              <a:pPr>
                <a:defRPr/>
              </a:pPr>
              <a:t>‹#›</a:t>
            </a:fld>
            <a:endParaRPr lang="en-US" altLang="ru-RU"/>
          </a:p>
        </p:txBody>
      </p:sp>
    </p:spTree>
    <p:extLst>
      <p:ext uri="{BB962C8B-B14F-4D97-AF65-F5344CB8AC3E}">
        <p14:creationId xmlns:p14="http://schemas.microsoft.com/office/powerpoint/2010/main" val="25451865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EC9C14-0980-3EDA-4588-C46952A8D1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B9922B4-A87B-C071-43E7-2853731204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BE0A483-08E4-A046-34B6-003A5D56DCC1}"/>
              </a:ext>
            </a:extLst>
          </p:cNvPr>
          <p:cNvSpPr>
            <a:spLocks noGrp="1" noChangeArrowheads="1"/>
          </p:cNvSpPr>
          <p:nvPr>
            <p:ph type="sldNum" sz="quarter" idx="12"/>
          </p:nvPr>
        </p:nvSpPr>
        <p:spPr>
          <a:ln/>
        </p:spPr>
        <p:txBody>
          <a:bodyPr/>
          <a:lstStyle>
            <a:lvl1pPr>
              <a:defRPr/>
            </a:lvl1pPr>
          </a:lstStyle>
          <a:p>
            <a:pPr>
              <a:defRPr/>
            </a:pPr>
            <a:fld id="{CB5E940F-2AB1-44A9-ADEB-5FB8924E5E00}" type="slidenum">
              <a:rPr lang="en-US" altLang="ru-RU"/>
              <a:pPr>
                <a:defRPr/>
              </a:pPr>
              <a:t>‹#›</a:t>
            </a:fld>
            <a:endParaRPr lang="en-US" altLang="ru-RU"/>
          </a:p>
        </p:txBody>
      </p:sp>
    </p:spTree>
    <p:extLst>
      <p:ext uri="{BB962C8B-B14F-4D97-AF65-F5344CB8AC3E}">
        <p14:creationId xmlns:p14="http://schemas.microsoft.com/office/powerpoint/2010/main" val="10488448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F1DD0B-4C59-6B81-FDC4-3097BACB0F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E65353-D20F-74DF-FB72-CF760F227C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F6891E-8B20-33D0-A165-8D4B870BA223}"/>
              </a:ext>
            </a:extLst>
          </p:cNvPr>
          <p:cNvSpPr>
            <a:spLocks noGrp="1" noChangeArrowheads="1"/>
          </p:cNvSpPr>
          <p:nvPr>
            <p:ph type="sldNum" sz="quarter" idx="12"/>
          </p:nvPr>
        </p:nvSpPr>
        <p:spPr>
          <a:ln/>
        </p:spPr>
        <p:txBody>
          <a:bodyPr/>
          <a:lstStyle>
            <a:lvl1pPr>
              <a:defRPr/>
            </a:lvl1pPr>
          </a:lstStyle>
          <a:p>
            <a:pPr>
              <a:defRPr/>
            </a:pPr>
            <a:fld id="{01FC1767-70D4-4C0B-BF3D-5C645F09576A}" type="slidenum">
              <a:rPr lang="en-US" altLang="ru-RU"/>
              <a:pPr>
                <a:defRPr/>
              </a:pPr>
              <a:t>‹#›</a:t>
            </a:fld>
            <a:endParaRPr lang="en-US" altLang="ru-RU"/>
          </a:p>
        </p:txBody>
      </p:sp>
    </p:spTree>
    <p:extLst>
      <p:ext uri="{BB962C8B-B14F-4D97-AF65-F5344CB8AC3E}">
        <p14:creationId xmlns:p14="http://schemas.microsoft.com/office/powerpoint/2010/main" val="1166362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pPr>
              <a:defRPr/>
            </a:pPr>
            <a:fld id="{3DA92ECA-2D8D-4BA5-ACDA-88AF84ED1DD5}" type="slidenum">
              <a:rPr lang="de-DE"/>
              <a:pPr>
                <a:defRPr/>
              </a:pPr>
              <a:t>‹#›</a:t>
            </a:fld>
            <a:endParaRPr lang="de-DE"/>
          </a:p>
        </p:txBody>
      </p:sp>
    </p:spTree>
    <p:extLst>
      <p:ext uri="{BB962C8B-B14F-4D97-AF65-F5344CB8AC3E}">
        <p14:creationId xmlns:p14="http://schemas.microsoft.com/office/powerpoint/2010/main" val="20090328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BE089C-1289-36FC-74C6-5BB045B190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06F94B-C455-AE6A-5196-14AF70EE6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50855A-A988-D1AA-4123-D9B33D929F09}"/>
              </a:ext>
            </a:extLst>
          </p:cNvPr>
          <p:cNvSpPr>
            <a:spLocks noGrp="1" noChangeArrowheads="1"/>
          </p:cNvSpPr>
          <p:nvPr>
            <p:ph type="sldNum" sz="quarter" idx="12"/>
          </p:nvPr>
        </p:nvSpPr>
        <p:spPr>
          <a:ln/>
        </p:spPr>
        <p:txBody>
          <a:bodyPr/>
          <a:lstStyle>
            <a:lvl1pPr>
              <a:defRPr/>
            </a:lvl1pPr>
          </a:lstStyle>
          <a:p>
            <a:pPr>
              <a:defRPr/>
            </a:pPr>
            <a:fld id="{32AF0B85-9E33-4D41-BCE3-35DB9219CAE2}" type="slidenum">
              <a:rPr lang="en-US" altLang="ru-RU"/>
              <a:pPr>
                <a:defRPr/>
              </a:pPr>
              <a:t>‹#›</a:t>
            </a:fld>
            <a:endParaRPr lang="en-US" altLang="ru-RU"/>
          </a:p>
        </p:txBody>
      </p:sp>
    </p:spTree>
    <p:extLst>
      <p:ext uri="{BB962C8B-B14F-4D97-AF65-F5344CB8AC3E}">
        <p14:creationId xmlns:p14="http://schemas.microsoft.com/office/powerpoint/2010/main" val="41956710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D1B23E7-DC95-D552-42AB-A7476BB50B1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C325D9-5379-BD7D-8516-1FB101BE8F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17824B-F8D2-04EA-6B03-8536A90CD9B3}"/>
              </a:ext>
            </a:extLst>
          </p:cNvPr>
          <p:cNvSpPr>
            <a:spLocks noGrp="1" noChangeArrowheads="1"/>
          </p:cNvSpPr>
          <p:nvPr>
            <p:ph type="sldNum" sz="quarter" idx="12"/>
          </p:nvPr>
        </p:nvSpPr>
        <p:spPr>
          <a:ln/>
        </p:spPr>
        <p:txBody>
          <a:bodyPr/>
          <a:lstStyle>
            <a:lvl1pPr>
              <a:defRPr/>
            </a:lvl1pPr>
          </a:lstStyle>
          <a:p>
            <a:pPr>
              <a:defRPr/>
            </a:pPr>
            <a:fld id="{305399C0-9333-47DE-94BD-32086B19C869}" type="slidenum">
              <a:rPr lang="en-US" altLang="ru-RU"/>
              <a:pPr>
                <a:defRPr/>
              </a:pPr>
              <a:t>‹#›</a:t>
            </a:fld>
            <a:endParaRPr lang="en-US" altLang="ru-RU"/>
          </a:p>
        </p:txBody>
      </p:sp>
    </p:spTree>
    <p:extLst>
      <p:ext uri="{BB962C8B-B14F-4D97-AF65-F5344CB8AC3E}">
        <p14:creationId xmlns:p14="http://schemas.microsoft.com/office/powerpoint/2010/main" val="41028809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1E1DF42-17A5-A04F-A223-B65EE175282D}"/>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a:extLst>
              <a:ext uri="{FF2B5EF4-FFF2-40B4-BE49-F238E27FC236}">
                <a16:creationId xmlns:a16="http://schemas.microsoft.com/office/drawing/2014/main" id="{549EA881-1AA1-6A45-ABE5-287740338D1F}"/>
              </a:ext>
            </a:extLst>
          </p:cNvPr>
          <p:cNvSpPr>
            <a:spLocks noGrp="1" noChangeArrowheads="1"/>
          </p:cNvSpPr>
          <p:nvPr>
            <p:ph type="ftr" sz="quarter" idx="11"/>
          </p:nvPr>
        </p:nvSpPr>
        <p:spPr>
          <a:ln/>
        </p:spPr>
        <p:txBody>
          <a:bodyPr/>
          <a:lstStyle>
            <a:lvl1pPr>
              <a:defRPr/>
            </a:lvl1pPr>
          </a:lstStyle>
          <a:p>
            <a:pPr>
              <a:defRPr/>
            </a:pPr>
            <a:r>
              <a:rPr lang="de-DE"/>
              <a:t>Aihong Tang  ASP, Morocco, July 2024</a:t>
            </a:r>
            <a:endParaRPr lang="en-US" sz="1400" b="0" dirty="0"/>
          </a:p>
        </p:txBody>
      </p:sp>
      <p:sp>
        <p:nvSpPr>
          <p:cNvPr id="6" name="Rectangle 6">
            <a:extLst>
              <a:ext uri="{FF2B5EF4-FFF2-40B4-BE49-F238E27FC236}">
                <a16:creationId xmlns:a16="http://schemas.microsoft.com/office/drawing/2014/main" id="{B5941DC3-6E2D-474F-A82B-0997D269F0AC}"/>
              </a:ext>
            </a:extLst>
          </p:cNvPr>
          <p:cNvSpPr>
            <a:spLocks noGrp="1" noChangeArrowheads="1"/>
          </p:cNvSpPr>
          <p:nvPr>
            <p:ph type="sldNum" sz="quarter" idx="12"/>
          </p:nvPr>
        </p:nvSpPr>
        <p:spPr>
          <a:ln/>
        </p:spPr>
        <p:txBody>
          <a:bodyPr/>
          <a:lstStyle>
            <a:lvl1pPr>
              <a:defRPr/>
            </a:lvl1pPr>
          </a:lstStyle>
          <a:p>
            <a:fld id="{F6B0B524-517C-7D41-9224-667E00CABC81}"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309207658"/>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87BD80-4BD4-814E-BCC2-25B98E6D3130}"/>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a:extLst>
              <a:ext uri="{FF2B5EF4-FFF2-40B4-BE49-F238E27FC236}">
                <a16:creationId xmlns:a16="http://schemas.microsoft.com/office/drawing/2014/main" id="{49C051C4-3DC4-E94A-934C-E72C8F5F5C75}"/>
              </a:ext>
            </a:extLst>
          </p:cNvPr>
          <p:cNvSpPr>
            <a:spLocks noGrp="1" noChangeArrowheads="1"/>
          </p:cNvSpPr>
          <p:nvPr>
            <p:ph type="ftr" sz="quarter" idx="11"/>
          </p:nvPr>
        </p:nvSpPr>
        <p:spPr>
          <a:ln/>
        </p:spPr>
        <p:txBody>
          <a:bodyPr/>
          <a:lstStyle>
            <a:lvl1pPr>
              <a:defRPr/>
            </a:lvl1pPr>
          </a:lstStyle>
          <a:p>
            <a:pPr>
              <a:defRPr/>
            </a:pPr>
            <a:r>
              <a:rPr lang="de-DE"/>
              <a:t>Aihong Tang  ASP, Morocco, July 2024</a:t>
            </a:r>
            <a:endParaRPr lang="en-US" sz="1400" b="0" dirty="0"/>
          </a:p>
        </p:txBody>
      </p:sp>
      <p:sp>
        <p:nvSpPr>
          <p:cNvPr id="6" name="Rectangle 6">
            <a:extLst>
              <a:ext uri="{FF2B5EF4-FFF2-40B4-BE49-F238E27FC236}">
                <a16:creationId xmlns:a16="http://schemas.microsoft.com/office/drawing/2014/main" id="{02FA0087-57B2-5945-AF9A-0092D322D1A0}"/>
              </a:ext>
            </a:extLst>
          </p:cNvPr>
          <p:cNvSpPr>
            <a:spLocks noGrp="1" noChangeArrowheads="1"/>
          </p:cNvSpPr>
          <p:nvPr>
            <p:ph type="sldNum" sz="quarter" idx="12"/>
          </p:nvPr>
        </p:nvSpPr>
        <p:spPr>
          <a:ln/>
        </p:spPr>
        <p:txBody>
          <a:bodyPr/>
          <a:lstStyle>
            <a:lvl1pPr>
              <a:defRPr/>
            </a:lvl1pPr>
          </a:lstStyle>
          <a:p>
            <a:fld id="{28369917-7BF2-534E-A6C4-36880B124944}"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110863648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D73001D-5650-C24D-A88C-BDAEBCE739EE}"/>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a:extLst>
              <a:ext uri="{FF2B5EF4-FFF2-40B4-BE49-F238E27FC236}">
                <a16:creationId xmlns:a16="http://schemas.microsoft.com/office/drawing/2014/main" id="{CA54327D-F65F-BB4B-9988-8359C3F3E628}"/>
              </a:ext>
            </a:extLst>
          </p:cNvPr>
          <p:cNvSpPr>
            <a:spLocks noGrp="1" noChangeArrowheads="1"/>
          </p:cNvSpPr>
          <p:nvPr>
            <p:ph type="ftr" sz="quarter" idx="11"/>
          </p:nvPr>
        </p:nvSpPr>
        <p:spPr>
          <a:ln/>
        </p:spPr>
        <p:txBody>
          <a:bodyPr/>
          <a:lstStyle>
            <a:lvl1pPr>
              <a:defRPr/>
            </a:lvl1pPr>
          </a:lstStyle>
          <a:p>
            <a:pPr>
              <a:defRPr/>
            </a:pPr>
            <a:r>
              <a:rPr lang="de-DE"/>
              <a:t>Aihong Tang  ASP, Morocco, July 2024</a:t>
            </a:r>
            <a:endParaRPr lang="en-US" sz="1400" b="0" dirty="0"/>
          </a:p>
        </p:txBody>
      </p:sp>
      <p:sp>
        <p:nvSpPr>
          <p:cNvPr id="6" name="Rectangle 6">
            <a:extLst>
              <a:ext uri="{FF2B5EF4-FFF2-40B4-BE49-F238E27FC236}">
                <a16:creationId xmlns:a16="http://schemas.microsoft.com/office/drawing/2014/main" id="{92D275F7-2ACA-DE4E-B7F6-BFD59AF3D5A8}"/>
              </a:ext>
            </a:extLst>
          </p:cNvPr>
          <p:cNvSpPr>
            <a:spLocks noGrp="1" noChangeArrowheads="1"/>
          </p:cNvSpPr>
          <p:nvPr>
            <p:ph type="sldNum" sz="quarter" idx="12"/>
          </p:nvPr>
        </p:nvSpPr>
        <p:spPr>
          <a:ln/>
        </p:spPr>
        <p:txBody>
          <a:bodyPr/>
          <a:lstStyle>
            <a:lvl1pPr>
              <a:defRPr/>
            </a:lvl1pPr>
          </a:lstStyle>
          <a:p>
            <a:fld id="{D80385CD-E63B-8944-811D-94C7C7095DC1}"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427179341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3E2EB68-5D68-C645-8F8D-43DD9CDC1844}"/>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a:extLst>
              <a:ext uri="{FF2B5EF4-FFF2-40B4-BE49-F238E27FC236}">
                <a16:creationId xmlns:a16="http://schemas.microsoft.com/office/drawing/2014/main" id="{EFDF3116-708F-C141-A48A-AE44B6D2A140}"/>
              </a:ext>
            </a:extLst>
          </p:cNvPr>
          <p:cNvSpPr>
            <a:spLocks noGrp="1" noChangeArrowheads="1"/>
          </p:cNvSpPr>
          <p:nvPr>
            <p:ph type="ftr" sz="quarter" idx="11"/>
          </p:nvPr>
        </p:nvSpPr>
        <p:spPr>
          <a:ln/>
        </p:spPr>
        <p:txBody>
          <a:bodyPr/>
          <a:lstStyle>
            <a:lvl1pPr>
              <a:defRPr/>
            </a:lvl1pPr>
          </a:lstStyle>
          <a:p>
            <a:pPr>
              <a:defRPr/>
            </a:pPr>
            <a:r>
              <a:rPr lang="de-DE"/>
              <a:t>Aihong Tang  ASP, Morocco, July 2024</a:t>
            </a:r>
            <a:endParaRPr lang="en-US" sz="1400" b="0" dirty="0"/>
          </a:p>
        </p:txBody>
      </p:sp>
      <p:sp>
        <p:nvSpPr>
          <p:cNvPr id="7" name="Rectangle 6">
            <a:extLst>
              <a:ext uri="{FF2B5EF4-FFF2-40B4-BE49-F238E27FC236}">
                <a16:creationId xmlns:a16="http://schemas.microsoft.com/office/drawing/2014/main" id="{D0DD6891-22F5-D44B-9F1D-71AD68F808B2}"/>
              </a:ext>
            </a:extLst>
          </p:cNvPr>
          <p:cNvSpPr>
            <a:spLocks noGrp="1" noChangeArrowheads="1"/>
          </p:cNvSpPr>
          <p:nvPr>
            <p:ph type="sldNum" sz="quarter" idx="12"/>
          </p:nvPr>
        </p:nvSpPr>
        <p:spPr>
          <a:ln/>
        </p:spPr>
        <p:txBody>
          <a:bodyPr/>
          <a:lstStyle>
            <a:lvl1pPr>
              <a:defRPr/>
            </a:lvl1pPr>
          </a:lstStyle>
          <a:p>
            <a:fld id="{98F4085D-8EA3-0548-B88C-244E69FA7FAF}"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1500319306"/>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8ED13D3-7CC2-044B-AC6C-84123DF7B3C8}"/>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a:extLst>
              <a:ext uri="{FF2B5EF4-FFF2-40B4-BE49-F238E27FC236}">
                <a16:creationId xmlns:a16="http://schemas.microsoft.com/office/drawing/2014/main" id="{FD9294C3-C16E-A64B-B228-15426565BA3E}"/>
              </a:ext>
            </a:extLst>
          </p:cNvPr>
          <p:cNvSpPr>
            <a:spLocks noGrp="1" noChangeArrowheads="1"/>
          </p:cNvSpPr>
          <p:nvPr>
            <p:ph type="ftr" sz="quarter" idx="11"/>
          </p:nvPr>
        </p:nvSpPr>
        <p:spPr>
          <a:ln/>
        </p:spPr>
        <p:txBody>
          <a:bodyPr/>
          <a:lstStyle>
            <a:lvl1pPr>
              <a:defRPr/>
            </a:lvl1pPr>
          </a:lstStyle>
          <a:p>
            <a:pPr>
              <a:defRPr/>
            </a:pPr>
            <a:r>
              <a:rPr lang="de-DE"/>
              <a:t>Aihong Tang  ASP, Morocco, July 2024</a:t>
            </a:r>
            <a:endParaRPr lang="en-US" sz="1400" b="0" dirty="0"/>
          </a:p>
        </p:txBody>
      </p:sp>
      <p:sp>
        <p:nvSpPr>
          <p:cNvPr id="9" name="Rectangle 6">
            <a:extLst>
              <a:ext uri="{FF2B5EF4-FFF2-40B4-BE49-F238E27FC236}">
                <a16:creationId xmlns:a16="http://schemas.microsoft.com/office/drawing/2014/main" id="{0114ACE7-3B43-5849-8B46-92C50298AA2D}"/>
              </a:ext>
            </a:extLst>
          </p:cNvPr>
          <p:cNvSpPr>
            <a:spLocks noGrp="1" noChangeArrowheads="1"/>
          </p:cNvSpPr>
          <p:nvPr>
            <p:ph type="sldNum" sz="quarter" idx="12"/>
          </p:nvPr>
        </p:nvSpPr>
        <p:spPr>
          <a:ln/>
        </p:spPr>
        <p:txBody>
          <a:bodyPr/>
          <a:lstStyle>
            <a:lvl1pPr>
              <a:defRPr/>
            </a:lvl1pPr>
          </a:lstStyle>
          <a:p>
            <a:fld id="{1065F379-5040-0945-A3B2-6AD8E7C9453D}"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198526224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434F5A3-C094-184F-8406-6E592D9FE72F}"/>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a:extLst>
              <a:ext uri="{FF2B5EF4-FFF2-40B4-BE49-F238E27FC236}">
                <a16:creationId xmlns:a16="http://schemas.microsoft.com/office/drawing/2014/main" id="{041B3101-89D7-A146-AA79-858CCD6ABC7E}"/>
              </a:ext>
            </a:extLst>
          </p:cNvPr>
          <p:cNvSpPr>
            <a:spLocks noGrp="1" noChangeArrowheads="1"/>
          </p:cNvSpPr>
          <p:nvPr>
            <p:ph type="ftr" sz="quarter" idx="11"/>
          </p:nvPr>
        </p:nvSpPr>
        <p:spPr>
          <a:ln/>
        </p:spPr>
        <p:txBody>
          <a:bodyPr/>
          <a:lstStyle>
            <a:lvl1pPr>
              <a:defRPr/>
            </a:lvl1pPr>
          </a:lstStyle>
          <a:p>
            <a:pPr>
              <a:defRPr/>
            </a:pPr>
            <a:r>
              <a:rPr lang="de-DE"/>
              <a:t>Aihong Tang  ASP, Morocco, July 2024</a:t>
            </a:r>
            <a:endParaRPr lang="en-US" sz="1400" b="0" dirty="0"/>
          </a:p>
        </p:txBody>
      </p:sp>
      <p:sp>
        <p:nvSpPr>
          <p:cNvPr id="5" name="Rectangle 6">
            <a:extLst>
              <a:ext uri="{FF2B5EF4-FFF2-40B4-BE49-F238E27FC236}">
                <a16:creationId xmlns:a16="http://schemas.microsoft.com/office/drawing/2014/main" id="{4CB627F4-BD81-5641-B4EE-58BCD79AFC91}"/>
              </a:ext>
            </a:extLst>
          </p:cNvPr>
          <p:cNvSpPr>
            <a:spLocks noGrp="1" noChangeArrowheads="1"/>
          </p:cNvSpPr>
          <p:nvPr>
            <p:ph type="sldNum" sz="quarter" idx="12"/>
          </p:nvPr>
        </p:nvSpPr>
        <p:spPr>
          <a:ln/>
        </p:spPr>
        <p:txBody>
          <a:bodyPr/>
          <a:lstStyle>
            <a:lvl1pPr>
              <a:defRPr/>
            </a:lvl1pPr>
          </a:lstStyle>
          <a:p>
            <a:fld id="{94892C93-A0C1-ED4E-856E-609145A0068B}"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237615875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FCEF44E-64E5-884A-92C8-CD0080FA3508}"/>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a:extLst>
              <a:ext uri="{FF2B5EF4-FFF2-40B4-BE49-F238E27FC236}">
                <a16:creationId xmlns:a16="http://schemas.microsoft.com/office/drawing/2014/main" id="{3C17F142-6E77-C44A-ACBB-AD68AFCA4E61}"/>
              </a:ext>
            </a:extLst>
          </p:cNvPr>
          <p:cNvSpPr>
            <a:spLocks noGrp="1" noChangeArrowheads="1"/>
          </p:cNvSpPr>
          <p:nvPr>
            <p:ph type="ftr" sz="quarter" idx="11"/>
          </p:nvPr>
        </p:nvSpPr>
        <p:spPr>
          <a:ln/>
        </p:spPr>
        <p:txBody>
          <a:bodyPr/>
          <a:lstStyle>
            <a:lvl1pPr>
              <a:defRPr/>
            </a:lvl1pPr>
          </a:lstStyle>
          <a:p>
            <a:pPr>
              <a:defRPr/>
            </a:pPr>
            <a:r>
              <a:rPr lang="de-DE"/>
              <a:t>Aihong Tang  ASP, Morocco, July 2024</a:t>
            </a:r>
            <a:endParaRPr lang="en-US" sz="1400" b="0" dirty="0"/>
          </a:p>
        </p:txBody>
      </p:sp>
      <p:sp>
        <p:nvSpPr>
          <p:cNvPr id="4" name="Rectangle 6">
            <a:extLst>
              <a:ext uri="{FF2B5EF4-FFF2-40B4-BE49-F238E27FC236}">
                <a16:creationId xmlns:a16="http://schemas.microsoft.com/office/drawing/2014/main" id="{F2DA4022-223A-D342-8A54-428AB4E5C942}"/>
              </a:ext>
            </a:extLst>
          </p:cNvPr>
          <p:cNvSpPr>
            <a:spLocks noGrp="1" noChangeArrowheads="1"/>
          </p:cNvSpPr>
          <p:nvPr>
            <p:ph type="sldNum" sz="quarter" idx="12"/>
          </p:nvPr>
        </p:nvSpPr>
        <p:spPr>
          <a:ln/>
        </p:spPr>
        <p:txBody>
          <a:bodyPr/>
          <a:lstStyle>
            <a:lvl1pPr>
              <a:defRPr/>
            </a:lvl1pPr>
          </a:lstStyle>
          <a:p>
            <a:fld id="{6C7DCF25-2DBF-2048-93A9-DE51C24D2109}"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1948616265"/>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919D248-A458-A348-BE62-30F65875F4C8}"/>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a:extLst>
              <a:ext uri="{FF2B5EF4-FFF2-40B4-BE49-F238E27FC236}">
                <a16:creationId xmlns:a16="http://schemas.microsoft.com/office/drawing/2014/main" id="{502874D5-B6D1-ED49-B825-6EAED99B4D8B}"/>
              </a:ext>
            </a:extLst>
          </p:cNvPr>
          <p:cNvSpPr>
            <a:spLocks noGrp="1" noChangeArrowheads="1"/>
          </p:cNvSpPr>
          <p:nvPr>
            <p:ph type="ftr" sz="quarter" idx="11"/>
          </p:nvPr>
        </p:nvSpPr>
        <p:spPr>
          <a:ln/>
        </p:spPr>
        <p:txBody>
          <a:bodyPr/>
          <a:lstStyle>
            <a:lvl1pPr>
              <a:defRPr/>
            </a:lvl1pPr>
          </a:lstStyle>
          <a:p>
            <a:pPr>
              <a:defRPr/>
            </a:pPr>
            <a:r>
              <a:rPr lang="de-DE"/>
              <a:t>Aihong Tang  ASP, Morocco, July 2024</a:t>
            </a:r>
            <a:endParaRPr lang="en-US" sz="1400" b="0" dirty="0"/>
          </a:p>
        </p:txBody>
      </p:sp>
      <p:sp>
        <p:nvSpPr>
          <p:cNvPr id="7" name="Rectangle 6">
            <a:extLst>
              <a:ext uri="{FF2B5EF4-FFF2-40B4-BE49-F238E27FC236}">
                <a16:creationId xmlns:a16="http://schemas.microsoft.com/office/drawing/2014/main" id="{D72BDA4F-D8DE-9B43-8672-15155C4E93EC}"/>
              </a:ext>
            </a:extLst>
          </p:cNvPr>
          <p:cNvSpPr>
            <a:spLocks noGrp="1" noChangeArrowheads="1"/>
          </p:cNvSpPr>
          <p:nvPr>
            <p:ph type="sldNum" sz="quarter" idx="12"/>
          </p:nvPr>
        </p:nvSpPr>
        <p:spPr>
          <a:ln/>
        </p:spPr>
        <p:txBody>
          <a:bodyPr/>
          <a:lstStyle>
            <a:lvl1pPr>
              <a:defRPr/>
            </a:lvl1pPr>
          </a:lstStyle>
          <a:p>
            <a:fld id="{3219B7FA-3C76-A442-8FC3-F0AE09997E06}"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148152244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5"/>
          <p:cNvSpPr>
            <a:spLocks noGrp="1" noChangeArrowheads="1"/>
          </p:cNvSpPr>
          <p:nvPr>
            <p:ph type="sldNum" sz="quarter" idx="10"/>
          </p:nvPr>
        </p:nvSpPr>
        <p:spPr>
          <a:ln/>
        </p:spPr>
        <p:txBody>
          <a:bodyPr/>
          <a:lstStyle>
            <a:lvl1pPr>
              <a:defRPr/>
            </a:lvl1pPr>
          </a:lstStyle>
          <a:p>
            <a:pPr>
              <a:defRPr/>
            </a:pPr>
            <a:fld id="{CA36134E-656E-4797-AA6B-58440F5D6D83}" type="slidenum">
              <a:rPr lang="de-DE"/>
              <a:pPr>
                <a:defRPr/>
              </a:pPr>
              <a:t>‹#›</a:t>
            </a:fld>
            <a:endParaRPr lang="de-DE"/>
          </a:p>
        </p:txBody>
      </p:sp>
    </p:spTree>
    <p:extLst>
      <p:ext uri="{BB962C8B-B14F-4D97-AF65-F5344CB8AC3E}">
        <p14:creationId xmlns:p14="http://schemas.microsoft.com/office/powerpoint/2010/main" val="18652620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4E29946-350D-0E4F-B049-872C122FE9D5}"/>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a:extLst>
              <a:ext uri="{FF2B5EF4-FFF2-40B4-BE49-F238E27FC236}">
                <a16:creationId xmlns:a16="http://schemas.microsoft.com/office/drawing/2014/main" id="{4A332B9F-0005-F144-B09F-766473D89D6B}"/>
              </a:ext>
            </a:extLst>
          </p:cNvPr>
          <p:cNvSpPr>
            <a:spLocks noGrp="1" noChangeArrowheads="1"/>
          </p:cNvSpPr>
          <p:nvPr>
            <p:ph type="ftr" sz="quarter" idx="11"/>
          </p:nvPr>
        </p:nvSpPr>
        <p:spPr>
          <a:ln/>
        </p:spPr>
        <p:txBody>
          <a:bodyPr/>
          <a:lstStyle>
            <a:lvl1pPr>
              <a:defRPr/>
            </a:lvl1pPr>
          </a:lstStyle>
          <a:p>
            <a:pPr>
              <a:defRPr/>
            </a:pPr>
            <a:r>
              <a:rPr lang="de-DE"/>
              <a:t>Aihong Tang  ASP, Morocco, July 2024</a:t>
            </a:r>
            <a:endParaRPr lang="en-US" sz="1400" b="0" dirty="0"/>
          </a:p>
        </p:txBody>
      </p:sp>
      <p:sp>
        <p:nvSpPr>
          <p:cNvPr id="7" name="Rectangle 6">
            <a:extLst>
              <a:ext uri="{FF2B5EF4-FFF2-40B4-BE49-F238E27FC236}">
                <a16:creationId xmlns:a16="http://schemas.microsoft.com/office/drawing/2014/main" id="{E189BCD6-A2A4-FE47-9BA4-69A2A7CA8D44}"/>
              </a:ext>
            </a:extLst>
          </p:cNvPr>
          <p:cNvSpPr>
            <a:spLocks noGrp="1" noChangeArrowheads="1"/>
          </p:cNvSpPr>
          <p:nvPr>
            <p:ph type="sldNum" sz="quarter" idx="12"/>
          </p:nvPr>
        </p:nvSpPr>
        <p:spPr>
          <a:ln/>
        </p:spPr>
        <p:txBody>
          <a:bodyPr/>
          <a:lstStyle>
            <a:lvl1pPr>
              <a:defRPr/>
            </a:lvl1pPr>
          </a:lstStyle>
          <a:p>
            <a:fld id="{43E2C706-7471-E944-9495-DC31722CF15C}"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157244343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561BF8-FE08-DF43-AC46-EC9FDF50504D}"/>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a:extLst>
              <a:ext uri="{FF2B5EF4-FFF2-40B4-BE49-F238E27FC236}">
                <a16:creationId xmlns:a16="http://schemas.microsoft.com/office/drawing/2014/main" id="{04E10533-E442-D84F-A3DD-277C8D8C1CAE}"/>
              </a:ext>
            </a:extLst>
          </p:cNvPr>
          <p:cNvSpPr>
            <a:spLocks noGrp="1" noChangeArrowheads="1"/>
          </p:cNvSpPr>
          <p:nvPr>
            <p:ph type="ftr" sz="quarter" idx="11"/>
          </p:nvPr>
        </p:nvSpPr>
        <p:spPr>
          <a:ln/>
        </p:spPr>
        <p:txBody>
          <a:bodyPr/>
          <a:lstStyle>
            <a:lvl1pPr>
              <a:defRPr/>
            </a:lvl1pPr>
          </a:lstStyle>
          <a:p>
            <a:pPr>
              <a:defRPr/>
            </a:pPr>
            <a:r>
              <a:rPr lang="de-DE"/>
              <a:t>Aihong Tang  ASP, Morocco, July 2024</a:t>
            </a:r>
            <a:endParaRPr lang="en-US" sz="1400" b="0" dirty="0"/>
          </a:p>
        </p:txBody>
      </p:sp>
      <p:sp>
        <p:nvSpPr>
          <p:cNvPr id="6" name="Rectangle 6">
            <a:extLst>
              <a:ext uri="{FF2B5EF4-FFF2-40B4-BE49-F238E27FC236}">
                <a16:creationId xmlns:a16="http://schemas.microsoft.com/office/drawing/2014/main" id="{7A9A8770-803A-3C41-8321-47FF0C4D492B}"/>
              </a:ext>
            </a:extLst>
          </p:cNvPr>
          <p:cNvSpPr>
            <a:spLocks noGrp="1" noChangeArrowheads="1"/>
          </p:cNvSpPr>
          <p:nvPr>
            <p:ph type="sldNum" sz="quarter" idx="12"/>
          </p:nvPr>
        </p:nvSpPr>
        <p:spPr>
          <a:ln/>
        </p:spPr>
        <p:txBody>
          <a:bodyPr/>
          <a:lstStyle>
            <a:lvl1pPr>
              <a:defRPr/>
            </a:lvl1pPr>
          </a:lstStyle>
          <a:p>
            <a:fld id="{302288E4-1E70-F34D-956F-D5F4B10DF596}"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703553528"/>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522B9A-4D73-074C-8EAE-EFBEA6F1F6D0}"/>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a:extLst>
              <a:ext uri="{FF2B5EF4-FFF2-40B4-BE49-F238E27FC236}">
                <a16:creationId xmlns:a16="http://schemas.microsoft.com/office/drawing/2014/main" id="{E0B1B08A-1558-5646-8839-EE9225EAC22F}"/>
              </a:ext>
            </a:extLst>
          </p:cNvPr>
          <p:cNvSpPr>
            <a:spLocks noGrp="1" noChangeArrowheads="1"/>
          </p:cNvSpPr>
          <p:nvPr>
            <p:ph type="ftr" sz="quarter" idx="11"/>
          </p:nvPr>
        </p:nvSpPr>
        <p:spPr>
          <a:ln/>
        </p:spPr>
        <p:txBody>
          <a:bodyPr/>
          <a:lstStyle>
            <a:lvl1pPr>
              <a:defRPr/>
            </a:lvl1pPr>
          </a:lstStyle>
          <a:p>
            <a:pPr>
              <a:defRPr/>
            </a:pPr>
            <a:r>
              <a:rPr lang="de-DE"/>
              <a:t>Aihong Tang  ASP, Morocco, July 2024</a:t>
            </a:r>
            <a:endParaRPr lang="en-US" sz="1400" b="0" dirty="0"/>
          </a:p>
        </p:txBody>
      </p:sp>
      <p:sp>
        <p:nvSpPr>
          <p:cNvPr id="6" name="Rectangle 6">
            <a:extLst>
              <a:ext uri="{FF2B5EF4-FFF2-40B4-BE49-F238E27FC236}">
                <a16:creationId xmlns:a16="http://schemas.microsoft.com/office/drawing/2014/main" id="{7CCB2A00-BA5D-D747-B021-DA51EC03D1A3}"/>
              </a:ext>
            </a:extLst>
          </p:cNvPr>
          <p:cNvSpPr>
            <a:spLocks noGrp="1" noChangeArrowheads="1"/>
          </p:cNvSpPr>
          <p:nvPr>
            <p:ph type="sldNum" sz="quarter" idx="12"/>
          </p:nvPr>
        </p:nvSpPr>
        <p:spPr>
          <a:ln/>
        </p:spPr>
        <p:txBody>
          <a:bodyPr/>
          <a:lstStyle>
            <a:lvl1pPr>
              <a:defRPr/>
            </a:lvl1pPr>
          </a:lstStyle>
          <a:p>
            <a:fld id="{2B77BEFC-FDF0-2B4F-8C17-F88B456BC856}"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171040168"/>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6096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F530B6-7A40-FE45-9543-74EEE2D8B265}"/>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a:extLst>
              <a:ext uri="{FF2B5EF4-FFF2-40B4-BE49-F238E27FC236}">
                <a16:creationId xmlns:a16="http://schemas.microsoft.com/office/drawing/2014/main" id="{426A7BF4-5CEA-3941-9288-00DF63859C22}"/>
              </a:ext>
            </a:extLst>
          </p:cNvPr>
          <p:cNvSpPr>
            <a:spLocks noGrp="1" noChangeArrowheads="1"/>
          </p:cNvSpPr>
          <p:nvPr>
            <p:ph type="ftr" sz="quarter" idx="11"/>
          </p:nvPr>
        </p:nvSpPr>
        <p:spPr>
          <a:ln/>
        </p:spPr>
        <p:txBody>
          <a:bodyPr/>
          <a:lstStyle>
            <a:lvl1pPr>
              <a:defRPr/>
            </a:lvl1pPr>
          </a:lstStyle>
          <a:p>
            <a:pPr>
              <a:defRPr/>
            </a:pPr>
            <a:r>
              <a:rPr lang="de-DE"/>
              <a:t>Aihong Tang  ASP, Morocco, July 2024</a:t>
            </a:r>
            <a:endParaRPr lang="en-US" sz="1400" b="0" dirty="0"/>
          </a:p>
        </p:txBody>
      </p:sp>
      <p:sp>
        <p:nvSpPr>
          <p:cNvPr id="7" name="Rectangle 6">
            <a:extLst>
              <a:ext uri="{FF2B5EF4-FFF2-40B4-BE49-F238E27FC236}">
                <a16:creationId xmlns:a16="http://schemas.microsoft.com/office/drawing/2014/main" id="{B0527D30-8439-6942-B37C-DB8FE1C79FE6}"/>
              </a:ext>
            </a:extLst>
          </p:cNvPr>
          <p:cNvSpPr>
            <a:spLocks noGrp="1" noChangeArrowheads="1"/>
          </p:cNvSpPr>
          <p:nvPr>
            <p:ph type="sldNum" sz="quarter" idx="12"/>
          </p:nvPr>
        </p:nvSpPr>
        <p:spPr>
          <a:ln/>
        </p:spPr>
        <p:txBody>
          <a:bodyPr/>
          <a:lstStyle>
            <a:lvl1pPr>
              <a:defRPr/>
            </a:lvl1pPr>
          </a:lstStyle>
          <a:p>
            <a:fld id="{D08ABA6D-6E25-7A49-9C6C-64594C467B24}" type="slidenum">
              <a:rPr lang="en-US" altLang="zh-CN"/>
              <a:pPr/>
              <a:t>‹#›</a:t>
            </a:fld>
            <a:endParaRPr lang="en-US" altLang="zh-CN">
              <a:latin typeface="Times New Roman" panose="02020603050405020304" pitchFamily="18" charset="0"/>
            </a:endParaRPr>
          </a:p>
        </p:txBody>
      </p:sp>
    </p:spTree>
    <p:extLst>
      <p:ext uri="{BB962C8B-B14F-4D97-AF65-F5344CB8AC3E}">
        <p14:creationId xmlns:p14="http://schemas.microsoft.com/office/powerpoint/2010/main" val="248679769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42B7999-FDCD-4B33-7229-2E5482978F80}"/>
              </a:ext>
            </a:extLst>
          </p:cNvPr>
          <p:cNvSpPr>
            <a:spLocks noGrp="1" noChangeArrowheads="1"/>
          </p:cNvSpPr>
          <p:nvPr>
            <p:ph type="dt" sz="half" idx="10"/>
          </p:nvPr>
        </p:nvSpPr>
        <p:spPr/>
        <p:txBody>
          <a:bodyPr/>
          <a:lstStyle>
            <a:lvl1pPr eaLnBrk="0" hangingPunct="0">
              <a:defRPr b="1"/>
            </a:lvl1pPr>
          </a:lstStyle>
          <a:p>
            <a:pPr>
              <a:defRPr/>
            </a:pPr>
            <a:endParaRPr lang="en-US"/>
          </a:p>
        </p:txBody>
      </p:sp>
      <p:sp>
        <p:nvSpPr>
          <p:cNvPr id="5" name="Rectangle 5">
            <a:extLst>
              <a:ext uri="{FF2B5EF4-FFF2-40B4-BE49-F238E27FC236}">
                <a16:creationId xmlns:a16="http://schemas.microsoft.com/office/drawing/2014/main" id="{F747FD59-B289-5B33-11A1-FFF8B7651A33}"/>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6">
            <a:extLst>
              <a:ext uri="{FF2B5EF4-FFF2-40B4-BE49-F238E27FC236}">
                <a16:creationId xmlns:a16="http://schemas.microsoft.com/office/drawing/2014/main" id="{FD9C741E-985F-0E2E-4A5A-91D7C703C457}"/>
              </a:ext>
            </a:extLst>
          </p:cNvPr>
          <p:cNvSpPr>
            <a:spLocks noGrp="1" noChangeArrowheads="1"/>
          </p:cNvSpPr>
          <p:nvPr>
            <p:ph type="sldNum" sz="quarter" idx="12"/>
          </p:nvPr>
        </p:nvSpPr>
        <p:spPr/>
        <p:txBody>
          <a:bodyPr/>
          <a:lstStyle>
            <a:lvl1pPr eaLnBrk="0" hangingPunct="0">
              <a:defRPr b="1"/>
            </a:lvl1pPr>
          </a:lstStyle>
          <a:p>
            <a:pPr>
              <a:defRPr/>
            </a:pPr>
            <a:fld id="{53EAA107-02D3-4638-99AB-CA2B4394E70F}" type="slidenum">
              <a:rPr lang="en-US" altLang="ru-RU"/>
              <a:pPr>
                <a:defRPr/>
              </a:pPr>
              <a:t>‹#›</a:t>
            </a:fld>
            <a:endParaRPr lang="en-US" altLang="ru-RU"/>
          </a:p>
        </p:txBody>
      </p:sp>
    </p:spTree>
    <p:extLst>
      <p:ext uri="{BB962C8B-B14F-4D97-AF65-F5344CB8AC3E}">
        <p14:creationId xmlns:p14="http://schemas.microsoft.com/office/powerpoint/2010/main" val="33243921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BC5BED-39FE-C194-F143-F6BA3633DF72}"/>
              </a:ext>
            </a:extLst>
          </p:cNvPr>
          <p:cNvSpPr>
            <a:spLocks noGrp="1" noChangeArrowheads="1"/>
          </p:cNvSpPr>
          <p:nvPr>
            <p:ph type="dt" sz="half" idx="10"/>
          </p:nvPr>
        </p:nvSpPr>
        <p:spPr/>
        <p:txBody>
          <a:bodyPr/>
          <a:lstStyle>
            <a:lvl1pPr eaLnBrk="0" hangingPunct="0">
              <a:defRPr b="1"/>
            </a:lvl1pPr>
          </a:lstStyle>
          <a:p>
            <a:pPr>
              <a:defRPr/>
            </a:pPr>
            <a:endParaRPr lang="en-US"/>
          </a:p>
        </p:txBody>
      </p:sp>
      <p:sp>
        <p:nvSpPr>
          <p:cNvPr id="5" name="Rectangle 5">
            <a:extLst>
              <a:ext uri="{FF2B5EF4-FFF2-40B4-BE49-F238E27FC236}">
                <a16:creationId xmlns:a16="http://schemas.microsoft.com/office/drawing/2014/main" id="{02B9B06F-7347-D423-297E-8AC40CC99EAD}"/>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6">
            <a:extLst>
              <a:ext uri="{FF2B5EF4-FFF2-40B4-BE49-F238E27FC236}">
                <a16:creationId xmlns:a16="http://schemas.microsoft.com/office/drawing/2014/main" id="{F3157847-65FF-EC4F-562D-17885EA63660}"/>
              </a:ext>
            </a:extLst>
          </p:cNvPr>
          <p:cNvSpPr>
            <a:spLocks noGrp="1" noChangeArrowheads="1"/>
          </p:cNvSpPr>
          <p:nvPr>
            <p:ph type="sldNum" sz="quarter" idx="12"/>
          </p:nvPr>
        </p:nvSpPr>
        <p:spPr/>
        <p:txBody>
          <a:bodyPr/>
          <a:lstStyle>
            <a:lvl1pPr eaLnBrk="0" hangingPunct="0">
              <a:defRPr b="1"/>
            </a:lvl1pPr>
          </a:lstStyle>
          <a:p>
            <a:pPr>
              <a:defRPr/>
            </a:pPr>
            <a:fld id="{EC8B2B86-56B0-4722-9465-24B3032D8F03}" type="slidenum">
              <a:rPr lang="en-US" altLang="ru-RU"/>
              <a:pPr>
                <a:defRPr/>
              </a:pPr>
              <a:t>‹#›</a:t>
            </a:fld>
            <a:endParaRPr lang="en-US" altLang="ru-RU"/>
          </a:p>
        </p:txBody>
      </p:sp>
    </p:spTree>
    <p:extLst>
      <p:ext uri="{BB962C8B-B14F-4D97-AF65-F5344CB8AC3E}">
        <p14:creationId xmlns:p14="http://schemas.microsoft.com/office/powerpoint/2010/main" val="10311509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E4125EC-9DC8-9A2E-3189-25714066D919}"/>
              </a:ext>
            </a:extLst>
          </p:cNvPr>
          <p:cNvSpPr>
            <a:spLocks noGrp="1" noChangeArrowheads="1"/>
          </p:cNvSpPr>
          <p:nvPr>
            <p:ph type="dt" sz="half" idx="10"/>
          </p:nvPr>
        </p:nvSpPr>
        <p:spPr/>
        <p:txBody>
          <a:bodyPr/>
          <a:lstStyle>
            <a:lvl1pPr eaLnBrk="0" hangingPunct="0">
              <a:defRPr b="1"/>
            </a:lvl1pPr>
          </a:lstStyle>
          <a:p>
            <a:pPr>
              <a:defRPr/>
            </a:pPr>
            <a:endParaRPr lang="en-US"/>
          </a:p>
        </p:txBody>
      </p:sp>
      <p:sp>
        <p:nvSpPr>
          <p:cNvPr id="5" name="Rectangle 5">
            <a:extLst>
              <a:ext uri="{FF2B5EF4-FFF2-40B4-BE49-F238E27FC236}">
                <a16:creationId xmlns:a16="http://schemas.microsoft.com/office/drawing/2014/main" id="{5FF8B538-4990-D455-C882-F63508862729}"/>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6">
            <a:extLst>
              <a:ext uri="{FF2B5EF4-FFF2-40B4-BE49-F238E27FC236}">
                <a16:creationId xmlns:a16="http://schemas.microsoft.com/office/drawing/2014/main" id="{7026CF7D-FC92-76FF-D6B4-22569B2C5A32}"/>
              </a:ext>
            </a:extLst>
          </p:cNvPr>
          <p:cNvSpPr>
            <a:spLocks noGrp="1" noChangeArrowheads="1"/>
          </p:cNvSpPr>
          <p:nvPr>
            <p:ph type="sldNum" sz="quarter" idx="12"/>
          </p:nvPr>
        </p:nvSpPr>
        <p:spPr/>
        <p:txBody>
          <a:bodyPr/>
          <a:lstStyle>
            <a:lvl1pPr eaLnBrk="0" hangingPunct="0">
              <a:defRPr b="1"/>
            </a:lvl1pPr>
          </a:lstStyle>
          <a:p>
            <a:pPr>
              <a:defRPr/>
            </a:pPr>
            <a:fld id="{6E34CEA9-5E83-4F7C-809A-5E914FD16FA8}" type="slidenum">
              <a:rPr lang="en-US" altLang="ru-RU"/>
              <a:pPr>
                <a:defRPr/>
              </a:pPr>
              <a:t>‹#›</a:t>
            </a:fld>
            <a:endParaRPr lang="en-US" altLang="ru-RU"/>
          </a:p>
        </p:txBody>
      </p:sp>
    </p:spTree>
    <p:extLst>
      <p:ext uri="{BB962C8B-B14F-4D97-AF65-F5344CB8AC3E}">
        <p14:creationId xmlns:p14="http://schemas.microsoft.com/office/powerpoint/2010/main" val="31048002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19924B66-339D-574B-DA45-C36FF4DDD214}"/>
              </a:ext>
            </a:extLst>
          </p:cNvPr>
          <p:cNvSpPr>
            <a:spLocks noGrp="1" noChangeArrowheads="1"/>
          </p:cNvSpPr>
          <p:nvPr>
            <p:ph type="dt" sz="half" idx="10"/>
          </p:nvPr>
        </p:nvSpPr>
        <p:spPr/>
        <p:txBody>
          <a:bodyPr/>
          <a:lstStyle>
            <a:lvl1pPr eaLnBrk="0" hangingPunct="0">
              <a:defRPr b="1"/>
            </a:lvl1pPr>
          </a:lstStyle>
          <a:p>
            <a:pPr>
              <a:defRPr/>
            </a:pPr>
            <a:endParaRPr lang="en-US"/>
          </a:p>
        </p:txBody>
      </p:sp>
      <p:sp>
        <p:nvSpPr>
          <p:cNvPr id="6" name="Rectangle 8">
            <a:extLst>
              <a:ext uri="{FF2B5EF4-FFF2-40B4-BE49-F238E27FC236}">
                <a16:creationId xmlns:a16="http://schemas.microsoft.com/office/drawing/2014/main" id="{B842E7E1-219D-FBFE-CE1A-3DB8266C3F18}"/>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7" name="Rectangle 9">
            <a:extLst>
              <a:ext uri="{FF2B5EF4-FFF2-40B4-BE49-F238E27FC236}">
                <a16:creationId xmlns:a16="http://schemas.microsoft.com/office/drawing/2014/main" id="{31329841-0B05-E9D7-5E9D-783A19EEB81F}"/>
              </a:ext>
            </a:extLst>
          </p:cNvPr>
          <p:cNvSpPr>
            <a:spLocks noGrp="1" noChangeArrowheads="1"/>
          </p:cNvSpPr>
          <p:nvPr>
            <p:ph type="sldNum" sz="quarter" idx="12"/>
          </p:nvPr>
        </p:nvSpPr>
        <p:spPr/>
        <p:txBody>
          <a:bodyPr/>
          <a:lstStyle>
            <a:lvl1pPr eaLnBrk="0" hangingPunct="0">
              <a:defRPr b="1"/>
            </a:lvl1pPr>
          </a:lstStyle>
          <a:p>
            <a:pPr>
              <a:defRPr/>
            </a:pPr>
            <a:fld id="{BDB79B4F-B9E0-4969-9925-7165224060D7}" type="slidenum">
              <a:rPr lang="en-US" altLang="ru-RU"/>
              <a:pPr>
                <a:defRPr/>
              </a:pPr>
              <a:t>‹#›</a:t>
            </a:fld>
            <a:endParaRPr lang="en-US" altLang="ru-RU"/>
          </a:p>
        </p:txBody>
      </p:sp>
    </p:spTree>
    <p:extLst>
      <p:ext uri="{BB962C8B-B14F-4D97-AF65-F5344CB8AC3E}">
        <p14:creationId xmlns:p14="http://schemas.microsoft.com/office/powerpoint/2010/main" val="36614480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EF80A9E-CB25-5A57-38D1-C8BDEB799F8F}"/>
              </a:ext>
            </a:extLst>
          </p:cNvPr>
          <p:cNvSpPr>
            <a:spLocks noGrp="1" noChangeArrowheads="1"/>
          </p:cNvSpPr>
          <p:nvPr>
            <p:ph type="dt" sz="half" idx="10"/>
          </p:nvPr>
        </p:nvSpPr>
        <p:spPr/>
        <p:txBody>
          <a:bodyPr/>
          <a:lstStyle>
            <a:lvl1pPr eaLnBrk="0" hangingPunct="0">
              <a:defRPr b="1"/>
            </a:lvl1pPr>
          </a:lstStyle>
          <a:p>
            <a:pPr>
              <a:defRPr/>
            </a:pPr>
            <a:endParaRPr lang="en-US"/>
          </a:p>
        </p:txBody>
      </p:sp>
      <p:sp>
        <p:nvSpPr>
          <p:cNvPr id="8" name="Rectangle 5">
            <a:extLst>
              <a:ext uri="{FF2B5EF4-FFF2-40B4-BE49-F238E27FC236}">
                <a16:creationId xmlns:a16="http://schemas.microsoft.com/office/drawing/2014/main" id="{9956B1C7-FADF-A15A-4CC8-80A24704C957}"/>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9" name="Rectangle 6">
            <a:extLst>
              <a:ext uri="{FF2B5EF4-FFF2-40B4-BE49-F238E27FC236}">
                <a16:creationId xmlns:a16="http://schemas.microsoft.com/office/drawing/2014/main" id="{3FBE2585-18E0-533B-6294-4E8D8D2FA916}"/>
              </a:ext>
            </a:extLst>
          </p:cNvPr>
          <p:cNvSpPr>
            <a:spLocks noGrp="1" noChangeArrowheads="1"/>
          </p:cNvSpPr>
          <p:nvPr>
            <p:ph type="sldNum" sz="quarter" idx="12"/>
          </p:nvPr>
        </p:nvSpPr>
        <p:spPr/>
        <p:txBody>
          <a:bodyPr/>
          <a:lstStyle>
            <a:lvl1pPr eaLnBrk="0" hangingPunct="0">
              <a:defRPr b="1"/>
            </a:lvl1pPr>
          </a:lstStyle>
          <a:p>
            <a:pPr>
              <a:defRPr/>
            </a:pPr>
            <a:fld id="{BCC276E0-10A2-4D23-8635-C434587016A9}" type="slidenum">
              <a:rPr lang="en-US" altLang="ru-RU"/>
              <a:pPr>
                <a:defRPr/>
              </a:pPr>
              <a:t>‹#›</a:t>
            </a:fld>
            <a:endParaRPr lang="en-US" altLang="ru-RU"/>
          </a:p>
        </p:txBody>
      </p:sp>
    </p:spTree>
    <p:extLst>
      <p:ext uri="{BB962C8B-B14F-4D97-AF65-F5344CB8AC3E}">
        <p14:creationId xmlns:p14="http://schemas.microsoft.com/office/powerpoint/2010/main" val="28536518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B766554-FA23-97ED-B72E-B41B202ADE2A}"/>
              </a:ext>
            </a:extLst>
          </p:cNvPr>
          <p:cNvSpPr>
            <a:spLocks noGrp="1" noChangeArrowheads="1"/>
          </p:cNvSpPr>
          <p:nvPr>
            <p:ph type="dt" sz="half" idx="10"/>
          </p:nvPr>
        </p:nvSpPr>
        <p:spPr/>
        <p:txBody>
          <a:bodyPr/>
          <a:lstStyle>
            <a:lvl1pPr eaLnBrk="0" hangingPunct="0">
              <a:defRPr b="1"/>
            </a:lvl1pPr>
          </a:lstStyle>
          <a:p>
            <a:pPr>
              <a:defRPr/>
            </a:pPr>
            <a:endParaRPr lang="en-US"/>
          </a:p>
        </p:txBody>
      </p:sp>
      <p:sp>
        <p:nvSpPr>
          <p:cNvPr id="4" name="Rectangle 5">
            <a:extLst>
              <a:ext uri="{FF2B5EF4-FFF2-40B4-BE49-F238E27FC236}">
                <a16:creationId xmlns:a16="http://schemas.microsoft.com/office/drawing/2014/main" id="{403E667C-26EF-5B8F-4884-490AD9DF0B52}"/>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5" name="Rectangle 6">
            <a:extLst>
              <a:ext uri="{FF2B5EF4-FFF2-40B4-BE49-F238E27FC236}">
                <a16:creationId xmlns:a16="http://schemas.microsoft.com/office/drawing/2014/main" id="{858FB5D7-A562-762E-690A-D60676F1380D}"/>
              </a:ext>
            </a:extLst>
          </p:cNvPr>
          <p:cNvSpPr>
            <a:spLocks noGrp="1" noChangeArrowheads="1"/>
          </p:cNvSpPr>
          <p:nvPr>
            <p:ph type="sldNum" sz="quarter" idx="12"/>
          </p:nvPr>
        </p:nvSpPr>
        <p:spPr/>
        <p:txBody>
          <a:bodyPr/>
          <a:lstStyle>
            <a:lvl1pPr eaLnBrk="0" hangingPunct="0">
              <a:defRPr b="1"/>
            </a:lvl1pPr>
          </a:lstStyle>
          <a:p>
            <a:pPr>
              <a:defRPr/>
            </a:pPr>
            <a:fld id="{39B23000-86F9-4492-9145-24ECD4FFB3D1}" type="slidenum">
              <a:rPr lang="en-US" altLang="ru-RU"/>
              <a:pPr>
                <a:defRPr/>
              </a:pPr>
              <a:t>‹#›</a:t>
            </a:fld>
            <a:endParaRPr lang="en-US" altLang="ru-RU"/>
          </a:p>
        </p:txBody>
      </p:sp>
    </p:spTree>
    <p:extLst>
      <p:ext uri="{BB962C8B-B14F-4D97-AF65-F5344CB8AC3E}">
        <p14:creationId xmlns:p14="http://schemas.microsoft.com/office/powerpoint/2010/main" val="1283932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83118" y="1125538"/>
            <a:ext cx="5634567"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220884" y="1125538"/>
            <a:ext cx="5636683"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a:ln/>
        </p:spPr>
        <p:txBody>
          <a:bodyPr/>
          <a:lstStyle>
            <a:lvl1pPr>
              <a:defRPr/>
            </a:lvl1pPr>
          </a:lstStyle>
          <a:p>
            <a:pPr>
              <a:defRPr/>
            </a:pPr>
            <a:fld id="{F5D243B5-0852-46FB-B9AF-52FF006C7CE8}" type="slidenum">
              <a:rPr lang="de-DE"/>
              <a:pPr>
                <a:defRPr/>
              </a:pPr>
              <a:t>‹#›</a:t>
            </a:fld>
            <a:endParaRPr lang="de-DE"/>
          </a:p>
        </p:txBody>
      </p:sp>
    </p:spTree>
    <p:extLst>
      <p:ext uri="{BB962C8B-B14F-4D97-AF65-F5344CB8AC3E}">
        <p14:creationId xmlns:p14="http://schemas.microsoft.com/office/powerpoint/2010/main" val="22356870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C7C5743-33F5-0168-8343-906A560A6BAD}"/>
              </a:ext>
            </a:extLst>
          </p:cNvPr>
          <p:cNvSpPr>
            <a:spLocks noGrp="1" noChangeArrowheads="1"/>
          </p:cNvSpPr>
          <p:nvPr>
            <p:ph type="dt" sz="half" idx="10"/>
          </p:nvPr>
        </p:nvSpPr>
        <p:spPr/>
        <p:txBody>
          <a:bodyPr/>
          <a:lstStyle>
            <a:lvl1pPr eaLnBrk="0" hangingPunct="0">
              <a:defRPr b="1"/>
            </a:lvl1pPr>
          </a:lstStyle>
          <a:p>
            <a:pPr>
              <a:defRPr/>
            </a:pPr>
            <a:endParaRPr lang="en-US"/>
          </a:p>
        </p:txBody>
      </p:sp>
      <p:sp>
        <p:nvSpPr>
          <p:cNvPr id="3" name="Rectangle 5">
            <a:extLst>
              <a:ext uri="{FF2B5EF4-FFF2-40B4-BE49-F238E27FC236}">
                <a16:creationId xmlns:a16="http://schemas.microsoft.com/office/drawing/2014/main" id="{C3574A1D-99D4-F461-D391-923C22F96950}"/>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4" name="Rectangle 6">
            <a:extLst>
              <a:ext uri="{FF2B5EF4-FFF2-40B4-BE49-F238E27FC236}">
                <a16:creationId xmlns:a16="http://schemas.microsoft.com/office/drawing/2014/main" id="{F8F54B9A-E814-E68F-DE64-123CDEF05EAB}"/>
              </a:ext>
            </a:extLst>
          </p:cNvPr>
          <p:cNvSpPr>
            <a:spLocks noGrp="1" noChangeArrowheads="1"/>
          </p:cNvSpPr>
          <p:nvPr>
            <p:ph type="sldNum" sz="quarter" idx="12"/>
          </p:nvPr>
        </p:nvSpPr>
        <p:spPr/>
        <p:txBody>
          <a:bodyPr/>
          <a:lstStyle>
            <a:lvl1pPr eaLnBrk="0" hangingPunct="0">
              <a:defRPr b="1"/>
            </a:lvl1pPr>
          </a:lstStyle>
          <a:p>
            <a:pPr>
              <a:defRPr/>
            </a:pPr>
            <a:fld id="{50D0D0F9-6F87-4994-BF84-855170F1DB6D}" type="slidenum">
              <a:rPr lang="en-US" altLang="ru-RU"/>
              <a:pPr>
                <a:defRPr/>
              </a:pPr>
              <a:t>‹#›</a:t>
            </a:fld>
            <a:endParaRPr lang="en-US" altLang="ru-RU"/>
          </a:p>
        </p:txBody>
      </p:sp>
    </p:spTree>
    <p:extLst>
      <p:ext uri="{BB962C8B-B14F-4D97-AF65-F5344CB8AC3E}">
        <p14:creationId xmlns:p14="http://schemas.microsoft.com/office/powerpoint/2010/main" val="39286389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2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F12D7BC8-CDD7-5AF2-7A2B-2ABE94E68144}"/>
              </a:ext>
            </a:extLst>
          </p:cNvPr>
          <p:cNvSpPr>
            <a:spLocks noGrp="1" noChangeArrowheads="1"/>
          </p:cNvSpPr>
          <p:nvPr>
            <p:ph type="dt" sz="half" idx="10"/>
          </p:nvPr>
        </p:nvSpPr>
        <p:spPr/>
        <p:txBody>
          <a:bodyPr/>
          <a:lstStyle>
            <a:lvl1pPr eaLnBrk="0" hangingPunct="0">
              <a:defRPr b="1"/>
            </a:lvl1pPr>
          </a:lstStyle>
          <a:p>
            <a:pPr>
              <a:defRPr/>
            </a:pPr>
            <a:endParaRPr lang="en-US"/>
          </a:p>
        </p:txBody>
      </p:sp>
      <p:sp>
        <p:nvSpPr>
          <p:cNvPr id="6" name="Rectangle 8">
            <a:extLst>
              <a:ext uri="{FF2B5EF4-FFF2-40B4-BE49-F238E27FC236}">
                <a16:creationId xmlns:a16="http://schemas.microsoft.com/office/drawing/2014/main" id="{DEBDBBD0-17C0-7161-1E88-31E893AFACF2}"/>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7" name="Rectangle 9">
            <a:extLst>
              <a:ext uri="{FF2B5EF4-FFF2-40B4-BE49-F238E27FC236}">
                <a16:creationId xmlns:a16="http://schemas.microsoft.com/office/drawing/2014/main" id="{294D7B2C-49E9-552F-FB05-22E622D5E1CB}"/>
              </a:ext>
            </a:extLst>
          </p:cNvPr>
          <p:cNvSpPr>
            <a:spLocks noGrp="1" noChangeArrowheads="1"/>
          </p:cNvSpPr>
          <p:nvPr>
            <p:ph type="sldNum" sz="quarter" idx="12"/>
          </p:nvPr>
        </p:nvSpPr>
        <p:spPr/>
        <p:txBody>
          <a:bodyPr/>
          <a:lstStyle>
            <a:lvl1pPr eaLnBrk="0" hangingPunct="0">
              <a:defRPr b="1"/>
            </a:lvl1pPr>
          </a:lstStyle>
          <a:p>
            <a:pPr>
              <a:defRPr/>
            </a:pPr>
            <a:fld id="{9F6E7B3B-93E8-4FE8-9900-D089B62F7CA8}" type="slidenum">
              <a:rPr lang="en-US" altLang="ru-RU"/>
              <a:pPr>
                <a:defRPr/>
              </a:pPr>
              <a:t>‹#›</a:t>
            </a:fld>
            <a:endParaRPr lang="en-US" altLang="ru-RU"/>
          </a:p>
        </p:txBody>
      </p:sp>
    </p:spTree>
    <p:extLst>
      <p:ext uri="{BB962C8B-B14F-4D97-AF65-F5344CB8AC3E}">
        <p14:creationId xmlns:p14="http://schemas.microsoft.com/office/powerpoint/2010/main" val="2719526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FF3F0445-9433-C2EE-59B4-A1A368D56CDB}"/>
              </a:ext>
            </a:extLst>
          </p:cNvPr>
          <p:cNvSpPr>
            <a:spLocks noGrp="1" noChangeArrowheads="1"/>
          </p:cNvSpPr>
          <p:nvPr>
            <p:ph type="dt" sz="half" idx="10"/>
          </p:nvPr>
        </p:nvSpPr>
        <p:spPr/>
        <p:txBody>
          <a:bodyPr/>
          <a:lstStyle>
            <a:lvl1pPr eaLnBrk="0" hangingPunct="0">
              <a:defRPr b="1"/>
            </a:lvl1pPr>
          </a:lstStyle>
          <a:p>
            <a:pPr>
              <a:defRPr/>
            </a:pPr>
            <a:endParaRPr lang="en-US"/>
          </a:p>
        </p:txBody>
      </p:sp>
      <p:sp>
        <p:nvSpPr>
          <p:cNvPr id="6" name="Rectangle 8">
            <a:extLst>
              <a:ext uri="{FF2B5EF4-FFF2-40B4-BE49-F238E27FC236}">
                <a16:creationId xmlns:a16="http://schemas.microsoft.com/office/drawing/2014/main" id="{6F1D2C9E-572D-864E-1124-EC39E7D930BC}"/>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7" name="Rectangle 9">
            <a:extLst>
              <a:ext uri="{FF2B5EF4-FFF2-40B4-BE49-F238E27FC236}">
                <a16:creationId xmlns:a16="http://schemas.microsoft.com/office/drawing/2014/main" id="{B3D72D17-953B-357C-95BF-5ED1A2FC1E83}"/>
              </a:ext>
            </a:extLst>
          </p:cNvPr>
          <p:cNvSpPr>
            <a:spLocks noGrp="1" noChangeArrowheads="1"/>
          </p:cNvSpPr>
          <p:nvPr>
            <p:ph type="sldNum" sz="quarter" idx="12"/>
          </p:nvPr>
        </p:nvSpPr>
        <p:spPr/>
        <p:txBody>
          <a:bodyPr/>
          <a:lstStyle>
            <a:lvl1pPr eaLnBrk="0" hangingPunct="0">
              <a:defRPr b="1"/>
            </a:lvl1pPr>
          </a:lstStyle>
          <a:p>
            <a:pPr>
              <a:defRPr/>
            </a:pPr>
            <a:fld id="{12B21D0A-7FC9-422E-B253-A1DA11A107D2}" type="slidenum">
              <a:rPr lang="en-US" altLang="ru-RU"/>
              <a:pPr>
                <a:defRPr/>
              </a:pPr>
              <a:t>‹#›</a:t>
            </a:fld>
            <a:endParaRPr lang="en-US" altLang="ru-RU"/>
          </a:p>
        </p:txBody>
      </p:sp>
    </p:spTree>
    <p:extLst>
      <p:ext uri="{BB962C8B-B14F-4D97-AF65-F5344CB8AC3E}">
        <p14:creationId xmlns:p14="http://schemas.microsoft.com/office/powerpoint/2010/main" val="37907626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1338FB-30DB-C4F0-8160-239FA82E8343}"/>
              </a:ext>
            </a:extLst>
          </p:cNvPr>
          <p:cNvSpPr>
            <a:spLocks noGrp="1" noChangeArrowheads="1"/>
          </p:cNvSpPr>
          <p:nvPr>
            <p:ph type="dt" sz="half" idx="10"/>
          </p:nvPr>
        </p:nvSpPr>
        <p:spPr/>
        <p:txBody>
          <a:bodyPr/>
          <a:lstStyle>
            <a:lvl1pPr eaLnBrk="0" hangingPunct="0">
              <a:defRPr b="1"/>
            </a:lvl1pPr>
          </a:lstStyle>
          <a:p>
            <a:pPr>
              <a:defRPr/>
            </a:pPr>
            <a:endParaRPr lang="en-US"/>
          </a:p>
        </p:txBody>
      </p:sp>
      <p:sp>
        <p:nvSpPr>
          <p:cNvPr id="5" name="Rectangle 5">
            <a:extLst>
              <a:ext uri="{FF2B5EF4-FFF2-40B4-BE49-F238E27FC236}">
                <a16:creationId xmlns:a16="http://schemas.microsoft.com/office/drawing/2014/main" id="{9F9BDC70-CB2F-C37E-73AE-BFE11AE52D38}"/>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6">
            <a:extLst>
              <a:ext uri="{FF2B5EF4-FFF2-40B4-BE49-F238E27FC236}">
                <a16:creationId xmlns:a16="http://schemas.microsoft.com/office/drawing/2014/main" id="{9B3E4D4C-E164-BE28-F6BE-BE6E308DB3F2}"/>
              </a:ext>
            </a:extLst>
          </p:cNvPr>
          <p:cNvSpPr>
            <a:spLocks noGrp="1" noChangeArrowheads="1"/>
          </p:cNvSpPr>
          <p:nvPr>
            <p:ph type="sldNum" sz="quarter" idx="12"/>
          </p:nvPr>
        </p:nvSpPr>
        <p:spPr/>
        <p:txBody>
          <a:bodyPr/>
          <a:lstStyle>
            <a:lvl1pPr eaLnBrk="0" hangingPunct="0">
              <a:defRPr b="1"/>
            </a:lvl1pPr>
          </a:lstStyle>
          <a:p>
            <a:pPr>
              <a:defRPr/>
            </a:pPr>
            <a:fld id="{D748DC42-1AC5-4446-B12D-51EDB0BAF034}" type="slidenum">
              <a:rPr lang="en-US" altLang="ru-RU"/>
              <a:pPr>
                <a:defRPr/>
              </a:pPr>
              <a:t>‹#›</a:t>
            </a:fld>
            <a:endParaRPr lang="en-US" altLang="ru-RU"/>
          </a:p>
        </p:txBody>
      </p:sp>
    </p:spTree>
    <p:extLst>
      <p:ext uri="{BB962C8B-B14F-4D97-AF65-F5344CB8AC3E}">
        <p14:creationId xmlns:p14="http://schemas.microsoft.com/office/powerpoint/2010/main" val="23240984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1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1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E96AFB0-20ED-CEF8-C198-BEF6AE8A7718}"/>
              </a:ext>
            </a:extLst>
          </p:cNvPr>
          <p:cNvSpPr>
            <a:spLocks noGrp="1" noChangeArrowheads="1"/>
          </p:cNvSpPr>
          <p:nvPr>
            <p:ph type="dt" sz="half" idx="10"/>
          </p:nvPr>
        </p:nvSpPr>
        <p:spPr/>
        <p:txBody>
          <a:bodyPr/>
          <a:lstStyle>
            <a:lvl1pPr eaLnBrk="0" hangingPunct="0">
              <a:defRPr b="1"/>
            </a:lvl1pPr>
          </a:lstStyle>
          <a:p>
            <a:pPr>
              <a:defRPr/>
            </a:pPr>
            <a:endParaRPr lang="en-US"/>
          </a:p>
        </p:txBody>
      </p:sp>
      <p:sp>
        <p:nvSpPr>
          <p:cNvPr id="5" name="Rectangle 5">
            <a:extLst>
              <a:ext uri="{FF2B5EF4-FFF2-40B4-BE49-F238E27FC236}">
                <a16:creationId xmlns:a16="http://schemas.microsoft.com/office/drawing/2014/main" id="{8FEC16E5-8289-6294-47FB-A75389A9B5C1}"/>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6" name="Rectangle 6">
            <a:extLst>
              <a:ext uri="{FF2B5EF4-FFF2-40B4-BE49-F238E27FC236}">
                <a16:creationId xmlns:a16="http://schemas.microsoft.com/office/drawing/2014/main" id="{3D8BAC96-54B7-F7D4-CFF0-75B33E717A71}"/>
              </a:ext>
            </a:extLst>
          </p:cNvPr>
          <p:cNvSpPr>
            <a:spLocks noGrp="1" noChangeArrowheads="1"/>
          </p:cNvSpPr>
          <p:nvPr>
            <p:ph type="sldNum" sz="quarter" idx="12"/>
          </p:nvPr>
        </p:nvSpPr>
        <p:spPr/>
        <p:txBody>
          <a:bodyPr/>
          <a:lstStyle>
            <a:lvl1pPr eaLnBrk="0" hangingPunct="0">
              <a:defRPr b="1"/>
            </a:lvl1pPr>
          </a:lstStyle>
          <a:p>
            <a:pPr>
              <a:defRPr/>
            </a:pPr>
            <a:fld id="{1DEC258E-6479-4601-9C4E-1EF4107C6481}" type="slidenum">
              <a:rPr lang="en-US" altLang="ru-RU"/>
              <a:pPr>
                <a:defRPr/>
              </a:pPr>
              <a:t>‹#›</a:t>
            </a:fld>
            <a:endParaRPr lang="en-US" altLang="ru-RU"/>
          </a:p>
        </p:txBody>
      </p:sp>
    </p:spTree>
    <p:extLst>
      <p:ext uri="{BB962C8B-B14F-4D97-AF65-F5344CB8AC3E}">
        <p14:creationId xmlns:p14="http://schemas.microsoft.com/office/powerpoint/2010/main" val="42840594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6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6AB7FFB-8DD6-713A-6452-E0BB281230EC}"/>
              </a:ext>
            </a:extLst>
          </p:cNvPr>
          <p:cNvSpPr>
            <a:spLocks noGrp="1" noChangeArrowheads="1"/>
          </p:cNvSpPr>
          <p:nvPr>
            <p:ph type="dt" sz="half" idx="10"/>
          </p:nvPr>
        </p:nvSpPr>
        <p:spPr/>
        <p:txBody>
          <a:bodyPr/>
          <a:lstStyle>
            <a:lvl1pPr eaLnBrk="0" hangingPunct="0">
              <a:defRPr b="1"/>
            </a:lvl1pPr>
          </a:lstStyle>
          <a:p>
            <a:pPr>
              <a:defRPr/>
            </a:pPr>
            <a:endParaRPr lang="en-US"/>
          </a:p>
        </p:txBody>
      </p:sp>
      <p:sp>
        <p:nvSpPr>
          <p:cNvPr id="7" name="Rectangle 5">
            <a:extLst>
              <a:ext uri="{FF2B5EF4-FFF2-40B4-BE49-F238E27FC236}">
                <a16:creationId xmlns:a16="http://schemas.microsoft.com/office/drawing/2014/main" id="{AE938654-F37F-201A-18E5-37BBC06EFF58}"/>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8" name="Rectangle 6">
            <a:extLst>
              <a:ext uri="{FF2B5EF4-FFF2-40B4-BE49-F238E27FC236}">
                <a16:creationId xmlns:a16="http://schemas.microsoft.com/office/drawing/2014/main" id="{7BD2DA96-6E51-A1E3-CE28-B622BB1F983A}"/>
              </a:ext>
            </a:extLst>
          </p:cNvPr>
          <p:cNvSpPr>
            <a:spLocks noGrp="1" noChangeArrowheads="1"/>
          </p:cNvSpPr>
          <p:nvPr>
            <p:ph type="sldNum" sz="quarter" idx="12"/>
          </p:nvPr>
        </p:nvSpPr>
        <p:spPr/>
        <p:txBody>
          <a:bodyPr/>
          <a:lstStyle>
            <a:lvl1pPr eaLnBrk="0" hangingPunct="0">
              <a:defRPr b="1"/>
            </a:lvl1pPr>
          </a:lstStyle>
          <a:p>
            <a:pPr>
              <a:defRPr/>
            </a:pPr>
            <a:fld id="{F45C5594-D6E0-45D8-B82B-F5D1A11BF2F6}" type="slidenum">
              <a:rPr lang="en-US" altLang="ru-RU"/>
              <a:pPr>
                <a:defRPr/>
              </a:pPr>
              <a:t>‹#›</a:t>
            </a:fld>
            <a:endParaRPr lang="en-US" altLang="ru-RU"/>
          </a:p>
        </p:txBody>
      </p:sp>
    </p:spTree>
    <p:extLst>
      <p:ext uri="{BB962C8B-B14F-4D97-AF65-F5344CB8AC3E}">
        <p14:creationId xmlns:p14="http://schemas.microsoft.com/office/powerpoint/2010/main" val="187004800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6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AFE3D2E-2225-A763-4D41-089133531051}"/>
              </a:ext>
            </a:extLst>
          </p:cNvPr>
          <p:cNvSpPr>
            <a:spLocks noGrp="1" noChangeArrowheads="1"/>
          </p:cNvSpPr>
          <p:nvPr>
            <p:ph type="dt" sz="half" idx="10"/>
          </p:nvPr>
        </p:nvSpPr>
        <p:spPr/>
        <p:txBody>
          <a:bodyPr/>
          <a:lstStyle>
            <a:lvl1pPr eaLnBrk="0" hangingPunct="0">
              <a:defRPr b="1"/>
            </a:lvl1pPr>
          </a:lstStyle>
          <a:p>
            <a:pPr>
              <a:defRPr/>
            </a:pPr>
            <a:endParaRPr lang="en-US"/>
          </a:p>
        </p:txBody>
      </p:sp>
      <p:sp>
        <p:nvSpPr>
          <p:cNvPr id="7" name="Rectangle 5">
            <a:extLst>
              <a:ext uri="{FF2B5EF4-FFF2-40B4-BE49-F238E27FC236}">
                <a16:creationId xmlns:a16="http://schemas.microsoft.com/office/drawing/2014/main" id="{A1F330F3-393B-1BB7-95ED-0B191B653CB0}"/>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8" name="Rectangle 6">
            <a:extLst>
              <a:ext uri="{FF2B5EF4-FFF2-40B4-BE49-F238E27FC236}">
                <a16:creationId xmlns:a16="http://schemas.microsoft.com/office/drawing/2014/main" id="{B515651B-ADAE-44A2-259D-433D710A4C45}"/>
              </a:ext>
            </a:extLst>
          </p:cNvPr>
          <p:cNvSpPr>
            <a:spLocks noGrp="1" noChangeArrowheads="1"/>
          </p:cNvSpPr>
          <p:nvPr>
            <p:ph type="sldNum" sz="quarter" idx="12"/>
          </p:nvPr>
        </p:nvSpPr>
        <p:spPr/>
        <p:txBody>
          <a:bodyPr/>
          <a:lstStyle>
            <a:lvl1pPr eaLnBrk="0" hangingPunct="0">
              <a:defRPr b="1"/>
            </a:lvl1pPr>
          </a:lstStyle>
          <a:p>
            <a:pPr>
              <a:defRPr/>
            </a:pPr>
            <a:fld id="{5ABB2376-7A9A-472E-A42D-D6A08E6384AC}" type="slidenum">
              <a:rPr lang="en-US" altLang="ru-RU"/>
              <a:pPr>
                <a:defRPr/>
              </a:pPr>
              <a:t>‹#›</a:t>
            </a:fld>
            <a:endParaRPr lang="en-US" altLang="ru-RU"/>
          </a:p>
        </p:txBody>
      </p:sp>
    </p:spTree>
    <p:extLst>
      <p:ext uri="{BB962C8B-B14F-4D97-AF65-F5344CB8AC3E}">
        <p14:creationId xmlns:p14="http://schemas.microsoft.com/office/powerpoint/2010/main" val="28951298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163C309C-2D7C-B955-5D3A-91DAB32308CC}"/>
              </a:ext>
            </a:extLst>
          </p:cNvPr>
          <p:cNvSpPr>
            <a:spLocks noGrp="1" noChangeArrowheads="1"/>
          </p:cNvSpPr>
          <p:nvPr>
            <p:ph type="dt" sz="half" idx="10"/>
          </p:nvPr>
        </p:nvSpPr>
        <p:spPr/>
        <p:txBody>
          <a:bodyPr/>
          <a:lstStyle>
            <a:lvl1pPr eaLnBrk="0" hangingPunct="0">
              <a:defRPr b="1"/>
            </a:lvl1pPr>
          </a:lstStyle>
          <a:p>
            <a:pPr>
              <a:defRPr/>
            </a:pPr>
            <a:endParaRPr lang="en-US"/>
          </a:p>
        </p:txBody>
      </p:sp>
      <p:sp>
        <p:nvSpPr>
          <p:cNvPr id="6" name="Rectangle 8">
            <a:extLst>
              <a:ext uri="{FF2B5EF4-FFF2-40B4-BE49-F238E27FC236}">
                <a16:creationId xmlns:a16="http://schemas.microsoft.com/office/drawing/2014/main" id="{29B2BCB9-7512-A26D-1C33-BF6DF161DA52}"/>
              </a:ext>
            </a:extLst>
          </p:cNvPr>
          <p:cNvSpPr>
            <a:spLocks noGrp="1" noChangeArrowheads="1"/>
          </p:cNvSpPr>
          <p:nvPr>
            <p:ph type="ftr" sz="quarter" idx="11"/>
          </p:nvPr>
        </p:nvSpPr>
        <p:spPr/>
        <p:txBody>
          <a:bodyPr/>
          <a:lstStyle>
            <a:lvl1pPr eaLnBrk="0" hangingPunct="0">
              <a:defRPr b="1"/>
            </a:lvl1pPr>
          </a:lstStyle>
          <a:p>
            <a:pPr>
              <a:defRPr/>
            </a:pPr>
            <a:endParaRPr lang="en-US"/>
          </a:p>
        </p:txBody>
      </p:sp>
      <p:sp>
        <p:nvSpPr>
          <p:cNvPr id="7" name="Rectangle 9">
            <a:extLst>
              <a:ext uri="{FF2B5EF4-FFF2-40B4-BE49-F238E27FC236}">
                <a16:creationId xmlns:a16="http://schemas.microsoft.com/office/drawing/2014/main" id="{65CE6DAA-8C69-7F09-C9F5-A569A42F5A02}"/>
              </a:ext>
            </a:extLst>
          </p:cNvPr>
          <p:cNvSpPr>
            <a:spLocks noGrp="1" noChangeArrowheads="1"/>
          </p:cNvSpPr>
          <p:nvPr>
            <p:ph type="sldNum" sz="quarter" idx="12"/>
          </p:nvPr>
        </p:nvSpPr>
        <p:spPr/>
        <p:txBody>
          <a:bodyPr/>
          <a:lstStyle>
            <a:lvl1pPr eaLnBrk="0" hangingPunct="0">
              <a:defRPr b="1"/>
            </a:lvl1pPr>
          </a:lstStyle>
          <a:p>
            <a:pPr>
              <a:defRPr/>
            </a:pPr>
            <a:fld id="{8B85DA21-A914-4148-8D39-7ADCAC4D8A5E}" type="slidenum">
              <a:rPr lang="en-US" altLang="ru-RU"/>
              <a:pPr>
                <a:defRPr/>
              </a:pPr>
              <a:t>‹#›</a:t>
            </a:fld>
            <a:endParaRPr lang="en-US" altLang="ru-RU"/>
          </a:p>
        </p:txBody>
      </p:sp>
    </p:spTree>
    <p:extLst>
      <p:ext uri="{BB962C8B-B14F-4D97-AF65-F5344CB8AC3E}">
        <p14:creationId xmlns:p14="http://schemas.microsoft.com/office/powerpoint/2010/main" val="17077358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A7FDE29-E0C6-64CE-959E-B7D5BD7696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5A7CD-9866-8A2B-E7C1-F590711802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B0D4E7-6B50-2BAE-0527-5B2BC754169F}"/>
              </a:ext>
            </a:extLst>
          </p:cNvPr>
          <p:cNvSpPr>
            <a:spLocks noGrp="1" noChangeArrowheads="1"/>
          </p:cNvSpPr>
          <p:nvPr>
            <p:ph type="sldNum" sz="quarter" idx="12"/>
          </p:nvPr>
        </p:nvSpPr>
        <p:spPr>
          <a:ln/>
        </p:spPr>
        <p:txBody>
          <a:bodyPr/>
          <a:lstStyle>
            <a:lvl1pPr>
              <a:defRPr/>
            </a:lvl1pPr>
          </a:lstStyle>
          <a:p>
            <a:pPr>
              <a:defRPr/>
            </a:pPr>
            <a:fld id="{8AE6ABC7-2CE2-4799-89E7-5154A946B9FF}" type="slidenum">
              <a:rPr lang="en-US" altLang="en-US"/>
              <a:pPr>
                <a:defRPr/>
              </a:pPr>
              <a:t>‹#›</a:t>
            </a:fld>
            <a:endParaRPr lang="en-US" altLang="en-US"/>
          </a:p>
        </p:txBody>
      </p:sp>
    </p:spTree>
    <p:extLst>
      <p:ext uri="{BB962C8B-B14F-4D97-AF65-F5344CB8AC3E}">
        <p14:creationId xmlns:p14="http://schemas.microsoft.com/office/powerpoint/2010/main" val="11736493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2B3C19-E603-2B9B-9C97-B47D2F9589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6C1BB1-21E0-B317-AFCC-669FF40A68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CA4117-4ECF-5009-77CA-7C366BB266FA}"/>
              </a:ext>
            </a:extLst>
          </p:cNvPr>
          <p:cNvSpPr>
            <a:spLocks noGrp="1" noChangeArrowheads="1"/>
          </p:cNvSpPr>
          <p:nvPr>
            <p:ph type="sldNum" sz="quarter" idx="12"/>
          </p:nvPr>
        </p:nvSpPr>
        <p:spPr>
          <a:ln/>
        </p:spPr>
        <p:txBody>
          <a:bodyPr/>
          <a:lstStyle>
            <a:lvl1pPr>
              <a:defRPr/>
            </a:lvl1pPr>
          </a:lstStyle>
          <a:p>
            <a:pPr>
              <a:defRPr/>
            </a:pPr>
            <a:fld id="{3645A0C8-BCD2-49BE-8894-82F9851259F3}" type="slidenum">
              <a:rPr lang="en-US" altLang="en-US"/>
              <a:pPr>
                <a:defRPr/>
              </a:pPr>
              <a:t>‹#›</a:t>
            </a:fld>
            <a:endParaRPr lang="en-US" altLang="en-US"/>
          </a:p>
        </p:txBody>
      </p:sp>
    </p:spTree>
    <p:extLst>
      <p:ext uri="{BB962C8B-B14F-4D97-AF65-F5344CB8AC3E}">
        <p14:creationId xmlns:p14="http://schemas.microsoft.com/office/powerpoint/2010/main" val="1880728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sldNum" sz="quarter" idx="10"/>
          </p:nvPr>
        </p:nvSpPr>
        <p:spPr>
          <a:ln/>
        </p:spPr>
        <p:txBody>
          <a:bodyPr/>
          <a:lstStyle>
            <a:lvl1pPr>
              <a:defRPr/>
            </a:lvl1pPr>
          </a:lstStyle>
          <a:p>
            <a:pPr>
              <a:defRPr/>
            </a:pPr>
            <a:fld id="{F0B990D5-CD78-45FA-B513-799EA0AB5818}" type="slidenum">
              <a:rPr lang="de-DE"/>
              <a:pPr>
                <a:defRPr/>
              </a:pPr>
              <a:t>‹#›</a:t>
            </a:fld>
            <a:endParaRPr lang="de-DE"/>
          </a:p>
        </p:txBody>
      </p:sp>
    </p:spTree>
    <p:extLst>
      <p:ext uri="{BB962C8B-B14F-4D97-AF65-F5344CB8AC3E}">
        <p14:creationId xmlns:p14="http://schemas.microsoft.com/office/powerpoint/2010/main" val="700734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D70CEA6-AA74-A36B-90F2-555D3339BD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AD7EEC-62B1-BC6A-3F4B-5F1B01F3DE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D73004-6CA2-4293-EB74-395A1A98A6F1}"/>
              </a:ext>
            </a:extLst>
          </p:cNvPr>
          <p:cNvSpPr>
            <a:spLocks noGrp="1" noChangeArrowheads="1"/>
          </p:cNvSpPr>
          <p:nvPr>
            <p:ph type="sldNum" sz="quarter" idx="12"/>
          </p:nvPr>
        </p:nvSpPr>
        <p:spPr>
          <a:ln/>
        </p:spPr>
        <p:txBody>
          <a:bodyPr/>
          <a:lstStyle>
            <a:lvl1pPr>
              <a:defRPr/>
            </a:lvl1pPr>
          </a:lstStyle>
          <a:p>
            <a:pPr>
              <a:defRPr/>
            </a:pPr>
            <a:fld id="{5EE93762-EE53-40E2-A7D0-FE13E69505C0}" type="slidenum">
              <a:rPr lang="en-US" altLang="en-US"/>
              <a:pPr>
                <a:defRPr/>
              </a:pPr>
              <a:t>‹#›</a:t>
            </a:fld>
            <a:endParaRPr lang="en-US" altLang="en-US"/>
          </a:p>
        </p:txBody>
      </p:sp>
    </p:spTree>
    <p:extLst>
      <p:ext uri="{BB962C8B-B14F-4D97-AF65-F5344CB8AC3E}">
        <p14:creationId xmlns:p14="http://schemas.microsoft.com/office/powerpoint/2010/main" val="32445715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CCE5934-343E-4120-462E-66A111579D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AC1AB8-DDFF-F947-81EF-47F2035F04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332DEF-774E-A1DE-78E8-40D6D175CFE9}"/>
              </a:ext>
            </a:extLst>
          </p:cNvPr>
          <p:cNvSpPr>
            <a:spLocks noGrp="1" noChangeArrowheads="1"/>
          </p:cNvSpPr>
          <p:nvPr>
            <p:ph type="sldNum" sz="quarter" idx="12"/>
          </p:nvPr>
        </p:nvSpPr>
        <p:spPr>
          <a:ln/>
        </p:spPr>
        <p:txBody>
          <a:bodyPr/>
          <a:lstStyle>
            <a:lvl1pPr>
              <a:defRPr/>
            </a:lvl1pPr>
          </a:lstStyle>
          <a:p>
            <a:pPr>
              <a:defRPr/>
            </a:pPr>
            <a:fld id="{B76A8D34-EAA5-4A0B-944D-EBE048DE2BEB}" type="slidenum">
              <a:rPr lang="en-US" altLang="en-US"/>
              <a:pPr>
                <a:defRPr/>
              </a:pPr>
              <a:t>‹#›</a:t>
            </a:fld>
            <a:endParaRPr lang="en-US" altLang="en-US"/>
          </a:p>
        </p:txBody>
      </p:sp>
    </p:spTree>
    <p:extLst>
      <p:ext uri="{BB962C8B-B14F-4D97-AF65-F5344CB8AC3E}">
        <p14:creationId xmlns:p14="http://schemas.microsoft.com/office/powerpoint/2010/main" val="1673518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6187BDD-D723-E869-6120-BB5EB8C9039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E173D97-2B7A-6BF4-46D0-BC756DA184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796C288-07FC-A9D0-FE86-A3401A04B71D}"/>
              </a:ext>
            </a:extLst>
          </p:cNvPr>
          <p:cNvSpPr>
            <a:spLocks noGrp="1" noChangeArrowheads="1"/>
          </p:cNvSpPr>
          <p:nvPr>
            <p:ph type="sldNum" sz="quarter" idx="12"/>
          </p:nvPr>
        </p:nvSpPr>
        <p:spPr>
          <a:ln/>
        </p:spPr>
        <p:txBody>
          <a:bodyPr/>
          <a:lstStyle>
            <a:lvl1pPr>
              <a:defRPr/>
            </a:lvl1pPr>
          </a:lstStyle>
          <a:p>
            <a:pPr>
              <a:defRPr/>
            </a:pPr>
            <a:fld id="{2175BD8F-3F99-45B0-A576-A2B265D04F8B}" type="slidenum">
              <a:rPr lang="en-US" altLang="en-US"/>
              <a:pPr>
                <a:defRPr/>
              </a:pPr>
              <a:t>‹#›</a:t>
            </a:fld>
            <a:endParaRPr lang="en-US" altLang="en-US"/>
          </a:p>
        </p:txBody>
      </p:sp>
    </p:spTree>
    <p:extLst>
      <p:ext uri="{BB962C8B-B14F-4D97-AF65-F5344CB8AC3E}">
        <p14:creationId xmlns:p14="http://schemas.microsoft.com/office/powerpoint/2010/main" val="211676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BD5BCD0-D803-ABB8-9851-8DCE72C8213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82FF050-607C-A42D-99F3-52A6D2969D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DAEAB9-80D6-FCBA-816D-9F2DBFE93122}"/>
              </a:ext>
            </a:extLst>
          </p:cNvPr>
          <p:cNvSpPr>
            <a:spLocks noGrp="1" noChangeArrowheads="1"/>
          </p:cNvSpPr>
          <p:nvPr>
            <p:ph type="sldNum" sz="quarter" idx="12"/>
          </p:nvPr>
        </p:nvSpPr>
        <p:spPr>
          <a:ln/>
        </p:spPr>
        <p:txBody>
          <a:bodyPr/>
          <a:lstStyle>
            <a:lvl1pPr>
              <a:defRPr/>
            </a:lvl1pPr>
          </a:lstStyle>
          <a:p>
            <a:pPr>
              <a:defRPr/>
            </a:pPr>
            <a:fld id="{66402814-80DC-44A9-8D3A-E07540E42E7C}" type="slidenum">
              <a:rPr lang="en-US" altLang="en-US"/>
              <a:pPr>
                <a:defRPr/>
              </a:pPr>
              <a:t>‹#›</a:t>
            </a:fld>
            <a:endParaRPr lang="en-US" altLang="en-US"/>
          </a:p>
        </p:txBody>
      </p:sp>
    </p:spTree>
    <p:extLst>
      <p:ext uri="{BB962C8B-B14F-4D97-AF65-F5344CB8AC3E}">
        <p14:creationId xmlns:p14="http://schemas.microsoft.com/office/powerpoint/2010/main" val="8944035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9C6D4C-E990-2D2B-1287-3E2EF27A499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C4BF106-EEA1-8EC9-F57D-4A45C0C7DB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9080B28-47B6-7AF7-A6BE-CB4215D3EC54}"/>
              </a:ext>
            </a:extLst>
          </p:cNvPr>
          <p:cNvSpPr>
            <a:spLocks noGrp="1" noChangeArrowheads="1"/>
          </p:cNvSpPr>
          <p:nvPr>
            <p:ph type="sldNum" sz="quarter" idx="12"/>
          </p:nvPr>
        </p:nvSpPr>
        <p:spPr>
          <a:ln/>
        </p:spPr>
        <p:txBody>
          <a:bodyPr/>
          <a:lstStyle>
            <a:lvl1pPr>
              <a:defRPr/>
            </a:lvl1pPr>
          </a:lstStyle>
          <a:p>
            <a:pPr>
              <a:defRPr/>
            </a:pPr>
            <a:fld id="{91FA59F3-F60E-407A-A2F0-F4238FD96265}" type="slidenum">
              <a:rPr lang="en-US" altLang="en-US"/>
              <a:pPr>
                <a:defRPr/>
              </a:pPr>
              <a:t>‹#›</a:t>
            </a:fld>
            <a:endParaRPr lang="en-US" altLang="en-US"/>
          </a:p>
        </p:txBody>
      </p:sp>
    </p:spTree>
    <p:extLst>
      <p:ext uri="{BB962C8B-B14F-4D97-AF65-F5344CB8AC3E}">
        <p14:creationId xmlns:p14="http://schemas.microsoft.com/office/powerpoint/2010/main" val="11108588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495B97-FCE6-4EEF-57EF-BDFAA449F9D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C15249-218F-D2EF-0619-27A25776F5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3BD5F5-AF88-7B41-B2BB-270049055F0F}"/>
              </a:ext>
            </a:extLst>
          </p:cNvPr>
          <p:cNvSpPr>
            <a:spLocks noGrp="1" noChangeArrowheads="1"/>
          </p:cNvSpPr>
          <p:nvPr>
            <p:ph type="sldNum" sz="quarter" idx="12"/>
          </p:nvPr>
        </p:nvSpPr>
        <p:spPr>
          <a:ln/>
        </p:spPr>
        <p:txBody>
          <a:bodyPr/>
          <a:lstStyle>
            <a:lvl1pPr>
              <a:defRPr/>
            </a:lvl1pPr>
          </a:lstStyle>
          <a:p>
            <a:pPr>
              <a:defRPr/>
            </a:pPr>
            <a:fld id="{A53DCDBA-D9EB-47EE-A631-AC9C40604E2F}" type="slidenum">
              <a:rPr lang="en-US" altLang="en-US"/>
              <a:pPr>
                <a:defRPr/>
              </a:pPr>
              <a:t>‹#›</a:t>
            </a:fld>
            <a:endParaRPr lang="en-US" altLang="en-US"/>
          </a:p>
        </p:txBody>
      </p:sp>
    </p:spTree>
    <p:extLst>
      <p:ext uri="{BB962C8B-B14F-4D97-AF65-F5344CB8AC3E}">
        <p14:creationId xmlns:p14="http://schemas.microsoft.com/office/powerpoint/2010/main" val="10772848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3EFC56D-9B2A-FCCC-64D0-D8DE2D1983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B6803D-571B-0DDE-53BA-3CA8AAE7D7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589989-A207-415C-4EA3-B54BAA59BCB1}"/>
              </a:ext>
            </a:extLst>
          </p:cNvPr>
          <p:cNvSpPr>
            <a:spLocks noGrp="1" noChangeArrowheads="1"/>
          </p:cNvSpPr>
          <p:nvPr>
            <p:ph type="sldNum" sz="quarter" idx="12"/>
          </p:nvPr>
        </p:nvSpPr>
        <p:spPr>
          <a:ln/>
        </p:spPr>
        <p:txBody>
          <a:bodyPr/>
          <a:lstStyle>
            <a:lvl1pPr>
              <a:defRPr/>
            </a:lvl1pPr>
          </a:lstStyle>
          <a:p>
            <a:pPr>
              <a:defRPr/>
            </a:pPr>
            <a:fld id="{23141AAE-F317-4BB9-8F32-BB6B03054F0E}" type="slidenum">
              <a:rPr lang="en-US" altLang="en-US"/>
              <a:pPr>
                <a:defRPr/>
              </a:pPr>
              <a:t>‹#›</a:t>
            </a:fld>
            <a:endParaRPr lang="en-US" altLang="en-US"/>
          </a:p>
        </p:txBody>
      </p:sp>
    </p:spTree>
    <p:extLst>
      <p:ext uri="{BB962C8B-B14F-4D97-AF65-F5344CB8AC3E}">
        <p14:creationId xmlns:p14="http://schemas.microsoft.com/office/powerpoint/2010/main" val="2055199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DC0314-0F46-35D6-E58B-5DA4329253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72C7B6-B5E1-3391-69A7-8A1E24FA99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396386-BF9F-0D6C-D4B6-DCF0264268C6}"/>
              </a:ext>
            </a:extLst>
          </p:cNvPr>
          <p:cNvSpPr>
            <a:spLocks noGrp="1" noChangeArrowheads="1"/>
          </p:cNvSpPr>
          <p:nvPr>
            <p:ph type="sldNum" sz="quarter" idx="12"/>
          </p:nvPr>
        </p:nvSpPr>
        <p:spPr>
          <a:ln/>
        </p:spPr>
        <p:txBody>
          <a:bodyPr/>
          <a:lstStyle>
            <a:lvl1pPr>
              <a:defRPr/>
            </a:lvl1pPr>
          </a:lstStyle>
          <a:p>
            <a:pPr>
              <a:defRPr/>
            </a:pPr>
            <a:fld id="{394BFD90-1934-4F90-AC4F-CBB22D191CA9}" type="slidenum">
              <a:rPr lang="en-US" altLang="en-US"/>
              <a:pPr>
                <a:defRPr/>
              </a:pPr>
              <a:t>‹#›</a:t>
            </a:fld>
            <a:endParaRPr lang="en-US" altLang="en-US"/>
          </a:p>
        </p:txBody>
      </p:sp>
    </p:spTree>
    <p:extLst>
      <p:ext uri="{BB962C8B-B14F-4D97-AF65-F5344CB8AC3E}">
        <p14:creationId xmlns:p14="http://schemas.microsoft.com/office/powerpoint/2010/main" val="10335440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01DF18-5C4F-68F8-C4CB-3F4D6B7D50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74ABE9-4138-E7C4-6853-4BECEE97BE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3FB35E-E84C-CDDE-5688-A0DF8E70D51F}"/>
              </a:ext>
            </a:extLst>
          </p:cNvPr>
          <p:cNvSpPr>
            <a:spLocks noGrp="1" noChangeArrowheads="1"/>
          </p:cNvSpPr>
          <p:nvPr>
            <p:ph type="sldNum" sz="quarter" idx="12"/>
          </p:nvPr>
        </p:nvSpPr>
        <p:spPr>
          <a:ln/>
        </p:spPr>
        <p:txBody>
          <a:bodyPr/>
          <a:lstStyle>
            <a:lvl1pPr>
              <a:defRPr/>
            </a:lvl1pPr>
          </a:lstStyle>
          <a:p>
            <a:pPr>
              <a:defRPr/>
            </a:pPr>
            <a:fld id="{DA3575C0-A834-4DD3-8A7A-5440CF46A782}" type="slidenum">
              <a:rPr lang="en-US" altLang="en-US"/>
              <a:pPr>
                <a:defRPr/>
              </a:pPr>
              <a:t>‹#›</a:t>
            </a:fld>
            <a:endParaRPr lang="en-US" altLang="en-US"/>
          </a:p>
        </p:txBody>
      </p:sp>
    </p:spTree>
    <p:extLst>
      <p:ext uri="{BB962C8B-B14F-4D97-AF65-F5344CB8AC3E}">
        <p14:creationId xmlns:p14="http://schemas.microsoft.com/office/powerpoint/2010/main" val="948713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ABC0D92-9A54-71F7-73CD-353494FC6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FFF933A-ED73-0A8B-DD2C-CBEFCA0FC8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D6E1FA-801A-E21D-26CC-41AD8DE422E7}"/>
              </a:ext>
            </a:extLst>
          </p:cNvPr>
          <p:cNvSpPr>
            <a:spLocks noGrp="1" noChangeArrowheads="1"/>
          </p:cNvSpPr>
          <p:nvPr>
            <p:ph type="sldNum" sz="quarter" idx="12"/>
          </p:nvPr>
        </p:nvSpPr>
        <p:spPr>
          <a:ln/>
        </p:spPr>
        <p:txBody>
          <a:bodyPr/>
          <a:lstStyle>
            <a:lvl1pPr>
              <a:defRPr/>
            </a:lvl1pPr>
          </a:lstStyle>
          <a:p>
            <a:pPr>
              <a:defRPr/>
            </a:pPr>
            <a:fld id="{6E9DBC7F-92A2-4369-9622-8EBB1FF20226}" type="slidenum">
              <a:rPr lang="en-US" altLang="en-US"/>
              <a:pPr>
                <a:defRPr/>
              </a:pPr>
              <a:t>‹#›</a:t>
            </a:fld>
            <a:endParaRPr lang="en-US" altLang="en-US"/>
          </a:p>
        </p:txBody>
      </p:sp>
    </p:spTree>
    <p:extLst>
      <p:ext uri="{BB962C8B-B14F-4D97-AF65-F5344CB8AC3E}">
        <p14:creationId xmlns:p14="http://schemas.microsoft.com/office/powerpoint/2010/main" val="3231100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sldNum" sz="quarter" idx="10"/>
          </p:nvPr>
        </p:nvSpPr>
        <p:spPr>
          <a:ln/>
        </p:spPr>
        <p:txBody>
          <a:bodyPr/>
          <a:lstStyle>
            <a:lvl1pPr>
              <a:defRPr/>
            </a:lvl1pPr>
          </a:lstStyle>
          <a:p>
            <a:pPr>
              <a:defRPr/>
            </a:pPr>
            <a:fld id="{DF315AC4-67FE-4AD4-98D3-F390E14A93B0}" type="slidenum">
              <a:rPr lang="de-DE"/>
              <a:pPr>
                <a:defRPr/>
              </a:pPr>
              <a:t>‹#›</a:t>
            </a:fld>
            <a:endParaRPr lang="de-DE"/>
          </a:p>
        </p:txBody>
      </p:sp>
    </p:spTree>
    <p:extLst>
      <p:ext uri="{BB962C8B-B14F-4D97-AF65-F5344CB8AC3E}">
        <p14:creationId xmlns:p14="http://schemas.microsoft.com/office/powerpoint/2010/main" val="40158758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5D78B8A-108B-2744-66EB-89AA5B6DB2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27724D-A459-7E7F-BC03-FC3BCAAD1A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96BCCE-2B1B-0DAF-EEDF-E157DB7BAF2B}"/>
              </a:ext>
            </a:extLst>
          </p:cNvPr>
          <p:cNvSpPr>
            <a:spLocks noGrp="1" noChangeArrowheads="1"/>
          </p:cNvSpPr>
          <p:nvPr>
            <p:ph type="sldNum" sz="quarter" idx="12"/>
          </p:nvPr>
        </p:nvSpPr>
        <p:spPr>
          <a:ln/>
        </p:spPr>
        <p:txBody>
          <a:bodyPr/>
          <a:lstStyle>
            <a:lvl1pPr>
              <a:defRPr/>
            </a:lvl1pPr>
          </a:lstStyle>
          <a:p>
            <a:pPr>
              <a:defRPr/>
            </a:pPr>
            <a:fld id="{578CBA7A-D0DE-47AC-A978-977E85E515BE}" type="slidenum">
              <a:rPr lang="en-US" altLang="ru-RU"/>
              <a:pPr>
                <a:defRPr/>
              </a:pPr>
              <a:t>‹#›</a:t>
            </a:fld>
            <a:endParaRPr lang="en-US" altLang="ru-RU"/>
          </a:p>
        </p:txBody>
      </p:sp>
    </p:spTree>
    <p:extLst>
      <p:ext uri="{BB962C8B-B14F-4D97-AF65-F5344CB8AC3E}">
        <p14:creationId xmlns:p14="http://schemas.microsoft.com/office/powerpoint/2010/main" val="27850423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FE18C9-F696-4BE5-D947-D09358AD91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49ED20-079D-03CF-A66A-276DFE28F9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526D698-8CEB-8246-E5E5-434B7A136C60}"/>
              </a:ext>
            </a:extLst>
          </p:cNvPr>
          <p:cNvSpPr>
            <a:spLocks noGrp="1" noChangeArrowheads="1"/>
          </p:cNvSpPr>
          <p:nvPr>
            <p:ph type="sldNum" sz="quarter" idx="12"/>
          </p:nvPr>
        </p:nvSpPr>
        <p:spPr>
          <a:ln/>
        </p:spPr>
        <p:txBody>
          <a:bodyPr/>
          <a:lstStyle>
            <a:lvl1pPr>
              <a:defRPr/>
            </a:lvl1pPr>
          </a:lstStyle>
          <a:p>
            <a:pPr>
              <a:defRPr/>
            </a:pPr>
            <a:fld id="{B1C832F6-AD37-42DA-9549-876572ECEC3C}" type="slidenum">
              <a:rPr lang="en-US" altLang="ru-RU"/>
              <a:pPr>
                <a:defRPr/>
              </a:pPr>
              <a:t>‹#›</a:t>
            </a:fld>
            <a:endParaRPr lang="en-US" altLang="ru-RU"/>
          </a:p>
        </p:txBody>
      </p:sp>
    </p:spTree>
    <p:extLst>
      <p:ext uri="{BB962C8B-B14F-4D97-AF65-F5344CB8AC3E}">
        <p14:creationId xmlns:p14="http://schemas.microsoft.com/office/powerpoint/2010/main" val="4453658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ACE453C-B9ED-532F-16E2-BD1763A8FE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E8CCC1-6927-4344-5177-9CC463808F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D75520B-34DA-F19A-E9CE-607E23A56DB2}"/>
              </a:ext>
            </a:extLst>
          </p:cNvPr>
          <p:cNvSpPr>
            <a:spLocks noGrp="1" noChangeArrowheads="1"/>
          </p:cNvSpPr>
          <p:nvPr>
            <p:ph type="sldNum" sz="quarter" idx="12"/>
          </p:nvPr>
        </p:nvSpPr>
        <p:spPr>
          <a:ln/>
        </p:spPr>
        <p:txBody>
          <a:bodyPr/>
          <a:lstStyle>
            <a:lvl1pPr>
              <a:defRPr/>
            </a:lvl1pPr>
          </a:lstStyle>
          <a:p>
            <a:pPr>
              <a:defRPr/>
            </a:pPr>
            <a:fld id="{CB6E3ECF-71EC-48D0-A987-BDA87183CE44}" type="slidenum">
              <a:rPr lang="en-US" altLang="ru-RU"/>
              <a:pPr>
                <a:defRPr/>
              </a:pPr>
              <a:t>‹#›</a:t>
            </a:fld>
            <a:endParaRPr lang="en-US" altLang="ru-RU"/>
          </a:p>
        </p:txBody>
      </p:sp>
    </p:spTree>
    <p:extLst>
      <p:ext uri="{BB962C8B-B14F-4D97-AF65-F5344CB8AC3E}">
        <p14:creationId xmlns:p14="http://schemas.microsoft.com/office/powerpoint/2010/main" val="40808298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B130DE6-F77F-B021-4764-8463CF6B12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D82238-024C-047B-095E-E3693D06D7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95D6150-9ED2-8825-BC30-36E2CFFB66A0}"/>
              </a:ext>
            </a:extLst>
          </p:cNvPr>
          <p:cNvSpPr>
            <a:spLocks noGrp="1" noChangeArrowheads="1"/>
          </p:cNvSpPr>
          <p:nvPr>
            <p:ph type="sldNum" sz="quarter" idx="12"/>
          </p:nvPr>
        </p:nvSpPr>
        <p:spPr>
          <a:ln/>
        </p:spPr>
        <p:txBody>
          <a:bodyPr/>
          <a:lstStyle>
            <a:lvl1pPr>
              <a:defRPr/>
            </a:lvl1pPr>
          </a:lstStyle>
          <a:p>
            <a:pPr>
              <a:defRPr/>
            </a:pPr>
            <a:fld id="{5A525AC0-E66E-4636-BD5B-C8578D14E55D}" type="slidenum">
              <a:rPr lang="en-US" altLang="ru-RU"/>
              <a:pPr>
                <a:defRPr/>
              </a:pPr>
              <a:t>‹#›</a:t>
            </a:fld>
            <a:endParaRPr lang="en-US" altLang="ru-RU"/>
          </a:p>
        </p:txBody>
      </p:sp>
    </p:spTree>
    <p:extLst>
      <p:ext uri="{BB962C8B-B14F-4D97-AF65-F5344CB8AC3E}">
        <p14:creationId xmlns:p14="http://schemas.microsoft.com/office/powerpoint/2010/main" val="355429968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4BA3C34-01F2-F777-F1DB-EEE3A58CE92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12963AF-1E0D-3D0B-8E2A-563223AB78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8DBB9E-857B-0F95-1DAE-252BC14E1064}"/>
              </a:ext>
            </a:extLst>
          </p:cNvPr>
          <p:cNvSpPr>
            <a:spLocks noGrp="1" noChangeArrowheads="1"/>
          </p:cNvSpPr>
          <p:nvPr>
            <p:ph type="sldNum" sz="quarter" idx="12"/>
          </p:nvPr>
        </p:nvSpPr>
        <p:spPr>
          <a:ln/>
        </p:spPr>
        <p:txBody>
          <a:bodyPr/>
          <a:lstStyle>
            <a:lvl1pPr>
              <a:defRPr/>
            </a:lvl1pPr>
          </a:lstStyle>
          <a:p>
            <a:pPr>
              <a:defRPr/>
            </a:pPr>
            <a:fld id="{D041AFF8-12C3-4F37-865B-4A41E00BF49F}" type="slidenum">
              <a:rPr lang="en-US" altLang="ru-RU"/>
              <a:pPr>
                <a:defRPr/>
              </a:pPr>
              <a:t>‹#›</a:t>
            </a:fld>
            <a:endParaRPr lang="en-US" altLang="ru-RU"/>
          </a:p>
        </p:txBody>
      </p:sp>
    </p:spTree>
    <p:extLst>
      <p:ext uri="{BB962C8B-B14F-4D97-AF65-F5344CB8AC3E}">
        <p14:creationId xmlns:p14="http://schemas.microsoft.com/office/powerpoint/2010/main" val="4876279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4AF1F0B-CAC9-9939-593D-7723CB81ED9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9E2501D-26B9-F0EC-D692-AE502C9F13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4D3380-2504-9182-035D-AA9783641052}"/>
              </a:ext>
            </a:extLst>
          </p:cNvPr>
          <p:cNvSpPr>
            <a:spLocks noGrp="1" noChangeArrowheads="1"/>
          </p:cNvSpPr>
          <p:nvPr>
            <p:ph type="sldNum" sz="quarter" idx="12"/>
          </p:nvPr>
        </p:nvSpPr>
        <p:spPr>
          <a:ln/>
        </p:spPr>
        <p:txBody>
          <a:bodyPr/>
          <a:lstStyle>
            <a:lvl1pPr>
              <a:defRPr/>
            </a:lvl1pPr>
          </a:lstStyle>
          <a:p>
            <a:pPr>
              <a:defRPr/>
            </a:pPr>
            <a:fld id="{EC650BD2-8E6A-47D6-BE8B-19E28E8438F6}" type="slidenum">
              <a:rPr lang="en-US" altLang="ru-RU"/>
              <a:pPr>
                <a:defRPr/>
              </a:pPr>
              <a:t>‹#›</a:t>
            </a:fld>
            <a:endParaRPr lang="en-US" altLang="ru-RU"/>
          </a:p>
        </p:txBody>
      </p:sp>
    </p:spTree>
    <p:extLst>
      <p:ext uri="{BB962C8B-B14F-4D97-AF65-F5344CB8AC3E}">
        <p14:creationId xmlns:p14="http://schemas.microsoft.com/office/powerpoint/2010/main" val="1625878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F65E7C-A8F9-757E-4D2D-CB15413405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107B7FD-8144-AAFF-D0F6-A6F5EBD240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C2F2043-FC84-38FB-AF2C-8C6590EFACA4}"/>
              </a:ext>
            </a:extLst>
          </p:cNvPr>
          <p:cNvSpPr>
            <a:spLocks noGrp="1" noChangeArrowheads="1"/>
          </p:cNvSpPr>
          <p:nvPr>
            <p:ph type="sldNum" sz="quarter" idx="12"/>
          </p:nvPr>
        </p:nvSpPr>
        <p:spPr>
          <a:ln/>
        </p:spPr>
        <p:txBody>
          <a:bodyPr/>
          <a:lstStyle>
            <a:lvl1pPr>
              <a:defRPr/>
            </a:lvl1pPr>
          </a:lstStyle>
          <a:p>
            <a:pPr>
              <a:defRPr/>
            </a:pPr>
            <a:fld id="{7D7E271A-B6F7-44DB-A0BA-3130959B9459}" type="slidenum">
              <a:rPr lang="en-US" altLang="ru-RU"/>
              <a:pPr>
                <a:defRPr/>
              </a:pPr>
              <a:t>‹#›</a:t>
            </a:fld>
            <a:endParaRPr lang="en-US" altLang="ru-RU"/>
          </a:p>
        </p:txBody>
      </p:sp>
    </p:spTree>
    <p:extLst>
      <p:ext uri="{BB962C8B-B14F-4D97-AF65-F5344CB8AC3E}">
        <p14:creationId xmlns:p14="http://schemas.microsoft.com/office/powerpoint/2010/main" val="22944779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C55D32-76A6-7033-1E78-E129D8753C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313C84-89A1-00F0-8F73-9BA4A4927A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C9527C-5062-D471-4094-FB564E2765DA}"/>
              </a:ext>
            </a:extLst>
          </p:cNvPr>
          <p:cNvSpPr>
            <a:spLocks noGrp="1" noChangeArrowheads="1"/>
          </p:cNvSpPr>
          <p:nvPr>
            <p:ph type="sldNum" sz="quarter" idx="12"/>
          </p:nvPr>
        </p:nvSpPr>
        <p:spPr>
          <a:ln/>
        </p:spPr>
        <p:txBody>
          <a:bodyPr/>
          <a:lstStyle>
            <a:lvl1pPr>
              <a:defRPr/>
            </a:lvl1pPr>
          </a:lstStyle>
          <a:p>
            <a:pPr>
              <a:defRPr/>
            </a:pPr>
            <a:fld id="{B514228E-F3E4-4A7B-BF43-CD8BA949C1EF}" type="slidenum">
              <a:rPr lang="en-US" altLang="ru-RU"/>
              <a:pPr>
                <a:defRPr/>
              </a:pPr>
              <a:t>‹#›</a:t>
            </a:fld>
            <a:endParaRPr lang="en-US" altLang="ru-RU"/>
          </a:p>
        </p:txBody>
      </p:sp>
    </p:spTree>
    <p:extLst>
      <p:ext uri="{BB962C8B-B14F-4D97-AF65-F5344CB8AC3E}">
        <p14:creationId xmlns:p14="http://schemas.microsoft.com/office/powerpoint/2010/main" val="49743284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3CD523-8A6F-ED64-7412-EA99538546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F4AD742-79FD-371D-FA2E-CBAE8A39EC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3541161-B0B6-16A1-61C7-E3EEC0EF1BD9}"/>
              </a:ext>
            </a:extLst>
          </p:cNvPr>
          <p:cNvSpPr>
            <a:spLocks noGrp="1" noChangeArrowheads="1"/>
          </p:cNvSpPr>
          <p:nvPr>
            <p:ph type="sldNum" sz="quarter" idx="12"/>
          </p:nvPr>
        </p:nvSpPr>
        <p:spPr>
          <a:ln/>
        </p:spPr>
        <p:txBody>
          <a:bodyPr/>
          <a:lstStyle>
            <a:lvl1pPr>
              <a:defRPr/>
            </a:lvl1pPr>
          </a:lstStyle>
          <a:p>
            <a:pPr>
              <a:defRPr/>
            </a:pPr>
            <a:fld id="{3229A5B1-D8E8-4555-82EE-7C2D3404298E}" type="slidenum">
              <a:rPr lang="en-US" altLang="ru-RU"/>
              <a:pPr>
                <a:defRPr/>
              </a:pPr>
              <a:t>‹#›</a:t>
            </a:fld>
            <a:endParaRPr lang="en-US" altLang="ru-RU"/>
          </a:p>
        </p:txBody>
      </p:sp>
    </p:spTree>
    <p:extLst>
      <p:ext uri="{BB962C8B-B14F-4D97-AF65-F5344CB8AC3E}">
        <p14:creationId xmlns:p14="http://schemas.microsoft.com/office/powerpoint/2010/main" val="37394584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D7CFB9-CCEA-019B-80C3-746BA362F7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CAD2DF-B60E-F34C-AC73-72BCD82652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D827CC-E842-3F55-E768-625519B7A061}"/>
              </a:ext>
            </a:extLst>
          </p:cNvPr>
          <p:cNvSpPr>
            <a:spLocks noGrp="1" noChangeArrowheads="1"/>
          </p:cNvSpPr>
          <p:nvPr>
            <p:ph type="sldNum" sz="quarter" idx="12"/>
          </p:nvPr>
        </p:nvSpPr>
        <p:spPr>
          <a:ln/>
        </p:spPr>
        <p:txBody>
          <a:bodyPr/>
          <a:lstStyle>
            <a:lvl1pPr>
              <a:defRPr/>
            </a:lvl1pPr>
          </a:lstStyle>
          <a:p>
            <a:pPr>
              <a:defRPr/>
            </a:pPr>
            <a:fld id="{A6D0E988-9C7C-4414-8998-2D5BE046962F}" type="slidenum">
              <a:rPr lang="en-US" altLang="ru-RU"/>
              <a:pPr>
                <a:defRPr/>
              </a:pPr>
              <a:t>‹#›</a:t>
            </a:fld>
            <a:endParaRPr lang="en-US" altLang="ru-RU"/>
          </a:p>
        </p:txBody>
      </p:sp>
    </p:spTree>
    <p:extLst>
      <p:ext uri="{BB962C8B-B14F-4D97-AF65-F5344CB8AC3E}">
        <p14:creationId xmlns:p14="http://schemas.microsoft.com/office/powerpoint/2010/main" val="1126529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750A6B27-1D56-4C2F-8EDC-0BD4AAF23111}" type="slidenum">
              <a:rPr lang="de-DE"/>
              <a:pPr>
                <a:defRPr/>
              </a:pPr>
              <a:t>‹#›</a:t>
            </a:fld>
            <a:endParaRPr lang="de-DE"/>
          </a:p>
        </p:txBody>
      </p:sp>
    </p:spTree>
    <p:extLst>
      <p:ext uri="{BB962C8B-B14F-4D97-AF65-F5344CB8AC3E}">
        <p14:creationId xmlns:p14="http://schemas.microsoft.com/office/powerpoint/2010/main" val="26723387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193296-26EC-EE2B-97AA-E49C79AC05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426CC7-30B4-C6FE-D256-2B5ABF8D31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0ABA3F-C8D4-967B-7EDC-DED28E388B4A}"/>
              </a:ext>
            </a:extLst>
          </p:cNvPr>
          <p:cNvSpPr>
            <a:spLocks noGrp="1" noChangeArrowheads="1"/>
          </p:cNvSpPr>
          <p:nvPr>
            <p:ph type="sldNum" sz="quarter" idx="12"/>
          </p:nvPr>
        </p:nvSpPr>
        <p:spPr>
          <a:ln/>
        </p:spPr>
        <p:txBody>
          <a:bodyPr/>
          <a:lstStyle>
            <a:lvl1pPr>
              <a:defRPr/>
            </a:lvl1pPr>
          </a:lstStyle>
          <a:p>
            <a:pPr>
              <a:defRPr/>
            </a:pPr>
            <a:fld id="{4DE07A57-92CC-42CE-BB27-47B9CE8A0A2B}" type="slidenum">
              <a:rPr lang="en-US" altLang="ru-RU"/>
              <a:pPr>
                <a:defRPr/>
              </a:pPr>
              <a:t>‹#›</a:t>
            </a:fld>
            <a:endParaRPr lang="en-US" altLang="ru-RU"/>
          </a:p>
        </p:txBody>
      </p:sp>
    </p:spTree>
    <p:extLst>
      <p:ext uri="{BB962C8B-B14F-4D97-AF65-F5344CB8AC3E}">
        <p14:creationId xmlns:p14="http://schemas.microsoft.com/office/powerpoint/2010/main" val="188812346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A785CEA-E137-6B4C-BFAF-B52C92186D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0FB95B3-D0F2-1695-512E-4767692B83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05F859C-472C-253A-2986-04F73A0D986B}"/>
              </a:ext>
            </a:extLst>
          </p:cNvPr>
          <p:cNvSpPr>
            <a:spLocks noGrp="1" noChangeArrowheads="1"/>
          </p:cNvSpPr>
          <p:nvPr>
            <p:ph type="sldNum" sz="quarter" idx="12"/>
          </p:nvPr>
        </p:nvSpPr>
        <p:spPr>
          <a:ln/>
        </p:spPr>
        <p:txBody>
          <a:bodyPr/>
          <a:lstStyle>
            <a:lvl1pPr>
              <a:defRPr/>
            </a:lvl1pPr>
          </a:lstStyle>
          <a:p>
            <a:pPr>
              <a:defRPr/>
            </a:pPr>
            <a:fld id="{AC14EFBF-95D3-4024-A613-31D350CE650D}" type="slidenum">
              <a:rPr lang="en-US" altLang="ru-RU"/>
              <a:pPr>
                <a:defRPr/>
              </a:pPr>
              <a:t>‹#›</a:t>
            </a:fld>
            <a:endParaRPr lang="en-US" altLang="ru-RU"/>
          </a:p>
        </p:txBody>
      </p:sp>
    </p:spTree>
    <p:extLst>
      <p:ext uri="{BB962C8B-B14F-4D97-AF65-F5344CB8AC3E}">
        <p14:creationId xmlns:p14="http://schemas.microsoft.com/office/powerpoint/2010/main" val="30889556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8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1F1A98A-08ED-5E8E-A23C-ED0888439C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F3879C-D126-9831-D785-2016A2A276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056035-8AEB-98AE-3C18-2DB2C4019131}"/>
              </a:ext>
            </a:extLst>
          </p:cNvPr>
          <p:cNvSpPr>
            <a:spLocks noGrp="1" noChangeArrowheads="1"/>
          </p:cNvSpPr>
          <p:nvPr>
            <p:ph type="sldNum" sz="quarter" idx="12"/>
          </p:nvPr>
        </p:nvSpPr>
        <p:spPr>
          <a:ln/>
        </p:spPr>
        <p:txBody>
          <a:bodyPr/>
          <a:lstStyle>
            <a:lvl1pPr>
              <a:defRPr/>
            </a:lvl1pPr>
          </a:lstStyle>
          <a:p>
            <a:pPr>
              <a:defRPr/>
            </a:pPr>
            <a:fld id="{407A707F-67E7-428C-9F97-DA28D1616124}" type="slidenum">
              <a:rPr lang="en-US" altLang="en-US"/>
              <a:pPr>
                <a:defRPr/>
              </a:pPr>
              <a:t>‹#›</a:t>
            </a:fld>
            <a:endParaRPr lang="en-US" altLang="en-US"/>
          </a:p>
        </p:txBody>
      </p:sp>
    </p:spTree>
    <p:extLst>
      <p:ext uri="{BB962C8B-B14F-4D97-AF65-F5344CB8AC3E}">
        <p14:creationId xmlns:p14="http://schemas.microsoft.com/office/powerpoint/2010/main" val="2701174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7F1F45-E410-012A-71B4-5CBD2D5BAB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737138-C019-D292-AC53-2C997F54B3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2C0696-4013-998E-5A3D-83161AABFD97}"/>
              </a:ext>
            </a:extLst>
          </p:cNvPr>
          <p:cNvSpPr>
            <a:spLocks noGrp="1" noChangeArrowheads="1"/>
          </p:cNvSpPr>
          <p:nvPr>
            <p:ph type="sldNum" sz="quarter" idx="12"/>
          </p:nvPr>
        </p:nvSpPr>
        <p:spPr>
          <a:ln/>
        </p:spPr>
        <p:txBody>
          <a:bodyPr/>
          <a:lstStyle>
            <a:lvl1pPr>
              <a:defRPr/>
            </a:lvl1pPr>
          </a:lstStyle>
          <a:p>
            <a:pPr>
              <a:defRPr/>
            </a:pPr>
            <a:fld id="{92297B3A-0373-4DF9-B69C-8F280D7C5CC3}" type="slidenum">
              <a:rPr lang="en-US" altLang="en-US"/>
              <a:pPr>
                <a:defRPr/>
              </a:pPr>
              <a:t>‹#›</a:t>
            </a:fld>
            <a:endParaRPr lang="en-US" altLang="en-US"/>
          </a:p>
        </p:txBody>
      </p:sp>
    </p:spTree>
    <p:extLst>
      <p:ext uri="{BB962C8B-B14F-4D97-AF65-F5344CB8AC3E}">
        <p14:creationId xmlns:p14="http://schemas.microsoft.com/office/powerpoint/2010/main" val="32697686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5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871C853-134F-220B-9B79-5372006C60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934F5B-2524-23F5-788A-E9CC531FAF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13F7D3-237D-99FF-2EEC-688E3ECE026D}"/>
              </a:ext>
            </a:extLst>
          </p:cNvPr>
          <p:cNvSpPr>
            <a:spLocks noGrp="1" noChangeArrowheads="1"/>
          </p:cNvSpPr>
          <p:nvPr>
            <p:ph type="sldNum" sz="quarter" idx="12"/>
          </p:nvPr>
        </p:nvSpPr>
        <p:spPr>
          <a:ln/>
        </p:spPr>
        <p:txBody>
          <a:bodyPr/>
          <a:lstStyle>
            <a:lvl1pPr>
              <a:defRPr/>
            </a:lvl1pPr>
          </a:lstStyle>
          <a:p>
            <a:pPr>
              <a:defRPr/>
            </a:pPr>
            <a:fld id="{AE9D35AA-9322-479E-BBAD-8DE9885BF6E9}" type="slidenum">
              <a:rPr lang="en-US" altLang="en-US"/>
              <a:pPr>
                <a:defRPr/>
              </a:pPr>
              <a:t>‹#›</a:t>
            </a:fld>
            <a:endParaRPr lang="en-US" altLang="en-US"/>
          </a:p>
        </p:txBody>
      </p:sp>
    </p:spTree>
    <p:extLst>
      <p:ext uri="{BB962C8B-B14F-4D97-AF65-F5344CB8AC3E}">
        <p14:creationId xmlns:p14="http://schemas.microsoft.com/office/powerpoint/2010/main" val="16464895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678BCB9-5A7C-8DB5-320D-CC880A2476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EBE1EE-B6FE-1884-ACE8-C4BA164CBB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1DEA4DB-113B-B79F-B2F6-A800D2652251}"/>
              </a:ext>
            </a:extLst>
          </p:cNvPr>
          <p:cNvSpPr>
            <a:spLocks noGrp="1" noChangeArrowheads="1"/>
          </p:cNvSpPr>
          <p:nvPr>
            <p:ph type="sldNum" sz="quarter" idx="12"/>
          </p:nvPr>
        </p:nvSpPr>
        <p:spPr>
          <a:ln/>
        </p:spPr>
        <p:txBody>
          <a:bodyPr/>
          <a:lstStyle>
            <a:lvl1pPr>
              <a:defRPr/>
            </a:lvl1pPr>
          </a:lstStyle>
          <a:p>
            <a:pPr>
              <a:defRPr/>
            </a:pPr>
            <a:fld id="{783C9FCB-6E73-4245-87FF-DFCBC12E7159}" type="slidenum">
              <a:rPr lang="en-US" altLang="en-US"/>
              <a:pPr>
                <a:defRPr/>
              </a:pPr>
              <a:t>‹#›</a:t>
            </a:fld>
            <a:endParaRPr lang="en-US" altLang="en-US"/>
          </a:p>
        </p:txBody>
      </p:sp>
    </p:spTree>
    <p:extLst>
      <p:ext uri="{BB962C8B-B14F-4D97-AF65-F5344CB8AC3E}">
        <p14:creationId xmlns:p14="http://schemas.microsoft.com/office/powerpoint/2010/main" val="5023843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5A5221C-0395-1159-8D2E-AE259ABFC21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90335F9-6240-7597-9200-F1EC0AFEE9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C622453-9A72-4C7E-FAFB-9D32A8FB60F4}"/>
              </a:ext>
            </a:extLst>
          </p:cNvPr>
          <p:cNvSpPr>
            <a:spLocks noGrp="1" noChangeArrowheads="1"/>
          </p:cNvSpPr>
          <p:nvPr>
            <p:ph type="sldNum" sz="quarter" idx="12"/>
          </p:nvPr>
        </p:nvSpPr>
        <p:spPr>
          <a:ln/>
        </p:spPr>
        <p:txBody>
          <a:bodyPr/>
          <a:lstStyle>
            <a:lvl1pPr>
              <a:defRPr/>
            </a:lvl1pPr>
          </a:lstStyle>
          <a:p>
            <a:pPr>
              <a:defRPr/>
            </a:pPr>
            <a:fld id="{762F1E78-18AA-40EF-B94C-664242C5B764}" type="slidenum">
              <a:rPr lang="en-US" altLang="en-US"/>
              <a:pPr>
                <a:defRPr/>
              </a:pPr>
              <a:t>‹#›</a:t>
            </a:fld>
            <a:endParaRPr lang="en-US" altLang="en-US"/>
          </a:p>
        </p:txBody>
      </p:sp>
    </p:spTree>
    <p:extLst>
      <p:ext uri="{BB962C8B-B14F-4D97-AF65-F5344CB8AC3E}">
        <p14:creationId xmlns:p14="http://schemas.microsoft.com/office/powerpoint/2010/main" val="22703576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42A8624-5395-557A-81DD-EB2A94BBBCA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F635385-F4AA-88A1-FE38-8C27AE78B7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4FC0F8D-B8D6-45B3-A9C1-95246D8A88E4}"/>
              </a:ext>
            </a:extLst>
          </p:cNvPr>
          <p:cNvSpPr>
            <a:spLocks noGrp="1" noChangeArrowheads="1"/>
          </p:cNvSpPr>
          <p:nvPr>
            <p:ph type="sldNum" sz="quarter" idx="12"/>
          </p:nvPr>
        </p:nvSpPr>
        <p:spPr>
          <a:ln/>
        </p:spPr>
        <p:txBody>
          <a:bodyPr/>
          <a:lstStyle>
            <a:lvl1pPr>
              <a:defRPr/>
            </a:lvl1pPr>
          </a:lstStyle>
          <a:p>
            <a:pPr>
              <a:defRPr/>
            </a:pPr>
            <a:fld id="{626977D6-691E-4762-8A04-8BF27CFFF534}" type="slidenum">
              <a:rPr lang="en-US" altLang="en-US"/>
              <a:pPr>
                <a:defRPr/>
              </a:pPr>
              <a:t>‹#›</a:t>
            </a:fld>
            <a:endParaRPr lang="en-US" altLang="en-US"/>
          </a:p>
        </p:txBody>
      </p:sp>
    </p:spTree>
    <p:extLst>
      <p:ext uri="{BB962C8B-B14F-4D97-AF65-F5344CB8AC3E}">
        <p14:creationId xmlns:p14="http://schemas.microsoft.com/office/powerpoint/2010/main" val="6269861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2EC5121-2D30-5444-6056-F0EA3488CE8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18A1D9B-60C0-6F15-DF95-B64BEB1042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45F0DB7-A4A0-022E-42C8-09E1F2BDA18B}"/>
              </a:ext>
            </a:extLst>
          </p:cNvPr>
          <p:cNvSpPr>
            <a:spLocks noGrp="1" noChangeArrowheads="1"/>
          </p:cNvSpPr>
          <p:nvPr>
            <p:ph type="sldNum" sz="quarter" idx="12"/>
          </p:nvPr>
        </p:nvSpPr>
        <p:spPr>
          <a:ln/>
        </p:spPr>
        <p:txBody>
          <a:bodyPr/>
          <a:lstStyle>
            <a:lvl1pPr>
              <a:defRPr/>
            </a:lvl1pPr>
          </a:lstStyle>
          <a:p>
            <a:pPr>
              <a:defRPr/>
            </a:pPr>
            <a:fld id="{6B0D802A-DACB-4132-B394-EFAE2CB1CAFF}" type="slidenum">
              <a:rPr lang="en-US" altLang="en-US"/>
              <a:pPr>
                <a:defRPr/>
              </a:pPr>
              <a:t>‹#›</a:t>
            </a:fld>
            <a:endParaRPr lang="en-US" altLang="en-US"/>
          </a:p>
        </p:txBody>
      </p:sp>
    </p:spTree>
    <p:extLst>
      <p:ext uri="{BB962C8B-B14F-4D97-AF65-F5344CB8AC3E}">
        <p14:creationId xmlns:p14="http://schemas.microsoft.com/office/powerpoint/2010/main" val="7452858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7" y="27312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62D1371-7823-396B-5AFB-D5672ADDDC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AB2807-4D6B-2DF6-3FC5-87CD4F0BEF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15FE2D-2876-5947-1389-D4C01012BC17}"/>
              </a:ext>
            </a:extLst>
          </p:cNvPr>
          <p:cNvSpPr>
            <a:spLocks noGrp="1" noChangeArrowheads="1"/>
          </p:cNvSpPr>
          <p:nvPr>
            <p:ph type="sldNum" sz="quarter" idx="12"/>
          </p:nvPr>
        </p:nvSpPr>
        <p:spPr>
          <a:ln/>
        </p:spPr>
        <p:txBody>
          <a:bodyPr/>
          <a:lstStyle>
            <a:lvl1pPr>
              <a:defRPr/>
            </a:lvl1pPr>
          </a:lstStyle>
          <a:p>
            <a:pPr>
              <a:defRPr/>
            </a:pPr>
            <a:fld id="{F72E61F5-4F51-4ECD-9B56-22569052283A}" type="slidenum">
              <a:rPr lang="en-US" altLang="en-US"/>
              <a:pPr>
                <a:defRPr/>
              </a:pPr>
              <a:t>‹#›</a:t>
            </a:fld>
            <a:endParaRPr lang="en-US" altLang="en-US"/>
          </a:p>
        </p:txBody>
      </p:sp>
    </p:spTree>
    <p:extLst>
      <p:ext uri="{BB962C8B-B14F-4D97-AF65-F5344CB8AC3E}">
        <p14:creationId xmlns:p14="http://schemas.microsoft.com/office/powerpoint/2010/main" val="2853619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6" name="Rectangle 6"/>
          <p:cNvSpPr>
            <a:spLocks noGrp="1" noChangeArrowheads="1"/>
          </p:cNvSpPr>
          <p:nvPr>
            <p:ph type="sldNum" sz="quarter" idx="12"/>
          </p:nvPr>
        </p:nvSpPr>
        <p:spPr>
          <a:ln/>
        </p:spPr>
        <p:txBody>
          <a:bodyPr/>
          <a:lstStyle>
            <a:lvl1pPr>
              <a:defRPr/>
            </a:lvl1pPr>
          </a:lstStyle>
          <a:p>
            <a:pPr>
              <a:defRPr/>
            </a:pPr>
            <a:fld id="{59D750F7-3EAE-4656-8449-985804F2784C}" type="slidenum">
              <a:rPr lang="en-US" altLang="de-DE"/>
              <a:pPr>
                <a:defRPr/>
              </a:pPr>
              <a:t>‹#›</a:t>
            </a:fld>
            <a:endParaRPr lang="en-US" altLang="de-DE"/>
          </a:p>
        </p:txBody>
      </p:sp>
    </p:spTree>
    <p:extLst>
      <p:ext uri="{BB962C8B-B14F-4D97-AF65-F5344CB8AC3E}">
        <p14:creationId xmlns:p14="http://schemas.microsoft.com/office/powerpoint/2010/main" val="2507196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fld id="{AD3F2382-A121-4662-AD46-B52FF60A24D5}" type="slidenum">
              <a:rPr lang="de-DE"/>
              <a:pPr>
                <a:defRPr/>
              </a:pPr>
              <a:t>‹#›</a:t>
            </a:fld>
            <a:endParaRPr lang="de-DE"/>
          </a:p>
        </p:txBody>
      </p:sp>
    </p:spTree>
    <p:extLst>
      <p:ext uri="{BB962C8B-B14F-4D97-AF65-F5344CB8AC3E}">
        <p14:creationId xmlns:p14="http://schemas.microsoft.com/office/powerpoint/2010/main" val="6310243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6AC765-F37D-0EC1-957D-1C80F11D9C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D57368-75EE-6AA0-AADA-D4980B7824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8F3E0B1-5C0A-5EB0-C58F-60D1BF13B566}"/>
              </a:ext>
            </a:extLst>
          </p:cNvPr>
          <p:cNvSpPr>
            <a:spLocks noGrp="1" noChangeArrowheads="1"/>
          </p:cNvSpPr>
          <p:nvPr>
            <p:ph type="sldNum" sz="quarter" idx="12"/>
          </p:nvPr>
        </p:nvSpPr>
        <p:spPr>
          <a:ln/>
        </p:spPr>
        <p:txBody>
          <a:bodyPr/>
          <a:lstStyle>
            <a:lvl1pPr>
              <a:defRPr/>
            </a:lvl1pPr>
          </a:lstStyle>
          <a:p>
            <a:pPr>
              <a:defRPr/>
            </a:pPr>
            <a:fld id="{EC93F1B6-6590-4BAA-9B00-6FF7C6D43582}" type="slidenum">
              <a:rPr lang="en-US" altLang="en-US"/>
              <a:pPr>
                <a:defRPr/>
              </a:pPr>
              <a:t>‹#›</a:t>
            </a:fld>
            <a:endParaRPr lang="en-US" altLang="en-US"/>
          </a:p>
        </p:txBody>
      </p:sp>
    </p:spTree>
    <p:extLst>
      <p:ext uri="{BB962C8B-B14F-4D97-AF65-F5344CB8AC3E}">
        <p14:creationId xmlns:p14="http://schemas.microsoft.com/office/powerpoint/2010/main" val="375152224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427435-712D-8FEF-5534-360F7A1B87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A92496-90FD-69A3-689B-5557615D93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DFF5C00-A276-D701-CF0B-71CF51E57857}"/>
              </a:ext>
            </a:extLst>
          </p:cNvPr>
          <p:cNvSpPr>
            <a:spLocks noGrp="1" noChangeArrowheads="1"/>
          </p:cNvSpPr>
          <p:nvPr>
            <p:ph type="sldNum" sz="quarter" idx="12"/>
          </p:nvPr>
        </p:nvSpPr>
        <p:spPr>
          <a:ln/>
        </p:spPr>
        <p:txBody>
          <a:bodyPr/>
          <a:lstStyle>
            <a:lvl1pPr>
              <a:defRPr/>
            </a:lvl1pPr>
          </a:lstStyle>
          <a:p>
            <a:pPr>
              <a:defRPr/>
            </a:pPr>
            <a:fld id="{343530E0-3812-46A2-8300-EE5404DBE205}" type="slidenum">
              <a:rPr lang="en-US" altLang="en-US"/>
              <a:pPr>
                <a:defRPr/>
              </a:pPr>
              <a:t>‹#›</a:t>
            </a:fld>
            <a:endParaRPr lang="en-US" altLang="en-US"/>
          </a:p>
        </p:txBody>
      </p:sp>
    </p:spTree>
    <p:extLst>
      <p:ext uri="{BB962C8B-B14F-4D97-AF65-F5344CB8AC3E}">
        <p14:creationId xmlns:p14="http://schemas.microsoft.com/office/powerpoint/2010/main" val="36873938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1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1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A7BD7A-E5C7-DC1D-60D8-DC2F69458C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14D213-2AC1-B903-45AE-CECEBE9F36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0ECD82-8CAE-34A0-D80C-9C8483D7E6FC}"/>
              </a:ext>
            </a:extLst>
          </p:cNvPr>
          <p:cNvSpPr>
            <a:spLocks noGrp="1" noChangeArrowheads="1"/>
          </p:cNvSpPr>
          <p:nvPr>
            <p:ph type="sldNum" sz="quarter" idx="12"/>
          </p:nvPr>
        </p:nvSpPr>
        <p:spPr>
          <a:ln/>
        </p:spPr>
        <p:txBody>
          <a:bodyPr/>
          <a:lstStyle>
            <a:lvl1pPr>
              <a:defRPr/>
            </a:lvl1pPr>
          </a:lstStyle>
          <a:p>
            <a:pPr>
              <a:defRPr/>
            </a:pPr>
            <a:fld id="{E546540E-77B2-4374-A475-68942D02F3F5}" type="slidenum">
              <a:rPr lang="en-US" altLang="en-US"/>
              <a:pPr>
                <a:defRPr/>
              </a:pPr>
              <a:t>‹#›</a:t>
            </a:fld>
            <a:endParaRPr lang="en-US" altLang="en-US"/>
          </a:p>
        </p:txBody>
      </p:sp>
    </p:spTree>
    <p:extLst>
      <p:ext uri="{BB962C8B-B14F-4D97-AF65-F5344CB8AC3E}">
        <p14:creationId xmlns:p14="http://schemas.microsoft.com/office/powerpoint/2010/main" val="298065733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AD2C5FE-483F-75A5-34F2-0248630C2A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75A1169-905C-B172-29E4-2A73106D9D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9C5F0E-D871-B814-623B-A0D77B9B9B18}"/>
              </a:ext>
            </a:extLst>
          </p:cNvPr>
          <p:cNvSpPr>
            <a:spLocks noGrp="1" noChangeArrowheads="1"/>
          </p:cNvSpPr>
          <p:nvPr>
            <p:ph type="sldNum" sz="quarter" idx="12"/>
          </p:nvPr>
        </p:nvSpPr>
        <p:spPr>
          <a:ln/>
        </p:spPr>
        <p:txBody>
          <a:bodyPr/>
          <a:lstStyle>
            <a:lvl1pPr>
              <a:defRPr/>
            </a:lvl1pPr>
          </a:lstStyle>
          <a:p>
            <a:pPr>
              <a:defRPr/>
            </a:pPr>
            <a:fld id="{E18B9304-E492-4E46-B560-6B3D61A3197B}" type="slidenum">
              <a:rPr lang="en-US" altLang="en-US"/>
              <a:pPr>
                <a:defRPr/>
              </a:pPr>
              <a:t>‹#›</a:t>
            </a:fld>
            <a:endParaRPr lang="en-US" altLang="en-US"/>
          </a:p>
        </p:txBody>
      </p:sp>
    </p:spTree>
    <p:extLst>
      <p:ext uri="{BB962C8B-B14F-4D97-AF65-F5344CB8AC3E}">
        <p14:creationId xmlns:p14="http://schemas.microsoft.com/office/powerpoint/2010/main" val="26954768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CC0BD-D005-0746-BE46-232DFA8A4B1D}"/>
              </a:ext>
            </a:extLst>
          </p:cNvPr>
          <p:cNvSpPr>
            <a:spLocks noGrp="1"/>
          </p:cNvSpPr>
          <p:nvPr>
            <p:ph type="ctrTitle"/>
          </p:nvPr>
        </p:nvSpPr>
        <p:spPr>
          <a:xfrm>
            <a:off x="1524000" y="1122364"/>
            <a:ext cx="9144000" cy="2387600"/>
          </a:xfrm>
        </p:spPr>
        <p:txBody>
          <a:bodyPr anchor="b"/>
          <a:lstStyle>
            <a:lvl1pPr algn="ctr">
              <a:defRPr sz="4500"/>
            </a:lvl1pPr>
          </a:lstStyle>
          <a:p>
            <a:r>
              <a:rPr lang="en-GB"/>
              <a:t>Click to edit Master title style</a:t>
            </a:r>
            <a:endParaRPr lang="en-RU"/>
          </a:p>
        </p:txBody>
      </p:sp>
      <p:sp>
        <p:nvSpPr>
          <p:cNvPr id="3" name="Subtitle 2">
            <a:extLst>
              <a:ext uri="{FF2B5EF4-FFF2-40B4-BE49-F238E27FC236}">
                <a16:creationId xmlns:a16="http://schemas.microsoft.com/office/drawing/2014/main" id="{8AAEAD74-6632-CC4E-BD0B-5A8AAD85754B}"/>
              </a:ext>
            </a:extLst>
          </p:cNvPr>
          <p:cNvSpPr>
            <a:spLocks noGrp="1"/>
          </p:cNvSpPr>
          <p:nvPr>
            <p:ph type="subTitle" idx="1"/>
          </p:nvPr>
        </p:nvSpPr>
        <p:spPr>
          <a:xfrm>
            <a:off x="1524000" y="3602038"/>
            <a:ext cx="9144000" cy="1655763"/>
          </a:xfrm>
        </p:spPr>
        <p:txBody>
          <a:bodyPr/>
          <a:lstStyle>
            <a:lvl1pPr marL="0" indent="0" algn="ctr">
              <a:buNone/>
              <a:defRPr sz="1800"/>
            </a:lvl1pPr>
            <a:lvl2pPr marL="342896" indent="0" algn="ctr">
              <a:buNone/>
              <a:defRPr sz="1500"/>
            </a:lvl2pPr>
            <a:lvl3pPr marL="685791" indent="0" algn="ctr">
              <a:buNone/>
              <a:defRPr sz="1350"/>
            </a:lvl3pPr>
            <a:lvl4pPr marL="1028687" indent="0" algn="ctr">
              <a:buNone/>
              <a:defRPr sz="1200"/>
            </a:lvl4pPr>
            <a:lvl5pPr marL="1371582" indent="0" algn="ctr">
              <a:buNone/>
              <a:defRPr sz="1200"/>
            </a:lvl5pPr>
            <a:lvl6pPr marL="1714478" indent="0" algn="ctr">
              <a:buNone/>
              <a:defRPr sz="1200"/>
            </a:lvl6pPr>
            <a:lvl7pPr marL="2057374" indent="0" algn="ctr">
              <a:buNone/>
              <a:defRPr sz="1200"/>
            </a:lvl7pPr>
            <a:lvl8pPr marL="2400269" indent="0" algn="ctr">
              <a:buNone/>
              <a:defRPr sz="1200"/>
            </a:lvl8pPr>
            <a:lvl9pPr marL="2743165" indent="0" algn="ctr">
              <a:buNone/>
              <a:defRPr sz="1200"/>
            </a:lvl9pPr>
          </a:lstStyle>
          <a:p>
            <a:r>
              <a:rPr lang="en-GB"/>
              <a:t>Click to edit Master subtitle style</a:t>
            </a:r>
            <a:endParaRPr lang="en-RU"/>
          </a:p>
        </p:txBody>
      </p:sp>
      <p:sp>
        <p:nvSpPr>
          <p:cNvPr id="4" name="Date Placeholder 3">
            <a:extLst>
              <a:ext uri="{FF2B5EF4-FFF2-40B4-BE49-F238E27FC236}">
                <a16:creationId xmlns:a16="http://schemas.microsoft.com/office/drawing/2014/main" id="{05B1C34B-686C-5A40-848A-792058A2E866}"/>
              </a:ext>
            </a:extLst>
          </p:cNvPr>
          <p:cNvSpPr>
            <a:spLocks noGrp="1"/>
          </p:cNvSpPr>
          <p:nvPr>
            <p:ph type="dt" sz="half" idx="10"/>
          </p:nvPr>
        </p:nvSpPr>
        <p:spPr/>
        <p:txBody>
          <a:bodyPr/>
          <a:lstStyle/>
          <a:p>
            <a:r>
              <a:rPr lang="ru-RU"/>
              <a:t>20.09.2021</a:t>
            </a:r>
            <a:endParaRPr lang="en-RU"/>
          </a:p>
        </p:txBody>
      </p:sp>
      <p:sp>
        <p:nvSpPr>
          <p:cNvPr id="5" name="Footer Placeholder 4">
            <a:extLst>
              <a:ext uri="{FF2B5EF4-FFF2-40B4-BE49-F238E27FC236}">
                <a16:creationId xmlns:a16="http://schemas.microsoft.com/office/drawing/2014/main" id="{0A990709-6E26-D843-A346-0F955750D3FA}"/>
              </a:ext>
            </a:extLst>
          </p:cNvPr>
          <p:cNvSpPr>
            <a:spLocks noGrp="1"/>
          </p:cNvSpPr>
          <p:nvPr>
            <p:ph type="ftr" sz="quarter" idx="11"/>
          </p:nvPr>
        </p:nvSpPr>
        <p:spPr/>
        <p:txBody>
          <a:bodyPr/>
          <a:lstStyle/>
          <a:p>
            <a:r>
              <a:rPr lang="en-GB"/>
              <a:t>NUCLEUS-2021</a:t>
            </a:r>
            <a:endParaRPr lang="en-RU"/>
          </a:p>
        </p:txBody>
      </p:sp>
      <p:sp>
        <p:nvSpPr>
          <p:cNvPr id="6" name="Slide Number Placeholder 5">
            <a:extLst>
              <a:ext uri="{FF2B5EF4-FFF2-40B4-BE49-F238E27FC236}">
                <a16:creationId xmlns:a16="http://schemas.microsoft.com/office/drawing/2014/main" id="{5862994A-40FF-104C-8CD7-A460FE319561}"/>
              </a:ext>
            </a:extLst>
          </p:cNvPr>
          <p:cNvSpPr>
            <a:spLocks noGrp="1"/>
          </p:cNvSpPr>
          <p:nvPr>
            <p:ph type="sldNum" sz="quarter" idx="12"/>
          </p:nvPr>
        </p:nvSpPr>
        <p:spPr/>
        <p:txBody>
          <a:bodyPr/>
          <a:lstStyle/>
          <a:p>
            <a:fld id="{CCBDCA01-1CF3-A144-9942-D5784141D860}" type="slidenum">
              <a:rPr lang="en-RU" smtClean="0"/>
              <a:t>‹#›</a:t>
            </a:fld>
            <a:endParaRPr lang="en-RU"/>
          </a:p>
        </p:txBody>
      </p:sp>
    </p:spTree>
    <p:extLst>
      <p:ext uri="{BB962C8B-B14F-4D97-AF65-F5344CB8AC3E}">
        <p14:creationId xmlns:p14="http://schemas.microsoft.com/office/powerpoint/2010/main" val="41937461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AAACE-5069-DC40-A13D-9A98BCD7F346}"/>
              </a:ext>
            </a:extLst>
          </p:cNvPr>
          <p:cNvSpPr>
            <a:spLocks noGrp="1"/>
          </p:cNvSpPr>
          <p:nvPr>
            <p:ph type="title"/>
          </p:nvPr>
        </p:nvSpPr>
        <p:spPr>
          <a:xfrm>
            <a:off x="838200" y="33657"/>
            <a:ext cx="10515600" cy="823595"/>
          </a:xfrm>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02EE972B-8903-BA4A-A3B1-114A1D7C5DD1}"/>
              </a:ext>
            </a:extLst>
          </p:cNvPr>
          <p:cNvSpPr>
            <a:spLocks noGrp="1"/>
          </p:cNvSpPr>
          <p:nvPr>
            <p:ph idx="1"/>
          </p:nvPr>
        </p:nvSpPr>
        <p:spPr>
          <a:xfrm>
            <a:off x="838200" y="1379856"/>
            <a:ext cx="10515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0CBBB10C-157C-DA4E-9A98-CABBC21D0ED7}"/>
              </a:ext>
            </a:extLst>
          </p:cNvPr>
          <p:cNvSpPr>
            <a:spLocks noGrp="1"/>
          </p:cNvSpPr>
          <p:nvPr>
            <p:ph type="dt" sz="half" idx="10"/>
          </p:nvPr>
        </p:nvSpPr>
        <p:spPr/>
        <p:txBody>
          <a:bodyPr anchor="b"/>
          <a:lstStyle/>
          <a:p>
            <a:r>
              <a:rPr lang="ru-RU" dirty="0"/>
              <a:t>20.09.2021</a:t>
            </a:r>
            <a:endParaRPr lang="en-RU" dirty="0"/>
          </a:p>
        </p:txBody>
      </p:sp>
      <p:sp>
        <p:nvSpPr>
          <p:cNvPr id="5" name="Footer Placeholder 4">
            <a:extLst>
              <a:ext uri="{FF2B5EF4-FFF2-40B4-BE49-F238E27FC236}">
                <a16:creationId xmlns:a16="http://schemas.microsoft.com/office/drawing/2014/main" id="{C7E47D56-5A74-634D-AC4F-0A41CB202935}"/>
              </a:ext>
            </a:extLst>
          </p:cNvPr>
          <p:cNvSpPr>
            <a:spLocks noGrp="1"/>
          </p:cNvSpPr>
          <p:nvPr>
            <p:ph type="ftr" sz="quarter" idx="11"/>
          </p:nvPr>
        </p:nvSpPr>
        <p:spPr/>
        <p:txBody>
          <a:bodyPr anchor="b"/>
          <a:lstStyle/>
          <a:p>
            <a:r>
              <a:rPr lang="en-GB" dirty="0"/>
              <a:t>NUCLEUS-2021</a:t>
            </a:r>
            <a:endParaRPr lang="en-RU" dirty="0"/>
          </a:p>
        </p:txBody>
      </p:sp>
      <p:sp>
        <p:nvSpPr>
          <p:cNvPr id="6" name="Slide Number Placeholder 5">
            <a:extLst>
              <a:ext uri="{FF2B5EF4-FFF2-40B4-BE49-F238E27FC236}">
                <a16:creationId xmlns:a16="http://schemas.microsoft.com/office/drawing/2014/main" id="{9E077FAC-FB5B-3D4E-A8C1-36D863A5BD8E}"/>
              </a:ext>
            </a:extLst>
          </p:cNvPr>
          <p:cNvSpPr>
            <a:spLocks noGrp="1"/>
          </p:cNvSpPr>
          <p:nvPr>
            <p:ph type="sldNum" sz="quarter" idx="12"/>
          </p:nvPr>
        </p:nvSpPr>
        <p:spPr/>
        <p:txBody>
          <a:bodyPr anchor="b"/>
          <a:lstStyle/>
          <a:p>
            <a:fld id="{CCBDCA01-1CF3-A144-9942-D5784141D860}" type="slidenum">
              <a:rPr lang="en-RU" smtClean="0"/>
              <a:t>‹#›</a:t>
            </a:fld>
            <a:endParaRPr lang="en-RU" dirty="0"/>
          </a:p>
        </p:txBody>
      </p:sp>
    </p:spTree>
    <p:extLst>
      <p:ext uri="{BB962C8B-B14F-4D97-AF65-F5344CB8AC3E}">
        <p14:creationId xmlns:p14="http://schemas.microsoft.com/office/powerpoint/2010/main" val="14107509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FC539-4AE0-9A47-8AC4-FF941B3DD0EE}"/>
              </a:ext>
            </a:extLst>
          </p:cNvPr>
          <p:cNvSpPr>
            <a:spLocks noGrp="1"/>
          </p:cNvSpPr>
          <p:nvPr>
            <p:ph type="title"/>
          </p:nvPr>
        </p:nvSpPr>
        <p:spPr>
          <a:xfrm>
            <a:off x="831851" y="1709741"/>
            <a:ext cx="10515600" cy="2852737"/>
          </a:xfrm>
        </p:spPr>
        <p:txBody>
          <a:bodyPr anchor="b"/>
          <a:lstStyle>
            <a:lvl1pPr>
              <a:defRPr sz="4500"/>
            </a:lvl1pPr>
          </a:lstStyle>
          <a:p>
            <a:r>
              <a:rPr lang="en-GB"/>
              <a:t>Click to edit Master title style</a:t>
            </a:r>
            <a:endParaRPr lang="en-RU"/>
          </a:p>
        </p:txBody>
      </p:sp>
      <p:sp>
        <p:nvSpPr>
          <p:cNvPr id="3" name="Text Placeholder 2">
            <a:extLst>
              <a:ext uri="{FF2B5EF4-FFF2-40B4-BE49-F238E27FC236}">
                <a16:creationId xmlns:a16="http://schemas.microsoft.com/office/drawing/2014/main" id="{46E3DF89-D133-C648-B0A1-9431AAA12728}"/>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896" indent="0">
              <a:buNone/>
              <a:defRPr sz="1500">
                <a:solidFill>
                  <a:schemeClr val="tx1">
                    <a:tint val="75000"/>
                  </a:schemeClr>
                </a:solidFill>
              </a:defRPr>
            </a:lvl2pPr>
            <a:lvl3pPr marL="685791" indent="0">
              <a:buNone/>
              <a:defRPr sz="1350">
                <a:solidFill>
                  <a:schemeClr val="tx1">
                    <a:tint val="75000"/>
                  </a:schemeClr>
                </a:solidFill>
              </a:defRPr>
            </a:lvl3pPr>
            <a:lvl4pPr marL="1028687" indent="0">
              <a:buNone/>
              <a:defRPr sz="1200">
                <a:solidFill>
                  <a:schemeClr val="tx1">
                    <a:tint val="75000"/>
                  </a:schemeClr>
                </a:solidFill>
              </a:defRPr>
            </a:lvl4pPr>
            <a:lvl5pPr marL="1371582" indent="0">
              <a:buNone/>
              <a:defRPr sz="1200">
                <a:solidFill>
                  <a:schemeClr val="tx1">
                    <a:tint val="75000"/>
                  </a:schemeClr>
                </a:solidFill>
              </a:defRPr>
            </a:lvl5pPr>
            <a:lvl6pPr marL="1714478" indent="0">
              <a:buNone/>
              <a:defRPr sz="1200">
                <a:solidFill>
                  <a:schemeClr val="tx1">
                    <a:tint val="75000"/>
                  </a:schemeClr>
                </a:solidFill>
              </a:defRPr>
            </a:lvl6pPr>
            <a:lvl7pPr marL="2057374" indent="0">
              <a:buNone/>
              <a:defRPr sz="1200">
                <a:solidFill>
                  <a:schemeClr val="tx1">
                    <a:tint val="75000"/>
                  </a:schemeClr>
                </a:solidFill>
              </a:defRPr>
            </a:lvl7pPr>
            <a:lvl8pPr marL="2400269" indent="0">
              <a:buNone/>
              <a:defRPr sz="1200">
                <a:solidFill>
                  <a:schemeClr val="tx1">
                    <a:tint val="75000"/>
                  </a:schemeClr>
                </a:solidFill>
              </a:defRPr>
            </a:lvl8pPr>
            <a:lvl9pPr marL="2743165"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4067CBF-F69E-8343-8951-41363DC2FD4F}"/>
              </a:ext>
            </a:extLst>
          </p:cNvPr>
          <p:cNvSpPr>
            <a:spLocks noGrp="1"/>
          </p:cNvSpPr>
          <p:nvPr>
            <p:ph type="dt" sz="half" idx="10"/>
          </p:nvPr>
        </p:nvSpPr>
        <p:spPr/>
        <p:txBody>
          <a:bodyPr/>
          <a:lstStyle/>
          <a:p>
            <a:r>
              <a:rPr lang="ru-RU"/>
              <a:t>20.09.2021</a:t>
            </a:r>
            <a:endParaRPr lang="en-RU"/>
          </a:p>
        </p:txBody>
      </p:sp>
      <p:sp>
        <p:nvSpPr>
          <p:cNvPr id="5" name="Footer Placeholder 4">
            <a:extLst>
              <a:ext uri="{FF2B5EF4-FFF2-40B4-BE49-F238E27FC236}">
                <a16:creationId xmlns:a16="http://schemas.microsoft.com/office/drawing/2014/main" id="{0370BBA8-88EE-1B41-A3E3-B8200CFC04B3}"/>
              </a:ext>
            </a:extLst>
          </p:cNvPr>
          <p:cNvSpPr>
            <a:spLocks noGrp="1"/>
          </p:cNvSpPr>
          <p:nvPr>
            <p:ph type="ftr" sz="quarter" idx="11"/>
          </p:nvPr>
        </p:nvSpPr>
        <p:spPr/>
        <p:txBody>
          <a:bodyPr/>
          <a:lstStyle/>
          <a:p>
            <a:r>
              <a:rPr lang="en-GB"/>
              <a:t>NUCLEUS-2021</a:t>
            </a:r>
            <a:endParaRPr lang="en-RU"/>
          </a:p>
        </p:txBody>
      </p:sp>
      <p:sp>
        <p:nvSpPr>
          <p:cNvPr id="6" name="Slide Number Placeholder 5">
            <a:extLst>
              <a:ext uri="{FF2B5EF4-FFF2-40B4-BE49-F238E27FC236}">
                <a16:creationId xmlns:a16="http://schemas.microsoft.com/office/drawing/2014/main" id="{5B786CC5-36DA-4E46-ABD7-8C922374CC83}"/>
              </a:ext>
            </a:extLst>
          </p:cNvPr>
          <p:cNvSpPr>
            <a:spLocks noGrp="1"/>
          </p:cNvSpPr>
          <p:nvPr>
            <p:ph type="sldNum" sz="quarter" idx="12"/>
          </p:nvPr>
        </p:nvSpPr>
        <p:spPr/>
        <p:txBody>
          <a:bodyPr/>
          <a:lstStyle/>
          <a:p>
            <a:fld id="{CCBDCA01-1CF3-A144-9942-D5784141D860}" type="slidenum">
              <a:rPr lang="en-RU" smtClean="0"/>
              <a:t>‹#›</a:t>
            </a:fld>
            <a:endParaRPr lang="en-RU"/>
          </a:p>
        </p:txBody>
      </p:sp>
    </p:spTree>
    <p:extLst>
      <p:ext uri="{BB962C8B-B14F-4D97-AF65-F5344CB8AC3E}">
        <p14:creationId xmlns:p14="http://schemas.microsoft.com/office/powerpoint/2010/main" val="271130142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BD6D-EBAE-7A48-BD04-C1504B669F6E}"/>
              </a:ext>
            </a:extLst>
          </p:cNvPr>
          <p:cNvSpPr>
            <a:spLocks noGrp="1"/>
          </p:cNvSpPr>
          <p:nvPr>
            <p:ph type="title"/>
          </p:nvPr>
        </p:nvSpPr>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DA1DDD75-3858-A54E-8537-11586CC34C82}"/>
              </a:ext>
            </a:extLst>
          </p:cNvPr>
          <p:cNvSpPr>
            <a:spLocks noGrp="1"/>
          </p:cNvSpPr>
          <p:nvPr>
            <p:ph sz="half" idx="1"/>
          </p:nvPr>
        </p:nvSpPr>
        <p:spPr>
          <a:xfrm>
            <a:off x="838200" y="1825624"/>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Content Placeholder 3">
            <a:extLst>
              <a:ext uri="{FF2B5EF4-FFF2-40B4-BE49-F238E27FC236}">
                <a16:creationId xmlns:a16="http://schemas.microsoft.com/office/drawing/2014/main" id="{39869A3A-3372-734A-ABC5-95300F809F23}"/>
              </a:ext>
            </a:extLst>
          </p:cNvPr>
          <p:cNvSpPr>
            <a:spLocks noGrp="1"/>
          </p:cNvSpPr>
          <p:nvPr>
            <p:ph sz="half" idx="2"/>
          </p:nvPr>
        </p:nvSpPr>
        <p:spPr>
          <a:xfrm>
            <a:off x="6172200" y="1825624"/>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5" name="Date Placeholder 4">
            <a:extLst>
              <a:ext uri="{FF2B5EF4-FFF2-40B4-BE49-F238E27FC236}">
                <a16:creationId xmlns:a16="http://schemas.microsoft.com/office/drawing/2014/main" id="{7F05D054-7AAE-AD45-9CD5-7AACE942C58E}"/>
              </a:ext>
            </a:extLst>
          </p:cNvPr>
          <p:cNvSpPr>
            <a:spLocks noGrp="1"/>
          </p:cNvSpPr>
          <p:nvPr>
            <p:ph type="dt" sz="half" idx="10"/>
          </p:nvPr>
        </p:nvSpPr>
        <p:spPr/>
        <p:txBody>
          <a:bodyPr/>
          <a:lstStyle/>
          <a:p>
            <a:r>
              <a:rPr lang="ru-RU"/>
              <a:t>20.09.2021</a:t>
            </a:r>
            <a:endParaRPr lang="en-RU"/>
          </a:p>
        </p:txBody>
      </p:sp>
      <p:sp>
        <p:nvSpPr>
          <p:cNvPr id="6" name="Footer Placeholder 5">
            <a:extLst>
              <a:ext uri="{FF2B5EF4-FFF2-40B4-BE49-F238E27FC236}">
                <a16:creationId xmlns:a16="http://schemas.microsoft.com/office/drawing/2014/main" id="{51CA361B-A9F4-4E46-829E-6F8BBA29874C}"/>
              </a:ext>
            </a:extLst>
          </p:cNvPr>
          <p:cNvSpPr>
            <a:spLocks noGrp="1"/>
          </p:cNvSpPr>
          <p:nvPr>
            <p:ph type="ftr" sz="quarter" idx="11"/>
          </p:nvPr>
        </p:nvSpPr>
        <p:spPr/>
        <p:txBody>
          <a:bodyPr/>
          <a:lstStyle/>
          <a:p>
            <a:r>
              <a:rPr lang="en-GB"/>
              <a:t>NUCLEUS-2021</a:t>
            </a:r>
            <a:endParaRPr lang="en-RU"/>
          </a:p>
        </p:txBody>
      </p:sp>
      <p:sp>
        <p:nvSpPr>
          <p:cNvPr id="7" name="Slide Number Placeholder 6">
            <a:extLst>
              <a:ext uri="{FF2B5EF4-FFF2-40B4-BE49-F238E27FC236}">
                <a16:creationId xmlns:a16="http://schemas.microsoft.com/office/drawing/2014/main" id="{5D92E66A-6238-9948-B5FE-7ED52E81783B}"/>
              </a:ext>
            </a:extLst>
          </p:cNvPr>
          <p:cNvSpPr>
            <a:spLocks noGrp="1"/>
          </p:cNvSpPr>
          <p:nvPr>
            <p:ph type="sldNum" sz="quarter" idx="12"/>
          </p:nvPr>
        </p:nvSpPr>
        <p:spPr/>
        <p:txBody>
          <a:bodyPr/>
          <a:lstStyle/>
          <a:p>
            <a:fld id="{CCBDCA01-1CF3-A144-9942-D5784141D860}" type="slidenum">
              <a:rPr lang="en-RU" smtClean="0"/>
              <a:t>‹#›</a:t>
            </a:fld>
            <a:endParaRPr lang="en-RU"/>
          </a:p>
        </p:txBody>
      </p:sp>
    </p:spTree>
    <p:extLst>
      <p:ext uri="{BB962C8B-B14F-4D97-AF65-F5344CB8AC3E}">
        <p14:creationId xmlns:p14="http://schemas.microsoft.com/office/powerpoint/2010/main" val="8099375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8DF0F-9999-FE47-B2D7-8EDFCB9FCCA4}"/>
              </a:ext>
            </a:extLst>
          </p:cNvPr>
          <p:cNvSpPr>
            <a:spLocks noGrp="1"/>
          </p:cNvSpPr>
          <p:nvPr>
            <p:ph type="title"/>
          </p:nvPr>
        </p:nvSpPr>
        <p:spPr>
          <a:xfrm>
            <a:off x="839788" y="365126"/>
            <a:ext cx="10515600" cy="1325563"/>
          </a:xfrm>
        </p:spPr>
        <p:txBody>
          <a:bodyPr/>
          <a:lstStyle/>
          <a:p>
            <a:r>
              <a:rPr lang="en-GB"/>
              <a:t>Click to edit Master title style</a:t>
            </a:r>
            <a:endParaRPr lang="en-RU"/>
          </a:p>
        </p:txBody>
      </p:sp>
      <p:sp>
        <p:nvSpPr>
          <p:cNvPr id="3" name="Text Placeholder 2">
            <a:extLst>
              <a:ext uri="{FF2B5EF4-FFF2-40B4-BE49-F238E27FC236}">
                <a16:creationId xmlns:a16="http://schemas.microsoft.com/office/drawing/2014/main" id="{980CAAE1-BE1F-D042-A835-2C1E335AF389}"/>
              </a:ext>
            </a:extLst>
          </p:cNvPr>
          <p:cNvSpPr>
            <a:spLocks noGrp="1"/>
          </p:cNvSpPr>
          <p:nvPr>
            <p:ph type="body" idx="1"/>
          </p:nvPr>
        </p:nvSpPr>
        <p:spPr>
          <a:xfrm>
            <a:off x="839789" y="1681164"/>
            <a:ext cx="5157787" cy="823912"/>
          </a:xfrm>
        </p:spPr>
        <p:txBody>
          <a:bodyPr anchor="b"/>
          <a:lstStyle>
            <a:lvl1pPr marL="0" indent="0">
              <a:buNone/>
              <a:defRPr sz="1800" b="1"/>
            </a:lvl1pPr>
            <a:lvl2pPr marL="342896" indent="0">
              <a:buNone/>
              <a:defRPr sz="1500" b="1"/>
            </a:lvl2pPr>
            <a:lvl3pPr marL="685791" indent="0">
              <a:buNone/>
              <a:defRPr sz="1350" b="1"/>
            </a:lvl3pPr>
            <a:lvl4pPr marL="1028687" indent="0">
              <a:buNone/>
              <a:defRPr sz="1200" b="1"/>
            </a:lvl4pPr>
            <a:lvl5pPr marL="1371582" indent="0">
              <a:buNone/>
              <a:defRPr sz="1200" b="1"/>
            </a:lvl5pPr>
            <a:lvl6pPr marL="1714478" indent="0">
              <a:buNone/>
              <a:defRPr sz="1200" b="1"/>
            </a:lvl6pPr>
            <a:lvl7pPr marL="2057374" indent="0">
              <a:buNone/>
              <a:defRPr sz="1200" b="1"/>
            </a:lvl7pPr>
            <a:lvl8pPr marL="2400269" indent="0">
              <a:buNone/>
              <a:defRPr sz="1200" b="1"/>
            </a:lvl8pPr>
            <a:lvl9pPr marL="2743165"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BD5CBAA4-0616-CD41-AAE3-A4ED7D2442A6}"/>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5" name="Text Placeholder 4">
            <a:extLst>
              <a:ext uri="{FF2B5EF4-FFF2-40B4-BE49-F238E27FC236}">
                <a16:creationId xmlns:a16="http://schemas.microsoft.com/office/drawing/2014/main" id="{C0006623-EBE1-2B44-8E0C-4823D448980E}"/>
              </a:ext>
            </a:extLst>
          </p:cNvPr>
          <p:cNvSpPr>
            <a:spLocks noGrp="1"/>
          </p:cNvSpPr>
          <p:nvPr>
            <p:ph type="body" sz="quarter" idx="3"/>
          </p:nvPr>
        </p:nvSpPr>
        <p:spPr>
          <a:xfrm>
            <a:off x="6172202" y="1681164"/>
            <a:ext cx="5183188" cy="823912"/>
          </a:xfrm>
        </p:spPr>
        <p:txBody>
          <a:bodyPr anchor="b"/>
          <a:lstStyle>
            <a:lvl1pPr marL="0" indent="0">
              <a:buNone/>
              <a:defRPr sz="1800" b="1"/>
            </a:lvl1pPr>
            <a:lvl2pPr marL="342896" indent="0">
              <a:buNone/>
              <a:defRPr sz="1500" b="1"/>
            </a:lvl2pPr>
            <a:lvl3pPr marL="685791" indent="0">
              <a:buNone/>
              <a:defRPr sz="1350" b="1"/>
            </a:lvl3pPr>
            <a:lvl4pPr marL="1028687" indent="0">
              <a:buNone/>
              <a:defRPr sz="1200" b="1"/>
            </a:lvl4pPr>
            <a:lvl5pPr marL="1371582" indent="0">
              <a:buNone/>
              <a:defRPr sz="1200" b="1"/>
            </a:lvl5pPr>
            <a:lvl6pPr marL="1714478" indent="0">
              <a:buNone/>
              <a:defRPr sz="1200" b="1"/>
            </a:lvl6pPr>
            <a:lvl7pPr marL="2057374" indent="0">
              <a:buNone/>
              <a:defRPr sz="1200" b="1"/>
            </a:lvl7pPr>
            <a:lvl8pPr marL="2400269" indent="0">
              <a:buNone/>
              <a:defRPr sz="1200" b="1"/>
            </a:lvl8pPr>
            <a:lvl9pPr marL="2743165"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9EDB6722-8988-ED41-ACA5-0ACE2112D625}"/>
              </a:ext>
            </a:extLst>
          </p:cNvPr>
          <p:cNvSpPr>
            <a:spLocks noGrp="1"/>
          </p:cNvSpPr>
          <p:nvPr>
            <p:ph sz="quarter" idx="4"/>
          </p:nvPr>
        </p:nvSpPr>
        <p:spPr>
          <a:xfrm>
            <a:off x="6172202"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7" name="Date Placeholder 6">
            <a:extLst>
              <a:ext uri="{FF2B5EF4-FFF2-40B4-BE49-F238E27FC236}">
                <a16:creationId xmlns:a16="http://schemas.microsoft.com/office/drawing/2014/main" id="{0667C888-430D-2349-A1FA-7E6DB4869173}"/>
              </a:ext>
            </a:extLst>
          </p:cNvPr>
          <p:cNvSpPr>
            <a:spLocks noGrp="1"/>
          </p:cNvSpPr>
          <p:nvPr>
            <p:ph type="dt" sz="half" idx="10"/>
          </p:nvPr>
        </p:nvSpPr>
        <p:spPr/>
        <p:txBody>
          <a:bodyPr/>
          <a:lstStyle/>
          <a:p>
            <a:r>
              <a:rPr lang="ru-RU"/>
              <a:t>20.09.2021</a:t>
            </a:r>
            <a:endParaRPr lang="en-RU"/>
          </a:p>
        </p:txBody>
      </p:sp>
      <p:sp>
        <p:nvSpPr>
          <p:cNvPr id="8" name="Footer Placeholder 7">
            <a:extLst>
              <a:ext uri="{FF2B5EF4-FFF2-40B4-BE49-F238E27FC236}">
                <a16:creationId xmlns:a16="http://schemas.microsoft.com/office/drawing/2014/main" id="{6DFA3E24-08E5-EF48-AE7F-905CDFC44DA3}"/>
              </a:ext>
            </a:extLst>
          </p:cNvPr>
          <p:cNvSpPr>
            <a:spLocks noGrp="1"/>
          </p:cNvSpPr>
          <p:nvPr>
            <p:ph type="ftr" sz="quarter" idx="11"/>
          </p:nvPr>
        </p:nvSpPr>
        <p:spPr/>
        <p:txBody>
          <a:bodyPr/>
          <a:lstStyle/>
          <a:p>
            <a:r>
              <a:rPr lang="en-GB"/>
              <a:t>NUCLEUS-2021</a:t>
            </a:r>
            <a:endParaRPr lang="en-RU"/>
          </a:p>
        </p:txBody>
      </p:sp>
      <p:sp>
        <p:nvSpPr>
          <p:cNvPr id="9" name="Slide Number Placeholder 8">
            <a:extLst>
              <a:ext uri="{FF2B5EF4-FFF2-40B4-BE49-F238E27FC236}">
                <a16:creationId xmlns:a16="http://schemas.microsoft.com/office/drawing/2014/main" id="{2983913E-28A1-994C-8B92-199F927E8A39}"/>
              </a:ext>
            </a:extLst>
          </p:cNvPr>
          <p:cNvSpPr>
            <a:spLocks noGrp="1"/>
          </p:cNvSpPr>
          <p:nvPr>
            <p:ph type="sldNum" sz="quarter" idx="12"/>
          </p:nvPr>
        </p:nvSpPr>
        <p:spPr/>
        <p:txBody>
          <a:bodyPr/>
          <a:lstStyle/>
          <a:p>
            <a:fld id="{CCBDCA01-1CF3-A144-9942-D5784141D860}" type="slidenum">
              <a:rPr lang="en-RU" smtClean="0"/>
              <a:t>‹#›</a:t>
            </a:fld>
            <a:endParaRPr lang="en-RU"/>
          </a:p>
        </p:txBody>
      </p:sp>
    </p:spTree>
    <p:extLst>
      <p:ext uri="{BB962C8B-B14F-4D97-AF65-F5344CB8AC3E}">
        <p14:creationId xmlns:p14="http://schemas.microsoft.com/office/powerpoint/2010/main" val="227568343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4838-1776-974B-A1BC-C697FDA0CEC8}"/>
              </a:ext>
            </a:extLst>
          </p:cNvPr>
          <p:cNvSpPr>
            <a:spLocks noGrp="1"/>
          </p:cNvSpPr>
          <p:nvPr>
            <p:ph type="title"/>
          </p:nvPr>
        </p:nvSpPr>
        <p:spPr/>
        <p:txBody>
          <a:bodyPr/>
          <a:lstStyle/>
          <a:p>
            <a:r>
              <a:rPr lang="en-GB"/>
              <a:t>Click to edit Master title style</a:t>
            </a:r>
            <a:endParaRPr lang="en-RU"/>
          </a:p>
        </p:txBody>
      </p:sp>
      <p:sp>
        <p:nvSpPr>
          <p:cNvPr id="3" name="Date Placeholder 2">
            <a:extLst>
              <a:ext uri="{FF2B5EF4-FFF2-40B4-BE49-F238E27FC236}">
                <a16:creationId xmlns:a16="http://schemas.microsoft.com/office/drawing/2014/main" id="{DAFD1F50-2291-514C-AF22-7A0E5B56694D}"/>
              </a:ext>
            </a:extLst>
          </p:cNvPr>
          <p:cNvSpPr>
            <a:spLocks noGrp="1"/>
          </p:cNvSpPr>
          <p:nvPr>
            <p:ph type="dt" sz="half" idx="10"/>
          </p:nvPr>
        </p:nvSpPr>
        <p:spPr/>
        <p:txBody>
          <a:bodyPr/>
          <a:lstStyle/>
          <a:p>
            <a:r>
              <a:rPr lang="ru-RU"/>
              <a:t>20.09.2021</a:t>
            </a:r>
            <a:endParaRPr lang="en-RU"/>
          </a:p>
        </p:txBody>
      </p:sp>
      <p:sp>
        <p:nvSpPr>
          <p:cNvPr id="4" name="Footer Placeholder 3">
            <a:extLst>
              <a:ext uri="{FF2B5EF4-FFF2-40B4-BE49-F238E27FC236}">
                <a16:creationId xmlns:a16="http://schemas.microsoft.com/office/drawing/2014/main" id="{7A86F88B-A561-FE4F-95CB-D7540A425069}"/>
              </a:ext>
            </a:extLst>
          </p:cNvPr>
          <p:cNvSpPr>
            <a:spLocks noGrp="1"/>
          </p:cNvSpPr>
          <p:nvPr>
            <p:ph type="ftr" sz="quarter" idx="11"/>
          </p:nvPr>
        </p:nvSpPr>
        <p:spPr/>
        <p:txBody>
          <a:bodyPr/>
          <a:lstStyle/>
          <a:p>
            <a:r>
              <a:rPr lang="en-GB"/>
              <a:t>NUCLEUS-2021</a:t>
            </a:r>
            <a:endParaRPr lang="en-RU"/>
          </a:p>
        </p:txBody>
      </p:sp>
      <p:sp>
        <p:nvSpPr>
          <p:cNvPr id="5" name="Slide Number Placeholder 4">
            <a:extLst>
              <a:ext uri="{FF2B5EF4-FFF2-40B4-BE49-F238E27FC236}">
                <a16:creationId xmlns:a16="http://schemas.microsoft.com/office/drawing/2014/main" id="{1C56AE7E-5C86-CC40-9880-8EE1F84CA8B8}"/>
              </a:ext>
            </a:extLst>
          </p:cNvPr>
          <p:cNvSpPr>
            <a:spLocks noGrp="1"/>
          </p:cNvSpPr>
          <p:nvPr>
            <p:ph type="sldNum" sz="quarter" idx="12"/>
          </p:nvPr>
        </p:nvSpPr>
        <p:spPr/>
        <p:txBody>
          <a:bodyPr/>
          <a:lstStyle/>
          <a:p>
            <a:fld id="{CCBDCA01-1CF3-A144-9942-D5784141D860}" type="slidenum">
              <a:rPr lang="en-RU" smtClean="0"/>
              <a:t>‹#›</a:t>
            </a:fld>
            <a:endParaRPr lang="en-RU"/>
          </a:p>
        </p:txBody>
      </p:sp>
    </p:spTree>
    <p:extLst>
      <p:ext uri="{BB962C8B-B14F-4D97-AF65-F5344CB8AC3E}">
        <p14:creationId xmlns:p14="http://schemas.microsoft.com/office/powerpoint/2010/main" val="3548998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fld id="{BD5FEEC4-DCCB-4792-A5B0-A8ED1799F95B}" type="slidenum">
              <a:rPr lang="de-DE"/>
              <a:pPr>
                <a:defRPr/>
              </a:pPr>
              <a:t>‹#›</a:t>
            </a:fld>
            <a:endParaRPr lang="de-DE"/>
          </a:p>
        </p:txBody>
      </p:sp>
    </p:spTree>
    <p:extLst>
      <p:ext uri="{BB962C8B-B14F-4D97-AF65-F5344CB8AC3E}">
        <p14:creationId xmlns:p14="http://schemas.microsoft.com/office/powerpoint/2010/main" val="14653310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D029B3-1CCF-DF46-81C1-D52D1B3C6BF4}"/>
              </a:ext>
            </a:extLst>
          </p:cNvPr>
          <p:cNvSpPr>
            <a:spLocks noGrp="1"/>
          </p:cNvSpPr>
          <p:nvPr>
            <p:ph type="dt" sz="half" idx="10"/>
          </p:nvPr>
        </p:nvSpPr>
        <p:spPr/>
        <p:txBody>
          <a:bodyPr/>
          <a:lstStyle/>
          <a:p>
            <a:r>
              <a:rPr lang="ru-RU"/>
              <a:t>20.09.2021</a:t>
            </a:r>
            <a:endParaRPr lang="en-RU"/>
          </a:p>
        </p:txBody>
      </p:sp>
      <p:sp>
        <p:nvSpPr>
          <p:cNvPr id="3" name="Footer Placeholder 2">
            <a:extLst>
              <a:ext uri="{FF2B5EF4-FFF2-40B4-BE49-F238E27FC236}">
                <a16:creationId xmlns:a16="http://schemas.microsoft.com/office/drawing/2014/main" id="{40462810-4D03-CD4D-A396-DB96784651AF}"/>
              </a:ext>
            </a:extLst>
          </p:cNvPr>
          <p:cNvSpPr>
            <a:spLocks noGrp="1"/>
          </p:cNvSpPr>
          <p:nvPr>
            <p:ph type="ftr" sz="quarter" idx="11"/>
          </p:nvPr>
        </p:nvSpPr>
        <p:spPr/>
        <p:txBody>
          <a:bodyPr/>
          <a:lstStyle/>
          <a:p>
            <a:r>
              <a:rPr lang="en-GB"/>
              <a:t>NUCLEUS-2021</a:t>
            </a:r>
            <a:endParaRPr lang="en-RU"/>
          </a:p>
        </p:txBody>
      </p:sp>
      <p:sp>
        <p:nvSpPr>
          <p:cNvPr id="4" name="Slide Number Placeholder 3">
            <a:extLst>
              <a:ext uri="{FF2B5EF4-FFF2-40B4-BE49-F238E27FC236}">
                <a16:creationId xmlns:a16="http://schemas.microsoft.com/office/drawing/2014/main" id="{8E5E0148-52AF-0343-B0F2-467AB9DE2D06}"/>
              </a:ext>
            </a:extLst>
          </p:cNvPr>
          <p:cNvSpPr>
            <a:spLocks noGrp="1"/>
          </p:cNvSpPr>
          <p:nvPr>
            <p:ph type="sldNum" sz="quarter" idx="12"/>
          </p:nvPr>
        </p:nvSpPr>
        <p:spPr/>
        <p:txBody>
          <a:bodyPr/>
          <a:lstStyle/>
          <a:p>
            <a:fld id="{CCBDCA01-1CF3-A144-9942-D5784141D860}" type="slidenum">
              <a:rPr lang="en-RU" smtClean="0"/>
              <a:t>‹#›</a:t>
            </a:fld>
            <a:endParaRPr lang="en-RU"/>
          </a:p>
        </p:txBody>
      </p:sp>
    </p:spTree>
    <p:extLst>
      <p:ext uri="{BB962C8B-B14F-4D97-AF65-F5344CB8AC3E}">
        <p14:creationId xmlns:p14="http://schemas.microsoft.com/office/powerpoint/2010/main" val="22476920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DFF6-60DD-944C-B256-19D1F11DC529}"/>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RU"/>
          </a:p>
        </p:txBody>
      </p:sp>
      <p:sp>
        <p:nvSpPr>
          <p:cNvPr id="3" name="Content Placeholder 2">
            <a:extLst>
              <a:ext uri="{FF2B5EF4-FFF2-40B4-BE49-F238E27FC236}">
                <a16:creationId xmlns:a16="http://schemas.microsoft.com/office/drawing/2014/main" id="{F003DD42-E8EC-7D44-86BA-3182CAA61E1D}"/>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Text Placeholder 3">
            <a:extLst>
              <a:ext uri="{FF2B5EF4-FFF2-40B4-BE49-F238E27FC236}">
                <a16:creationId xmlns:a16="http://schemas.microsoft.com/office/drawing/2014/main" id="{51468C2A-5675-8B4F-BB6C-093BEF4BE26E}"/>
              </a:ext>
            </a:extLst>
          </p:cNvPr>
          <p:cNvSpPr>
            <a:spLocks noGrp="1"/>
          </p:cNvSpPr>
          <p:nvPr>
            <p:ph type="body" sz="half" idx="2"/>
          </p:nvPr>
        </p:nvSpPr>
        <p:spPr>
          <a:xfrm>
            <a:off x="839788" y="2057402"/>
            <a:ext cx="3932237" cy="3811588"/>
          </a:xfrm>
        </p:spPr>
        <p:txBody>
          <a:bodyPr/>
          <a:lstStyle>
            <a:lvl1pPr marL="0" indent="0">
              <a:buNone/>
              <a:defRPr sz="1200"/>
            </a:lvl1pPr>
            <a:lvl2pPr marL="342896" indent="0">
              <a:buNone/>
              <a:defRPr sz="1050"/>
            </a:lvl2pPr>
            <a:lvl3pPr marL="685791" indent="0">
              <a:buNone/>
              <a:defRPr sz="900"/>
            </a:lvl3pPr>
            <a:lvl4pPr marL="1028687" indent="0">
              <a:buNone/>
              <a:defRPr sz="750"/>
            </a:lvl4pPr>
            <a:lvl5pPr marL="1371582" indent="0">
              <a:buNone/>
              <a:defRPr sz="750"/>
            </a:lvl5pPr>
            <a:lvl6pPr marL="1714478" indent="0">
              <a:buNone/>
              <a:defRPr sz="750"/>
            </a:lvl6pPr>
            <a:lvl7pPr marL="2057374" indent="0">
              <a:buNone/>
              <a:defRPr sz="750"/>
            </a:lvl7pPr>
            <a:lvl8pPr marL="2400269" indent="0">
              <a:buNone/>
              <a:defRPr sz="750"/>
            </a:lvl8pPr>
            <a:lvl9pPr marL="2743165"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9FBEAD46-73CD-8241-A933-0CA500B3FC6D}"/>
              </a:ext>
            </a:extLst>
          </p:cNvPr>
          <p:cNvSpPr>
            <a:spLocks noGrp="1"/>
          </p:cNvSpPr>
          <p:nvPr>
            <p:ph type="dt" sz="half" idx="10"/>
          </p:nvPr>
        </p:nvSpPr>
        <p:spPr/>
        <p:txBody>
          <a:bodyPr/>
          <a:lstStyle/>
          <a:p>
            <a:r>
              <a:rPr lang="ru-RU"/>
              <a:t>20.09.2021</a:t>
            </a:r>
            <a:endParaRPr lang="en-RU"/>
          </a:p>
        </p:txBody>
      </p:sp>
      <p:sp>
        <p:nvSpPr>
          <p:cNvPr id="6" name="Footer Placeholder 5">
            <a:extLst>
              <a:ext uri="{FF2B5EF4-FFF2-40B4-BE49-F238E27FC236}">
                <a16:creationId xmlns:a16="http://schemas.microsoft.com/office/drawing/2014/main" id="{425791A2-17D6-0E4B-9079-38D9DB29A64C}"/>
              </a:ext>
            </a:extLst>
          </p:cNvPr>
          <p:cNvSpPr>
            <a:spLocks noGrp="1"/>
          </p:cNvSpPr>
          <p:nvPr>
            <p:ph type="ftr" sz="quarter" idx="11"/>
          </p:nvPr>
        </p:nvSpPr>
        <p:spPr/>
        <p:txBody>
          <a:bodyPr/>
          <a:lstStyle/>
          <a:p>
            <a:r>
              <a:rPr lang="en-GB"/>
              <a:t>NUCLEUS-2021</a:t>
            </a:r>
            <a:endParaRPr lang="en-RU"/>
          </a:p>
        </p:txBody>
      </p:sp>
      <p:sp>
        <p:nvSpPr>
          <p:cNvPr id="7" name="Slide Number Placeholder 6">
            <a:extLst>
              <a:ext uri="{FF2B5EF4-FFF2-40B4-BE49-F238E27FC236}">
                <a16:creationId xmlns:a16="http://schemas.microsoft.com/office/drawing/2014/main" id="{8CB3B117-391D-D444-97C4-3A92B5EB5588}"/>
              </a:ext>
            </a:extLst>
          </p:cNvPr>
          <p:cNvSpPr>
            <a:spLocks noGrp="1"/>
          </p:cNvSpPr>
          <p:nvPr>
            <p:ph type="sldNum" sz="quarter" idx="12"/>
          </p:nvPr>
        </p:nvSpPr>
        <p:spPr/>
        <p:txBody>
          <a:bodyPr/>
          <a:lstStyle/>
          <a:p>
            <a:fld id="{CCBDCA01-1CF3-A144-9942-D5784141D860}" type="slidenum">
              <a:rPr lang="en-RU" smtClean="0"/>
              <a:t>‹#›</a:t>
            </a:fld>
            <a:endParaRPr lang="en-RU"/>
          </a:p>
        </p:txBody>
      </p:sp>
    </p:spTree>
    <p:extLst>
      <p:ext uri="{BB962C8B-B14F-4D97-AF65-F5344CB8AC3E}">
        <p14:creationId xmlns:p14="http://schemas.microsoft.com/office/powerpoint/2010/main" val="2659590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E46-CFF8-1C47-9E08-610CEA378007}"/>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RU"/>
          </a:p>
        </p:txBody>
      </p:sp>
      <p:sp>
        <p:nvSpPr>
          <p:cNvPr id="3" name="Picture Placeholder 2">
            <a:extLst>
              <a:ext uri="{FF2B5EF4-FFF2-40B4-BE49-F238E27FC236}">
                <a16:creationId xmlns:a16="http://schemas.microsoft.com/office/drawing/2014/main" id="{93C38A19-2D9F-5A43-B070-5B26F18ED235}"/>
              </a:ext>
            </a:extLst>
          </p:cNvPr>
          <p:cNvSpPr>
            <a:spLocks noGrp="1"/>
          </p:cNvSpPr>
          <p:nvPr>
            <p:ph type="pic" idx="1"/>
          </p:nvPr>
        </p:nvSpPr>
        <p:spPr>
          <a:xfrm>
            <a:off x="5183188" y="987427"/>
            <a:ext cx="6172200" cy="4873625"/>
          </a:xfrm>
        </p:spPr>
        <p:txBody>
          <a:bodyPr/>
          <a:lstStyle>
            <a:lvl1pPr marL="0" indent="0">
              <a:buNone/>
              <a:defRPr sz="2400"/>
            </a:lvl1pPr>
            <a:lvl2pPr marL="342896" indent="0">
              <a:buNone/>
              <a:defRPr sz="2100"/>
            </a:lvl2pPr>
            <a:lvl3pPr marL="685791" indent="0">
              <a:buNone/>
              <a:defRPr sz="1800"/>
            </a:lvl3pPr>
            <a:lvl4pPr marL="1028687" indent="0">
              <a:buNone/>
              <a:defRPr sz="1500"/>
            </a:lvl4pPr>
            <a:lvl5pPr marL="1371582" indent="0">
              <a:buNone/>
              <a:defRPr sz="1500"/>
            </a:lvl5pPr>
            <a:lvl6pPr marL="1714478" indent="0">
              <a:buNone/>
              <a:defRPr sz="1500"/>
            </a:lvl6pPr>
            <a:lvl7pPr marL="2057374" indent="0">
              <a:buNone/>
              <a:defRPr sz="1500"/>
            </a:lvl7pPr>
            <a:lvl8pPr marL="2400269" indent="0">
              <a:buNone/>
              <a:defRPr sz="1500"/>
            </a:lvl8pPr>
            <a:lvl9pPr marL="2743165" indent="0">
              <a:buNone/>
              <a:defRPr sz="1500"/>
            </a:lvl9pPr>
          </a:lstStyle>
          <a:p>
            <a:endParaRPr lang="en-RU"/>
          </a:p>
        </p:txBody>
      </p:sp>
      <p:sp>
        <p:nvSpPr>
          <p:cNvPr id="4" name="Text Placeholder 3">
            <a:extLst>
              <a:ext uri="{FF2B5EF4-FFF2-40B4-BE49-F238E27FC236}">
                <a16:creationId xmlns:a16="http://schemas.microsoft.com/office/drawing/2014/main" id="{CD5C10BB-34A6-DE42-912B-E0E5CF9BF5F3}"/>
              </a:ext>
            </a:extLst>
          </p:cNvPr>
          <p:cNvSpPr>
            <a:spLocks noGrp="1"/>
          </p:cNvSpPr>
          <p:nvPr>
            <p:ph type="body" sz="half" idx="2"/>
          </p:nvPr>
        </p:nvSpPr>
        <p:spPr>
          <a:xfrm>
            <a:off x="839788" y="2057402"/>
            <a:ext cx="3932237" cy="3811588"/>
          </a:xfrm>
        </p:spPr>
        <p:txBody>
          <a:bodyPr/>
          <a:lstStyle>
            <a:lvl1pPr marL="0" indent="0">
              <a:buNone/>
              <a:defRPr sz="1200"/>
            </a:lvl1pPr>
            <a:lvl2pPr marL="342896" indent="0">
              <a:buNone/>
              <a:defRPr sz="1050"/>
            </a:lvl2pPr>
            <a:lvl3pPr marL="685791" indent="0">
              <a:buNone/>
              <a:defRPr sz="900"/>
            </a:lvl3pPr>
            <a:lvl4pPr marL="1028687" indent="0">
              <a:buNone/>
              <a:defRPr sz="750"/>
            </a:lvl4pPr>
            <a:lvl5pPr marL="1371582" indent="0">
              <a:buNone/>
              <a:defRPr sz="750"/>
            </a:lvl5pPr>
            <a:lvl6pPr marL="1714478" indent="0">
              <a:buNone/>
              <a:defRPr sz="750"/>
            </a:lvl6pPr>
            <a:lvl7pPr marL="2057374" indent="0">
              <a:buNone/>
              <a:defRPr sz="750"/>
            </a:lvl7pPr>
            <a:lvl8pPr marL="2400269" indent="0">
              <a:buNone/>
              <a:defRPr sz="750"/>
            </a:lvl8pPr>
            <a:lvl9pPr marL="2743165"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9704EFD5-DBB3-8B40-A546-57A8665BFC00}"/>
              </a:ext>
            </a:extLst>
          </p:cNvPr>
          <p:cNvSpPr>
            <a:spLocks noGrp="1"/>
          </p:cNvSpPr>
          <p:nvPr>
            <p:ph type="dt" sz="half" idx="10"/>
          </p:nvPr>
        </p:nvSpPr>
        <p:spPr/>
        <p:txBody>
          <a:bodyPr/>
          <a:lstStyle/>
          <a:p>
            <a:r>
              <a:rPr lang="ru-RU"/>
              <a:t>20.09.2021</a:t>
            </a:r>
            <a:endParaRPr lang="en-RU"/>
          </a:p>
        </p:txBody>
      </p:sp>
      <p:sp>
        <p:nvSpPr>
          <p:cNvPr id="6" name="Footer Placeholder 5">
            <a:extLst>
              <a:ext uri="{FF2B5EF4-FFF2-40B4-BE49-F238E27FC236}">
                <a16:creationId xmlns:a16="http://schemas.microsoft.com/office/drawing/2014/main" id="{629B8994-41E1-D046-B0ED-41096008FC5E}"/>
              </a:ext>
            </a:extLst>
          </p:cNvPr>
          <p:cNvSpPr>
            <a:spLocks noGrp="1"/>
          </p:cNvSpPr>
          <p:nvPr>
            <p:ph type="ftr" sz="quarter" idx="11"/>
          </p:nvPr>
        </p:nvSpPr>
        <p:spPr/>
        <p:txBody>
          <a:bodyPr/>
          <a:lstStyle/>
          <a:p>
            <a:r>
              <a:rPr lang="en-GB"/>
              <a:t>NUCLEUS-2021</a:t>
            </a:r>
            <a:endParaRPr lang="en-RU"/>
          </a:p>
        </p:txBody>
      </p:sp>
      <p:sp>
        <p:nvSpPr>
          <p:cNvPr id="7" name="Slide Number Placeholder 6">
            <a:extLst>
              <a:ext uri="{FF2B5EF4-FFF2-40B4-BE49-F238E27FC236}">
                <a16:creationId xmlns:a16="http://schemas.microsoft.com/office/drawing/2014/main" id="{EE5E1B57-B13A-3247-82A4-FBC77F5DC254}"/>
              </a:ext>
            </a:extLst>
          </p:cNvPr>
          <p:cNvSpPr>
            <a:spLocks noGrp="1"/>
          </p:cNvSpPr>
          <p:nvPr>
            <p:ph type="sldNum" sz="quarter" idx="12"/>
          </p:nvPr>
        </p:nvSpPr>
        <p:spPr/>
        <p:txBody>
          <a:bodyPr/>
          <a:lstStyle/>
          <a:p>
            <a:fld id="{CCBDCA01-1CF3-A144-9942-D5784141D860}" type="slidenum">
              <a:rPr lang="en-RU" smtClean="0"/>
              <a:t>‹#›</a:t>
            </a:fld>
            <a:endParaRPr lang="en-RU"/>
          </a:p>
        </p:txBody>
      </p:sp>
    </p:spTree>
    <p:extLst>
      <p:ext uri="{BB962C8B-B14F-4D97-AF65-F5344CB8AC3E}">
        <p14:creationId xmlns:p14="http://schemas.microsoft.com/office/powerpoint/2010/main" val="5672233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D016C-4C4A-4A45-B72D-9623662A2CAA}"/>
              </a:ext>
            </a:extLst>
          </p:cNvPr>
          <p:cNvSpPr>
            <a:spLocks noGrp="1"/>
          </p:cNvSpPr>
          <p:nvPr>
            <p:ph type="title"/>
          </p:nvPr>
        </p:nvSpPr>
        <p:spPr/>
        <p:txBody>
          <a:bodyPr/>
          <a:lstStyle/>
          <a:p>
            <a:r>
              <a:rPr lang="en-GB"/>
              <a:t>Click to edit Master title style</a:t>
            </a:r>
            <a:endParaRPr lang="en-RU"/>
          </a:p>
        </p:txBody>
      </p:sp>
      <p:sp>
        <p:nvSpPr>
          <p:cNvPr id="3" name="Vertical Text Placeholder 2">
            <a:extLst>
              <a:ext uri="{FF2B5EF4-FFF2-40B4-BE49-F238E27FC236}">
                <a16:creationId xmlns:a16="http://schemas.microsoft.com/office/drawing/2014/main" id="{67F2B34E-A0E3-AE45-897D-A7269E9B2CA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7DA47025-A412-C746-BEF1-8498333DD752}"/>
              </a:ext>
            </a:extLst>
          </p:cNvPr>
          <p:cNvSpPr>
            <a:spLocks noGrp="1"/>
          </p:cNvSpPr>
          <p:nvPr>
            <p:ph type="dt" sz="half" idx="10"/>
          </p:nvPr>
        </p:nvSpPr>
        <p:spPr/>
        <p:txBody>
          <a:bodyPr/>
          <a:lstStyle/>
          <a:p>
            <a:r>
              <a:rPr lang="ru-RU"/>
              <a:t>20.09.2021</a:t>
            </a:r>
            <a:endParaRPr lang="en-RU"/>
          </a:p>
        </p:txBody>
      </p:sp>
      <p:sp>
        <p:nvSpPr>
          <p:cNvPr id="5" name="Footer Placeholder 4">
            <a:extLst>
              <a:ext uri="{FF2B5EF4-FFF2-40B4-BE49-F238E27FC236}">
                <a16:creationId xmlns:a16="http://schemas.microsoft.com/office/drawing/2014/main" id="{15C951C8-E1A3-524A-BBE0-D050DE4C964F}"/>
              </a:ext>
            </a:extLst>
          </p:cNvPr>
          <p:cNvSpPr>
            <a:spLocks noGrp="1"/>
          </p:cNvSpPr>
          <p:nvPr>
            <p:ph type="ftr" sz="quarter" idx="11"/>
          </p:nvPr>
        </p:nvSpPr>
        <p:spPr/>
        <p:txBody>
          <a:bodyPr/>
          <a:lstStyle/>
          <a:p>
            <a:r>
              <a:rPr lang="en-GB"/>
              <a:t>NUCLEUS-2021</a:t>
            </a:r>
            <a:endParaRPr lang="en-RU"/>
          </a:p>
        </p:txBody>
      </p:sp>
      <p:sp>
        <p:nvSpPr>
          <p:cNvPr id="6" name="Slide Number Placeholder 5">
            <a:extLst>
              <a:ext uri="{FF2B5EF4-FFF2-40B4-BE49-F238E27FC236}">
                <a16:creationId xmlns:a16="http://schemas.microsoft.com/office/drawing/2014/main" id="{DBFC5A6E-6B06-914A-9C7A-93330A356B7F}"/>
              </a:ext>
            </a:extLst>
          </p:cNvPr>
          <p:cNvSpPr>
            <a:spLocks noGrp="1"/>
          </p:cNvSpPr>
          <p:nvPr>
            <p:ph type="sldNum" sz="quarter" idx="12"/>
          </p:nvPr>
        </p:nvSpPr>
        <p:spPr/>
        <p:txBody>
          <a:bodyPr/>
          <a:lstStyle/>
          <a:p>
            <a:fld id="{CCBDCA01-1CF3-A144-9942-D5784141D860}" type="slidenum">
              <a:rPr lang="en-RU" smtClean="0"/>
              <a:t>‹#›</a:t>
            </a:fld>
            <a:endParaRPr lang="en-RU"/>
          </a:p>
        </p:txBody>
      </p:sp>
    </p:spTree>
    <p:extLst>
      <p:ext uri="{BB962C8B-B14F-4D97-AF65-F5344CB8AC3E}">
        <p14:creationId xmlns:p14="http://schemas.microsoft.com/office/powerpoint/2010/main" val="17653117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F0E621-D1A1-F44D-932D-1BDAE2B4B669}"/>
              </a:ext>
            </a:extLst>
          </p:cNvPr>
          <p:cNvSpPr>
            <a:spLocks noGrp="1"/>
          </p:cNvSpPr>
          <p:nvPr>
            <p:ph type="title" orient="vert"/>
          </p:nvPr>
        </p:nvSpPr>
        <p:spPr>
          <a:xfrm>
            <a:off x="8724902" y="365127"/>
            <a:ext cx="2628900" cy="5811837"/>
          </a:xfrm>
        </p:spPr>
        <p:txBody>
          <a:bodyPr vert="eaVert"/>
          <a:lstStyle/>
          <a:p>
            <a:r>
              <a:rPr lang="en-GB"/>
              <a:t>Click to edit Master title style</a:t>
            </a:r>
            <a:endParaRPr lang="en-RU"/>
          </a:p>
        </p:txBody>
      </p:sp>
      <p:sp>
        <p:nvSpPr>
          <p:cNvPr id="3" name="Vertical Text Placeholder 2">
            <a:extLst>
              <a:ext uri="{FF2B5EF4-FFF2-40B4-BE49-F238E27FC236}">
                <a16:creationId xmlns:a16="http://schemas.microsoft.com/office/drawing/2014/main" id="{B52584BC-9E1C-DC42-867B-7DC1038F7C71}"/>
              </a:ext>
            </a:extLst>
          </p:cNvPr>
          <p:cNvSpPr>
            <a:spLocks noGrp="1"/>
          </p:cNvSpPr>
          <p:nvPr>
            <p:ph type="body" orient="vert" idx="1"/>
          </p:nvPr>
        </p:nvSpPr>
        <p:spPr>
          <a:xfrm>
            <a:off x="838202" y="365127"/>
            <a:ext cx="7734300" cy="581183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670CE195-3069-B14C-8D13-51251AAE578F}"/>
              </a:ext>
            </a:extLst>
          </p:cNvPr>
          <p:cNvSpPr>
            <a:spLocks noGrp="1"/>
          </p:cNvSpPr>
          <p:nvPr>
            <p:ph type="dt" sz="half" idx="10"/>
          </p:nvPr>
        </p:nvSpPr>
        <p:spPr/>
        <p:txBody>
          <a:bodyPr/>
          <a:lstStyle/>
          <a:p>
            <a:r>
              <a:rPr lang="ru-RU"/>
              <a:t>20.09.2021</a:t>
            </a:r>
            <a:endParaRPr lang="en-RU"/>
          </a:p>
        </p:txBody>
      </p:sp>
      <p:sp>
        <p:nvSpPr>
          <p:cNvPr id="5" name="Footer Placeholder 4">
            <a:extLst>
              <a:ext uri="{FF2B5EF4-FFF2-40B4-BE49-F238E27FC236}">
                <a16:creationId xmlns:a16="http://schemas.microsoft.com/office/drawing/2014/main" id="{6B7EDD81-AE6C-744C-AA2D-D2EAEA514E52}"/>
              </a:ext>
            </a:extLst>
          </p:cNvPr>
          <p:cNvSpPr>
            <a:spLocks noGrp="1"/>
          </p:cNvSpPr>
          <p:nvPr>
            <p:ph type="ftr" sz="quarter" idx="11"/>
          </p:nvPr>
        </p:nvSpPr>
        <p:spPr/>
        <p:txBody>
          <a:bodyPr/>
          <a:lstStyle/>
          <a:p>
            <a:r>
              <a:rPr lang="en-GB"/>
              <a:t>NUCLEUS-2021</a:t>
            </a:r>
            <a:endParaRPr lang="en-RU"/>
          </a:p>
        </p:txBody>
      </p:sp>
      <p:sp>
        <p:nvSpPr>
          <p:cNvPr id="6" name="Slide Number Placeholder 5">
            <a:extLst>
              <a:ext uri="{FF2B5EF4-FFF2-40B4-BE49-F238E27FC236}">
                <a16:creationId xmlns:a16="http://schemas.microsoft.com/office/drawing/2014/main" id="{4A40C713-2018-6846-BBC5-1D7F7DC08F38}"/>
              </a:ext>
            </a:extLst>
          </p:cNvPr>
          <p:cNvSpPr>
            <a:spLocks noGrp="1"/>
          </p:cNvSpPr>
          <p:nvPr>
            <p:ph type="sldNum" sz="quarter" idx="12"/>
          </p:nvPr>
        </p:nvSpPr>
        <p:spPr/>
        <p:txBody>
          <a:bodyPr/>
          <a:lstStyle/>
          <a:p>
            <a:fld id="{CCBDCA01-1CF3-A144-9942-D5784141D860}" type="slidenum">
              <a:rPr lang="en-RU" smtClean="0"/>
              <a:t>‹#›</a:t>
            </a:fld>
            <a:endParaRPr lang="en-RU"/>
          </a:p>
        </p:txBody>
      </p:sp>
    </p:spTree>
    <p:extLst>
      <p:ext uri="{BB962C8B-B14F-4D97-AF65-F5344CB8AC3E}">
        <p14:creationId xmlns:p14="http://schemas.microsoft.com/office/powerpoint/2010/main" val="35792416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B547208-FCAF-33AF-5194-3E271D50C8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E5BA06-9819-11A7-CE27-D022B42DE4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870E15-05FB-639B-249A-25B2D8BEE432}"/>
              </a:ext>
            </a:extLst>
          </p:cNvPr>
          <p:cNvSpPr>
            <a:spLocks noGrp="1" noChangeArrowheads="1"/>
          </p:cNvSpPr>
          <p:nvPr>
            <p:ph type="sldNum" sz="quarter" idx="12"/>
          </p:nvPr>
        </p:nvSpPr>
        <p:spPr>
          <a:ln/>
        </p:spPr>
        <p:txBody>
          <a:bodyPr/>
          <a:lstStyle>
            <a:lvl1pPr>
              <a:defRPr/>
            </a:lvl1pPr>
          </a:lstStyle>
          <a:p>
            <a:pPr>
              <a:defRPr/>
            </a:pPr>
            <a:fld id="{6693D0CD-643D-4A4F-A065-C31CB374FAC1}" type="slidenum">
              <a:rPr lang="en-US" altLang="ru-RU"/>
              <a:pPr>
                <a:defRPr/>
              </a:pPr>
              <a:t>‹#›</a:t>
            </a:fld>
            <a:endParaRPr lang="en-US" altLang="ru-RU"/>
          </a:p>
        </p:txBody>
      </p:sp>
    </p:spTree>
    <p:extLst>
      <p:ext uri="{BB962C8B-B14F-4D97-AF65-F5344CB8AC3E}">
        <p14:creationId xmlns:p14="http://schemas.microsoft.com/office/powerpoint/2010/main" val="21028425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B32876-384B-DD9E-BAB0-E4ABA5BECD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D97799-A4B2-C416-6596-0F7CC7559E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1E2399-55CF-FA37-8370-4B53FF2E43CD}"/>
              </a:ext>
            </a:extLst>
          </p:cNvPr>
          <p:cNvSpPr>
            <a:spLocks noGrp="1" noChangeArrowheads="1"/>
          </p:cNvSpPr>
          <p:nvPr>
            <p:ph type="sldNum" sz="quarter" idx="12"/>
          </p:nvPr>
        </p:nvSpPr>
        <p:spPr>
          <a:ln/>
        </p:spPr>
        <p:txBody>
          <a:bodyPr/>
          <a:lstStyle>
            <a:lvl1pPr>
              <a:defRPr/>
            </a:lvl1pPr>
          </a:lstStyle>
          <a:p>
            <a:pPr>
              <a:defRPr/>
            </a:pPr>
            <a:fld id="{01FE8276-93F2-4145-880E-7FC2819B3C9D}" type="slidenum">
              <a:rPr lang="en-US" altLang="ru-RU"/>
              <a:pPr>
                <a:defRPr/>
              </a:pPr>
              <a:t>‹#›</a:t>
            </a:fld>
            <a:endParaRPr lang="en-US" altLang="ru-RU"/>
          </a:p>
        </p:txBody>
      </p:sp>
    </p:spTree>
    <p:extLst>
      <p:ext uri="{BB962C8B-B14F-4D97-AF65-F5344CB8AC3E}">
        <p14:creationId xmlns:p14="http://schemas.microsoft.com/office/powerpoint/2010/main" val="34616578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89D27762-80B5-E17E-99F2-E6C9A3B785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868A01-F9C0-C168-814D-4CE90146F0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01248E-3F49-892D-CD9F-4772B9C42DBB}"/>
              </a:ext>
            </a:extLst>
          </p:cNvPr>
          <p:cNvSpPr>
            <a:spLocks noGrp="1" noChangeArrowheads="1"/>
          </p:cNvSpPr>
          <p:nvPr>
            <p:ph type="sldNum" sz="quarter" idx="12"/>
          </p:nvPr>
        </p:nvSpPr>
        <p:spPr>
          <a:ln/>
        </p:spPr>
        <p:txBody>
          <a:bodyPr/>
          <a:lstStyle>
            <a:lvl1pPr>
              <a:defRPr/>
            </a:lvl1pPr>
          </a:lstStyle>
          <a:p>
            <a:pPr>
              <a:defRPr/>
            </a:pPr>
            <a:fld id="{AF3E5124-37F5-4D9D-9F0E-70DF13B0FA9E}" type="slidenum">
              <a:rPr lang="en-US" altLang="ru-RU"/>
              <a:pPr>
                <a:defRPr/>
              </a:pPr>
              <a:t>‹#›</a:t>
            </a:fld>
            <a:endParaRPr lang="en-US" altLang="ru-RU"/>
          </a:p>
        </p:txBody>
      </p:sp>
    </p:spTree>
    <p:extLst>
      <p:ext uri="{BB962C8B-B14F-4D97-AF65-F5344CB8AC3E}">
        <p14:creationId xmlns:p14="http://schemas.microsoft.com/office/powerpoint/2010/main" val="141594690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2D4A633-31F9-D0CD-2F5E-A4B6B8F13B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A279A3-0AFF-829E-CA1F-619B5549BE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E389CFE-161E-BE21-3945-FA4F00716889}"/>
              </a:ext>
            </a:extLst>
          </p:cNvPr>
          <p:cNvSpPr>
            <a:spLocks noGrp="1" noChangeArrowheads="1"/>
          </p:cNvSpPr>
          <p:nvPr>
            <p:ph type="sldNum" sz="quarter" idx="12"/>
          </p:nvPr>
        </p:nvSpPr>
        <p:spPr>
          <a:ln/>
        </p:spPr>
        <p:txBody>
          <a:bodyPr/>
          <a:lstStyle>
            <a:lvl1pPr>
              <a:defRPr/>
            </a:lvl1pPr>
          </a:lstStyle>
          <a:p>
            <a:pPr>
              <a:defRPr/>
            </a:pPr>
            <a:fld id="{607F9768-72C4-4539-9F79-D4DB926FBD33}" type="slidenum">
              <a:rPr lang="en-US" altLang="ru-RU"/>
              <a:pPr>
                <a:defRPr/>
              </a:pPr>
              <a:t>‹#›</a:t>
            </a:fld>
            <a:endParaRPr lang="en-US" altLang="ru-RU"/>
          </a:p>
        </p:txBody>
      </p:sp>
    </p:spTree>
    <p:extLst>
      <p:ext uri="{BB962C8B-B14F-4D97-AF65-F5344CB8AC3E}">
        <p14:creationId xmlns:p14="http://schemas.microsoft.com/office/powerpoint/2010/main" val="334287181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65091E0-F54F-5BC3-73BB-BBFCACAB9B6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EC6312B-9A0B-4C97-ABE2-36D8C25C37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94115E9-30B1-19A1-E2B1-FA1725BB0456}"/>
              </a:ext>
            </a:extLst>
          </p:cNvPr>
          <p:cNvSpPr>
            <a:spLocks noGrp="1" noChangeArrowheads="1"/>
          </p:cNvSpPr>
          <p:nvPr>
            <p:ph type="sldNum" sz="quarter" idx="12"/>
          </p:nvPr>
        </p:nvSpPr>
        <p:spPr>
          <a:ln/>
        </p:spPr>
        <p:txBody>
          <a:bodyPr/>
          <a:lstStyle>
            <a:lvl1pPr>
              <a:defRPr/>
            </a:lvl1pPr>
          </a:lstStyle>
          <a:p>
            <a:pPr>
              <a:defRPr/>
            </a:pPr>
            <a:fld id="{B4CD9BBF-1A3F-4D76-893B-3D9EF471C534}" type="slidenum">
              <a:rPr lang="en-US" altLang="ru-RU"/>
              <a:pPr>
                <a:defRPr/>
              </a:pPr>
              <a:t>‹#›</a:t>
            </a:fld>
            <a:endParaRPr lang="en-US" altLang="ru-RU"/>
          </a:p>
        </p:txBody>
      </p:sp>
    </p:spTree>
    <p:extLst>
      <p:ext uri="{BB962C8B-B14F-4D97-AF65-F5344CB8AC3E}">
        <p14:creationId xmlns:p14="http://schemas.microsoft.com/office/powerpoint/2010/main" val="3234147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pPr>
              <a:defRPr/>
            </a:pPr>
            <a:fld id="{50B236F9-7F2A-4792-9F4D-A501A141CCC6}" type="slidenum">
              <a:rPr lang="de-DE"/>
              <a:pPr>
                <a:defRPr/>
              </a:pPr>
              <a:t>‹#›</a:t>
            </a:fld>
            <a:endParaRPr lang="de-DE"/>
          </a:p>
        </p:txBody>
      </p:sp>
    </p:spTree>
    <p:extLst>
      <p:ext uri="{BB962C8B-B14F-4D97-AF65-F5344CB8AC3E}">
        <p14:creationId xmlns:p14="http://schemas.microsoft.com/office/powerpoint/2010/main" val="21149711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CBD3345-44D3-BA5D-6D5F-62CCA2AE5F6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F5880C7-CD3B-CA16-9348-2AF10C4886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889E621-E9A2-CB5A-A1F4-DDFD383B99C4}"/>
              </a:ext>
            </a:extLst>
          </p:cNvPr>
          <p:cNvSpPr>
            <a:spLocks noGrp="1" noChangeArrowheads="1"/>
          </p:cNvSpPr>
          <p:nvPr>
            <p:ph type="sldNum" sz="quarter" idx="12"/>
          </p:nvPr>
        </p:nvSpPr>
        <p:spPr>
          <a:ln/>
        </p:spPr>
        <p:txBody>
          <a:bodyPr/>
          <a:lstStyle>
            <a:lvl1pPr>
              <a:defRPr/>
            </a:lvl1pPr>
          </a:lstStyle>
          <a:p>
            <a:pPr>
              <a:defRPr/>
            </a:pPr>
            <a:fld id="{2EE0C3D4-6732-447A-9BC7-3BDA7461018E}" type="slidenum">
              <a:rPr lang="en-US" altLang="ru-RU"/>
              <a:pPr>
                <a:defRPr/>
              </a:pPr>
              <a:t>‹#›</a:t>
            </a:fld>
            <a:endParaRPr lang="en-US" altLang="ru-RU"/>
          </a:p>
        </p:txBody>
      </p:sp>
    </p:spTree>
    <p:extLst>
      <p:ext uri="{BB962C8B-B14F-4D97-AF65-F5344CB8AC3E}">
        <p14:creationId xmlns:p14="http://schemas.microsoft.com/office/powerpoint/2010/main" val="316164909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A0936C5-425F-5611-A23C-777DD0080B1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34F97A3-D041-6C40-B50E-40346A7461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B01A743-8A44-F3BA-0C73-86E66DA3593E}"/>
              </a:ext>
            </a:extLst>
          </p:cNvPr>
          <p:cNvSpPr>
            <a:spLocks noGrp="1" noChangeArrowheads="1"/>
          </p:cNvSpPr>
          <p:nvPr>
            <p:ph type="sldNum" sz="quarter" idx="12"/>
          </p:nvPr>
        </p:nvSpPr>
        <p:spPr>
          <a:ln/>
        </p:spPr>
        <p:txBody>
          <a:bodyPr/>
          <a:lstStyle>
            <a:lvl1pPr>
              <a:defRPr/>
            </a:lvl1pPr>
          </a:lstStyle>
          <a:p>
            <a:pPr>
              <a:defRPr/>
            </a:pPr>
            <a:fld id="{357D9AA3-3E4D-4F60-97F1-2EDBB5B9826E}" type="slidenum">
              <a:rPr lang="en-US" altLang="ru-RU"/>
              <a:pPr>
                <a:defRPr/>
              </a:pPr>
              <a:t>‹#›</a:t>
            </a:fld>
            <a:endParaRPr lang="en-US" altLang="ru-RU"/>
          </a:p>
        </p:txBody>
      </p:sp>
    </p:spTree>
    <p:extLst>
      <p:ext uri="{BB962C8B-B14F-4D97-AF65-F5344CB8AC3E}">
        <p14:creationId xmlns:p14="http://schemas.microsoft.com/office/powerpoint/2010/main" val="37360968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1C5DD12B-0208-60C5-459A-49A2E61F66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27CBB0-91E4-272C-006A-98BD337054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189629-0E22-CCE8-0989-A483D9ADCF50}"/>
              </a:ext>
            </a:extLst>
          </p:cNvPr>
          <p:cNvSpPr>
            <a:spLocks noGrp="1" noChangeArrowheads="1"/>
          </p:cNvSpPr>
          <p:nvPr>
            <p:ph type="sldNum" sz="quarter" idx="12"/>
          </p:nvPr>
        </p:nvSpPr>
        <p:spPr>
          <a:ln/>
        </p:spPr>
        <p:txBody>
          <a:bodyPr/>
          <a:lstStyle>
            <a:lvl1pPr>
              <a:defRPr/>
            </a:lvl1pPr>
          </a:lstStyle>
          <a:p>
            <a:pPr>
              <a:defRPr/>
            </a:pPr>
            <a:fld id="{99A58B76-520E-4646-BFDF-CC5A751B671B}" type="slidenum">
              <a:rPr lang="en-US" altLang="ru-RU"/>
              <a:pPr>
                <a:defRPr/>
              </a:pPr>
              <a:t>‹#›</a:t>
            </a:fld>
            <a:endParaRPr lang="en-US" altLang="ru-RU"/>
          </a:p>
        </p:txBody>
      </p:sp>
    </p:spTree>
    <p:extLst>
      <p:ext uri="{BB962C8B-B14F-4D97-AF65-F5344CB8AC3E}">
        <p14:creationId xmlns:p14="http://schemas.microsoft.com/office/powerpoint/2010/main" val="111149452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13E2886F-5756-BD15-997E-43F3F6D901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E76A19-DB1B-466A-369F-6EBBC76672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B9498D3-5522-8EAD-13AF-4C2792F0C718}"/>
              </a:ext>
            </a:extLst>
          </p:cNvPr>
          <p:cNvSpPr>
            <a:spLocks noGrp="1" noChangeArrowheads="1"/>
          </p:cNvSpPr>
          <p:nvPr>
            <p:ph type="sldNum" sz="quarter" idx="12"/>
          </p:nvPr>
        </p:nvSpPr>
        <p:spPr>
          <a:ln/>
        </p:spPr>
        <p:txBody>
          <a:bodyPr/>
          <a:lstStyle>
            <a:lvl1pPr>
              <a:defRPr/>
            </a:lvl1pPr>
          </a:lstStyle>
          <a:p>
            <a:pPr>
              <a:defRPr/>
            </a:pPr>
            <a:fld id="{CF7209AC-96B3-4AFD-9C25-D74164578C10}" type="slidenum">
              <a:rPr lang="en-US" altLang="ru-RU"/>
              <a:pPr>
                <a:defRPr/>
              </a:pPr>
              <a:t>‹#›</a:t>
            </a:fld>
            <a:endParaRPr lang="en-US" altLang="ru-RU"/>
          </a:p>
        </p:txBody>
      </p:sp>
    </p:spTree>
    <p:extLst>
      <p:ext uri="{BB962C8B-B14F-4D97-AF65-F5344CB8AC3E}">
        <p14:creationId xmlns:p14="http://schemas.microsoft.com/office/powerpoint/2010/main" val="27210275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64378E-932E-1CA4-F3D0-DA96B63B6D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63BA7D-B1CA-727F-CA10-97AAEA2384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5B9D3C-5B6F-F146-B1BA-833F7D8A5119}"/>
              </a:ext>
            </a:extLst>
          </p:cNvPr>
          <p:cNvSpPr>
            <a:spLocks noGrp="1" noChangeArrowheads="1"/>
          </p:cNvSpPr>
          <p:nvPr>
            <p:ph type="sldNum" sz="quarter" idx="12"/>
          </p:nvPr>
        </p:nvSpPr>
        <p:spPr>
          <a:ln/>
        </p:spPr>
        <p:txBody>
          <a:bodyPr/>
          <a:lstStyle>
            <a:lvl1pPr>
              <a:defRPr/>
            </a:lvl1pPr>
          </a:lstStyle>
          <a:p>
            <a:pPr>
              <a:defRPr/>
            </a:pPr>
            <a:fld id="{C62DB094-5E4C-44A4-9DD5-331C48C7336A}" type="slidenum">
              <a:rPr lang="en-US" altLang="ru-RU"/>
              <a:pPr>
                <a:defRPr/>
              </a:pPr>
              <a:t>‹#›</a:t>
            </a:fld>
            <a:endParaRPr lang="en-US" altLang="ru-RU"/>
          </a:p>
        </p:txBody>
      </p:sp>
    </p:spTree>
    <p:extLst>
      <p:ext uri="{BB962C8B-B14F-4D97-AF65-F5344CB8AC3E}">
        <p14:creationId xmlns:p14="http://schemas.microsoft.com/office/powerpoint/2010/main" val="241631532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A9236E-7D6A-1CCB-DAD5-107CA7E9E9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1C004B-A652-1131-55EA-81B77FCD13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63364B-61FB-2BDF-53D0-20A8EF6EA5CB}"/>
              </a:ext>
            </a:extLst>
          </p:cNvPr>
          <p:cNvSpPr>
            <a:spLocks noGrp="1" noChangeArrowheads="1"/>
          </p:cNvSpPr>
          <p:nvPr>
            <p:ph type="sldNum" sz="quarter" idx="12"/>
          </p:nvPr>
        </p:nvSpPr>
        <p:spPr>
          <a:ln/>
        </p:spPr>
        <p:txBody>
          <a:bodyPr/>
          <a:lstStyle>
            <a:lvl1pPr>
              <a:defRPr/>
            </a:lvl1pPr>
          </a:lstStyle>
          <a:p>
            <a:pPr>
              <a:defRPr/>
            </a:pPr>
            <a:fld id="{3680D10C-DEFE-4236-8DD2-13341F16C3CA}" type="slidenum">
              <a:rPr lang="en-US" altLang="ru-RU"/>
              <a:pPr>
                <a:defRPr/>
              </a:pPr>
              <a:t>‹#›</a:t>
            </a:fld>
            <a:endParaRPr lang="en-US" altLang="ru-RU"/>
          </a:p>
        </p:txBody>
      </p:sp>
    </p:spTree>
    <p:extLst>
      <p:ext uri="{BB962C8B-B14F-4D97-AF65-F5344CB8AC3E}">
        <p14:creationId xmlns:p14="http://schemas.microsoft.com/office/powerpoint/2010/main" val="364271461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56F6477-3ECE-C4FB-933B-627FEC46942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6D7E92-AEE7-96A7-08CD-00CB1C565E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E7AAB3B-2AF6-B62B-BD66-9CA97EE6B1C4}"/>
              </a:ext>
            </a:extLst>
          </p:cNvPr>
          <p:cNvSpPr>
            <a:spLocks noGrp="1" noChangeArrowheads="1"/>
          </p:cNvSpPr>
          <p:nvPr>
            <p:ph type="sldNum" sz="quarter" idx="12"/>
          </p:nvPr>
        </p:nvSpPr>
        <p:spPr>
          <a:ln/>
        </p:spPr>
        <p:txBody>
          <a:bodyPr/>
          <a:lstStyle>
            <a:lvl1pPr>
              <a:defRPr/>
            </a:lvl1pPr>
          </a:lstStyle>
          <a:p>
            <a:pPr>
              <a:defRPr/>
            </a:pPr>
            <a:fld id="{B7411BE4-5225-4786-9C3E-009E2EE6C3C0}" type="slidenum">
              <a:rPr lang="en-US" altLang="ru-RU"/>
              <a:pPr>
                <a:defRPr/>
              </a:pPr>
              <a:t>‹#›</a:t>
            </a:fld>
            <a:endParaRPr lang="en-US" altLang="ru-RU"/>
          </a:p>
        </p:txBody>
      </p:sp>
    </p:spTree>
    <p:extLst>
      <p:ext uri="{BB962C8B-B14F-4D97-AF65-F5344CB8AC3E}">
        <p14:creationId xmlns:p14="http://schemas.microsoft.com/office/powerpoint/2010/main" val="33298668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37964F0-4F12-CFAA-52A5-1BAF9B1FDBC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FCFF445-5701-428B-A7FD-8DD10F89CB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E3A0E91-4B32-E9F6-A11A-D8E87CEE3E36}"/>
              </a:ext>
            </a:extLst>
          </p:cNvPr>
          <p:cNvSpPr>
            <a:spLocks noGrp="1" noChangeArrowheads="1"/>
          </p:cNvSpPr>
          <p:nvPr>
            <p:ph type="sldNum" sz="quarter" idx="12"/>
          </p:nvPr>
        </p:nvSpPr>
        <p:spPr>
          <a:ln/>
        </p:spPr>
        <p:txBody>
          <a:bodyPr/>
          <a:lstStyle>
            <a:lvl1pPr>
              <a:defRPr/>
            </a:lvl1pPr>
          </a:lstStyle>
          <a:p>
            <a:pPr>
              <a:defRPr/>
            </a:pPr>
            <a:fld id="{ADB8B5A0-EC08-4647-B489-18662981A66A}" type="slidenum">
              <a:rPr lang="en-US" altLang="ru-RU"/>
              <a:pPr>
                <a:defRPr/>
              </a:pPr>
              <a:t>‹#›</a:t>
            </a:fld>
            <a:endParaRPr lang="en-US" altLang="ru-RU"/>
          </a:p>
        </p:txBody>
      </p:sp>
    </p:spTree>
    <p:extLst>
      <p:ext uri="{BB962C8B-B14F-4D97-AF65-F5344CB8AC3E}">
        <p14:creationId xmlns:p14="http://schemas.microsoft.com/office/powerpoint/2010/main" val="27971539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1CAD155-CD26-106C-D9C6-6CB5CFE58B2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80FD5C1-FA88-415C-4275-B044C2836E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6A001E5-B682-3160-75BC-9BEB7AD5AE42}"/>
              </a:ext>
            </a:extLst>
          </p:cNvPr>
          <p:cNvSpPr>
            <a:spLocks noGrp="1" noChangeArrowheads="1"/>
          </p:cNvSpPr>
          <p:nvPr>
            <p:ph type="sldNum" sz="quarter" idx="12"/>
          </p:nvPr>
        </p:nvSpPr>
        <p:spPr>
          <a:ln/>
        </p:spPr>
        <p:txBody>
          <a:bodyPr/>
          <a:lstStyle>
            <a:lvl1pPr>
              <a:defRPr/>
            </a:lvl1pPr>
          </a:lstStyle>
          <a:p>
            <a:pPr>
              <a:defRPr/>
            </a:pPr>
            <a:fld id="{829CE255-65AB-4E3F-B2DF-1B09E7FAA9D5}" type="slidenum">
              <a:rPr lang="en-US" altLang="ru-RU"/>
              <a:pPr>
                <a:defRPr/>
              </a:pPr>
              <a:t>‹#›</a:t>
            </a:fld>
            <a:endParaRPr lang="en-US" altLang="ru-RU"/>
          </a:p>
        </p:txBody>
      </p:sp>
    </p:spTree>
    <p:extLst>
      <p:ext uri="{BB962C8B-B14F-4D97-AF65-F5344CB8AC3E}">
        <p14:creationId xmlns:p14="http://schemas.microsoft.com/office/powerpoint/2010/main" val="51608092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5FCCEF5-FA7A-B989-7CBF-DBD4B86943D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1448F2CE-6817-C11C-C861-BBCE59B298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BD18945-6D4A-684E-BFE5-E23BD3290671}"/>
              </a:ext>
            </a:extLst>
          </p:cNvPr>
          <p:cNvSpPr>
            <a:spLocks noGrp="1" noChangeArrowheads="1"/>
          </p:cNvSpPr>
          <p:nvPr>
            <p:ph type="sldNum" sz="quarter" idx="12"/>
          </p:nvPr>
        </p:nvSpPr>
        <p:spPr>
          <a:ln/>
        </p:spPr>
        <p:txBody>
          <a:bodyPr/>
          <a:lstStyle>
            <a:lvl1pPr>
              <a:defRPr/>
            </a:lvl1pPr>
          </a:lstStyle>
          <a:p>
            <a:pPr>
              <a:defRPr/>
            </a:pPr>
            <a:fld id="{A09F3508-61C7-4F8A-97D1-4A1DA4807824}" type="slidenum">
              <a:rPr lang="en-US" altLang="ru-RU"/>
              <a:pPr>
                <a:defRPr/>
              </a:pPr>
              <a:t>‹#›</a:t>
            </a:fld>
            <a:endParaRPr lang="en-US" altLang="ru-RU"/>
          </a:p>
        </p:txBody>
      </p:sp>
    </p:spTree>
    <p:extLst>
      <p:ext uri="{BB962C8B-B14F-4D97-AF65-F5344CB8AC3E}">
        <p14:creationId xmlns:p14="http://schemas.microsoft.com/office/powerpoint/2010/main" val="517198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89484" y="225426"/>
            <a:ext cx="2868083" cy="61563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83118" y="225426"/>
            <a:ext cx="8403167" cy="61563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pPr>
              <a:defRPr/>
            </a:pPr>
            <a:fld id="{FF44C463-BC2C-4BE9-9618-FE1B8B399EF3}" type="slidenum">
              <a:rPr lang="de-DE"/>
              <a:pPr>
                <a:defRPr/>
              </a:pPr>
              <a:t>‹#›</a:t>
            </a:fld>
            <a:endParaRPr lang="de-DE"/>
          </a:p>
        </p:txBody>
      </p:sp>
    </p:spTree>
    <p:extLst>
      <p:ext uri="{BB962C8B-B14F-4D97-AF65-F5344CB8AC3E}">
        <p14:creationId xmlns:p14="http://schemas.microsoft.com/office/powerpoint/2010/main" val="9940433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79FA728-C421-B55E-2BCC-1F203670B2A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9D0B290-EB6D-DA23-8819-87B3C84D1F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A9E7409-723F-A81B-AA89-864C9DE940CD}"/>
              </a:ext>
            </a:extLst>
          </p:cNvPr>
          <p:cNvSpPr>
            <a:spLocks noGrp="1" noChangeArrowheads="1"/>
          </p:cNvSpPr>
          <p:nvPr>
            <p:ph type="sldNum" sz="quarter" idx="12"/>
          </p:nvPr>
        </p:nvSpPr>
        <p:spPr>
          <a:ln/>
        </p:spPr>
        <p:txBody>
          <a:bodyPr/>
          <a:lstStyle>
            <a:lvl1pPr>
              <a:defRPr/>
            </a:lvl1pPr>
          </a:lstStyle>
          <a:p>
            <a:pPr>
              <a:defRPr/>
            </a:pPr>
            <a:fld id="{04F72782-D111-4800-B2AB-0BE8445074CD}" type="slidenum">
              <a:rPr lang="en-US" altLang="ru-RU"/>
              <a:pPr>
                <a:defRPr/>
              </a:pPr>
              <a:t>‹#›</a:t>
            </a:fld>
            <a:endParaRPr lang="en-US" altLang="ru-RU"/>
          </a:p>
        </p:txBody>
      </p:sp>
    </p:spTree>
    <p:extLst>
      <p:ext uri="{BB962C8B-B14F-4D97-AF65-F5344CB8AC3E}">
        <p14:creationId xmlns:p14="http://schemas.microsoft.com/office/powerpoint/2010/main" val="141547088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ru-RU"/>
              <a:t>Образец заголовка</a:t>
            </a:r>
            <a:endParaRPr lang="en-US"/>
          </a:p>
        </p:txBody>
      </p:sp>
      <p:sp>
        <p:nvSpPr>
          <p:cNvPr id="3" name="Подзаголовок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Нижний колонтитул 3"/>
          <p:cNvSpPr>
            <a:spLocks noGrp="1"/>
          </p:cNvSpPr>
          <p:nvPr>
            <p:ph type="ftr" sz="quarter" idx="10"/>
          </p:nvPr>
        </p:nvSpPr>
        <p:spPr/>
        <p:txBody>
          <a:bodyPr/>
          <a:lstStyle>
            <a:lvl1pPr>
              <a:defRPr/>
            </a:lvl1pPr>
          </a:lstStyle>
          <a:p>
            <a:r>
              <a:rPr lang="ru-RU" altLang="ru-RU"/>
              <a:t>В.Г. Рябов @ Осенняя школа по физике КГП</a:t>
            </a:r>
            <a:endParaRPr lang="ru-RU" altLang="ru-RU">
              <a:sym typeface="Symbol" panose="05050102010706020507" pitchFamily="18" charset="2"/>
            </a:endParaRPr>
          </a:p>
        </p:txBody>
      </p:sp>
      <p:sp>
        <p:nvSpPr>
          <p:cNvPr id="5" name="Номер слайда 4"/>
          <p:cNvSpPr>
            <a:spLocks noGrp="1"/>
          </p:cNvSpPr>
          <p:nvPr>
            <p:ph type="sldNum" sz="quarter" idx="11"/>
          </p:nvPr>
        </p:nvSpPr>
        <p:spPr/>
        <p:txBody>
          <a:bodyPr/>
          <a:lstStyle>
            <a:lvl1pPr>
              <a:defRPr/>
            </a:lvl1pPr>
          </a:lstStyle>
          <a:p>
            <a:fld id="{DD7E1B4A-1D44-4CA4-A46B-1527CCB03E59}" type="slidenum">
              <a:rPr lang="en-US" altLang="ru-RU"/>
              <a:pPr/>
              <a:t>‹#›</a:t>
            </a:fld>
            <a:endParaRPr lang="en-US" altLang="ru-RU"/>
          </a:p>
        </p:txBody>
      </p:sp>
    </p:spTree>
    <p:extLst>
      <p:ext uri="{BB962C8B-B14F-4D97-AF65-F5344CB8AC3E}">
        <p14:creationId xmlns:p14="http://schemas.microsoft.com/office/powerpoint/2010/main" val="7753893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325563"/>
          </a:xfrm>
          <a:prstGeom prst="rect">
            <a:avLst/>
          </a:prstGeom>
        </p:spPr>
        <p:txBody>
          <a:bodyPr/>
          <a:lstStyle/>
          <a:p>
            <a:r>
              <a:rPr lang="ru-RU"/>
              <a:t>Образец заголовка</a:t>
            </a:r>
            <a:endParaRPr lang="en-US"/>
          </a:p>
        </p:txBody>
      </p:sp>
      <p:sp>
        <p:nvSpPr>
          <p:cNvPr id="3" name="Объект 2"/>
          <p:cNvSpPr>
            <a:spLocks noGrp="1"/>
          </p:cNvSpPr>
          <p:nvPr>
            <p:ph idx="1"/>
          </p:nvPr>
        </p:nvSpPr>
        <p:spPr>
          <a:xfrm>
            <a:off x="838200" y="1825625"/>
            <a:ext cx="10515600" cy="43513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Нижний колонтитул 3"/>
          <p:cNvSpPr>
            <a:spLocks noGrp="1"/>
          </p:cNvSpPr>
          <p:nvPr>
            <p:ph type="ftr" sz="quarter" idx="10"/>
          </p:nvPr>
        </p:nvSpPr>
        <p:spPr/>
        <p:txBody>
          <a:bodyPr/>
          <a:lstStyle>
            <a:lvl1pPr>
              <a:defRPr/>
            </a:lvl1pPr>
          </a:lstStyle>
          <a:p>
            <a:r>
              <a:rPr lang="ru-RU" altLang="ru-RU"/>
              <a:t>В.Г. Рябов @ Осенняя школа по физике КГП</a:t>
            </a:r>
            <a:endParaRPr lang="ru-RU" altLang="ru-RU">
              <a:sym typeface="Symbol" panose="05050102010706020507" pitchFamily="18" charset="2"/>
            </a:endParaRPr>
          </a:p>
        </p:txBody>
      </p:sp>
      <p:sp>
        <p:nvSpPr>
          <p:cNvPr id="5" name="Номер слайда 4"/>
          <p:cNvSpPr>
            <a:spLocks noGrp="1"/>
          </p:cNvSpPr>
          <p:nvPr>
            <p:ph type="sldNum" sz="quarter" idx="11"/>
          </p:nvPr>
        </p:nvSpPr>
        <p:spPr/>
        <p:txBody>
          <a:bodyPr/>
          <a:lstStyle>
            <a:lvl1pPr>
              <a:defRPr/>
            </a:lvl1pPr>
          </a:lstStyle>
          <a:p>
            <a:fld id="{8D651503-CDFC-49D8-9D7A-966927550EBC}" type="slidenum">
              <a:rPr lang="en-US" altLang="ru-RU"/>
              <a:pPr/>
              <a:t>‹#›</a:t>
            </a:fld>
            <a:endParaRPr lang="en-US" altLang="ru-RU"/>
          </a:p>
        </p:txBody>
      </p:sp>
    </p:spTree>
    <p:extLst>
      <p:ext uri="{BB962C8B-B14F-4D97-AF65-F5344CB8AC3E}">
        <p14:creationId xmlns:p14="http://schemas.microsoft.com/office/powerpoint/2010/main" val="69480286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a:prstGeom prst="rect">
            <a:avLst/>
          </a:prstGeom>
        </p:spPr>
        <p:txBody>
          <a:bodyPr anchor="b"/>
          <a:lstStyle>
            <a:lvl1pPr>
              <a:defRPr sz="6000"/>
            </a:lvl1pPr>
          </a:lstStyle>
          <a:p>
            <a:r>
              <a:rPr lang="ru-RU"/>
              <a:t>Образец заголовка</a:t>
            </a:r>
            <a:endParaRPr lang="en-US"/>
          </a:p>
        </p:txBody>
      </p:sp>
      <p:sp>
        <p:nvSpPr>
          <p:cNvPr id="3" name="Текст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Нижний колонтитул 3"/>
          <p:cNvSpPr>
            <a:spLocks noGrp="1"/>
          </p:cNvSpPr>
          <p:nvPr>
            <p:ph type="ftr" sz="quarter" idx="10"/>
          </p:nvPr>
        </p:nvSpPr>
        <p:spPr/>
        <p:txBody>
          <a:bodyPr/>
          <a:lstStyle>
            <a:lvl1pPr>
              <a:defRPr/>
            </a:lvl1pPr>
          </a:lstStyle>
          <a:p>
            <a:r>
              <a:rPr lang="ru-RU" altLang="ru-RU"/>
              <a:t>В.Г. Рябов @ Осенняя школа по физике КГП</a:t>
            </a:r>
            <a:endParaRPr lang="ru-RU" altLang="ru-RU">
              <a:sym typeface="Symbol" panose="05050102010706020507" pitchFamily="18" charset="2"/>
            </a:endParaRPr>
          </a:p>
        </p:txBody>
      </p:sp>
      <p:sp>
        <p:nvSpPr>
          <p:cNvPr id="5" name="Номер слайда 4"/>
          <p:cNvSpPr>
            <a:spLocks noGrp="1"/>
          </p:cNvSpPr>
          <p:nvPr>
            <p:ph type="sldNum" sz="quarter" idx="11"/>
          </p:nvPr>
        </p:nvSpPr>
        <p:spPr/>
        <p:txBody>
          <a:bodyPr/>
          <a:lstStyle>
            <a:lvl1pPr>
              <a:defRPr/>
            </a:lvl1pPr>
          </a:lstStyle>
          <a:p>
            <a:fld id="{A84F8AFE-7A31-4E48-B187-23373253B113}" type="slidenum">
              <a:rPr lang="en-US" altLang="ru-RU"/>
              <a:pPr/>
              <a:t>‹#›</a:t>
            </a:fld>
            <a:endParaRPr lang="en-US" altLang="ru-RU"/>
          </a:p>
        </p:txBody>
      </p:sp>
    </p:spTree>
    <p:extLst>
      <p:ext uri="{BB962C8B-B14F-4D97-AF65-F5344CB8AC3E}">
        <p14:creationId xmlns:p14="http://schemas.microsoft.com/office/powerpoint/2010/main" val="341715625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325563"/>
          </a:xfrm>
          <a:prstGeom prst="rect">
            <a:avLst/>
          </a:prstGeom>
        </p:spPr>
        <p:txBody>
          <a:bodyPr/>
          <a:lstStyle/>
          <a:p>
            <a:r>
              <a:rPr lang="ru-RU"/>
              <a:t>Образец заголовка</a:t>
            </a:r>
            <a:endParaRPr lang="en-US"/>
          </a:p>
        </p:txBody>
      </p:sp>
      <p:sp>
        <p:nvSpPr>
          <p:cNvPr id="3" name="Объект 2"/>
          <p:cNvSpPr>
            <a:spLocks noGrp="1"/>
          </p:cNvSpPr>
          <p:nvPr>
            <p:ph sz="half" idx="1"/>
          </p:nvPr>
        </p:nvSpPr>
        <p:spPr>
          <a:xfrm>
            <a:off x="838200" y="1825625"/>
            <a:ext cx="5156200" cy="43513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6197600" y="1825625"/>
            <a:ext cx="5156200" cy="43513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Нижний колонтитул 4"/>
          <p:cNvSpPr>
            <a:spLocks noGrp="1"/>
          </p:cNvSpPr>
          <p:nvPr>
            <p:ph type="ftr" sz="quarter" idx="10"/>
          </p:nvPr>
        </p:nvSpPr>
        <p:spPr/>
        <p:txBody>
          <a:bodyPr/>
          <a:lstStyle>
            <a:lvl1pPr>
              <a:defRPr/>
            </a:lvl1pPr>
          </a:lstStyle>
          <a:p>
            <a:r>
              <a:rPr lang="ru-RU" altLang="ru-RU"/>
              <a:t>В.Г. Рябов @ Осенняя школа по физике КГП</a:t>
            </a:r>
            <a:endParaRPr lang="ru-RU" altLang="ru-RU">
              <a:sym typeface="Symbol" panose="05050102010706020507" pitchFamily="18" charset="2"/>
            </a:endParaRPr>
          </a:p>
        </p:txBody>
      </p:sp>
      <p:sp>
        <p:nvSpPr>
          <p:cNvPr id="6" name="Номер слайда 5"/>
          <p:cNvSpPr>
            <a:spLocks noGrp="1"/>
          </p:cNvSpPr>
          <p:nvPr>
            <p:ph type="sldNum" sz="quarter" idx="11"/>
          </p:nvPr>
        </p:nvSpPr>
        <p:spPr/>
        <p:txBody>
          <a:bodyPr/>
          <a:lstStyle>
            <a:lvl1pPr>
              <a:defRPr/>
            </a:lvl1pPr>
          </a:lstStyle>
          <a:p>
            <a:fld id="{F0074889-6CD6-419A-AD1C-C730CFB4F1B4}" type="slidenum">
              <a:rPr lang="en-US" altLang="ru-RU"/>
              <a:pPr/>
              <a:t>‹#›</a:t>
            </a:fld>
            <a:endParaRPr lang="en-US" altLang="ru-RU"/>
          </a:p>
        </p:txBody>
      </p:sp>
    </p:spTree>
    <p:extLst>
      <p:ext uri="{BB962C8B-B14F-4D97-AF65-F5344CB8AC3E}">
        <p14:creationId xmlns:p14="http://schemas.microsoft.com/office/powerpoint/2010/main" val="11525173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a:prstGeom prst="rect">
            <a:avLst/>
          </a:prstGeom>
        </p:spPr>
        <p:txBody>
          <a:bodyPr/>
          <a:lstStyle/>
          <a:p>
            <a:r>
              <a:rPr lang="ru-RU"/>
              <a:t>Образец заголовка</a:t>
            </a:r>
            <a:endParaRPr lang="en-US"/>
          </a:p>
        </p:txBody>
      </p:sp>
      <p:sp>
        <p:nvSpPr>
          <p:cNvPr id="3" name="Текст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40318" y="2505075"/>
            <a:ext cx="5158316" cy="368458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717" cy="368458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Нижний колонтитул 6"/>
          <p:cNvSpPr>
            <a:spLocks noGrp="1"/>
          </p:cNvSpPr>
          <p:nvPr>
            <p:ph type="ftr" sz="quarter" idx="10"/>
          </p:nvPr>
        </p:nvSpPr>
        <p:spPr/>
        <p:txBody>
          <a:bodyPr/>
          <a:lstStyle>
            <a:lvl1pPr>
              <a:defRPr/>
            </a:lvl1pPr>
          </a:lstStyle>
          <a:p>
            <a:r>
              <a:rPr lang="ru-RU" altLang="ru-RU"/>
              <a:t>В.Г. Рябов @ Осенняя школа по физике КГП</a:t>
            </a:r>
            <a:endParaRPr lang="ru-RU" altLang="ru-RU">
              <a:sym typeface="Symbol" panose="05050102010706020507" pitchFamily="18" charset="2"/>
            </a:endParaRPr>
          </a:p>
        </p:txBody>
      </p:sp>
      <p:sp>
        <p:nvSpPr>
          <p:cNvPr id="8" name="Номер слайда 7"/>
          <p:cNvSpPr>
            <a:spLocks noGrp="1"/>
          </p:cNvSpPr>
          <p:nvPr>
            <p:ph type="sldNum" sz="quarter" idx="11"/>
          </p:nvPr>
        </p:nvSpPr>
        <p:spPr/>
        <p:txBody>
          <a:bodyPr/>
          <a:lstStyle>
            <a:lvl1pPr>
              <a:defRPr/>
            </a:lvl1pPr>
          </a:lstStyle>
          <a:p>
            <a:fld id="{492F4B2F-61D0-4DA8-BDC8-4CB59B6E5ED3}" type="slidenum">
              <a:rPr lang="en-US" altLang="ru-RU"/>
              <a:pPr/>
              <a:t>‹#›</a:t>
            </a:fld>
            <a:endParaRPr lang="en-US" altLang="ru-RU"/>
          </a:p>
        </p:txBody>
      </p:sp>
    </p:spTree>
    <p:extLst>
      <p:ext uri="{BB962C8B-B14F-4D97-AF65-F5344CB8AC3E}">
        <p14:creationId xmlns:p14="http://schemas.microsoft.com/office/powerpoint/2010/main" val="25446316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325563"/>
          </a:xfrm>
          <a:prstGeom prst="rect">
            <a:avLst/>
          </a:prstGeom>
        </p:spPr>
        <p:txBody>
          <a:bodyPr/>
          <a:lstStyle/>
          <a:p>
            <a:r>
              <a:rPr lang="ru-RU"/>
              <a:t>Образец заголовка</a:t>
            </a:r>
            <a:endParaRPr lang="en-US"/>
          </a:p>
        </p:txBody>
      </p:sp>
      <p:sp>
        <p:nvSpPr>
          <p:cNvPr id="3" name="Нижний колонтитул 2"/>
          <p:cNvSpPr>
            <a:spLocks noGrp="1"/>
          </p:cNvSpPr>
          <p:nvPr>
            <p:ph type="ftr" sz="quarter" idx="10"/>
          </p:nvPr>
        </p:nvSpPr>
        <p:spPr/>
        <p:txBody>
          <a:bodyPr/>
          <a:lstStyle>
            <a:lvl1pPr>
              <a:defRPr/>
            </a:lvl1pPr>
          </a:lstStyle>
          <a:p>
            <a:r>
              <a:rPr lang="ru-RU" altLang="ru-RU"/>
              <a:t>В.Г. Рябов @ Осенняя школа по физике КГП</a:t>
            </a:r>
            <a:endParaRPr lang="ru-RU" altLang="ru-RU">
              <a:sym typeface="Symbol" panose="05050102010706020507" pitchFamily="18" charset="2"/>
            </a:endParaRPr>
          </a:p>
        </p:txBody>
      </p:sp>
      <p:sp>
        <p:nvSpPr>
          <p:cNvPr id="4" name="Номер слайда 3"/>
          <p:cNvSpPr>
            <a:spLocks noGrp="1"/>
          </p:cNvSpPr>
          <p:nvPr>
            <p:ph type="sldNum" sz="quarter" idx="11"/>
          </p:nvPr>
        </p:nvSpPr>
        <p:spPr/>
        <p:txBody>
          <a:bodyPr/>
          <a:lstStyle>
            <a:lvl1pPr>
              <a:defRPr/>
            </a:lvl1pPr>
          </a:lstStyle>
          <a:p>
            <a:fld id="{0EA49C41-EAD9-4881-B2DE-9C3C012EB150}" type="slidenum">
              <a:rPr lang="en-US" altLang="ru-RU"/>
              <a:pPr/>
              <a:t>‹#›</a:t>
            </a:fld>
            <a:endParaRPr lang="en-US" altLang="ru-RU"/>
          </a:p>
        </p:txBody>
      </p:sp>
    </p:spTree>
    <p:extLst>
      <p:ext uri="{BB962C8B-B14F-4D97-AF65-F5344CB8AC3E}">
        <p14:creationId xmlns:p14="http://schemas.microsoft.com/office/powerpoint/2010/main" val="39675144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lvl1pPr>
              <a:defRPr/>
            </a:lvl1pPr>
          </a:lstStyle>
          <a:p>
            <a:r>
              <a:rPr lang="ru-RU" altLang="ru-RU"/>
              <a:t>В.Г. Рябов @ Осенняя школа по физике КГП</a:t>
            </a:r>
            <a:endParaRPr lang="ru-RU" altLang="ru-RU">
              <a:sym typeface="Symbol" panose="05050102010706020507" pitchFamily="18" charset="2"/>
            </a:endParaRPr>
          </a:p>
        </p:txBody>
      </p:sp>
      <p:sp>
        <p:nvSpPr>
          <p:cNvPr id="3" name="Номер слайда 2"/>
          <p:cNvSpPr>
            <a:spLocks noGrp="1"/>
          </p:cNvSpPr>
          <p:nvPr>
            <p:ph type="sldNum" sz="quarter" idx="11"/>
          </p:nvPr>
        </p:nvSpPr>
        <p:spPr/>
        <p:txBody>
          <a:bodyPr/>
          <a:lstStyle>
            <a:lvl1pPr>
              <a:defRPr/>
            </a:lvl1pPr>
          </a:lstStyle>
          <a:p>
            <a:fld id="{00F4F5ED-7DA9-45DB-9F76-BD4CE138C7B3}" type="slidenum">
              <a:rPr lang="en-US" altLang="ru-RU"/>
              <a:pPr/>
              <a:t>‹#›</a:t>
            </a:fld>
            <a:endParaRPr lang="en-US" altLang="ru-RU"/>
          </a:p>
        </p:txBody>
      </p:sp>
    </p:spTree>
    <p:extLst>
      <p:ext uri="{BB962C8B-B14F-4D97-AF65-F5344CB8AC3E}">
        <p14:creationId xmlns:p14="http://schemas.microsoft.com/office/powerpoint/2010/main" val="14185164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a:prstGeom prst="rect">
            <a:avLst/>
          </a:prstGeom>
        </p:spPr>
        <p:txBody>
          <a:bodyPr anchor="b"/>
          <a:lstStyle>
            <a:lvl1pPr>
              <a:defRPr sz="3200"/>
            </a:lvl1pPr>
          </a:lstStyle>
          <a:p>
            <a:r>
              <a:rPr lang="ru-RU"/>
              <a:t>Образец заголовка</a:t>
            </a:r>
            <a:endParaRPr lang="en-US"/>
          </a:p>
        </p:txBody>
      </p:sp>
      <p:sp>
        <p:nvSpPr>
          <p:cNvPr id="3" name="Объект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Нижний колонтитул 4"/>
          <p:cNvSpPr>
            <a:spLocks noGrp="1"/>
          </p:cNvSpPr>
          <p:nvPr>
            <p:ph type="ftr" sz="quarter" idx="10"/>
          </p:nvPr>
        </p:nvSpPr>
        <p:spPr/>
        <p:txBody>
          <a:bodyPr/>
          <a:lstStyle>
            <a:lvl1pPr>
              <a:defRPr/>
            </a:lvl1pPr>
          </a:lstStyle>
          <a:p>
            <a:r>
              <a:rPr lang="ru-RU" altLang="ru-RU"/>
              <a:t>В.Г. Рябов @ Осенняя школа по физике КГП</a:t>
            </a:r>
            <a:endParaRPr lang="ru-RU" altLang="ru-RU">
              <a:sym typeface="Symbol" panose="05050102010706020507" pitchFamily="18" charset="2"/>
            </a:endParaRPr>
          </a:p>
        </p:txBody>
      </p:sp>
      <p:sp>
        <p:nvSpPr>
          <p:cNvPr id="6" name="Номер слайда 5"/>
          <p:cNvSpPr>
            <a:spLocks noGrp="1"/>
          </p:cNvSpPr>
          <p:nvPr>
            <p:ph type="sldNum" sz="quarter" idx="11"/>
          </p:nvPr>
        </p:nvSpPr>
        <p:spPr/>
        <p:txBody>
          <a:bodyPr/>
          <a:lstStyle>
            <a:lvl1pPr>
              <a:defRPr/>
            </a:lvl1pPr>
          </a:lstStyle>
          <a:p>
            <a:fld id="{8746AEF9-0300-445C-A001-2A8D54CA5003}" type="slidenum">
              <a:rPr lang="en-US" altLang="ru-RU"/>
              <a:pPr/>
              <a:t>‹#›</a:t>
            </a:fld>
            <a:endParaRPr lang="en-US" altLang="ru-RU"/>
          </a:p>
        </p:txBody>
      </p:sp>
    </p:spTree>
    <p:extLst>
      <p:ext uri="{BB962C8B-B14F-4D97-AF65-F5344CB8AC3E}">
        <p14:creationId xmlns:p14="http://schemas.microsoft.com/office/powerpoint/2010/main" val="1144555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a:prstGeom prst="rect">
            <a:avLst/>
          </a:prstGeom>
        </p:spPr>
        <p:txBody>
          <a:bodyPr anchor="b"/>
          <a:lstStyle>
            <a:lvl1pPr>
              <a:defRPr sz="3200"/>
            </a:lvl1pPr>
          </a:lstStyle>
          <a:p>
            <a:r>
              <a:rPr lang="ru-RU"/>
              <a:t>Образец заголовка</a:t>
            </a:r>
            <a:endParaRPr lang="en-US"/>
          </a:p>
        </p:txBody>
      </p:sp>
      <p:sp>
        <p:nvSpPr>
          <p:cNvPr id="3" name="Рисунок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Нижний колонтитул 4"/>
          <p:cNvSpPr>
            <a:spLocks noGrp="1"/>
          </p:cNvSpPr>
          <p:nvPr>
            <p:ph type="ftr" sz="quarter" idx="10"/>
          </p:nvPr>
        </p:nvSpPr>
        <p:spPr/>
        <p:txBody>
          <a:bodyPr/>
          <a:lstStyle>
            <a:lvl1pPr>
              <a:defRPr/>
            </a:lvl1pPr>
          </a:lstStyle>
          <a:p>
            <a:r>
              <a:rPr lang="ru-RU" altLang="ru-RU"/>
              <a:t>В.Г. Рябов @ Осенняя школа по физике КГП</a:t>
            </a:r>
            <a:endParaRPr lang="ru-RU" altLang="ru-RU">
              <a:sym typeface="Symbol" panose="05050102010706020507" pitchFamily="18" charset="2"/>
            </a:endParaRPr>
          </a:p>
        </p:txBody>
      </p:sp>
      <p:sp>
        <p:nvSpPr>
          <p:cNvPr id="6" name="Номер слайда 5"/>
          <p:cNvSpPr>
            <a:spLocks noGrp="1"/>
          </p:cNvSpPr>
          <p:nvPr>
            <p:ph type="sldNum" sz="quarter" idx="11"/>
          </p:nvPr>
        </p:nvSpPr>
        <p:spPr/>
        <p:txBody>
          <a:bodyPr/>
          <a:lstStyle>
            <a:lvl1pPr>
              <a:defRPr/>
            </a:lvl1pPr>
          </a:lstStyle>
          <a:p>
            <a:fld id="{E3D3A38E-4130-4757-BF1F-0A4657A547C0}" type="slidenum">
              <a:rPr lang="en-US" altLang="ru-RU"/>
              <a:pPr/>
              <a:t>‹#›</a:t>
            </a:fld>
            <a:endParaRPr lang="en-US" altLang="ru-RU"/>
          </a:p>
        </p:txBody>
      </p:sp>
    </p:spTree>
    <p:extLst>
      <p:ext uri="{BB962C8B-B14F-4D97-AF65-F5344CB8AC3E}">
        <p14:creationId xmlns:p14="http://schemas.microsoft.com/office/powerpoint/2010/main" val="2970897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383118" y="225426"/>
            <a:ext cx="11474449" cy="61563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5"/>
          <p:cNvSpPr>
            <a:spLocks noGrp="1" noChangeArrowheads="1"/>
          </p:cNvSpPr>
          <p:nvPr>
            <p:ph type="sldNum" sz="quarter" idx="10"/>
          </p:nvPr>
        </p:nvSpPr>
        <p:spPr>
          <a:ln/>
        </p:spPr>
        <p:txBody>
          <a:bodyPr/>
          <a:lstStyle>
            <a:lvl1pPr>
              <a:defRPr/>
            </a:lvl1pPr>
          </a:lstStyle>
          <a:p>
            <a:pPr>
              <a:defRPr/>
            </a:pPr>
            <a:fld id="{0745A2EF-A725-4428-AE0F-19B21DA6145E}" type="slidenum">
              <a:rPr lang="de-DE"/>
              <a:pPr>
                <a:defRPr/>
              </a:pPr>
              <a:t>‹#›</a:t>
            </a:fld>
            <a:endParaRPr lang="de-DE"/>
          </a:p>
        </p:txBody>
      </p:sp>
    </p:spTree>
    <p:extLst>
      <p:ext uri="{BB962C8B-B14F-4D97-AF65-F5344CB8AC3E}">
        <p14:creationId xmlns:p14="http://schemas.microsoft.com/office/powerpoint/2010/main" val="166044407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325563"/>
          </a:xfrm>
          <a:prstGeom prst="rect">
            <a:avLst/>
          </a:prstGeom>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a:xfrm>
            <a:off x="838200" y="1825625"/>
            <a:ext cx="10515600" cy="4351338"/>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Нижний колонтитул 3"/>
          <p:cNvSpPr>
            <a:spLocks noGrp="1"/>
          </p:cNvSpPr>
          <p:nvPr>
            <p:ph type="ftr" sz="quarter" idx="10"/>
          </p:nvPr>
        </p:nvSpPr>
        <p:spPr/>
        <p:txBody>
          <a:bodyPr/>
          <a:lstStyle>
            <a:lvl1pPr>
              <a:defRPr/>
            </a:lvl1pPr>
          </a:lstStyle>
          <a:p>
            <a:r>
              <a:rPr lang="ru-RU" altLang="ru-RU"/>
              <a:t>В.Г. Рябов @ Осенняя школа по физике КГП</a:t>
            </a:r>
            <a:endParaRPr lang="ru-RU" altLang="ru-RU">
              <a:sym typeface="Symbol" panose="05050102010706020507" pitchFamily="18" charset="2"/>
            </a:endParaRPr>
          </a:p>
        </p:txBody>
      </p:sp>
      <p:sp>
        <p:nvSpPr>
          <p:cNvPr id="5" name="Номер слайда 4"/>
          <p:cNvSpPr>
            <a:spLocks noGrp="1"/>
          </p:cNvSpPr>
          <p:nvPr>
            <p:ph type="sldNum" sz="quarter" idx="11"/>
          </p:nvPr>
        </p:nvSpPr>
        <p:spPr/>
        <p:txBody>
          <a:bodyPr/>
          <a:lstStyle>
            <a:lvl1pPr>
              <a:defRPr/>
            </a:lvl1pPr>
          </a:lstStyle>
          <a:p>
            <a:fld id="{FD345951-D715-4F6C-845B-FDB952CD7327}" type="slidenum">
              <a:rPr lang="en-US" altLang="ru-RU"/>
              <a:pPr/>
              <a:t>‹#›</a:t>
            </a:fld>
            <a:endParaRPr lang="en-US" altLang="ru-RU"/>
          </a:p>
        </p:txBody>
      </p:sp>
    </p:spTree>
    <p:extLst>
      <p:ext uri="{BB962C8B-B14F-4D97-AF65-F5344CB8AC3E}">
        <p14:creationId xmlns:p14="http://schemas.microsoft.com/office/powerpoint/2010/main" val="233093975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a:prstGeom prst="rect">
            <a:avLst/>
          </a:prstGeo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838201" y="365125"/>
            <a:ext cx="7683500" cy="5811838"/>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Нижний колонтитул 3"/>
          <p:cNvSpPr>
            <a:spLocks noGrp="1"/>
          </p:cNvSpPr>
          <p:nvPr>
            <p:ph type="ftr" sz="quarter" idx="10"/>
          </p:nvPr>
        </p:nvSpPr>
        <p:spPr/>
        <p:txBody>
          <a:bodyPr/>
          <a:lstStyle>
            <a:lvl1pPr>
              <a:defRPr/>
            </a:lvl1pPr>
          </a:lstStyle>
          <a:p>
            <a:r>
              <a:rPr lang="ru-RU" altLang="ru-RU"/>
              <a:t>В.Г. Рябов @ Осенняя школа по физике КГП</a:t>
            </a:r>
            <a:endParaRPr lang="ru-RU" altLang="ru-RU">
              <a:sym typeface="Symbol" panose="05050102010706020507" pitchFamily="18" charset="2"/>
            </a:endParaRPr>
          </a:p>
        </p:txBody>
      </p:sp>
      <p:sp>
        <p:nvSpPr>
          <p:cNvPr id="5" name="Номер слайда 4"/>
          <p:cNvSpPr>
            <a:spLocks noGrp="1"/>
          </p:cNvSpPr>
          <p:nvPr>
            <p:ph type="sldNum" sz="quarter" idx="11"/>
          </p:nvPr>
        </p:nvSpPr>
        <p:spPr/>
        <p:txBody>
          <a:bodyPr/>
          <a:lstStyle>
            <a:lvl1pPr>
              <a:defRPr/>
            </a:lvl1pPr>
          </a:lstStyle>
          <a:p>
            <a:fld id="{315C3E19-8AD1-4204-BAE4-FCE2135C0FBB}" type="slidenum">
              <a:rPr lang="en-US" altLang="ru-RU"/>
              <a:pPr/>
              <a:t>‹#›</a:t>
            </a:fld>
            <a:endParaRPr lang="en-US" altLang="ru-RU"/>
          </a:p>
        </p:txBody>
      </p:sp>
    </p:spTree>
    <p:extLst>
      <p:ext uri="{BB962C8B-B14F-4D97-AF65-F5344CB8AC3E}">
        <p14:creationId xmlns:p14="http://schemas.microsoft.com/office/powerpoint/2010/main" val="81967068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838200" y="365125"/>
            <a:ext cx="10515600" cy="58118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3" name="Нижний колонтитул 2"/>
          <p:cNvSpPr>
            <a:spLocks noGrp="1"/>
          </p:cNvSpPr>
          <p:nvPr>
            <p:ph type="ftr" sz="quarter" idx="10"/>
          </p:nvPr>
        </p:nvSpPr>
        <p:spPr>
          <a:xfrm>
            <a:off x="143933" y="6597651"/>
            <a:ext cx="11423651" cy="207963"/>
          </a:xfrm>
        </p:spPr>
        <p:txBody>
          <a:bodyPr/>
          <a:lstStyle>
            <a:lvl1pPr>
              <a:defRPr/>
            </a:lvl1pPr>
          </a:lstStyle>
          <a:p>
            <a:r>
              <a:rPr lang="ru-RU" altLang="ru-RU"/>
              <a:t>В.Г. Рябов @ Осенняя школа по физике КГП</a:t>
            </a:r>
            <a:endParaRPr lang="ru-RU" altLang="ru-RU">
              <a:sym typeface="Symbol" panose="05050102010706020507" pitchFamily="18" charset="2"/>
            </a:endParaRPr>
          </a:p>
        </p:txBody>
      </p:sp>
      <p:sp>
        <p:nvSpPr>
          <p:cNvPr id="4" name="Номер слайда 3"/>
          <p:cNvSpPr>
            <a:spLocks noGrp="1"/>
          </p:cNvSpPr>
          <p:nvPr>
            <p:ph type="sldNum" sz="quarter" idx="11"/>
          </p:nvPr>
        </p:nvSpPr>
        <p:spPr>
          <a:xfrm>
            <a:off x="11554884" y="6524626"/>
            <a:ext cx="590549" cy="207963"/>
          </a:xfrm>
        </p:spPr>
        <p:txBody>
          <a:bodyPr/>
          <a:lstStyle>
            <a:lvl1pPr>
              <a:defRPr/>
            </a:lvl1pPr>
          </a:lstStyle>
          <a:p>
            <a:fld id="{82639E04-2AD2-4BD6-88A9-8FAE3709739C}" type="slidenum">
              <a:rPr lang="en-US" altLang="ru-RU"/>
              <a:pPr/>
              <a:t>‹#›</a:t>
            </a:fld>
            <a:endParaRPr lang="en-US" altLang="ru-RU"/>
          </a:p>
        </p:txBody>
      </p:sp>
    </p:spTree>
    <p:extLst>
      <p:ext uri="{BB962C8B-B14F-4D97-AF65-F5344CB8AC3E}">
        <p14:creationId xmlns:p14="http://schemas.microsoft.com/office/powerpoint/2010/main" val="371876083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9"/>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9B89B43D-173C-21D5-6B83-C08D16F15BB2}"/>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CB5A5EB7-53A9-1431-8C27-0C32818369B3}"/>
              </a:ext>
            </a:extLst>
          </p:cNvPr>
          <p:cNvSpPr>
            <a:spLocks noGrp="1"/>
          </p:cNvSpPr>
          <p:nvPr>
            <p:ph type="ftr" sz="quarter" idx="11"/>
          </p:nvPr>
        </p:nvSpPr>
        <p:spPr/>
        <p:txBody>
          <a:bodyPr/>
          <a:lstStyle>
            <a:lvl1pPr>
              <a:defRPr/>
            </a:lvl1pPr>
          </a:lstStyle>
          <a:p>
            <a:pPr>
              <a:defRPr/>
            </a:pPr>
            <a:r>
              <a:rPr lang="ru-RU"/>
              <a:t>В.Г. Рябов @ Осенняя школа по физике КГП</a:t>
            </a:r>
            <a:endParaRPr lang="en-US"/>
          </a:p>
        </p:txBody>
      </p:sp>
      <p:sp>
        <p:nvSpPr>
          <p:cNvPr id="8" name="Slide Number Placeholder 5">
            <a:extLst>
              <a:ext uri="{FF2B5EF4-FFF2-40B4-BE49-F238E27FC236}">
                <a16:creationId xmlns:a16="http://schemas.microsoft.com/office/drawing/2014/main" id="{E3010AFF-5B25-55FC-70BC-A13365348103}"/>
              </a:ext>
            </a:extLst>
          </p:cNvPr>
          <p:cNvSpPr>
            <a:spLocks noGrp="1"/>
          </p:cNvSpPr>
          <p:nvPr>
            <p:ph type="sldNum" sz="quarter" idx="12"/>
          </p:nvPr>
        </p:nvSpPr>
        <p:spPr/>
        <p:txBody>
          <a:bodyPr/>
          <a:lstStyle>
            <a:lvl1pPr>
              <a:defRPr/>
            </a:lvl1pPr>
          </a:lstStyle>
          <a:p>
            <a:fld id="{82CC04D6-BDEE-5C4A-B91F-46F964B52FED}" type="slidenum">
              <a:rPr lang="en-US" altLang="en-IL"/>
              <a:pPr/>
              <a:t>‹#›</a:t>
            </a:fld>
            <a:endParaRPr lang="en-US" altLang="en-IL"/>
          </a:p>
        </p:txBody>
      </p:sp>
    </p:spTree>
    <p:extLst>
      <p:ext uri="{BB962C8B-B14F-4D97-AF65-F5344CB8AC3E}">
        <p14:creationId xmlns:p14="http://schemas.microsoft.com/office/powerpoint/2010/main" val="490733717"/>
      </p:ext>
    </p:extLst>
  </p:cSld>
  <p:clrMapOvr>
    <a:masterClrMapping/>
  </p:clrMapOvr>
  <p:transition spd="med">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ru-RU"/>
              <a:t>Образец заголовка</a:t>
            </a:r>
            <a:endParaRPr lang="en-US"/>
          </a:p>
        </p:txBody>
      </p:sp>
      <p:sp>
        <p:nvSpPr>
          <p:cNvPr id="3" name="Подзаголовок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Нижний колонтитул 3"/>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5" name="Номер слайда 4"/>
          <p:cNvSpPr>
            <a:spLocks noGrp="1"/>
          </p:cNvSpPr>
          <p:nvPr>
            <p:ph type="sldNum" sz="quarter" idx="11"/>
          </p:nvPr>
        </p:nvSpPr>
        <p:spPr/>
        <p:txBody>
          <a:bodyPr/>
          <a:lstStyle>
            <a:lvl1pPr>
              <a:defRPr/>
            </a:lvl1pPr>
          </a:lstStyle>
          <a:p>
            <a:fld id="{DD7E1B4A-1D44-4CA4-A46B-1527CCB03E59}" type="slidenum">
              <a:rPr lang="en-US" altLang="ru-RU"/>
              <a:pPr/>
              <a:t>‹#›</a:t>
            </a:fld>
            <a:endParaRPr lang="en-US" altLang="ru-RU"/>
          </a:p>
        </p:txBody>
      </p:sp>
    </p:spTree>
    <p:extLst>
      <p:ext uri="{BB962C8B-B14F-4D97-AF65-F5344CB8AC3E}">
        <p14:creationId xmlns:p14="http://schemas.microsoft.com/office/powerpoint/2010/main" val="23476485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325563"/>
          </a:xfrm>
          <a:prstGeom prst="rect">
            <a:avLst/>
          </a:prstGeom>
        </p:spPr>
        <p:txBody>
          <a:bodyPr/>
          <a:lstStyle/>
          <a:p>
            <a:r>
              <a:rPr lang="ru-RU"/>
              <a:t>Образец заголовка</a:t>
            </a:r>
            <a:endParaRPr lang="en-US"/>
          </a:p>
        </p:txBody>
      </p:sp>
      <p:sp>
        <p:nvSpPr>
          <p:cNvPr id="3" name="Объект 2"/>
          <p:cNvSpPr>
            <a:spLocks noGrp="1"/>
          </p:cNvSpPr>
          <p:nvPr>
            <p:ph idx="1"/>
          </p:nvPr>
        </p:nvSpPr>
        <p:spPr>
          <a:xfrm>
            <a:off x="838200" y="1825625"/>
            <a:ext cx="10515600" cy="43513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Нижний колонтитул 3"/>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5" name="Номер слайда 4"/>
          <p:cNvSpPr>
            <a:spLocks noGrp="1"/>
          </p:cNvSpPr>
          <p:nvPr>
            <p:ph type="sldNum" sz="quarter" idx="11"/>
          </p:nvPr>
        </p:nvSpPr>
        <p:spPr/>
        <p:txBody>
          <a:bodyPr/>
          <a:lstStyle>
            <a:lvl1pPr>
              <a:defRPr/>
            </a:lvl1pPr>
          </a:lstStyle>
          <a:p>
            <a:fld id="{8D651503-CDFC-49D8-9D7A-966927550EBC}" type="slidenum">
              <a:rPr lang="en-US" altLang="ru-RU"/>
              <a:pPr/>
              <a:t>‹#›</a:t>
            </a:fld>
            <a:endParaRPr lang="en-US" altLang="ru-RU"/>
          </a:p>
        </p:txBody>
      </p:sp>
    </p:spTree>
    <p:extLst>
      <p:ext uri="{BB962C8B-B14F-4D97-AF65-F5344CB8AC3E}">
        <p14:creationId xmlns:p14="http://schemas.microsoft.com/office/powerpoint/2010/main" val="1950045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a:prstGeom prst="rect">
            <a:avLst/>
          </a:prstGeom>
        </p:spPr>
        <p:txBody>
          <a:bodyPr anchor="b"/>
          <a:lstStyle>
            <a:lvl1pPr>
              <a:defRPr sz="6000"/>
            </a:lvl1pPr>
          </a:lstStyle>
          <a:p>
            <a:r>
              <a:rPr lang="ru-RU"/>
              <a:t>Образец заголовка</a:t>
            </a:r>
            <a:endParaRPr lang="en-US"/>
          </a:p>
        </p:txBody>
      </p:sp>
      <p:sp>
        <p:nvSpPr>
          <p:cNvPr id="3" name="Текст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Нижний колонтитул 3"/>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5" name="Номер слайда 4"/>
          <p:cNvSpPr>
            <a:spLocks noGrp="1"/>
          </p:cNvSpPr>
          <p:nvPr>
            <p:ph type="sldNum" sz="quarter" idx="11"/>
          </p:nvPr>
        </p:nvSpPr>
        <p:spPr/>
        <p:txBody>
          <a:bodyPr/>
          <a:lstStyle>
            <a:lvl1pPr>
              <a:defRPr/>
            </a:lvl1pPr>
          </a:lstStyle>
          <a:p>
            <a:fld id="{A84F8AFE-7A31-4E48-B187-23373253B113}" type="slidenum">
              <a:rPr lang="en-US" altLang="ru-RU"/>
              <a:pPr/>
              <a:t>‹#›</a:t>
            </a:fld>
            <a:endParaRPr lang="en-US" altLang="ru-RU"/>
          </a:p>
        </p:txBody>
      </p:sp>
    </p:spTree>
    <p:extLst>
      <p:ext uri="{BB962C8B-B14F-4D97-AF65-F5344CB8AC3E}">
        <p14:creationId xmlns:p14="http://schemas.microsoft.com/office/powerpoint/2010/main" val="1893060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325563"/>
          </a:xfrm>
          <a:prstGeom prst="rect">
            <a:avLst/>
          </a:prstGeom>
        </p:spPr>
        <p:txBody>
          <a:bodyPr/>
          <a:lstStyle/>
          <a:p>
            <a:r>
              <a:rPr lang="ru-RU"/>
              <a:t>Образец заголовка</a:t>
            </a:r>
            <a:endParaRPr lang="en-US"/>
          </a:p>
        </p:txBody>
      </p:sp>
      <p:sp>
        <p:nvSpPr>
          <p:cNvPr id="3" name="Объект 2"/>
          <p:cNvSpPr>
            <a:spLocks noGrp="1"/>
          </p:cNvSpPr>
          <p:nvPr>
            <p:ph sz="half" idx="1"/>
          </p:nvPr>
        </p:nvSpPr>
        <p:spPr>
          <a:xfrm>
            <a:off x="838200" y="1825625"/>
            <a:ext cx="5156200" cy="43513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6197600" y="1825625"/>
            <a:ext cx="5156200" cy="43513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Нижний колонтитул 4"/>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6" name="Номер слайда 5"/>
          <p:cNvSpPr>
            <a:spLocks noGrp="1"/>
          </p:cNvSpPr>
          <p:nvPr>
            <p:ph type="sldNum" sz="quarter" idx="11"/>
          </p:nvPr>
        </p:nvSpPr>
        <p:spPr/>
        <p:txBody>
          <a:bodyPr/>
          <a:lstStyle>
            <a:lvl1pPr>
              <a:defRPr/>
            </a:lvl1pPr>
          </a:lstStyle>
          <a:p>
            <a:fld id="{F0074889-6CD6-419A-AD1C-C730CFB4F1B4}" type="slidenum">
              <a:rPr lang="en-US" altLang="ru-RU"/>
              <a:pPr/>
              <a:t>‹#›</a:t>
            </a:fld>
            <a:endParaRPr lang="en-US" altLang="ru-RU"/>
          </a:p>
        </p:txBody>
      </p:sp>
    </p:spTree>
    <p:extLst>
      <p:ext uri="{BB962C8B-B14F-4D97-AF65-F5344CB8AC3E}">
        <p14:creationId xmlns:p14="http://schemas.microsoft.com/office/powerpoint/2010/main" val="3410060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a:prstGeom prst="rect">
            <a:avLst/>
          </a:prstGeom>
        </p:spPr>
        <p:txBody>
          <a:bodyPr/>
          <a:lstStyle/>
          <a:p>
            <a:r>
              <a:rPr lang="ru-RU"/>
              <a:t>Образец заголовка</a:t>
            </a:r>
            <a:endParaRPr lang="en-US"/>
          </a:p>
        </p:txBody>
      </p:sp>
      <p:sp>
        <p:nvSpPr>
          <p:cNvPr id="3" name="Текст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40318" y="2505075"/>
            <a:ext cx="5158316" cy="368458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717" cy="368458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Нижний колонтитул 6"/>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8" name="Номер слайда 7"/>
          <p:cNvSpPr>
            <a:spLocks noGrp="1"/>
          </p:cNvSpPr>
          <p:nvPr>
            <p:ph type="sldNum" sz="quarter" idx="11"/>
          </p:nvPr>
        </p:nvSpPr>
        <p:spPr/>
        <p:txBody>
          <a:bodyPr/>
          <a:lstStyle>
            <a:lvl1pPr>
              <a:defRPr/>
            </a:lvl1pPr>
          </a:lstStyle>
          <a:p>
            <a:fld id="{492F4B2F-61D0-4DA8-BDC8-4CB59B6E5ED3}" type="slidenum">
              <a:rPr lang="en-US" altLang="ru-RU"/>
              <a:pPr/>
              <a:t>‹#›</a:t>
            </a:fld>
            <a:endParaRPr lang="en-US" altLang="ru-RU"/>
          </a:p>
        </p:txBody>
      </p:sp>
    </p:spTree>
    <p:extLst>
      <p:ext uri="{BB962C8B-B14F-4D97-AF65-F5344CB8AC3E}">
        <p14:creationId xmlns:p14="http://schemas.microsoft.com/office/powerpoint/2010/main" val="1121979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6" name="Rectangle 6"/>
          <p:cNvSpPr>
            <a:spLocks noGrp="1" noChangeArrowheads="1"/>
          </p:cNvSpPr>
          <p:nvPr>
            <p:ph type="sldNum" sz="quarter" idx="12"/>
          </p:nvPr>
        </p:nvSpPr>
        <p:spPr>
          <a:ln/>
        </p:spPr>
        <p:txBody>
          <a:bodyPr/>
          <a:lstStyle>
            <a:lvl1pPr>
              <a:defRPr/>
            </a:lvl1pPr>
          </a:lstStyle>
          <a:p>
            <a:pPr>
              <a:defRPr/>
            </a:pPr>
            <a:fld id="{A8844478-D6C0-42DE-A176-01CD505A1D9C}" type="slidenum">
              <a:rPr lang="en-US" altLang="de-DE"/>
              <a:pPr>
                <a:defRPr/>
              </a:pPr>
              <a:t>‹#›</a:t>
            </a:fld>
            <a:endParaRPr lang="en-US" altLang="de-DE"/>
          </a:p>
        </p:txBody>
      </p:sp>
    </p:spTree>
    <p:extLst>
      <p:ext uri="{BB962C8B-B14F-4D97-AF65-F5344CB8AC3E}">
        <p14:creationId xmlns:p14="http://schemas.microsoft.com/office/powerpoint/2010/main" val="999452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325563"/>
          </a:xfrm>
          <a:prstGeom prst="rect">
            <a:avLst/>
          </a:prstGeom>
        </p:spPr>
        <p:txBody>
          <a:bodyPr/>
          <a:lstStyle/>
          <a:p>
            <a:r>
              <a:rPr lang="ru-RU"/>
              <a:t>Образец заголовка</a:t>
            </a:r>
            <a:endParaRPr lang="en-US"/>
          </a:p>
        </p:txBody>
      </p:sp>
      <p:sp>
        <p:nvSpPr>
          <p:cNvPr id="3" name="Нижний колонтитул 2"/>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4" name="Номер слайда 3"/>
          <p:cNvSpPr>
            <a:spLocks noGrp="1"/>
          </p:cNvSpPr>
          <p:nvPr>
            <p:ph type="sldNum" sz="quarter" idx="11"/>
          </p:nvPr>
        </p:nvSpPr>
        <p:spPr/>
        <p:txBody>
          <a:bodyPr/>
          <a:lstStyle>
            <a:lvl1pPr>
              <a:defRPr/>
            </a:lvl1pPr>
          </a:lstStyle>
          <a:p>
            <a:fld id="{0EA49C41-EAD9-4881-B2DE-9C3C012EB150}" type="slidenum">
              <a:rPr lang="en-US" altLang="ru-RU"/>
              <a:pPr/>
              <a:t>‹#›</a:t>
            </a:fld>
            <a:endParaRPr lang="en-US" altLang="ru-RU"/>
          </a:p>
        </p:txBody>
      </p:sp>
    </p:spTree>
    <p:extLst>
      <p:ext uri="{BB962C8B-B14F-4D97-AF65-F5344CB8AC3E}">
        <p14:creationId xmlns:p14="http://schemas.microsoft.com/office/powerpoint/2010/main" val="911973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3" name="Номер слайда 2"/>
          <p:cNvSpPr>
            <a:spLocks noGrp="1"/>
          </p:cNvSpPr>
          <p:nvPr>
            <p:ph type="sldNum" sz="quarter" idx="11"/>
          </p:nvPr>
        </p:nvSpPr>
        <p:spPr/>
        <p:txBody>
          <a:bodyPr/>
          <a:lstStyle>
            <a:lvl1pPr>
              <a:defRPr/>
            </a:lvl1pPr>
          </a:lstStyle>
          <a:p>
            <a:fld id="{00F4F5ED-7DA9-45DB-9F76-BD4CE138C7B3}" type="slidenum">
              <a:rPr lang="en-US" altLang="ru-RU"/>
              <a:pPr/>
              <a:t>‹#›</a:t>
            </a:fld>
            <a:endParaRPr lang="en-US" altLang="ru-RU"/>
          </a:p>
        </p:txBody>
      </p:sp>
    </p:spTree>
    <p:extLst>
      <p:ext uri="{BB962C8B-B14F-4D97-AF65-F5344CB8AC3E}">
        <p14:creationId xmlns:p14="http://schemas.microsoft.com/office/powerpoint/2010/main" val="2022331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a:prstGeom prst="rect">
            <a:avLst/>
          </a:prstGeom>
        </p:spPr>
        <p:txBody>
          <a:bodyPr anchor="b"/>
          <a:lstStyle>
            <a:lvl1pPr>
              <a:defRPr sz="3200"/>
            </a:lvl1pPr>
          </a:lstStyle>
          <a:p>
            <a:r>
              <a:rPr lang="ru-RU"/>
              <a:t>Образец заголовка</a:t>
            </a:r>
            <a:endParaRPr lang="en-US"/>
          </a:p>
        </p:txBody>
      </p:sp>
      <p:sp>
        <p:nvSpPr>
          <p:cNvPr id="3" name="Объект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Нижний колонтитул 4"/>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6" name="Номер слайда 5"/>
          <p:cNvSpPr>
            <a:spLocks noGrp="1"/>
          </p:cNvSpPr>
          <p:nvPr>
            <p:ph type="sldNum" sz="quarter" idx="11"/>
          </p:nvPr>
        </p:nvSpPr>
        <p:spPr/>
        <p:txBody>
          <a:bodyPr/>
          <a:lstStyle>
            <a:lvl1pPr>
              <a:defRPr/>
            </a:lvl1pPr>
          </a:lstStyle>
          <a:p>
            <a:fld id="{8746AEF9-0300-445C-A001-2A8D54CA5003}" type="slidenum">
              <a:rPr lang="en-US" altLang="ru-RU"/>
              <a:pPr/>
              <a:t>‹#›</a:t>
            </a:fld>
            <a:endParaRPr lang="en-US" altLang="ru-RU"/>
          </a:p>
        </p:txBody>
      </p:sp>
    </p:spTree>
    <p:extLst>
      <p:ext uri="{BB962C8B-B14F-4D97-AF65-F5344CB8AC3E}">
        <p14:creationId xmlns:p14="http://schemas.microsoft.com/office/powerpoint/2010/main" val="265171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a:prstGeom prst="rect">
            <a:avLst/>
          </a:prstGeom>
        </p:spPr>
        <p:txBody>
          <a:bodyPr anchor="b"/>
          <a:lstStyle>
            <a:lvl1pPr>
              <a:defRPr sz="3200"/>
            </a:lvl1pPr>
          </a:lstStyle>
          <a:p>
            <a:r>
              <a:rPr lang="ru-RU"/>
              <a:t>Образец заголовка</a:t>
            </a:r>
            <a:endParaRPr lang="en-US"/>
          </a:p>
        </p:txBody>
      </p:sp>
      <p:sp>
        <p:nvSpPr>
          <p:cNvPr id="3" name="Рисунок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Нижний колонтитул 4"/>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6" name="Номер слайда 5"/>
          <p:cNvSpPr>
            <a:spLocks noGrp="1"/>
          </p:cNvSpPr>
          <p:nvPr>
            <p:ph type="sldNum" sz="quarter" idx="11"/>
          </p:nvPr>
        </p:nvSpPr>
        <p:spPr/>
        <p:txBody>
          <a:bodyPr/>
          <a:lstStyle>
            <a:lvl1pPr>
              <a:defRPr/>
            </a:lvl1pPr>
          </a:lstStyle>
          <a:p>
            <a:fld id="{E3D3A38E-4130-4757-BF1F-0A4657A547C0}" type="slidenum">
              <a:rPr lang="en-US" altLang="ru-RU"/>
              <a:pPr/>
              <a:t>‹#›</a:t>
            </a:fld>
            <a:endParaRPr lang="en-US" altLang="ru-RU"/>
          </a:p>
        </p:txBody>
      </p:sp>
    </p:spTree>
    <p:extLst>
      <p:ext uri="{BB962C8B-B14F-4D97-AF65-F5344CB8AC3E}">
        <p14:creationId xmlns:p14="http://schemas.microsoft.com/office/powerpoint/2010/main" val="3768482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325563"/>
          </a:xfrm>
          <a:prstGeom prst="rect">
            <a:avLst/>
          </a:prstGeom>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a:xfrm>
            <a:off x="838200" y="1825625"/>
            <a:ext cx="10515600" cy="4351338"/>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Нижний колонтитул 3"/>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5" name="Номер слайда 4"/>
          <p:cNvSpPr>
            <a:spLocks noGrp="1"/>
          </p:cNvSpPr>
          <p:nvPr>
            <p:ph type="sldNum" sz="quarter" idx="11"/>
          </p:nvPr>
        </p:nvSpPr>
        <p:spPr/>
        <p:txBody>
          <a:bodyPr/>
          <a:lstStyle>
            <a:lvl1pPr>
              <a:defRPr/>
            </a:lvl1pPr>
          </a:lstStyle>
          <a:p>
            <a:fld id="{FD345951-D715-4F6C-845B-FDB952CD7327}" type="slidenum">
              <a:rPr lang="en-US" altLang="ru-RU"/>
              <a:pPr/>
              <a:t>‹#›</a:t>
            </a:fld>
            <a:endParaRPr lang="en-US" altLang="ru-RU"/>
          </a:p>
        </p:txBody>
      </p:sp>
    </p:spTree>
    <p:extLst>
      <p:ext uri="{BB962C8B-B14F-4D97-AF65-F5344CB8AC3E}">
        <p14:creationId xmlns:p14="http://schemas.microsoft.com/office/powerpoint/2010/main" val="1819285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a:prstGeom prst="rect">
            <a:avLst/>
          </a:prstGeo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838201" y="365125"/>
            <a:ext cx="7683500" cy="5811838"/>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Нижний колонтитул 3"/>
          <p:cNvSpPr>
            <a:spLocks noGrp="1"/>
          </p:cNvSpPr>
          <p:nvPr>
            <p:ph type="ftr" sz="quarter" idx="10"/>
          </p:nvPr>
        </p:nvSpPr>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5" name="Номер слайда 4"/>
          <p:cNvSpPr>
            <a:spLocks noGrp="1"/>
          </p:cNvSpPr>
          <p:nvPr>
            <p:ph type="sldNum" sz="quarter" idx="11"/>
          </p:nvPr>
        </p:nvSpPr>
        <p:spPr/>
        <p:txBody>
          <a:bodyPr/>
          <a:lstStyle>
            <a:lvl1pPr>
              <a:defRPr/>
            </a:lvl1pPr>
          </a:lstStyle>
          <a:p>
            <a:fld id="{315C3E19-8AD1-4204-BAE4-FCE2135C0FBB}" type="slidenum">
              <a:rPr lang="en-US" altLang="ru-RU"/>
              <a:pPr/>
              <a:t>‹#›</a:t>
            </a:fld>
            <a:endParaRPr lang="en-US" altLang="ru-RU"/>
          </a:p>
        </p:txBody>
      </p:sp>
    </p:spTree>
    <p:extLst>
      <p:ext uri="{BB962C8B-B14F-4D97-AF65-F5344CB8AC3E}">
        <p14:creationId xmlns:p14="http://schemas.microsoft.com/office/powerpoint/2010/main" val="3946202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838200" y="365125"/>
            <a:ext cx="10515600" cy="5811838"/>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3" name="Нижний колонтитул 2"/>
          <p:cNvSpPr>
            <a:spLocks noGrp="1"/>
          </p:cNvSpPr>
          <p:nvPr>
            <p:ph type="ftr" sz="quarter" idx="10"/>
          </p:nvPr>
        </p:nvSpPr>
        <p:spPr>
          <a:xfrm>
            <a:off x="143933" y="6597651"/>
            <a:ext cx="11423651" cy="207963"/>
          </a:xfrm>
        </p:spPr>
        <p:txBody>
          <a:bodyPr/>
          <a:lstStyle>
            <a:lvl1pPr>
              <a:defRPr/>
            </a:lvl1pPr>
          </a:lstStyle>
          <a:p>
            <a:r>
              <a:rPr lang="en-US" altLang="ru-RU"/>
              <a:t>Nucleus-2022, V. Riabov for MPD@NICA</a:t>
            </a:r>
            <a:endParaRPr lang="ru-RU" altLang="ru-RU">
              <a:sym typeface="Symbol" panose="05050102010706020507" pitchFamily="18" charset="2"/>
            </a:endParaRPr>
          </a:p>
        </p:txBody>
      </p:sp>
      <p:sp>
        <p:nvSpPr>
          <p:cNvPr id="4" name="Номер слайда 3"/>
          <p:cNvSpPr>
            <a:spLocks noGrp="1"/>
          </p:cNvSpPr>
          <p:nvPr>
            <p:ph type="sldNum" sz="quarter" idx="11"/>
          </p:nvPr>
        </p:nvSpPr>
        <p:spPr>
          <a:xfrm>
            <a:off x="11554884" y="6524626"/>
            <a:ext cx="590549" cy="207963"/>
          </a:xfrm>
        </p:spPr>
        <p:txBody>
          <a:bodyPr/>
          <a:lstStyle>
            <a:lvl1pPr>
              <a:defRPr/>
            </a:lvl1pPr>
          </a:lstStyle>
          <a:p>
            <a:fld id="{82639E04-2AD2-4BD6-88A9-8FAE3709739C}" type="slidenum">
              <a:rPr lang="en-US" altLang="ru-RU"/>
              <a:pPr/>
              <a:t>‹#›</a:t>
            </a:fld>
            <a:endParaRPr lang="en-US" altLang="ru-RU"/>
          </a:p>
        </p:txBody>
      </p:sp>
    </p:spTree>
    <p:extLst>
      <p:ext uri="{BB962C8B-B14F-4D97-AF65-F5344CB8AC3E}">
        <p14:creationId xmlns:p14="http://schemas.microsoft.com/office/powerpoint/2010/main" val="1923515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5"/>
          <p:cNvSpPr>
            <a:spLocks noGrp="1" noChangeArrowheads="1"/>
          </p:cNvSpPr>
          <p:nvPr>
            <p:ph type="sldNum" sz="quarter" idx="10"/>
          </p:nvPr>
        </p:nvSpPr>
        <p:spPr>
          <a:ln/>
        </p:spPr>
        <p:txBody>
          <a:bodyPr/>
          <a:lstStyle>
            <a:lvl1pPr>
              <a:defRPr/>
            </a:lvl1pPr>
          </a:lstStyle>
          <a:p>
            <a:pPr>
              <a:defRPr/>
            </a:pPr>
            <a:fld id="{2CFB33E7-6B97-415E-B928-4B5B40547CB8}" type="slidenum">
              <a:rPr lang="de-DE"/>
              <a:pPr>
                <a:defRPr/>
              </a:pPr>
              <a:t>‹#›</a:t>
            </a:fld>
            <a:endParaRPr lang="de-DE"/>
          </a:p>
        </p:txBody>
      </p:sp>
    </p:spTree>
    <p:extLst>
      <p:ext uri="{BB962C8B-B14F-4D97-AF65-F5344CB8AC3E}">
        <p14:creationId xmlns:p14="http://schemas.microsoft.com/office/powerpoint/2010/main" val="2545438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pPr>
              <a:defRPr/>
            </a:pPr>
            <a:fld id="{4E3F9AB5-E23C-4D7A-A828-F6E227106BC4}" type="slidenum">
              <a:rPr lang="de-DE"/>
              <a:pPr>
                <a:defRPr/>
              </a:pPr>
              <a:t>‹#›</a:t>
            </a:fld>
            <a:endParaRPr lang="de-DE"/>
          </a:p>
        </p:txBody>
      </p:sp>
    </p:spTree>
    <p:extLst>
      <p:ext uri="{BB962C8B-B14F-4D97-AF65-F5344CB8AC3E}">
        <p14:creationId xmlns:p14="http://schemas.microsoft.com/office/powerpoint/2010/main" val="34666517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5"/>
          <p:cNvSpPr>
            <a:spLocks noGrp="1" noChangeArrowheads="1"/>
          </p:cNvSpPr>
          <p:nvPr>
            <p:ph type="sldNum" sz="quarter" idx="10"/>
          </p:nvPr>
        </p:nvSpPr>
        <p:spPr>
          <a:ln/>
        </p:spPr>
        <p:txBody>
          <a:bodyPr/>
          <a:lstStyle>
            <a:lvl1pPr>
              <a:defRPr/>
            </a:lvl1pPr>
          </a:lstStyle>
          <a:p>
            <a:pPr>
              <a:defRPr/>
            </a:pPr>
            <a:fld id="{6B0232E2-49B4-498F-9BBB-831AE0218C1F}" type="slidenum">
              <a:rPr lang="de-DE"/>
              <a:pPr>
                <a:defRPr/>
              </a:pPr>
              <a:t>‹#›</a:t>
            </a:fld>
            <a:endParaRPr lang="de-DE"/>
          </a:p>
        </p:txBody>
      </p:sp>
    </p:spTree>
    <p:extLst>
      <p:ext uri="{BB962C8B-B14F-4D97-AF65-F5344CB8AC3E}">
        <p14:creationId xmlns:p14="http://schemas.microsoft.com/office/powerpoint/2010/main" val="3042946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6" name="Rectangle 6"/>
          <p:cNvSpPr>
            <a:spLocks noGrp="1" noChangeArrowheads="1"/>
          </p:cNvSpPr>
          <p:nvPr>
            <p:ph type="sldNum" sz="quarter" idx="12"/>
          </p:nvPr>
        </p:nvSpPr>
        <p:spPr>
          <a:ln/>
        </p:spPr>
        <p:txBody>
          <a:bodyPr/>
          <a:lstStyle>
            <a:lvl1pPr>
              <a:defRPr/>
            </a:lvl1pPr>
          </a:lstStyle>
          <a:p>
            <a:pPr>
              <a:defRPr/>
            </a:pPr>
            <a:fld id="{47E842CD-D8CE-46BC-9537-738ED4E5BE2D}" type="slidenum">
              <a:rPr lang="en-US" altLang="de-DE"/>
              <a:pPr>
                <a:defRPr/>
              </a:pPr>
              <a:t>‹#›</a:t>
            </a:fld>
            <a:endParaRPr lang="en-US" altLang="de-DE"/>
          </a:p>
        </p:txBody>
      </p:sp>
    </p:spTree>
    <p:extLst>
      <p:ext uri="{BB962C8B-B14F-4D97-AF65-F5344CB8AC3E}">
        <p14:creationId xmlns:p14="http://schemas.microsoft.com/office/powerpoint/2010/main" val="30262369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83118" y="1125538"/>
            <a:ext cx="5634567"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220884" y="1125538"/>
            <a:ext cx="5636683"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sldNum" sz="quarter" idx="10"/>
          </p:nvPr>
        </p:nvSpPr>
        <p:spPr>
          <a:ln/>
        </p:spPr>
        <p:txBody>
          <a:bodyPr/>
          <a:lstStyle>
            <a:lvl1pPr>
              <a:defRPr/>
            </a:lvl1pPr>
          </a:lstStyle>
          <a:p>
            <a:pPr>
              <a:defRPr/>
            </a:pPr>
            <a:fld id="{C939F2AA-DD94-47AC-A73F-5C54C21A772B}" type="slidenum">
              <a:rPr lang="de-DE"/>
              <a:pPr>
                <a:defRPr/>
              </a:pPr>
              <a:t>‹#›</a:t>
            </a:fld>
            <a:endParaRPr lang="de-DE"/>
          </a:p>
        </p:txBody>
      </p:sp>
    </p:spTree>
    <p:extLst>
      <p:ext uri="{BB962C8B-B14F-4D97-AF65-F5344CB8AC3E}">
        <p14:creationId xmlns:p14="http://schemas.microsoft.com/office/powerpoint/2010/main" val="11609649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sldNum" sz="quarter" idx="10"/>
          </p:nvPr>
        </p:nvSpPr>
        <p:spPr>
          <a:ln/>
        </p:spPr>
        <p:txBody>
          <a:bodyPr/>
          <a:lstStyle>
            <a:lvl1pPr>
              <a:defRPr/>
            </a:lvl1pPr>
          </a:lstStyle>
          <a:p>
            <a:pPr>
              <a:defRPr/>
            </a:pPr>
            <a:fld id="{5558D786-F1C1-4478-9A75-8D0FB1490AE1}" type="slidenum">
              <a:rPr lang="de-DE"/>
              <a:pPr>
                <a:defRPr/>
              </a:pPr>
              <a:t>‹#›</a:t>
            </a:fld>
            <a:endParaRPr lang="de-DE"/>
          </a:p>
        </p:txBody>
      </p:sp>
    </p:spTree>
    <p:extLst>
      <p:ext uri="{BB962C8B-B14F-4D97-AF65-F5344CB8AC3E}">
        <p14:creationId xmlns:p14="http://schemas.microsoft.com/office/powerpoint/2010/main" val="2922780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sldNum" sz="quarter" idx="10"/>
          </p:nvPr>
        </p:nvSpPr>
        <p:spPr>
          <a:ln/>
        </p:spPr>
        <p:txBody>
          <a:bodyPr/>
          <a:lstStyle>
            <a:lvl1pPr>
              <a:defRPr/>
            </a:lvl1pPr>
          </a:lstStyle>
          <a:p>
            <a:pPr>
              <a:defRPr/>
            </a:pPr>
            <a:fld id="{E8DB08EF-0338-4C55-B004-A177F226E50E}" type="slidenum">
              <a:rPr lang="de-DE"/>
              <a:pPr>
                <a:defRPr/>
              </a:pPr>
              <a:t>‹#›</a:t>
            </a:fld>
            <a:endParaRPr lang="de-DE"/>
          </a:p>
        </p:txBody>
      </p:sp>
    </p:spTree>
    <p:extLst>
      <p:ext uri="{BB962C8B-B14F-4D97-AF65-F5344CB8AC3E}">
        <p14:creationId xmlns:p14="http://schemas.microsoft.com/office/powerpoint/2010/main" val="54094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A514AA58-6D01-4CF5-8D65-C0365CD5EF08}" type="slidenum">
              <a:rPr lang="de-DE"/>
              <a:pPr>
                <a:defRPr/>
              </a:pPr>
              <a:t>‹#›</a:t>
            </a:fld>
            <a:endParaRPr lang="de-DE"/>
          </a:p>
        </p:txBody>
      </p:sp>
    </p:spTree>
    <p:extLst>
      <p:ext uri="{BB962C8B-B14F-4D97-AF65-F5344CB8AC3E}">
        <p14:creationId xmlns:p14="http://schemas.microsoft.com/office/powerpoint/2010/main" val="4040621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fld id="{7995C871-7F0E-4F6B-84FA-418DDD3F1E8F}" type="slidenum">
              <a:rPr lang="de-DE"/>
              <a:pPr>
                <a:defRPr/>
              </a:pPr>
              <a:t>‹#›</a:t>
            </a:fld>
            <a:endParaRPr lang="de-DE"/>
          </a:p>
        </p:txBody>
      </p:sp>
    </p:spTree>
    <p:extLst>
      <p:ext uri="{BB962C8B-B14F-4D97-AF65-F5344CB8AC3E}">
        <p14:creationId xmlns:p14="http://schemas.microsoft.com/office/powerpoint/2010/main" val="39952503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fld id="{70BBDDF9-D4B8-4285-9CAF-A452961B6BBF}" type="slidenum">
              <a:rPr lang="de-DE"/>
              <a:pPr>
                <a:defRPr/>
              </a:pPr>
              <a:t>‹#›</a:t>
            </a:fld>
            <a:endParaRPr lang="de-DE"/>
          </a:p>
        </p:txBody>
      </p:sp>
    </p:spTree>
    <p:extLst>
      <p:ext uri="{BB962C8B-B14F-4D97-AF65-F5344CB8AC3E}">
        <p14:creationId xmlns:p14="http://schemas.microsoft.com/office/powerpoint/2010/main" val="36387431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pPr>
              <a:defRPr/>
            </a:pPr>
            <a:fld id="{A2F37608-A34B-4921-A100-390DBF9A0995}" type="slidenum">
              <a:rPr lang="de-DE"/>
              <a:pPr>
                <a:defRPr/>
              </a:pPr>
              <a:t>‹#›</a:t>
            </a:fld>
            <a:endParaRPr lang="de-DE"/>
          </a:p>
        </p:txBody>
      </p:sp>
    </p:spTree>
    <p:extLst>
      <p:ext uri="{BB962C8B-B14F-4D97-AF65-F5344CB8AC3E}">
        <p14:creationId xmlns:p14="http://schemas.microsoft.com/office/powerpoint/2010/main" val="3024490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89484" y="225426"/>
            <a:ext cx="2868083" cy="61563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83118" y="225426"/>
            <a:ext cx="8403167" cy="61563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sldNum" sz="quarter" idx="10"/>
          </p:nvPr>
        </p:nvSpPr>
        <p:spPr>
          <a:ln/>
        </p:spPr>
        <p:txBody>
          <a:bodyPr/>
          <a:lstStyle>
            <a:lvl1pPr>
              <a:defRPr/>
            </a:lvl1pPr>
          </a:lstStyle>
          <a:p>
            <a:pPr>
              <a:defRPr/>
            </a:pPr>
            <a:fld id="{2EDE646A-7BF1-45BA-B565-C3BD73F19078}" type="slidenum">
              <a:rPr lang="de-DE"/>
              <a:pPr>
                <a:defRPr/>
              </a:pPr>
              <a:t>‹#›</a:t>
            </a:fld>
            <a:endParaRPr lang="de-DE"/>
          </a:p>
        </p:txBody>
      </p:sp>
    </p:spTree>
    <p:extLst>
      <p:ext uri="{BB962C8B-B14F-4D97-AF65-F5344CB8AC3E}">
        <p14:creationId xmlns:p14="http://schemas.microsoft.com/office/powerpoint/2010/main" val="1850964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383118" y="225426"/>
            <a:ext cx="11474449" cy="61563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5"/>
          <p:cNvSpPr>
            <a:spLocks noGrp="1" noChangeArrowheads="1"/>
          </p:cNvSpPr>
          <p:nvPr>
            <p:ph type="sldNum" sz="quarter" idx="10"/>
          </p:nvPr>
        </p:nvSpPr>
        <p:spPr>
          <a:ln/>
        </p:spPr>
        <p:txBody>
          <a:bodyPr/>
          <a:lstStyle>
            <a:lvl1pPr>
              <a:defRPr/>
            </a:lvl1pPr>
          </a:lstStyle>
          <a:p>
            <a:pPr>
              <a:defRPr/>
            </a:pPr>
            <a:fld id="{F8C1DDF9-3192-48DD-8796-1BB303357957}" type="slidenum">
              <a:rPr lang="de-DE"/>
              <a:pPr>
                <a:defRPr/>
              </a:pPr>
              <a:t>‹#›</a:t>
            </a:fld>
            <a:endParaRPr lang="de-DE"/>
          </a:p>
        </p:txBody>
      </p:sp>
    </p:spTree>
    <p:extLst>
      <p:ext uri="{BB962C8B-B14F-4D97-AF65-F5344CB8AC3E}">
        <p14:creationId xmlns:p14="http://schemas.microsoft.com/office/powerpoint/2010/main" val="14730899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0185" y="53790"/>
            <a:ext cx="11271623" cy="2034987"/>
          </a:xfrm>
        </p:spPr>
        <p:txBody>
          <a:bodyPr anchor="b">
            <a:normAutofit/>
          </a:bodyPr>
          <a:lstStyle>
            <a:lvl1pPr algn="ctr">
              <a:defRPr sz="4400" b="1"/>
            </a:lvl1pPr>
          </a:lstStyle>
          <a:p>
            <a:r>
              <a:rPr lang="en-US" dirty="0"/>
              <a:t>Title</a:t>
            </a:r>
          </a:p>
        </p:txBody>
      </p:sp>
      <p:sp>
        <p:nvSpPr>
          <p:cNvPr id="3" name="Subtitle 2"/>
          <p:cNvSpPr>
            <a:spLocks noGrp="1"/>
          </p:cNvSpPr>
          <p:nvPr>
            <p:ph type="subTitle" idx="1" hasCustomPrompt="1"/>
          </p:nvPr>
        </p:nvSpPr>
        <p:spPr>
          <a:xfrm>
            <a:off x="914398" y="2183414"/>
            <a:ext cx="10363199" cy="5559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Volodymyr Vovchenko</a:t>
            </a:r>
          </a:p>
        </p:txBody>
      </p:sp>
      <p:sp>
        <p:nvSpPr>
          <p:cNvPr id="12" name="Text Placeholder 11">
            <a:extLst>
              <a:ext uri="{FF2B5EF4-FFF2-40B4-BE49-F238E27FC236}">
                <a16:creationId xmlns:a16="http://schemas.microsoft.com/office/drawing/2014/main" id="{6CBF37B5-78F5-4A7D-8B93-035842C50E85}"/>
              </a:ext>
            </a:extLst>
          </p:cNvPr>
          <p:cNvSpPr>
            <a:spLocks noGrp="1"/>
          </p:cNvSpPr>
          <p:nvPr>
            <p:ph type="body" sz="quarter" idx="10" hasCustomPrompt="1"/>
          </p:nvPr>
        </p:nvSpPr>
        <p:spPr>
          <a:xfrm>
            <a:off x="3280703" y="4582035"/>
            <a:ext cx="5630583" cy="555922"/>
          </a:xfrm>
        </p:spPr>
        <p:txBody>
          <a:bodyPr>
            <a:normAutofit/>
          </a:bodyPr>
          <a:lstStyle>
            <a:lvl1pPr marL="0" indent="0" algn="ctr">
              <a:buNone/>
              <a:defRPr sz="2400" i="1"/>
            </a:lvl1pPr>
          </a:lstStyle>
          <a:p>
            <a:pPr lvl="0"/>
            <a:r>
              <a:rPr lang="en-US" dirty="0"/>
              <a:t>Conference, City, Country</a:t>
            </a:r>
            <a:endParaRPr lang="uk-UA" dirty="0"/>
          </a:p>
        </p:txBody>
      </p:sp>
      <p:sp>
        <p:nvSpPr>
          <p:cNvPr id="14" name="Text Placeholder 13">
            <a:extLst>
              <a:ext uri="{FF2B5EF4-FFF2-40B4-BE49-F238E27FC236}">
                <a16:creationId xmlns:a16="http://schemas.microsoft.com/office/drawing/2014/main" id="{E4FFC172-0F22-4283-A11C-0DC5E0AE852F}"/>
              </a:ext>
            </a:extLst>
          </p:cNvPr>
          <p:cNvSpPr>
            <a:spLocks noGrp="1"/>
          </p:cNvSpPr>
          <p:nvPr>
            <p:ph type="body" sz="quarter" idx="11" hasCustomPrompt="1"/>
          </p:nvPr>
        </p:nvSpPr>
        <p:spPr>
          <a:xfrm>
            <a:off x="4173001" y="5019584"/>
            <a:ext cx="3845984" cy="555922"/>
          </a:xfrm>
        </p:spPr>
        <p:txBody>
          <a:bodyPr>
            <a:normAutofit/>
          </a:bodyPr>
          <a:lstStyle>
            <a:lvl1pPr marL="0" indent="0" algn="ctr">
              <a:buNone/>
              <a:defRPr sz="2000" b="1"/>
            </a:lvl1pPr>
          </a:lstStyle>
          <a:p>
            <a:pPr lvl="0"/>
            <a:r>
              <a:rPr lang="en-US" dirty="0"/>
              <a:t>January 1, 2018</a:t>
            </a:r>
          </a:p>
        </p:txBody>
      </p:sp>
      <p:sp>
        <p:nvSpPr>
          <p:cNvPr id="16" name="Text Placeholder 15">
            <a:extLst>
              <a:ext uri="{FF2B5EF4-FFF2-40B4-BE49-F238E27FC236}">
                <a16:creationId xmlns:a16="http://schemas.microsoft.com/office/drawing/2014/main" id="{678850A6-F8A6-4A0B-B3FD-B128F2AAAD0E}"/>
              </a:ext>
            </a:extLst>
          </p:cNvPr>
          <p:cNvSpPr>
            <a:spLocks noGrp="1"/>
          </p:cNvSpPr>
          <p:nvPr>
            <p:ph type="body" sz="quarter" idx="12" hasCustomPrompt="1"/>
          </p:nvPr>
        </p:nvSpPr>
        <p:spPr>
          <a:xfrm>
            <a:off x="914398" y="2651537"/>
            <a:ext cx="10363199" cy="415925"/>
          </a:xfrm>
        </p:spPr>
        <p:txBody>
          <a:bodyPr>
            <a:normAutofit/>
          </a:bodyPr>
          <a:lstStyle>
            <a:lvl1pPr marL="0" indent="0" algn="ctr">
              <a:buNone/>
              <a:defRPr sz="1600"/>
            </a:lvl1pPr>
          </a:lstStyle>
          <a:p>
            <a:pPr lvl="0"/>
            <a:r>
              <a:rPr lang="en-US" dirty="0"/>
              <a:t>Affiliation 1 &amp; Affiliation 2</a:t>
            </a:r>
            <a:endParaRPr lang="uk-UA" dirty="0"/>
          </a:p>
        </p:txBody>
      </p:sp>
    </p:spTree>
    <p:extLst>
      <p:ext uri="{BB962C8B-B14F-4D97-AF65-F5344CB8AC3E}">
        <p14:creationId xmlns:p14="http://schemas.microsoft.com/office/powerpoint/2010/main" val="559460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7" name="Rectangle 6"/>
          <p:cNvSpPr>
            <a:spLocks noGrp="1" noChangeArrowheads="1"/>
          </p:cNvSpPr>
          <p:nvPr>
            <p:ph type="sldNum" sz="quarter" idx="12"/>
          </p:nvPr>
        </p:nvSpPr>
        <p:spPr>
          <a:ln/>
        </p:spPr>
        <p:txBody>
          <a:bodyPr/>
          <a:lstStyle>
            <a:lvl1pPr>
              <a:defRPr/>
            </a:lvl1pPr>
          </a:lstStyle>
          <a:p>
            <a:pPr>
              <a:defRPr/>
            </a:pPr>
            <a:fld id="{3FFAD058-F289-4838-BCC0-9040314CCF1D}" type="slidenum">
              <a:rPr lang="en-US" altLang="de-DE"/>
              <a:pPr>
                <a:defRPr/>
              </a:pPr>
              <a:t>‹#›</a:t>
            </a:fld>
            <a:endParaRPr lang="en-US" altLang="de-DE"/>
          </a:p>
        </p:txBody>
      </p:sp>
    </p:spTree>
    <p:extLst>
      <p:ext uri="{BB962C8B-B14F-4D97-AF65-F5344CB8AC3E}">
        <p14:creationId xmlns:p14="http://schemas.microsoft.com/office/powerpoint/2010/main" val="67122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0542" y="1"/>
            <a:ext cx="11450917" cy="1165085"/>
          </a:xfrm>
        </p:spPr>
        <p:txBody>
          <a:bodyPr>
            <a:normAutofit/>
          </a:bodyPr>
          <a:lstStyle>
            <a:lvl1pPr>
              <a:defRPr sz="3000" b="1"/>
            </a:lvl1pPr>
          </a:lstStyle>
          <a:p>
            <a:r>
              <a:rPr lang="en-US" dirty="0"/>
              <a:t>Slide title</a:t>
            </a:r>
          </a:p>
        </p:txBody>
      </p:sp>
      <p:sp>
        <p:nvSpPr>
          <p:cNvPr id="3" name="Content Placeholder 2"/>
          <p:cNvSpPr>
            <a:spLocks noGrp="1"/>
          </p:cNvSpPr>
          <p:nvPr>
            <p:ph idx="1"/>
          </p:nvPr>
        </p:nvSpPr>
        <p:spPr>
          <a:xfrm>
            <a:off x="370542" y="1165086"/>
            <a:ext cx="11450917" cy="5065379"/>
          </a:xfrm>
        </p:spPr>
        <p:txBody>
          <a:bodyPr/>
          <a:lstStyle>
            <a:lvl1pPr>
              <a:defRPr sz="2600"/>
            </a:lvl1pPr>
            <a:lvl2pPr>
              <a:defRPr sz="2200"/>
            </a:lvl2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10"/>
          </p:nvPr>
        </p:nvSpPr>
        <p:spPr>
          <a:xfrm>
            <a:off x="358589" y="6356351"/>
            <a:ext cx="1733177" cy="365125"/>
          </a:xfrm>
          <a:prstGeom prst="rect">
            <a:avLst/>
          </a:prstGeom>
        </p:spPr>
        <p:txBody>
          <a:bodyPr/>
          <a:lstStyle>
            <a:lvl1pPr>
              <a:defRPr sz="1800"/>
            </a:lvl1pPr>
          </a:lstStyle>
          <a:p>
            <a:r>
              <a:rPr lang="uk-UA" dirty="0"/>
              <a:t>16.05.2018</a:t>
            </a:r>
          </a:p>
        </p:txBody>
      </p:sp>
      <p:sp>
        <p:nvSpPr>
          <p:cNvPr id="5" name="Footer Placeholder 4"/>
          <p:cNvSpPr>
            <a:spLocks noGrp="1"/>
          </p:cNvSpPr>
          <p:nvPr>
            <p:ph type="ftr" sz="quarter" idx="11"/>
          </p:nvPr>
        </p:nvSpPr>
        <p:spPr>
          <a:xfrm>
            <a:off x="2211295" y="6356351"/>
            <a:ext cx="7769411" cy="365125"/>
          </a:xfrm>
          <a:prstGeom prst="rect">
            <a:avLst/>
          </a:prstGeom>
        </p:spPr>
        <p:txBody>
          <a:bodyPr/>
          <a:lstStyle>
            <a:lvl1pPr>
              <a:defRPr sz="1800"/>
            </a:lvl1pPr>
          </a:lstStyle>
          <a:p>
            <a:r>
              <a:rPr lang="en-US" dirty="0"/>
              <a:t>Lattice-based QCD equation of state at finite baryon density</a:t>
            </a:r>
            <a:endParaRPr lang="uk-UA" dirty="0"/>
          </a:p>
        </p:txBody>
      </p:sp>
      <p:cxnSp>
        <p:nvCxnSpPr>
          <p:cNvPr id="8" name="Прямая соединительная линия 7">
            <a:extLst>
              <a:ext uri="{FF2B5EF4-FFF2-40B4-BE49-F238E27FC236}">
                <a16:creationId xmlns:a16="http://schemas.microsoft.com/office/drawing/2014/main" id="{E330716B-4A30-42ED-9EE2-313B727AF872}"/>
              </a:ext>
            </a:extLst>
          </p:cNvPr>
          <p:cNvCxnSpPr>
            <a:cxnSpLocks/>
          </p:cNvCxnSpPr>
          <p:nvPr userDrawn="1"/>
        </p:nvCxnSpPr>
        <p:spPr>
          <a:xfrm>
            <a:off x="525930" y="941290"/>
            <a:ext cx="11295529" cy="0"/>
          </a:xfrm>
          <a:prstGeom prst="line">
            <a:avLst/>
          </a:prstGeom>
          <a:ln w="38100" cap="rnd">
            <a:solidFill>
              <a:schemeClr val="accent1">
                <a:lumMod val="75000"/>
              </a:schemeClr>
            </a:solidFill>
            <a:miter lim="800000"/>
            <a:headEnd type="none"/>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E6D348-82C6-4292-BBB3-9B6596DDBA2C}"/>
              </a:ext>
            </a:extLst>
          </p:cNvPr>
          <p:cNvSpPr>
            <a:spLocks noGrp="1"/>
          </p:cNvSpPr>
          <p:nvPr>
            <p:ph type="body" sz="quarter" idx="12" hasCustomPrompt="1"/>
          </p:nvPr>
        </p:nvSpPr>
        <p:spPr>
          <a:xfrm>
            <a:off x="10679331" y="6467291"/>
            <a:ext cx="1142128" cy="340472"/>
          </a:xfrm>
        </p:spPr>
        <p:txBody>
          <a:bodyPr/>
          <a:lstStyle>
            <a:lvl1pPr marL="0" indent="0" algn="r">
              <a:buNone/>
              <a:defRPr sz="1800">
                <a:solidFill>
                  <a:schemeClr val="bg1">
                    <a:lumMod val="50000"/>
                  </a:schemeClr>
                </a:solidFill>
              </a:defRPr>
            </a:lvl1pPr>
          </a:lstStyle>
          <a:p>
            <a:pPr lvl="0"/>
            <a:r>
              <a:rPr lang="en-US" dirty="0"/>
              <a:t>1/16</a:t>
            </a:r>
            <a:endParaRPr lang="uk-UA" dirty="0"/>
          </a:p>
        </p:txBody>
      </p:sp>
    </p:spTree>
    <p:extLst>
      <p:ext uri="{BB962C8B-B14F-4D97-AF65-F5344CB8AC3E}">
        <p14:creationId xmlns:p14="http://schemas.microsoft.com/office/powerpoint/2010/main" val="30245298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ru-RU" dirty="0"/>
              <a:t>Образец заголовка</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5" name="Footer Placeholder 4"/>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7" name="TextBox 6">
            <a:extLst>
              <a:ext uri="{FF2B5EF4-FFF2-40B4-BE49-F238E27FC236}">
                <a16:creationId xmlns:a16="http://schemas.microsoft.com/office/drawing/2014/main" id="{5B8B6DC0-C439-4E9C-83A1-0864A66907B2}"/>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6137700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6" name="Footer Placeholder 5"/>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8" name="TextBox 7">
            <a:extLst>
              <a:ext uri="{FF2B5EF4-FFF2-40B4-BE49-F238E27FC236}">
                <a16:creationId xmlns:a16="http://schemas.microsoft.com/office/drawing/2014/main" id="{92CBFA41-6503-4670-A030-C4026C269157}"/>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1379473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8" name="Footer Placeholder 7"/>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10" name="TextBox 9">
            <a:extLst>
              <a:ext uri="{FF2B5EF4-FFF2-40B4-BE49-F238E27FC236}">
                <a16:creationId xmlns:a16="http://schemas.microsoft.com/office/drawing/2014/main" id="{BC605502-1E5D-40B4-9172-D712644FEDD1}"/>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21019168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4" name="Footer Placeholder 3"/>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6" name="TextBox 5">
            <a:extLst>
              <a:ext uri="{FF2B5EF4-FFF2-40B4-BE49-F238E27FC236}">
                <a16:creationId xmlns:a16="http://schemas.microsoft.com/office/drawing/2014/main" id="{57863152-FD27-4939-832D-B860C6DB12A5}"/>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mn-lt"/>
              </a:rPr>
              <a:t>/16</a:t>
            </a:r>
            <a:endParaRPr lang="uk-UA" sz="1800" dirty="0">
              <a:solidFill>
                <a:schemeClr val="bg1">
                  <a:lumMod val="50000"/>
                </a:schemeClr>
              </a:solidFill>
              <a:latin typeface="+mn-lt"/>
            </a:endParaRPr>
          </a:p>
        </p:txBody>
      </p:sp>
    </p:spTree>
    <p:extLst>
      <p:ext uri="{BB962C8B-B14F-4D97-AF65-F5344CB8AC3E}">
        <p14:creationId xmlns:p14="http://schemas.microsoft.com/office/powerpoint/2010/main" val="4129931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3" name="Footer Placeholder 2"/>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Tree>
    <p:extLst>
      <p:ext uri="{BB962C8B-B14F-4D97-AF65-F5344CB8AC3E}">
        <p14:creationId xmlns:p14="http://schemas.microsoft.com/office/powerpoint/2010/main" val="8106084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6" name="Footer Placeholder 5"/>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8" name="TextBox 7">
            <a:extLst>
              <a:ext uri="{FF2B5EF4-FFF2-40B4-BE49-F238E27FC236}">
                <a16:creationId xmlns:a16="http://schemas.microsoft.com/office/drawing/2014/main" id="{7BC18BA5-E72A-4B8B-9830-A8FD3E323A65}"/>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797464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6" name="Footer Placeholder 5"/>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8" name="TextBox 7">
            <a:extLst>
              <a:ext uri="{FF2B5EF4-FFF2-40B4-BE49-F238E27FC236}">
                <a16:creationId xmlns:a16="http://schemas.microsoft.com/office/drawing/2014/main" id="{566E4F29-ED37-4848-985D-7E7F13267723}"/>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6155198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5" name="Footer Placeholder 4"/>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7" name="TextBox 6">
            <a:extLst>
              <a:ext uri="{FF2B5EF4-FFF2-40B4-BE49-F238E27FC236}">
                <a16:creationId xmlns:a16="http://schemas.microsoft.com/office/drawing/2014/main" id="{EB9EB41E-26C4-40E9-BDFE-31AA4607F9C9}"/>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4404758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358588" y="6356351"/>
            <a:ext cx="2743200" cy="365125"/>
          </a:xfrm>
          <a:prstGeom prst="rect">
            <a:avLst/>
          </a:prstGeom>
        </p:spPr>
        <p:txBody>
          <a:bodyPr/>
          <a:lstStyle/>
          <a:p>
            <a:r>
              <a:rPr lang="uk-UA"/>
              <a:t>16.05.2018</a:t>
            </a:r>
          </a:p>
        </p:txBody>
      </p:sp>
      <p:sp>
        <p:nvSpPr>
          <p:cNvPr id="5" name="Footer Placeholder 4"/>
          <p:cNvSpPr>
            <a:spLocks noGrp="1"/>
          </p:cNvSpPr>
          <p:nvPr>
            <p:ph type="ftr" sz="quarter" idx="11"/>
          </p:nvPr>
        </p:nvSpPr>
        <p:spPr>
          <a:xfrm>
            <a:off x="3370730" y="6356352"/>
            <a:ext cx="5414681" cy="365125"/>
          </a:xfrm>
          <a:prstGeom prst="rect">
            <a:avLst/>
          </a:prstGeom>
        </p:spPr>
        <p:txBody>
          <a:bodyPr/>
          <a:lstStyle/>
          <a:p>
            <a:r>
              <a:rPr lang="en-US"/>
              <a:t>Lattice-based QCD equation of state at finite baryon density</a:t>
            </a:r>
            <a:endParaRPr lang="uk-UA"/>
          </a:p>
        </p:txBody>
      </p:sp>
      <p:sp>
        <p:nvSpPr>
          <p:cNvPr id="7" name="TextBox 6">
            <a:extLst>
              <a:ext uri="{FF2B5EF4-FFF2-40B4-BE49-F238E27FC236}">
                <a16:creationId xmlns:a16="http://schemas.microsoft.com/office/drawing/2014/main" id="{28E0C373-8171-4426-B0B4-D377060F6819}"/>
              </a:ext>
            </a:extLst>
          </p:cNvPr>
          <p:cNvSpPr txBox="1"/>
          <p:nvPr userDrawn="1"/>
        </p:nvSpPr>
        <p:spPr>
          <a:xfrm>
            <a:off x="10399058" y="6374886"/>
            <a:ext cx="1410447" cy="369332"/>
          </a:xfrm>
          <a:prstGeom prst="rect">
            <a:avLst/>
          </a:prstGeom>
          <a:noFill/>
        </p:spPr>
        <p:txBody>
          <a:bodyPr wrap="square" rtlCol="0">
            <a:spAutoFit/>
          </a:bodyPr>
          <a:lstStyle/>
          <a:p>
            <a:pPr algn="r"/>
            <a:fld id="{F756D04E-A8B2-4ECC-B16F-BDE426F97B99}" type="slidenum">
              <a:rPr lang="uk-UA" sz="1800" smtClean="0">
                <a:solidFill>
                  <a:schemeClr val="bg1">
                    <a:lumMod val="50000"/>
                  </a:schemeClr>
                </a:solidFill>
              </a:rPr>
              <a:pPr algn="r"/>
              <a:t>‹#›</a:t>
            </a:fld>
            <a:r>
              <a:rPr lang="en-US" sz="1800" dirty="0">
                <a:solidFill>
                  <a:schemeClr val="bg1">
                    <a:lumMod val="50000"/>
                  </a:schemeClr>
                </a:solidFill>
                <a:latin typeface="Gill Sans MT" panose="020B0502020104020203" pitchFamily="34" charset="0"/>
              </a:rPr>
              <a:t>/15</a:t>
            </a:r>
            <a:endParaRPr lang="uk-UA" sz="1800" dirty="0">
              <a:solidFill>
                <a:schemeClr val="bg1">
                  <a:lumMod val="50000"/>
                </a:schemeClr>
              </a:solidFill>
            </a:endParaRPr>
          </a:p>
        </p:txBody>
      </p:sp>
    </p:spTree>
    <p:extLst>
      <p:ext uri="{BB962C8B-B14F-4D97-AF65-F5344CB8AC3E}">
        <p14:creationId xmlns:p14="http://schemas.microsoft.com/office/powerpoint/2010/main" val="3445911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9" name="Rectangle 6"/>
          <p:cNvSpPr>
            <a:spLocks noGrp="1" noChangeArrowheads="1"/>
          </p:cNvSpPr>
          <p:nvPr>
            <p:ph type="sldNum" sz="quarter" idx="12"/>
          </p:nvPr>
        </p:nvSpPr>
        <p:spPr>
          <a:ln/>
        </p:spPr>
        <p:txBody>
          <a:bodyPr/>
          <a:lstStyle>
            <a:lvl1pPr>
              <a:defRPr/>
            </a:lvl1pPr>
          </a:lstStyle>
          <a:p>
            <a:pPr>
              <a:defRPr/>
            </a:pPr>
            <a:fld id="{B2B8FF0C-4414-4A0E-8F17-51E51F9BBCB2}" type="slidenum">
              <a:rPr lang="en-US" altLang="de-DE"/>
              <a:pPr>
                <a:defRPr/>
              </a:pPr>
              <a:t>‹#›</a:t>
            </a:fld>
            <a:endParaRPr lang="en-US" altLang="de-DE"/>
          </a:p>
        </p:txBody>
      </p:sp>
    </p:spTree>
    <p:extLst>
      <p:ext uri="{BB962C8B-B14F-4D97-AF65-F5344CB8AC3E}">
        <p14:creationId xmlns:p14="http://schemas.microsoft.com/office/powerpoint/2010/main" val="31442489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a:extLst>
              <a:ext uri="{FF2B5EF4-FFF2-40B4-BE49-F238E27FC236}">
                <a16:creationId xmlns:a16="http://schemas.microsoft.com/office/drawing/2014/main" id="{54E4693F-4C45-32DC-BD52-3FEFC643350B}"/>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5" name="Footer Placeholder 4">
            <a:extLst>
              <a:ext uri="{FF2B5EF4-FFF2-40B4-BE49-F238E27FC236}">
                <a16:creationId xmlns:a16="http://schemas.microsoft.com/office/drawing/2014/main" id="{6F8EE65A-EE11-AC6D-EAB2-59421BE91AF0}"/>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6" name="Slide Number Placeholder 5">
            <a:extLst>
              <a:ext uri="{FF2B5EF4-FFF2-40B4-BE49-F238E27FC236}">
                <a16:creationId xmlns:a16="http://schemas.microsoft.com/office/drawing/2014/main" id="{D7A5F9AA-6014-CEF5-2A95-5070A23B7ABA}"/>
              </a:ext>
            </a:extLst>
          </p:cNvPr>
          <p:cNvSpPr>
            <a:spLocks noGrp="1"/>
          </p:cNvSpPr>
          <p:nvPr>
            <p:ph type="sldNum" sz="quarter" idx="12"/>
          </p:nvPr>
        </p:nvSpPr>
        <p:spPr/>
        <p:txBody>
          <a:bodyPr/>
          <a:lstStyle>
            <a:lvl1pPr>
              <a:defRPr/>
            </a:lvl1pPr>
          </a:lstStyle>
          <a:p>
            <a:pPr>
              <a:defRPr/>
            </a:pPr>
            <a:fld id="{04C29E13-7D03-4B96-8B61-474ED0ECFC62}" type="slidenum">
              <a:rPr lang="en-US" altLang="ru-RU"/>
              <a:pPr>
                <a:defRPr/>
              </a:pPr>
              <a:t>‹#›</a:t>
            </a:fld>
            <a:endParaRPr lang="en-US" altLang="ru-RU"/>
          </a:p>
        </p:txBody>
      </p:sp>
    </p:spTree>
    <p:extLst>
      <p:ext uri="{BB962C8B-B14F-4D97-AF65-F5344CB8AC3E}">
        <p14:creationId xmlns:p14="http://schemas.microsoft.com/office/powerpoint/2010/main" val="19240819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9B2570-9597-7F50-C263-010E95D254CA}"/>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5" name="Footer Placeholder 4">
            <a:extLst>
              <a:ext uri="{FF2B5EF4-FFF2-40B4-BE49-F238E27FC236}">
                <a16:creationId xmlns:a16="http://schemas.microsoft.com/office/drawing/2014/main" id="{11C0A669-3372-1EB1-BD02-219068EA4B0A}"/>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6" name="Slide Number Placeholder 5">
            <a:extLst>
              <a:ext uri="{FF2B5EF4-FFF2-40B4-BE49-F238E27FC236}">
                <a16:creationId xmlns:a16="http://schemas.microsoft.com/office/drawing/2014/main" id="{9625087F-A29D-D46E-4941-19C4B9BA4F46}"/>
              </a:ext>
            </a:extLst>
          </p:cNvPr>
          <p:cNvSpPr>
            <a:spLocks noGrp="1"/>
          </p:cNvSpPr>
          <p:nvPr>
            <p:ph type="sldNum" sz="quarter" idx="12"/>
          </p:nvPr>
        </p:nvSpPr>
        <p:spPr/>
        <p:txBody>
          <a:bodyPr/>
          <a:lstStyle>
            <a:lvl1pPr>
              <a:defRPr/>
            </a:lvl1pPr>
          </a:lstStyle>
          <a:p>
            <a:pPr>
              <a:defRPr/>
            </a:pPr>
            <a:fld id="{C8804BEB-72F7-49AE-84C3-D98D7FD4302C}" type="slidenum">
              <a:rPr lang="en-US" altLang="ru-RU"/>
              <a:pPr>
                <a:defRPr/>
              </a:pPr>
              <a:t>‹#›</a:t>
            </a:fld>
            <a:endParaRPr lang="en-US" altLang="ru-RU"/>
          </a:p>
        </p:txBody>
      </p:sp>
    </p:spTree>
    <p:extLst>
      <p:ext uri="{BB962C8B-B14F-4D97-AF65-F5344CB8AC3E}">
        <p14:creationId xmlns:p14="http://schemas.microsoft.com/office/powerpoint/2010/main" val="95869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3BE426-89BA-EF51-8E9A-427441D0D8FA}"/>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5" name="Footer Placeholder 4">
            <a:extLst>
              <a:ext uri="{FF2B5EF4-FFF2-40B4-BE49-F238E27FC236}">
                <a16:creationId xmlns:a16="http://schemas.microsoft.com/office/drawing/2014/main" id="{D6F73ECF-BAB2-2A09-0A12-DAC6BDA7DCF0}"/>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6" name="Slide Number Placeholder 5">
            <a:extLst>
              <a:ext uri="{FF2B5EF4-FFF2-40B4-BE49-F238E27FC236}">
                <a16:creationId xmlns:a16="http://schemas.microsoft.com/office/drawing/2014/main" id="{972C235C-837F-9E2C-0A34-B7C74AD7D142}"/>
              </a:ext>
            </a:extLst>
          </p:cNvPr>
          <p:cNvSpPr>
            <a:spLocks noGrp="1"/>
          </p:cNvSpPr>
          <p:nvPr>
            <p:ph type="sldNum" sz="quarter" idx="12"/>
          </p:nvPr>
        </p:nvSpPr>
        <p:spPr/>
        <p:txBody>
          <a:bodyPr/>
          <a:lstStyle>
            <a:lvl1pPr>
              <a:defRPr/>
            </a:lvl1pPr>
          </a:lstStyle>
          <a:p>
            <a:pPr>
              <a:defRPr/>
            </a:pPr>
            <a:fld id="{F75AA082-CABB-42EE-B447-3CECEA54839A}" type="slidenum">
              <a:rPr lang="en-US" altLang="ru-RU"/>
              <a:pPr>
                <a:defRPr/>
              </a:pPr>
              <a:t>‹#›</a:t>
            </a:fld>
            <a:endParaRPr lang="en-US" altLang="ru-RU"/>
          </a:p>
        </p:txBody>
      </p:sp>
    </p:spTree>
    <p:extLst>
      <p:ext uri="{BB962C8B-B14F-4D97-AF65-F5344CB8AC3E}">
        <p14:creationId xmlns:p14="http://schemas.microsoft.com/office/powerpoint/2010/main" val="4258403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A150524-1CFF-58E1-7503-59BF9F9F941C}"/>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6" name="Footer Placeholder 4">
            <a:extLst>
              <a:ext uri="{FF2B5EF4-FFF2-40B4-BE49-F238E27FC236}">
                <a16:creationId xmlns:a16="http://schemas.microsoft.com/office/drawing/2014/main" id="{29BB6038-C01E-4544-8F80-A4294228F32E}"/>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7" name="Slide Number Placeholder 5">
            <a:extLst>
              <a:ext uri="{FF2B5EF4-FFF2-40B4-BE49-F238E27FC236}">
                <a16:creationId xmlns:a16="http://schemas.microsoft.com/office/drawing/2014/main" id="{9958AD80-1E3D-6878-B857-15B37C7A780D}"/>
              </a:ext>
            </a:extLst>
          </p:cNvPr>
          <p:cNvSpPr>
            <a:spLocks noGrp="1"/>
          </p:cNvSpPr>
          <p:nvPr>
            <p:ph type="sldNum" sz="quarter" idx="12"/>
          </p:nvPr>
        </p:nvSpPr>
        <p:spPr/>
        <p:txBody>
          <a:bodyPr/>
          <a:lstStyle>
            <a:lvl1pPr>
              <a:defRPr/>
            </a:lvl1pPr>
          </a:lstStyle>
          <a:p>
            <a:pPr>
              <a:defRPr/>
            </a:pPr>
            <a:fld id="{B48BFAA3-9EFD-424D-ACD4-2E662B8542E4}" type="slidenum">
              <a:rPr lang="en-US" altLang="ru-RU"/>
              <a:pPr>
                <a:defRPr/>
              </a:pPr>
              <a:t>‹#›</a:t>
            </a:fld>
            <a:endParaRPr lang="en-US" altLang="ru-RU"/>
          </a:p>
        </p:txBody>
      </p:sp>
    </p:spTree>
    <p:extLst>
      <p:ext uri="{BB962C8B-B14F-4D97-AF65-F5344CB8AC3E}">
        <p14:creationId xmlns:p14="http://schemas.microsoft.com/office/powerpoint/2010/main" val="36066718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7F4A756-58C6-F88A-A213-8CFC9153ABBC}"/>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8" name="Footer Placeholder 4">
            <a:extLst>
              <a:ext uri="{FF2B5EF4-FFF2-40B4-BE49-F238E27FC236}">
                <a16:creationId xmlns:a16="http://schemas.microsoft.com/office/drawing/2014/main" id="{84EF97D4-50F3-DF74-4F25-D9EDC0A05C59}"/>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9" name="Slide Number Placeholder 5">
            <a:extLst>
              <a:ext uri="{FF2B5EF4-FFF2-40B4-BE49-F238E27FC236}">
                <a16:creationId xmlns:a16="http://schemas.microsoft.com/office/drawing/2014/main" id="{A6C0DCE3-8602-30EE-E4F7-9F2F50506DD8}"/>
              </a:ext>
            </a:extLst>
          </p:cNvPr>
          <p:cNvSpPr>
            <a:spLocks noGrp="1"/>
          </p:cNvSpPr>
          <p:nvPr>
            <p:ph type="sldNum" sz="quarter" idx="12"/>
          </p:nvPr>
        </p:nvSpPr>
        <p:spPr/>
        <p:txBody>
          <a:bodyPr/>
          <a:lstStyle>
            <a:lvl1pPr>
              <a:defRPr/>
            </a:lvl1pPr>
          </a:lstStyle>
          <a:p>
            <a:pPr>
              <a:defRPr/>
            </a:pPr>
            <a:fld id="{08D73CEB-AEC8-46AF-AD5A-446E7DCE5505}" type="slidenum">
              <a:rPr lang="en-US" altLang="ru-RU"/>
              <a:pPr>
                <a:defRPr/>
              </a:pPr>
              <a:t>‹#›</a:t>
            </a:fld>
            <a:endParaRPr lang="en-US" altLang="ru-RU"/>
          </a:p>
        </p:txBody>
      </p:sp>
    </p:spTree>
    <p:extLst>
      <p:ext uri="{BB962C8B-B14F-4D97-AF65-F5344CB8AC3E}">
        <p14:creationId xmlns:p14="http://schemas.microsoft.com/office/powerpoint/2010/main" val="42567063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031536C-DE68-4282-746D-71FD6E22C323}"/>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4" name="Footer Placeholder 4">
            <a:extLst>
              <a:ext uri="{FF2B5EF4-FFF2-40B4-BE49-F238E27FC236}">
                <a16:creationId xmlns:a16="http://schemas.microsoft.com/office/drawing/2014/main" id="{DD9E911C-8737-4C15-B4AE-71DB954D9539}"/>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5" name="Slide Number Placeholder 5">
            <a:extLst>
              <a:ext uri="{FF2B5EF4-FFF2-40B4-BE49-F238E27FC236}">
                <a16:creationId xmlns:a16="http://schemas.microsoft.com/office/drawing/2014/main" id="{4F88FDDE-EA66-67DA-C168-F366378E706C}"/>
              </a:ext>
            </a:extLst>
          </p:cNvPr>
          <p:cNvSpPr>
            <a:spLocks noGrp="1"/>
          </p:cNvSpPr>
          <p:nvPr>
            <p:ph type="sldNum" sz="quarter" idx="12"/>
          </p:nvPr>
        </p:nvSpPr>
        <p:spPr/>
        <p:txBody>
          <a:bodyPr/>
          <a:lstStyle>
            <a:lvl1pPr>
              <a:defRPr/>
            </a:lvl1pPr>
          </a:lstStyle>
          <a:p>
            <a:pPr>
              <a:defRPr/>
            </a:pPr>
            <a:fld id="{96E07A9C-3896-495A-9C8A-78FCDF9B3FD9}" type="slidenum">
              <a:rPr lang="en-US" altLang="ru-RU"/>
              <a:pPr>
                <a:defRPr/>
              </a:pPr>
              <a:t>‹#›</a:t>
            </a:fld>
            <a:endParaRPr lang="en-US" altLang="ru-RU"/>
          </a:p>
        </p:txBody>
      </p:sp>
    </p:spTree>
    <p:extLst>
      <p:ext uri="{BB962C8B-B14F-4D97-AF65-F5344CB8AC3E}">
        <p14:creationId xmlns:p14="http://schemas.microsoft.com/office/powerpoint/2010/main" val="10435243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D70968C-360D-434E-AF8E-A09FD4116B95}"/>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3" name="Footer Placeholder 4">
            <a:extLst>
              <a:ext uri="{FF2B5EF4-FFF2-40B4-BE49-F238E27FC236}">
                <a16:creationId xmlns:a16="http://schemas.microsoft.com/office/drawing/2014/main" id="{77879C71-DA61-096F-7046-86984BEABFC6}"/>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4" name="Slide Number Placeholder 5">
            <a:extLst>
              <a:ext uri="{FF2B5EF4-FFF2-40B4-BE49-F238E27FC236}">
                <a16:creationId xmlns:a16="http://schemas.microsoft.com/office/drawing/2014/main" id="{83078F00-F404-A9A6-0895-1AF2B2AA50E8}"/>
              </a:ext>
            </a:extLst>
          </p:cNvPr>
          <p:cNvSpPr>
            <a:spLocks noGrp="1"/>
          </p:cNvSpPr>
          <p:nvPr>
            <p:ph type="sldNum" sz="quarter" idx="12"/>
          </p:nvPr>
        </p:nvSpPr>
        <p:spPr/>
        <p:txBody>
          <a:bodyPr/>
          <a:lstStyle>
            <a:lvl1pPr>
              <a:defRPr/>
            </a:lvl1pPr>
          </a:lstStyle>
          <a:p>
            <a:pPr>
              <a:defRPr/>
            </a:pPr>
            <a:fld id="{103EE07C-3853-4C61-999D-CECEF427D55A}" type="slidenum">
              <a:rPr lang="en-US" altLang="ru-RU"/>
              <a:pPr>
                <a:defRPr/>
              </a:pPr>
              <a:t>‹#›</a:t>
            </a:fld>
            <a:endParaRPr lang="en-US" altLang="ru-RU"/>
          </a:p>
        </p:txBody>
      </p:sp>
    </p:spTree>
    <p:extLst>
      <p:ext uri="{BB962C8B-B14F-4D97-AF65-F5344CB8AC3E}">
        <p14:creationId xmlns:p14="http://schemas.microsoft.com/office/powerpoint/2010/main" val="32430165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83EBA9A-8E2D-EE5A-F6A7-6B59BBD096B1}"/>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6" name="Footer Placeholder 4">
            <a:extLst>
              <a:ext uri="{FF2B5EF4-FFF2-40B4-BE49-F238E27FC236}">
                <a16:creationId xmlns:a16="http://schemas.microsoft.com/office/drawing/2014/main" id="{2DF5BDB2-9ABD-CC02-4E34-C93DCBD6C38C}"/>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7" name="Slide Number Placeholder 5">
            <a:extLst>
              <a:ext uri="{FF2B5EF4-FFF2-40B4-BE49-F238E27FC236}">
                <a16:creationId xmlns:a16="http://schemas.microsoft.com/office/drawing/2014/main" id="{2C50255F-9927-05D6-700B-6689CA09602B}"/>
              </a:ext>
            </a:extLst>
          </p:cNvPr>
          <p:cNvSpPr>
            <a:spLocks noGrp="1"/>
          </p:cNvSpPr>
          <p:nvPr>
            <p:ph type="sldNum" sz="quarter" idx="12"/>
          </p:nvPr>
        </p:nvSpPr>
        <p:spPr/>
        <p:txBody>
          <a:bodyPr/>
          <a:lstStyle>
            <a:lvl1pPr>
              <a:defRPr/>
            </a:lvl1pPr>
          </a:lstStyle>
          <a:p>
            <a:pPr>
              <a:defRPr/>
            </a:pPr>
            <a:fld id="{89AC88CF-96CB-4F68-85C4-16DB89457F76}" type="slidenum">
              <a:rPr lang="en-US" altLang="ru-RU"/>
              <a:pPr>
                <a:defRPr/>
              </a:pPr>
              <a:t>‹#›</a:t>
            </a:fld>
            <a:endParaRPr lang="en-US" altLang="ru-RU"/>
          </a:p>
        </p:txBody>
      </p:sp>
    </p:spTree>
    <p:extLst>
      <p:ext uri="{BB962C8B-B14F-4D97-AF65-F5344CB8AC3E}">
        <p14:creationId xmlns:p14="http://schemas.microsoft.com/office/powerpoint/2010/main" val="34528946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1ED84CA-E036-1A36-275F-091668CB128D}"/>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6" name="Footer Placeholder 4">
            <a:extLst>
              <a:ext uri="{FF2B5EF4-FFF2-40B4-BE49-F238E27FC236}">
                <a16:creationId xmlns:a16="http://schemas.microsoft.com/office/drawing/2014/main" id="{499573D3-0FD9-DB4B-C01C-53B7651711D5}"/>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7" name="Slide Number Placeholder 5">
            <a:extLst>
              <a:ext uri="{FF2B5EF4-FFF2-40B4-BE49-F238E27FC236}">
                <a16:creationId xmlns:a16="http://schemas.microsoft.com/office/drawing/2014/main" id="{83C3EEEF-B284-C2EC-8139-DB8E32687966}"/>
              </a:ext>
            </a:extLst>
          </p:cNvPr>
          <p:cNvSpPr>
            <a:spLocks noGrp="1"/>
          </p:cNvSpPr>
          <p:nvPr>
            <p:ph type="sldNum" sz="quarter" idx="12"/>
          </p:nvPr>
        </p:nvSpPr>
        <p:spPr/>
        <p:txBody>
          <a:bodyPr/>
          <a:lstStyle>
            <a:lvl1pPr>
              <a:defRPr/>
            </a:lvl1pPr>
          </a:lstStyle>
          <a:p>
            <a:pPr>
              <a:defRPr/>
            </a:pPr>
            <a:fld id="{09298721-D0FF-43A2-A3F6-9892404193EE}" type="slidenum">
              <a:rPr lang="en-US" altLang="ru-RU"/>
              <a:pPr>
                <a:defRPr/>
              </a:pPr>
              <a:t>‹#›</a:t>
            </a:fld>
            <a:endParaRPr lang="en-US" altLang="ru-RU"/>
          </a:p>
        </p:txBody>
      </p:sp>
    </p:spTree>
    <p:extLst>
      <p:ext uri="{BB962C8B-B14F-4D97-AF65-F5344CB8AC3E}">
        <p14:creationId xmlns:p14="http://schemas.microsoft.com/office/powerpoint/2010/main" val="76060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B1958B-9474-1423-DBC6-17DA9C354EB7}"/>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5" name="Footer Placeholder 4">
            <a:extLst>
              <a:ext uri="{FF2B5EF4-FFF2-40B4-BE49-F238E27FC236}">
                <a16:creationId xmlns:a16="http://schemas.microsoft.com/office/drawing/2014/main" id="{5CEE147E-E7D3-63C2-F028-45C6B78C7692}"/>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6" name="Slide Number Placeholder 5">
            <a:extLst>
              <a:ext uri="{FF2B5EF4-FFF2-40B4-BE49-F238E27FC236}">
                <a16:creationId xmlns:a16="http://schemas.microsoft.com/office/drawing/2014/main" id="{D6E5ED2B-6ACE-0040-7A9E-A843C510084F}"/>
              </a:ext>
            </a:extLst>
          </p:cNvPr>
          <p:cNvSpPr>
            <a:spLocks noGrp="1"/>
          </p:cNvSpPr>
          <p:nvPr>
            <p:ph type="sldNum" sz="quarter" idx="12"/>
          </p:nvPr>
        </p:nvSpPr>
        <p:spPr/>
        <p:txBody>
          <a:bodyPr/>
          <a:lstStyle>
            <a:lvl1pPr>
              <a:defRPr/>
            </a:lvl1pPr>
          </a:lstStyle>
          <a:p>
            <a:pPr>
              <a:defRPr/>
            </a:pPr>
            <a:fld id="{8D3691CB-8C15-44EA-AEB8-8E97340962E9}" type="slidenum">
              <a:rPr lang="en-US" altLang="ru-RU"/>
              <a:pPr>
                <a:defRPr/>
              </a:pPr>
              <a:t>‹#›</a:t>
            </a:fld>
            <a:endParaRPr lang="en-US" altLang="ru-RU"/>
          </a:p>
        </p:txBody>
      </p:sp>
    </p:spTree>
    <p:extLst>
      <p:ext uri="{BB962C8B-B14F-4D97-AF65-F5344CB8AC3E}">
        <p14:creationId xmlns:p14="http://schemas.microsoft.com/office/powerpoint/2010/main" val="4070016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5" name="Rectangle 6"/>
          <p:cNvSpPr>
            <a:spLocks noGrp="1" noChangeArrowheads="1"/>
          </p:cNvSpPr>
          <p:nvPr>
            <p:ph type="sldNum" sz="quarter" idx="12"/>
          </p:nvPr>
        </p:nvSpPr>
        <p:spPr>
          <a:ln/>
        </p:spPr>
        <p:txBody>
          <a:bodyPr/>
          <a:lstStyle>
            <a:lvl1pPr>
              <a:defRPr/>
            </a:lvl1pPr>
          </a:lstStyle>
          <a:p>
            <a:pPr>
              <a:defRPr/>
            </a:pPr>
            <a:fld id="{C08334E2-5CC2-4EDB-9D41-303141C3A816}" type="slidenum">
              <a:rPr lang="en-US" altLang="de-DE"/>
              <a:pPr>
                <a:defRPr/>
              </a:pPr>
              <a:t>‹#›</a:t>
            </a:fld>
            <a:endParaRPr lang="en-US" altLang="de-DE"/>
          </a:p>
        </p:txBody>
      </p:sp>
    </p:spTree>
    <p:extLst>
      <p:ext uri="{BB962C8B-B14F-4D97-AF65-F5344CB8AC3E}">
        <p14:creationId xmlns:p14="http://schemas.microsoft.com/office/powerpoint/2010/main" val="21584454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29EC28-E15A-6718-3204-6AD79F010C50}"/>
              </a:ext>
            </a:extLst>
          </p:cNvPr>
          <p:cNvSpPr>
            <a:spLocks noGrp="1"/>
          </p:cNvSpPr>
          <p:nvPr>
            <p:ph type="dt" sz="half" idx="10"/>
          </p:nvPr>
        </p:nvSpPr>
        <p:spPr/>
        <p:txBody>
          <a:bodyPr/>
          <a:lstStyle>
            <a:lvl1pPr>
              <a:defRPr/>
            </a:lvl1pPr>
          </a:lstStyle>
          <a:p>
            <a:pPr>
              <a:defRPr/>
            </a:pPr>
            <a:r>
              <a:rPr lang="en-US"/>
              <a:t>6/20/11</a:t>
            </a:r>
            <a:endParaRPr lang="en-US" dirty="0"/>
          </a:p>
        </p:txBody>
      </p:sp>
      <p:sp>
        <p:nvSpPr>
          <p:cNvPr id="5" name="Footer Placeholder 4">
            <a:extLst>
              <a:ext uri="{FF2B5EF4-FFF2-40B4-BE49-F238E27FC236}">
                <a16:creationId xmlns:a16="http://schemas.microsoft.com/office/drawing/2014/main" id="{7B38D6C1-9B94-6068-3051-6B2D334F685E}"/>
              </a:ext>
            </a:extLst>
          </p:cNvPr>
          <p:cNvSpPr>
            <a:spLocks noGrp="1"/>
          </p:cNvSpPr>
          <p:nvPr>
            <p:ph type="ftr" sz="quarter" idx="11"/>
          </p:nvPr>
        </p:nvSpPr>
        <p:spPr/>
        <p:txBody>
          <a:bodyPr/>
          <a:lstStyle>
            <a:lvl1pPr>
              <a:defRPr/>
            </a:lvl1pPr>
          </a:lstStyle>
          <a:p>
            <a:pPr>
              <a:defRPr/>
            </a:pPr>
            <a:r>
              <a:rPr lang="en-US"/>
              <a:t>Hot Matter at RHIC and LHC - Lecture 1</a:t>
            </a:r>
            <a:endParaRPr lang="en-US" dirty="0"/>
          </a:p>
        </p:txBody>
      </p:sp>
      <p:sp>
        <p:nvSpPr>
          <p:cNvPr id="6" name="Slide Number Placeholder 5">
            <a:extLst>
              <a:ext uri="{FF2B5EF4-FFF2-40B4-BE49-F238E27FC236}">
                <a16:creationId xmlns:a16="http://schemas.microsoft.com/office/drawing/2014/main" id="{1FCE4395-64D5-7262-F44D-91DF0CB553EE}"/>
              </a:ext>
            </a:extLst>
          </p:cNvPr>
          <p:cNvSpPr>
            <a:spLocks noGrp="1"/>
          </p:cNvSpPr>
          <p:nvPr>
            <p:ph type="sldNum" sz="quarter" idx="12"/>
          </p:nvPr>
        </p:nvSpPr>
        <p:spPr/>
        <p:txBody>
          <a:bodyPr/>
          <a:lstStyle>
            <a:lvl1pPr>
              <a:defRPr/>
            </a:lvl1pPr>
          </a:lstStyle>
          <a:p>
            <a:pPr>
              <a:defRPr/>
            </a:pPr>
            <a:fld id="{30DCEFA4-AD81-4F2F-A8FF-011420C6026D}" type="slidenum">
              <a:rPr lang="en-US" altLang="ru-RU"/>
              <a:pPr>
                <a:defRPr/>
              </a:pPr>
              <a:t>‹#›</a:t>
            </a:fld>
            <a:endParaRPr lang="en-US" altLang="ru-RU"/>
          </a:p>
        </p:txBody>
      </p:sp>
    </p:spTree>
    <p:extLst>
      <p:ext uri="{BB962C8B-B14F-4D97-AF65-F5344CB8AC3E}">
        <p14:creationId xmlns:p14="http://schemas.microsoft.com/office/powerpoint/2010/main" val="23786974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52400"/>
            <a:ext cx="107696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A3C14C5-51E1-6A0A-B8DE-7E8D92BC66FE}"/>
              </a:ext>
            </a:extLst>
          </p:cNvPr>
          <p:cNvSpPr>
            <a:spLocks noGrp="1"/>
          </p:cNvSpPr>
          <p:nvPr>
            <p:ph type="dt" sz="half" idx="10"/>
          </p:nvPr>
        </p:nvSpPr>
        <p:spPr>
          <a:xfrm>
            <a:off x="33867" y="6083300"/>
            <a:ext cx="2336800" cy="749300"/>
          </a:xfrm>
        </p:spPr>
        <p:txBody>
          <a:bodyPr/>
          <a:lstStyle>
            <a:lvl1pPr>
              <a:defRPr/>
            </a:lvl1pPr>
          </a:lstStyle>
          <a:p>
            <a:pPr>
              <a:defRPr/>
            </a:pPr>
            <a:r>
              <a:rPr lang="en-US"/>
              <a:t>6/20/11</a:t>
            </a:r>
          </a:p>
        </p:txBody>
      </p:sp>
      <p:sp>
        <p:nvSpPr>
          <p:cNvPr id="4" name="Footer Placeholder 3">
            <a:extLst>
              <a:ext uri="{FF2B5EF4-FFF2-40B4-BE49-F238E27FC236}">
                <a16:creationId xmlns:a16="http://schemas.microsoft.com/office/drawing/2014/main" id="{161E60B2-6328-E776-2196-11B1423B13D7}"/>
              </a:ext>
            </a:extLst>
          </p:cNvPr>
          <p:cNvSpPr>
            <a:spLocks noGrp="1"/>
          </p:cNvSpPr>
          <p:nvPr>
            <p:ph type="ftr" sz="quarter" idx="11"/>
          </p:nvPr>
        </p:nvSpPr>
        <p:spPr>
          <a:xfrm>
            <a:off x="3962400" y="6553200"/>
            <a:ext cx="4572000" cy="304800"/>
          </a:xfrm>
        </p:spPr>
        <p:txBody>
          <a:bodyPr/>
          <a:lstStyle>
            <a:lvl1pPr>
              <a:defRPr/>
            </a:lvl1pPr>
          </a:lstStyle>
          <a:p>
            <a:pPr>
              <a:defRPr/>
            </a:pPr>
            <a:r>
              <a:rPr lang="en-US"/>
              <a:t>Hot Matter at RHIC and LHC - Lecture 1</a:t>
            </a:r>
          </a:p>
        </p:txBody>
      </p:sp>
      <p:sp>
        <p:nvSpPr>
          <p:cNvPr id="5" name="Slide Number Placeholder 4">
            <a:extLst>
              <a:ext uri="{FF2B5EF4-FFF2-40B4-BE49-F238E27FC236}">
                <a16:creationId xmlns:a16="http://schemas.microsoft.com/office/drawing/2014/main" id="{8408981B-43AF-464D-89DB-275EB1B31718}"/>
              </a:ext>
            </a:extLst>
          </p:cNvPr>
          <p:cNvSpPr>
            <a:spLocks noGrp="1"/>
          </p:cNvSpPr>
          <p:nvPr>
            <p:ph type="sldNum" sz="quarter" idx="12"/>
          </p:nvPr>
        </p:nvSpPr>
        <p:spPr>
          <a:xfrm>
            <a:off x="9652000" y="6553200"/>
            <a:ext cx="2540000" cy="304800"/>
          </a:xfrm>
        </p:spPr>
        <p:txBody>
          <a:bodyPr/>
          <a:lstStyle>
            <a:lvl1pPr>
              <a:defRPr/>
            </a:lvl1pPr>
          </a:lstStyle>
          <a:p>
            <a:pPr>
              <a:defRPr/>
            </a:pPr>
            <a:fld id="{D36AC17F-E380-4D48-874D-94310A7C4702}" type="slidenum">
              <a:rPr lang="en-US" altLang="ru-RU"/>
              <a:pPr>
                <a:defRPr/>
              </a:pPr>
              <a:t>‹#›</a:t>
            </a:fld>
            <a:endParaRPr lang="en-US" altLang="ru-RU"/>
          </a:p>
        </p:txBody>
      </p:sp>
    </p:spTree>
    <p:extLst>
      <p:ext uri="{BB962C8B-B14F-4D97-AF65-F5344CB8AC3E}">
        <p14:creationId xmlns:p14="http://schemas.microsoft.com/office/powerpoint/2010/main" val="19806716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graphicFrame>
        <p:nvGraphicFramePr>
          <p:cNvPr id="5" name="Object 9">
            <a:extLst>
              <a:ext uri="{FF2B5EF4-FFF2-40B4-BE49-F238E27FC236}">
                <a16:creationId xmlns:a16="http://schemas.microsoft.com/office/drawing/2014/main" id="{6E97325D-39B1-19E3-AAE8-591D6B4DE571}"/>
              </a:ext>
            </a:extLst>
          </p:cNvPr>
          <p:cNvGraphicFramePr>
            <a:graphicFrameLocks noChangeAspect="1"/>
          </p:cNvGraphicFramePr>
          <p:nvPr userDrawn="1"/>
        </p:nvGraphicFramePr>
        <p:xfrm>
          <a:off x="10223500" y="152401"/>
          <a:ext cx="1780117" cy="1179513"/>
        </p:xfrm>
        <a:graphic>
          <a:graphicData uri="http://schemas.openxmlformats.org/presentationml/2006/ole">
            <mc:AlternateContent xmlns:mc="http://schemas.openxmlformats.org/markup-compatibility/2006">
              <mc:Choice xmlns:v="urn:schemas-microsoft-com:vml" Requires="v">
                <p:oleObj name="Photo Editor Photo" r:id="rId2" imgW="1076475" imgH="876190" progId="MSPhotoEd.3">
                  <p:embed/>
                </p:oleObj>
              </mc:Choice>
              <mc:Fallback>
                <p:oleObj name="Photo Editor Photo" r:id="rId2" imgW="1076475" imgH="876190" progId="MSPhotoEd.3">
                  <p:embed/>
                  <p:pic>
                    <p:nvPicPr>
                      <p:cNvPr id="5" name="Object 9">
                        <a:extLst>
                          <a:ext uri="{FF2B5EF4-FFF2-40B4-BE49-F238E27FC236}">
                            <a16:creationId xmlns:a16="http://schemas.microsoft.com/office/drawing/2014/main" id="{6E97325D-39B1-19E3-AAE8-591D6B4DE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3500" y="152401"/>
                        <a:ext cx="1780117" cy="1179513"/>
                      </a:xfrm>
                      <a:prstGeom prst="rect">
                        <a:avLst/>
                      </a:prstGeom>
                      <a:gradFill rotWithShape="0">
                        <a:gsLst>
                          <a:gs pos="0">
                            <a:schemeClr val="accent1"/>
                          </a:gs>
                          <a:gs pos="100000">
                            <a:srgbClr val="005E47"/>
                          </a:gs>
                        </a:gsLst>
                        <a:lin ang="5400000" scaled="1"/>
                      </a:gra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7816"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89784" y="1981200"/>
            <a:ext cx="5087816"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4">
            <a:extLst>
              <a:ext uri="{FF2B5EF4-FFF2-40B4-BE49-F238E27FC236}">
                <a16:creationId xmlns:a16="http://schemas.microsoft.com/office/drawing/2014/main" id="{6FCCBBB5-449C-C238-C91D-1473B8FAD5C1}"/>
              </a:ext>
            </a:extLst>
          </p:cNvPr>
          <p:cNvSpPr>
            <a:spLocks noGrp="1"/>
          </p:cNvSpPr>
          <p:nvPr>
            <p:ph type="dt" sz="half" idx="10"/>
          </p:nvPr>
        </p:nvSpPr>
        <p:spPr/>
        <p:txBody>
          <a:bodyPr/>
          <a:lstStyle>
            <a:lvl1pPr>
              <a:defRPr/>
            </a:lvl1pPr>
          </a:lstStyle>
          <a:p>
            <a:pPr>
              <a:defRPr/>
            </a:pPr>
            <a:endParaRPr lang="ru-RU"/>
          </a:p>
        </p:txBody>
      </p:sp>
      <p:sp>
        <p:nvSpPr>
          <p:cNvPr id="7" name="Нижний колонтитул 5">
            <a:extLst>
              <a:ext uri="{FF2B5EF4-FFF2-40B4-BE49-F238E27FC236}">
                <a16:creationId xmlns:a16="http://schemas.microsoft.com/office/drawing/2014/main" id="{86EA70C2-95CA-4972-DBAD-20DD37CFA72E}"/>
              </a:ext>
            </a:extLst>
          </p:cNvPr>
          <p:cNvSpPr>
            <a:spLocks noGrp="1"/>
          </p:cNvSpPr>
          <p:nvPr>
            <p:ph type="ftr" sz="quarter" idx="11"/>
          </p:nvPr>
        </p:nvSpPr>
        <p:spPr/>
        <p:txBody>
          <a:bodyPr/>
          <a:lstStyle>
            <a:lvl1pPr>
              <a:defRPr/>
            </a:lvl1pPr>
          </a:lstStyle>
          <a:p>
            <a:pPr>
              <a:defRPr/>
            </a:pPr>
            <a:r>
              <a:rPr lang="en-US"/>
              <a:t>QGP, 10</a:t>
            </a:r>
            <a:r>
              <a:rPr lang="ru-RU"/>
              <a:t> января</a:t>
            </a:r>
            <a:r>
              <a:rPr lang="en-US"/>
              <a:t> 200</a:t>
            </a:r>
            <a:r>
              <a:rPr lang="ru-RU"/>
              <a:t>6 г.</a:t>
            </a:r>
          </a:p>
        </p:txBody>
      </p:sp>
      <p:sp>
        <p:nvSpPr>
          <p:cNvPr id="8" name="Номер слайда 6">
            <a:extLst>
              <a:ext uri="{FF2B5EF4-FFF2-40B4-BE49-F238E27FC236}">
                <a16:creationId xmlns:a16="http://schemas.microsoft.com/office/drawing/2014/main" id="{778AD2AB-CE78-E320-E13C-5135CA7D863D}"/>
              </a:ext>
            </a:extLst>
          </p:cNvPr>
          <p:cNvSpPr>
            <a:spLocks noGrp="1"/>
          </p:cNvSpPr>
          <p:nvPr>
            <p:ph type="sldNum" sz="quarter" idx="12"/>
          </p:nvPr>
        </p:nvSpPr>
        <p:spPr/>
        <p:txBody>
          <a:bodyPr/>
          <a:lstStyle>
            <a:lvl1pPr>
              <a:defRPr/>
            </a:lvl1pPr>
          </a:lstStyle>
          <a:p>
            <a:pPr>
              <a:defRPr/>
            </a:pPr>
            <a:fld id="{A9D037A2-25D6-4823-8F38-0AF388C344AB}" type="slidenum">
              <a:rPr lang="ru-RU" altLang="ru-RU"/>
              <a:pPr>
                <a:defRPr/>
              </a:pPr>
              <a:t>‹#›</a:t>
            </a:fld>
            <a:endParaRPr lang="ru-RU" altLang="ru-RU"/>
          </a:p>
        </p:txBody>
      </p:sp>
    </p:spTree>
    <p:extLst>
      <p:ext uri="{BB962C8B-B14F-4D97-AF65-F5344CB8AC3E}">
        <p14:creationId xmlns:p14="http://schemas.microsoft.com/office/powerpoint/2010/main" val="19909528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14E3862-B5CD-A3BF-F64B-1A92503FEB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6FD4F5-2F97-B4B9-69CF-F3BC7113E8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F42A68-E510-157E-6D8E-3BB8BFEFF072}"/>
              </a:ext>
            </a:extLst>
          </p:cNvPr>
          <p:cNvSpPr>
            <a:spLocks noGrp="1" noChangeArrowheads="1"/>
          </p:cNvSpPr>
          <p:nvPr>
            <p:ph type="sldNum" sz="quarter" idx="12"/>
          </p:nvPr>
        </p:nvSpPr>
        <p:spPr>
          <a:ln/>
        </p:spPr>
        <p:txBody>
          <a:bodyPr/>
          <a:lstStyle>
            <a:lvl1pPr>
              <a:defRPr/>
            </a:lvl1pPr>
          </a:lstStyle>
          <a:p>
            <a:pPr>
              <a:defRPr/>
            </a:pPr>
            <a:fld id="{2602654C-7D38-4712-AC13-8417B3941699}" type="slidenum">
              <a:rPr lang="en-US" altLang="en-US"/>
              <a:pPr>
                <a:defRPr/>
              </a:pPr>
              <a:t>‹#›</a:t>
            </a:fld>
            <a:endParaRPr lang="en-US" altLang="en-US"/>
          </a:p>
        </p:txBody>
      </p:sp>
    </p:spTree>
    <p:extLst>
      <p:ext uri="{BB962C8B-B14F-4D97-AF65-F5344CB8AC3E}">
        <p14:creationId xmlns:p14="http://schemas.microsoft.com/office/powerpoint/2010/main" val="22231166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E23D31-73D1-E2BC-2E33-7C5E4149C4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CB1A41-E42F-B623-1B26-4C66B6D6DC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2F4F45-A7B9-0D99-F652-9C8CD613BC41}"/>
              </a:ext>
            </a:extLst>
          </p:cNvPr>
          <p:cNvSpPr>
            <a:spLocks noGrp="1" noChangeArrowheads="1"/>
          </p:cNvSpPr>
          <p:nvPr>
            <p:ph type="sldNum" sz="quarter" idx="12"/>
          </p:nvPr>
        </p:nvSpPr>
        <p:spPr>
          <a:ln/>
        </p:spPr>
        <p:txBody>
          <a:bodyPr/>
          <a:lstStyle>
            <a:lvl1pPr>
              <a:defRPr/>
            </a:lvl1pPr>
          </a:lstStyle>
          <a:p>
            <a:pPr>
              <a:defRPr/>
            </a:pPr>
            <a:fld id="{D5632334-6F25-434C-B1C9-850CEE3DFE83}" type="slidenum">
              <a:rPr lang="en-US" altLang="en-US"/>
              <a:pPr>
                <a:defRPr/>
              </a:pPr>
              <a:t>‹#›</a:t>
            </a:fld>
            <a:endParaRPr lang="en-US" altLang="en-US"/>
          </a:p>
        </p:txBody>
      </p:sp>
    </p:spTree>
    <p:extLst>
      <p:ext uri="{BB962C8B-B14F-4D97-AF65-F5344CB8AC3E}">
        <p14:creationId xmlns:p14="http://schemas.microsoft.com/office/powerpoint/2010/main" val="10253962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8AA3AFE-C734-C6E0-4611-3A030212E3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31722C-ECF5-1397-99BC-ABB523AECB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575C425-1282-7ACD-5B51-8C576966FA45}"/>
              </a:ext>
            </a:extLst>
          </p:cNvPr>
          <p:cNvSpPr>
            <a:spLocks noGrp="1" noChangeArrowheads="1"/>
          </p:cNvSpPr>
          <p:nvPr>
            <p:ph type="sldNum" sz="quarter" idx="12"/>
          </p:nvPr>
        </p:nvSpPr>
        <p:spPr>
          <a:ln/>
        </p:spPr>
        <p:txBody>
          <a:bodyPr/>
          <a:lstStyle>
            <a:lvl1pPr>
              <a:defRPr/>
            </a:lvl1pPr>
          </a:lstStyle>
          <a:p>
            <a:pPr>
              <a:defRPr/>
            </a:pPr>
            <a:fld id="{4F72B03E-3052-4A59-AB63-7E33996F6DCE}" type="slidenum">
              <a:rPr lang="en-US" altLang="en-US"/>
              <a:pPr>
                <a:defRPr/>
              </a:pPr>
              <a:t>‹#›</a:t>
            </a:fld>
            <a:endParaRPr lang="en-US" altLang="en-US"/>
          </a:p>
        </p:txBody>
      </p:sp>
    </p:spTree>
    <p:extLst>
      <p:ext uri="{BB962C8B-B14F-4D97-AF65-F5344CB8AC3E}">
        <p14:creationId xmlns:p14="http://schemas.microsoft.com/office/powerpoint/2010/main" val="13970783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DF53704-FC45-E89E-8F8E-13DE44DF11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63E544-B364-B12B-ED62-F0446B49A8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B375582-F337-A75E-669E-DE6B441D261F}"/>
              </a:ext>
            </a:extLst>
          </p:cNvPr>
          <p:cNvSpPr>
            <a:spLocks noGrp="1" noChangeArrowheads="1"/>
          </p:cNvSpPr>
          <p:nvPr>
            <p:ph type="sldNum" sz="quarter" idx="12"/>
          </p:nvPr>
        </p:nvSpPr>
        <p:spPr>
          <a:ln/>
        </p:spPr>
        <p:txBody>
          <a:bodyPr/>
          <a:lstStyle>
            <a:lvl1pPr>
              <a:defRPr/>
            </a:lvl1pPr>
          </a:lstStyle>
          <a:p>
            <a:pPr>
              <a:defRPr/>
            </a:pPr>
            <a:fld id="{852D828A-8E3E-40A0-B968-3FE5F960C5C2}" type="slidenum">
              <a:rPr lang="en-US" altLang="en-US"/>
              <a:pPr>
                <a:defRPr/>
              </a:pPr>
              <a:t>‹#›</a:t>
            </a:fld>
            <a:endParaRPr lang="en-US" altLang="en-US"/>
          </a:p>
        </p:txBody>
      </p:sp>
    </p:spTree>
    <p:extLst>
      <p:ext uri="{BB962C8B-B14F-4D97-AF65-F5344CB8AC3E}">
        <p14:creationId xmlns:p14="http://schemas.microsoft.com/office/powerpoint/2010/main" val="35784472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21501FD-E9E0-0EB1-689D-D72F8758966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4BB4E3B-CBCD-D197-1C96-D97E468799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11C8FF3-113E-CC79-CBB5-851324CF0A3F}"/>
              </a:ext>
            </a:extLst>
          </p:cNvPr>
          <p:cNvSpPr>
            <a:spLocks noGrp="1" noChangeArrowheads="1"/>
          </p:cNvSpPr>
          <p:nvPr>
            <p:ph type="sldNum" sz="quarter" idx="12"/>
          </p:nvPr>
        </p:nvSpPr>
        <p:spPr>
          <a:ln/>
        </p:spPr>
        <p:txBody>
          <a:bodyPr/>
          <a:lstStyle>
            <a:lvl1pPr>
              <a:defRPr/>
            </a:lvl1pPr>
          </a:lstStyle>
          <a:p>
            <a:pPr>
              <a:defRPr/>
            </a:pPr>
            <a:fld id="{D3B65210-FCB8-4C2C-9E5B-53AD1ED4CDD1}" type="slidenum">
              <a:rPr lang="en-US" altLang="en-US"/>
              <a:pPr>
                <a:defRPr/>
              </a:pPr>
              <a:t>‹#›</a:t>
            </a:fld>
            <a:endParaRPr lang="en-US" altLang="en-US"/>
          </a:p>
        </p:txBody>
      </p:sp>
    </p:spTree>
    <p:extLst>
      <p:ext uri="{BB962C8B-B14F-4D97-AF65-F5344CB8AC3E}">
        <p14:creationId xmlns:p14="http://schemas.microsoft.com/office/powerpoint/2010/main" val="26955245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2B8C3CC-3F8B-4277-119B-7164A921B08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9CD9F7E-CFA8-6799-18EE-E4C7889826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F38BF2D-3050-8BB7-5496-70BB3A408A8B}"/>
              </a:ext>
            </a:extLst>
          </p:cNvPr>
          <p:cNvSpPr>
            <a:spLocks noGrp="1" noChangeArrowheads="1"/>
          </p:cNvSpPr>
          <p:nvPr>
            <p:ph type="sldNum" sz="quarter" idx="12"/>
          </p:nvPr>
        </p:nvSpPr>
        <p:spPr>
          <a:ln/>
        </p:spPr>
        <p:txBody>
          <a:bodyPr/>
          <a:lstStyle>
            <a:lvl1pPr>
              <a:defRPr/>
            </a:lvl1pPr>
          </a:lstStyle>
          <a:p>
            <a:pPr>
              <a:defRPr/>
            </a:pPr>
            <a:fld id="{F045A67A-6758-4CAA-8472-DB8ED1C4D3B6}" type="slidenum">
              <a:rPr lang="en-US" altLang="en-US"/>
              <a:pPr>
                <a:defRPr/>
              </a:pPr>
              <a:t>‹#›</a:t>
            </a:fld>
            <a:endParaRPr lang="en-US" altLang="en-US"/>
          </a:p>
        </p:txBody>
      </p:sp>
    </p:spTree>
    <p:extLst>
      <p:ext uri="{BB962C8B-B14F-4D97-AF65-F5344CB8AC3E}">
        <p14:creationId xmlns:p14="http://schemas.microsoft.com/office/powerpoint/2010/main" val="25582125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7793F5F-32D6-F504-FBF9-A7F776B679D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12FCE2B-F813-4234-4C21-87CC9E8CA2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E1CF96E-B461-E5B3-40BF-6BD3F902615A}"/>
              </a:ext>
            </a:extLst>
          </p:cNvPr>
          <p:cNvSpPr>
            <a:spLocks noGrp="1" noChangeArrowheads="1"/>
          </p:cNvSpPr>
          <p:nvPr>
            <p:ph type="sldNum" sz="quarter" idx="12"/>
          </p:nvPr>
        </p:nvSpPr>
        <p:spPr>
          <a:ln/>
        </p:spPr>
        <p:txBody>
          <a:bodyPr/>
          <a:lstStyle>
            <a:lvl1pPr>
              <a:defRPr/>
            </a:lvl1pPr>
          </a:lstStyle>
          <a:p>
            <a:pPr>
              <a:defRPr/>
            </a:pPr>
            <a:fld id="{3E8BE5B9-510B-472A-B0AC-C0A066CEB77C}" type="slidenum">
              <a:rPr lang="en-US" altLang="en-US"/>
              <a:pPr>
                <a:defRPr/>
              </a:pPr>
              <a:t>‹#›</a:t>
            </a:fld>
            <a:endParaRPr lang="en-US" altLang="en-US"/>
          </a:p>
        </p:txBody>
      </p:sp>
    </p:spTree>
    <p:extLst>
      <p:ext uri="{BB962C8B-B14F-4D97-AF65-F5344CB8AC3E}">
        <p14:creationId xmlns:p14="http://schemas.microsoft.com/office/powerpoint/2010/main" val="2716351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4" name="Rectangle 6"/>
          <p:cNvSpPr>
            <a:spLocks noGrp="1" noChangeArrowheads="1"/>
          </p:cNvSpPr>
          <p:nvPr>
            <p:ph type="sldNum" sz="quarter" idx="12"/>
          </p:nvPr>
        </p:nvSpPr>
        <p:spPr>
          <a:ln/>
        </p:spPr>
        <p:txBody>
          <a:bodyPr/>
          <a:lstStyle>
            <a:lvl1pPr>
              <a:defRPr/>
            </a:lvl1pPr>
          </a:lstStyle>
          <a:p>
            <a:pPr>
              <a:defRPr/>
            </a:pPr>
            <a:fld id="{76D45520-D459-473E-A6C4-B8BFEBFD2E8F}" type="slidenum">
              <a:rPr lang="en-US" altLang="de-DE"/>
              <a:pPr>
                <a:defRPr/>
              </a:pPr>
              <a:t>‹#›</a:t>
            </a:fld>
            <a:endParaRPr lang="en-US" altLang="de-DE"/>
          </a:p>
        </p:txBody>
      </p:sp>
    </p:spTree>
    <p:extLst>
      <p:ext uri="{BB962C8B-B14F-4D97-AF65-F5344CB8AC3E}">
        <p14:creationId xmlns:p14="http://schemas.microsoft.com/office/powerpoint/2010/main" val="22272520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2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73D75F-DBF0-A9BF-E129-163F81C360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D3A4CCF-8748-CD08-2E75-E5AFDF315A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04FA36-37E7-930B-E3F2-C08C79CFC5C0}"/>
              </a:ext>
            </a:extLst>
          </p:cNvPr>
          <p:cNvSpPr>
            <a:spLocks noGrp="1" noChangeArrowheads="1"/>
          </p:cNvSpPr>
          <p:nvPr>
            <p:ph type="sldNum" sz="quarter" idx="12"/>
          </p:nvPr>
        </p:nvSpPr>
        <p:spPr>
          <a:ln/>
        </p:spPr>
        <p:txBody>
          <a:bodyPr/>
          <a:lstStyle>
            <a:lvl1pPr>
              <a:defRPr/>
            </a:lvl1pPr>
          </a:lstStyle>
          <a:p>
            <a:pPr>
              <a:defRPr/>
            </a:pPr>
            <a:fld id="{4079FF31-CF8A-4006-A60D-7C06051636A1}" type="slidenum">
              <a:rPr lang="en-US" altLang="en-US"/>
              <a:pPr>
                <a:defRPr/>
              </a:pPr>
              <a:t>‹#›</a:t>
            </a:fld>
            <a:endParaRPr lang="en-US" altLang="en-US"/>
          </a:p>
        </p:txBody>
      </p:sp>
    </p:spTree>
    <p:extLst>
      <p:ext uri="{BB962C8B-B14F-4D97-AF65-F5344CB8AC3E}">
        <p14:creationId xmlns:p14="http://schemas.microsoft.com/office/powerpoint/2010/main" val="27622992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EE28521-9648-2C6F-D9CE-97C9AA8169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4CC0C0-61E9-436C-70C9-E674B41C80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0B3D88C-A37B-BD7F-F86E-8C24D99A24E4}"/>
              </a:ext>
            </a:extLst>
          </p:cNvPr>
          <p:cNvSpPr>
            <a:spLocks noGrp="1" noChangeArrowheads="1"/>
          </p:cNvSpPr>
          <p:nvPr>
            <p:ph type="sldNum" sz="quarter" idx="12"/>
          </p:nvPr>
        </p:nvSpPr>
        <p:spPr>
          <a:ln/>
        </p:spPr>
        <p:txBody>
          <a:bodyPr/>
          <a:lstStyle>
            <a:lvl1pPr>
              <a:defRPr/>
            </a:lvl1pPr>
          </a:lstStyle>
          <a:p>
            <a:pPr>
              <a:defRPr/>
            </a:pPr>
            <a:fld id="{EB8FACAC-CDA1-43F8-8510-F7BD0AEA277F}" type="slidenum">
              <a:rPr lang="en-US" altLang="en-US"/>
              <a:pPr>
                <a:defRPr/>
              </a:pPr>
              <a:t>‹#›</a:t>
            </a:fld>
            <a:endParaRPr lang="en-US" altLang="en-US"/>
          </a:p>
        </p:txBody>
      </p:sp>
    </p:spTree>
    <p:extLst>
      <p:ext uri="{BB962C8B-B14F-4D97-AF65-F5344CB8AC3E}">
        <p14:creationId xmlns:p14="http://schemas.microsoft.com/office/powerpoint/2010/main" val="12323037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483B8F-2EC1-BC00-A0E9-2B54B16BBA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979FBE-0EBE-0580-D979-573C52060E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F72746-290B-8666-A842-CCB2F0A61291}"/>
              </a:ext>
            </a:extLst>
          </p:cNvPr>
          <p:cNvSpPr>
            <a:spLocks noGrp="1" noChangeArrowheads="1"/>
          </p:cNvSpPr>
          <p:nvPr>
            <p:ph type="sldNum" sz="quarter" idx="12"/>
          </p:nvPr>
        </p:nvSpPr>
        <p:spPr>
          <a:ln/>
        </p:spPr>
        <p:txBody>
          <a:bodyPr/>
          <a:lstStyle>
            <a:lvl1pPr>
              <a:defRPr/>
            </a:lvl1pPr>
          </a:lstStyle>
          <a:p>
            <a:pPr>
              <a:defRPr/>
            </a:pPr>
            <a:fld id="{D5E9FC18-0D3F-439A-B539-927F74DB83E0}" type="slidenum">
              <a:rPr lang="en-US" altLang="en-US"/>
              <a:pPr>
                <a:defRPr/>
              </a:pPr>
              <a:t>‹#›</a:t>
            </a:fld>
            <a:endParaRPr lang="en-US" altLang="en-US"/>
          </a:p>
        </p:txBody>
      </p:sp>
    </p:spTree>
    <p:extLst>
      <p:ext uri="{BB962C8B-B14F-4D97-AF65-F5344CB8AC3E}">
        <p14:creationId xmlns:p14="http://schemas.microsoft.com/office/powerpoint/2010/main" val="15888230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1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1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721D9D-97B8-D275-32A9-AB5D3D05C1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8E6B4F-8D64-C98F-BD73-585A3935D2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9D0197-75EC-9B5D-AB9C-FB8C58124E6A}"/>
              </a:ext>
            </a:extLst>
          </p:cNvPr>
          <p:cNvSpPr>
            <a:spLocks noGrp="1" noChangeArrowheads="1"/>
          </p:cNvSpPr>
          <p:nvPr>
            <p:ph type="sldNum" sz="quarter" idx="12"/>
          </p:nvPr>
        </p:nvSpPr>
        <p:spPr>
          <a:ln/>
        </p:spPr>
        <p:txBody>
          <a:bodyPr/>
          <a:lstStyle>
            <a:lvl1pPr>
              <a:defRPr/>
            </a:lvl1pPr>
          </a:lstStyle>
          <a:p>
            <a:pPr>
              <a:defRPr/>
            </a:pPr>
            <a:fld id="{083BFED4-BDBB-48BC-A814-E01915F9C7CC}" type="slidenum">
              <a:rPr lang="en-US" altLang="en-US"/>
              <a:pPr>
                <a:defRPr/>
              </a:pPr>
              <a:t>‹#›</a:t>
            </a:fld>
            <a:endParaRPr lang="en-US" altLang="en-US"/>
          </a:p>
        </p:txBody>
      </p:sp>
    </p:spTree>
    <p:extLst>
      <p:ext uri="{BB962C8B-B14F-4D97-AF65-F5344CB8AC3E}">
        <p14:creationId xmlns:p14="http://schemas.microsoft.com/office/powerpoint/2010/main" val="29623602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F965D98-A4B8-9ACF-AFD9-C52247349B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D41005-DA98-44E5-6679-4BC19E7191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9A30DED-A1F4-210D-039C-C1357C9B202F}"/>
              </a:ext>
            </a:extLst>
          </p:cNvPr>
          <p:cNvSpPr>
            <a:spLocks noGrp="1" noChangeArrowheads="1"/>
          </p:cNvSpPr>
          <p:nvPr>
            <p:ph type="sldNum" sz="quarter" idx="12"/>
          </p:nvPr>
        </p:nvSpPr>
        <p:spPr>
          <a:ln/>
        </p:spPr>
        <p:txBody>
          <a:bodyPr/>
          <a:lstStyle>
            <a:lvl1pPr>
              <a:defRPr/>
            </a:lvl1pPr>
          </a:lstStyle>
          <a:p>
            <a:pPr>
              <a:defRPr/>
            </a:pPr>
            <a:fld id="{82615416-8EB2-45C0-9C80-575493377F8F}" type="slidenum">
              <a:rPr lang="en-US" altLang="en-US"/>
              <a:pPr>
                <a:defRPr/>
              </a:pPr>
              <a:t>‹#›</a:t>
            </a:fld>
            <a:endParaRPr lang="en-US" altLang="en-US"/>
          </a:p>
        </p:txBody>
      </p:sp>
    </p:spTree>
    <p:extLst>
      <p:ext uri="{BB962C8B-B14F-4D97-AF65-F5344CB8AC3E}">
        <p14:creationId xmlns:p14="http://schemas.microsoft.com/office/powerpoint/2010/main" val="908479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1DF6CA9-1700-551C-FC03-600035562C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BFF000-BEE1-AAC5-F57D-6FB4AC55DB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1F63C0-5756-EBEE-0140-643DDCDB194C}"/>
              </a:ext>
            </a:extLst>
          </p:cNvPr>
          <p:cNvSpPr>
            <a:spLocks noGrp="1" noChangeArrowheads="1"/>
          </p:cNvSpPr>
          <p:nvPr>
            <p:ph type="sldNum" sz="quarter" idx="12"/>
          </p:nvPr>
        </p:nvSpPr>
        <p:spPr>
          <a:ln/>
        </p:spPr>
        <p:txBody>
          <a:bodyPr/>
          <a:lstStyle>
            <a:lvl1pPr>
              <a:defRPr/>
            </a:lvl1pPr>
          </a:lstStyle>
          <a:p>
            <a:pPr>
              <a:defRPr/>
            </a:pPr>
            <a:fld id="{18BDAB0F-75C1-4E14-A3D3-9AD66D328036}" type="slidenum">
              <a:rPr lang="en-US" altLang="en-US"/>
              <a:pPr>
                <a:defRPr/>
              </a:pPr>
              <a:t>‹#›</a:t>
            </a:fld>
            <a:endParaRPr lang="en-US" altLang="en-US"/>
          </a:p>
        </p:txBody>
      </p:sp>
    </p:spTree>
    <p:extLst>
      <p:ext uri="{BB962C8B-B14F-4D97-AF65-F5344CB8AC3E}">
        <p14:creationId xmlns:p14="http://schemas.microsoft.com/office/powerpoint/2010/main" val="19927590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920417-BB5F-73AA-12D2-126B5F9694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40C87E-7AC5-5B4D-041A-360896DD6C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AC515C-EC5A-01F6-974E-09FA145EDE95}"/>
              </a:ext>
            </a:extLst>
          </p:cNvPr>
          <p:cNvSpPr>
            <a:spLocks noGrp="1" noChangeArrowheads="1"/>
          </p:cNvSpPr>
          <p:nvPr>
            <p:ph type="sldNum" sz="quarter" idx="12"/>
          </p:nvPr>
        </p:nvSpPr>
        <p:spPr>
          <a:ln/>
        </p:spPr>
        <p:txBody>
          <a:bodyPr/>
          <a:lstStyle>
            <a:lvl1pPr>
              <a:defRPr/>
            </a:lvl1pPr>
          </a:lstStyle>
          <a:p>
            <a:pPr>
              <a:defRPr/>
            </a:pPr>
            <a:fld id="{EF323ED3-A7B3-422F-90A4-361D954A99F1}" type="slidenum">
              <a:rPr lang="en-US" altLang="en-US"/>
              <a:pPr>
                <a:defRPr/>
              </a:pPr>
              <a:t>‹#›</a:t>
            </a:fld>
            <a:endParaRPr lang="en-US" altLang="en-US"/>
          </a:p>
        </p:txBody>
      </p:sp>
    </p:spTree>
    <p:extLst>
      <p:ext uri="{BB962C8B-B14F-4D97-AF65-F5344CB8AC3E}">
        <p14:creationId xmlns:p14="http://schemas.microsoft.com/office/powerpoint/2010/main" val="1217384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C3B68C8-1349-FE70-E8EB-3FF7E136B4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F77057-FBA0-2687-2FEC-CA085C0B52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5249AC-660E-5C9B-864B-B8C1B9D0977B}"/>
              </a:ext>
            </a:extLst>
          </p:cNvPr>
          <p:cNvSpPr>
            <a:spLocks noGrp="1" noChangeArrowheads="1"/>
          </p:cNvSpPr>
          <p:nvPr>
            <p:ph type="sldNum" sz="quarter" idx="12"/>
          </p:nvPr>
        </p:nvSpPr>
        <p:spPr>
          <a:ln/>
        </p:spPr>
        <p:txBody>
          <a:bodyPr/>
          <a:lstStyle>
            <a:lvl1pPr>
              <a:defRPr/>
            </a:lvl1pPr>
          </a:lstStyle>
          <a:p>
            <a:pPr>
              <a:defRPr/>
            </a:pPr>
            <a:fld id="{D50A4405-73F0-46C9-9758-56EA7F24682E}" type="slidenum">
              <a:rPr lang="en-US" altLang="en-US"/>
              <a:pPr>
                <a:defRPr/>
              </a:pPr>
              <a:t>‹#›</a:t>
            </a:fld>
            <a:endParaRPr lang="en-US" altLang="en-US"/>
          </a:p>
        </p:txBody>
      </p:sp>
    </p:spTree>
    <p:extLst>
      <p:ext uri="{BB962C8B-B14F-4D97-AF65-F5344CB8AC3E}">
        <p14:creationId xmlns:p14="http://schemas.microsoft.com/office/powerpoint/2010/main" val="33045708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AF0226-B6AD-CCF0-8357-55E6BB599C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6C26A99-DB5B-1BD0-5F5F-6CCB8AFB78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550B6D-5027-2977-9482-62DD28DC7438}"/>
              </a:ext>
            </a:extLst>
          </p:cNvPr>
          <p:cNvSpPr>
            <a:spLocks noGrp="1" noChangeArrowheads="1"/>
          </p:cNvSpPr>
          <p:nvPr>
            <p:ph type="sldNum" sz="quarter" idx="12"/>
          </p:nvPr>
        </p:nvSpPr>
        <p:spPr>
          <a:ln/>
        </p:spPr>
        <p:txBody>
          <a:bodyPr/>
          <a:lstStyle>
            <a:lvl1pPr>
              <a:defRPr/>
            </a:lvl1pPr>
          </a:lstStyle>
          <a:p>
            <a:pPr>
              <a:defRPr/>
            </a:pPr>
            <a:fld id="{62535DFC-7BE9-48FC-8ADD-83FD3ABA225D}" type="slidenum">
              <a:rPr lang="en-US" altLang="en-US"/>
              <a:pPr>
                <a:defRPr/>
              </a:pPr>
              <a:t>‹#›</a:t>
            </a:fld>
            <a:endParaRPr lang="en-US" altLang="en-US"/>
          </a:p>
        </p:txBody>
      </p:sp>
    </p:spTree>
    <p:extLst>
      <p:ext uri="{BB962C8B-B14F-4D97-AF65-F5344CB8AC3E}">
        <p14:creationId xmlns:p14="http://schemas.microsoft.com/office/powerpoint/2010/main" val="14800518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8A243F3-9F13-7D65-5CFB-89EB35A88EB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9C6A1E3-64D7-A4DE-0077-E7E2B7EB55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562178F-3FF8-7C22-C615-F78DFFED46A3}"/>
              </a:ext>
            </a:extLst>
          </p:cNvPr>
          <p:cNvSpPr>
            <a:spLocks noGrp="1" noChangeArrowheads="1"/>
          </p:cNvSpPr>
          <p:nvPr>
            <p:ph type="sldNum" sz="quarter" idx="12"/>
          </p:nvPr>
        </p:nvSpPr>
        <p:spPr>
          <a:ln/>
        </p:spPr>
        <p:txBody>
          <a:bodyPr/>
          <a:lstStyle>
            <a:lvl1pPr>
              <a:defRPr/>
            </a:lvl1pPr>
          </a:lstStyle>
          <a:p>
            <a:pPr>
              <a:defRPr/>
            </a:pPr>
            <a:fld id="{0EC2948F-4742-4987-9C15-A819C027A1A8}" type="slidenum">
              <a:rPr lang="en-US" altLang="en-US"/>
              <a:pPr>
                <a:defRPr/>
              </a:pPr>
              <a:t>‹#›</a:t>
            </a:fld>
            <a:endParaRPr lang="en-US" altLang="en-US"/>
          </a:p>
        </p:txBody>
      </p:sp>
    </p:spTree>
    <p:extLst>
      <p:ext uri="{BB962C8B-B14F-4D97-AF65-F5344CB8AC3E}">
        <p14:creationId xmlns:p14="http://schemas.microsoft.com/office/powerpoint/2010/main" val="2753973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de-DE"/>
          </a:p>
        </p:txBody>
      </p:sp>
      <p:sp>
        <p:nvSpPr>
          <p:cNvPr id="7" name="Rectangle 6"/>
          <p:cNvSpPr>
            <a:spLocks noGrp="1" noChangeArrowheads="1"/>
          </p:cNvSpPr>
          <p:nvPr>
            <p:ph type="sldNum" sz="quarter" idx="12"/>
          </p:nvPr>
        </p:nvSpPr>
        <p:spPr>
          <a:ln/>
        </p:spPr>
        <p:txBody>
          <a:bodyPr/>
          <a:lstStyle>
            <a:lvl1pPr>
              <a:defRPr/>
            </a:lvl1pPr>
          </a:lstStyle>
          <a:p>
            <a:pPr>
              <a:defRPr/>
            </a:pPr>
            <a:fld id="{2D50EFB5-F7ED-48E6-8154-803417C5A7A3}" type="slidenum">
              <a:rPr lang="en-US" altLang="de-DE"/>
              <a:pPr>
                <a:defRPr/>
              </a:pPr>
              <a:t>‹#›</a:t>
            </a:fld>
            <a:endParaRPr lang="en-US" altLang="de-DE"/>
          </a:p>
        </p:txBody>
      </p:sp>
    </p:spTree>
    <p:extLst>
      <p:ext uri="{BB962C8B-B14F-4D97-AF65-F5344CB8AC3E}">
        <p14:creationId xmlns:p14="http://schemas.microsoft.com/office/powerpoint/2010/main" val="31240064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E92B346-4080-5592-EE37-32C5A2483B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7482164-9B06-1E00-802F-635B7D33A8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B5C5F9C-EDF9-CCA8-EBD7-C9CAC528937E}"/>
              </a:ext>
            </a:extLst>
          </p:cNvPr>
          <p:cNvSpPr>
            <a:spLocks noGrp="1" noChangeArrowheads="1"/>
          </p:cNvSpPr>
          <p:nvPr>
            <p:ph type="sldNum" sz="quarter" idx="12"/>
          </p:nvPr>
        </p:nvSpPr>
        <p:spPr>
          <a:ln/>
        </p:spPr>
        <p:txBody>
          <a:bodyPr/>
          <a:lstStyle>
            <a:lvl1pPr>
              <a:defRPr/>
            </a:lvl1pPr>
          </a:lstStyle>
          <a:p>
            <a:pPr>
              <a:defRPr/>
            </a:pPr>
            <a:fld id="{465AF375-C006-40D7-A87C-0F83B023D9E0}" type="slidenum">
              <a:rPr lang="en-US" altLang="en-US"/>
              <a:pPr>
                <a:defRPr/>
              </a:pPr>
              <a:t>‹#›</a:t>
            </a:fld>
            <a:endParaRPr lang="en-US" altLang="en-US"/>
          </a:p>
        </p:txBody>
      </p:sp>
    </p:spTree>
    <p:extLst>
      <p:ext uri="{BB962C8B-B14F-4D97-AF65-F5344CB8AC3E}">
        <p14:creationId xmlns:p14="http://schemas.microsoft.com/office/powerpoint/2010/main" val="5142017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769C757-A183-EAB1-F125-E569917702D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098E736-9392-B3FE-CD22-10F5C6F862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2D5350E-C16C-3372-6B86-95BFEFF60079}"/>
              </a:ext>
            </a:extLst>
          </p:cNvPr>
          <p:cNvSpPr>
            <a:spLocks noGrp="1" noChangeArrowheads="1"/>
          </p:cNvSpPr>
          <p:nvPr>
            <p:ph type="sldNum" sz="quarter" idx="12"/>
          </p:nvPr>
        </p:nvSpPr>
        <p:spPr>
          <a:ln/>
        </p:spPr>
        <p:txBody>
          <a:bodyPr/>
          <a:lstStyle>
            <a:lvl1pPr>
              <a:defRPr/>
            </a:lvl1pPr>
          </a:lstStyle>
          <a:p>
            <a:pPr>
              <a:defRPr/>
            </a:pPr>
            <a:fld id="{4589B120-576D-4CA4-B41F-A41A2FAB8BFD}" type="slidenum">
              <a:rPr lang="en-US" altLang="en-US"/>
              <a:pPr>
                <a:defRPr/>
              </a:pPr>
              <a:t>‹#›</a:t>
            </a:fld>
            <a:endParaRPr lang="en-US" altLang="en-US"/>
          </a:p>
        </p:txBody>
      </p:sp>
    </p:spTree>
    <p:extLst>
      <p:ext uri="{BB962C8B-B14F-4D97-AF65-F5344CB8AC3E}">
        <p14:creationId xmlns:p14="http://schemas.microsoft.com/office/powerpoint/2010/main" val="31099469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2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508AB80-D260-7181-5E7A-B3730D9EE5F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F254133-67C0-9A41-04B7-AED357D2CF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293004-4AFB-4598-725D-CF0AE4509445}"/>
              </a:ext>
            </a:extLst>
          </p:cNvPr>
          <p:cNvSpPr>
            <a:spLocks noGrp="1" noChangeArrowheads="1"/>
          </p:cNvSpPr>
          <p:nvPr>
            <p:ph type="sldNum" sz="quarter" idx="12"/>
          </p:nvPr>
        </p:nvSpPr>
        <p:spPr>
          <a:ln/>
        </p:spPr>
        <p:txBody>
          <a:bodyPr/>
          <a:lstStyle>
            <a:lvl1pPr>
              <a:defRPr/>
            </a:lvl1pPr>
          </a:lstStyle>
          <a:p>
            <a:pPr>
              <a:defRPr/>
            </a:pPr>
            <a:fld id="{3F45FF4A-057D-4443-8344-B227091A6BB0}" type="slidenum">
              <a:rPr lang="en-US" altLang="en-US"/>
              <a:pPr>
                <a:defRPr/>
              </a:pPr>
              <a:t>‹#›</a:t>
            </a:fld>
            <a:endParaRPr lang="en-US" altLang="en-US"/>
          </a:p>
        </p:txBody>
      </p:sp>
    </p:spTree>
    <p:extLst>
      <p:ext uri="{BB962C8B-B14F-4D97-AF65-F5344CB8AC3E}">
        <p14:creationId xmlns:p14="http://schemas.microsoft.com/office/powerpoint/2010/main" val="1941242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C447D3-D6C3-A8FB-D00F-8CD9F1F54C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A4F16C6-CEEF-44B9-3739-39DD9D3A1E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163DE5-AC09-9C1A-EAB4-9EF54600FC97}"/>
              </a:ext>
            </a:extLst>
          </p:cNvPr>
          <p:cNvSpPr>
            <a:spLocks noGrp="1" noChangeArrowheads="1"/>
          </p:cNvSpPr>
          <p:nvPr>
            <p:ph type="sldNum" sz="quarter" idx="12"/>
          </p:nvPr>
        </p:nvSpPr>
        <p:spPr>
          <a:ln/>
        </p:spPr>
        <p:txBody>
          <a:bodyPr/>
          <a:lstStyle>
            <a:lvl1pPr>
              <a:defRPr/>
            </a:lvl1pPr>
          </a:lstStyle>
          <a:p>
            <a:pPr>
              <a:defRPr/>
            </a:pPr>
            <a:fld id="{A95BFAA5-30BD-417A-A070-A9A2E136C210}" type="slidenum">
              <a:rPr lang="en-US" altLang="en-US"/>
              <a:pPr>
                <a:defRPr/>
              </a:pPr>
              <a:t>‹#›</a:t>
            </a:fld>
            <a:endParaRPr lang="en-US" altLang="en-US"/>
          </a:p>
        </p:txBody>
      </p:sp>
    </p:spTree>
    <p:extLst>
      <p:ext uri="{BB962C8B-B14F-4D97-AF65-F5344CB8AC3E}">
        <p14:creationId xmlns:p14="http://schemas.microsoft.com/office/powerpoint/2010/main" val="25314665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6F436D-9F27-A771-9C74-B7F5DDB4EC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E61595-4468-9F96-1853-027144EEFF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1083D8-8688-C70A-C8E3-A98099B49D9B}"/>
              </a:ext>
            </a:extLst>
          </p:cNvPr>
          <p:cNvSpPr>
            <a:spLocks noGrp="1" noChangeArrowheads="1"/>
          </p:cNvSpPr>
          <p:nvPr>
            <p:ph type="sldNum" sz="quarter" idx="12"/>
          </p:nvPr>
        </p:nvSpPr>
        <p:spPr>
          <a:ln/>
        </p:spPr>
        <p:txBody>
          <a:bodyPr/>
          <a:lstStyle>
            <a:lvl1pPr>
              <a:defRPr/>
            </a:lvl1pPr>
          </a:lstStyle>
          <a:p>
            <a:pPr>
              <a:defRPr/>
            </a:pPr>
            <a:fld id="{E0828A0D-9EE9-4D58-BBF6-1978AF68DD03}" type="slidenum">
              <a:rPr lang="en-US" altLang="en-US"/>
              <a:pPr>
                <a:defRPr/>
              </a:pPr>
              <a:t>‹#›</a:t>
            </a:fld>
            <a:endParaRPr lang="en-US" altLang="en-US"/>
          </a:p>
        </p:txBody>
      </p:sp>
    </p:spTree>
    <p:extLst>
      <p:ext uri="{BB962C8B-B14F-4D97-AF65-F5344CB8AC3E}">
        <p14:creationId xmlns:p14="http://schemas.microsoft.com/office/powerpoint/2010/main" val="3666079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1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1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A0A211-D8F9-E060-4DE1-83BDBA130A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6831DF6-ABC8-96E6-07B5-959487B77D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2C5991-3D34-CB08-D17C-AB3E9C45C5BD}"/>
              </a:ext>
            </a:extLst>
          </p:cNvPr>
          <p:cNvSpPr>
            <a:spLocks noGrp="1" noChangeArrowheads="1"/>
          </p:cNvSpPr>
          <p:nvPr>
            <p:ph type="sldNum" sz="quarter" idx="12"/>
          </p:nvPr>
        </p:nvSpPr>
        <p:spPr>
          <a:ln/>
        </p:spPr>
        <p:txBody>
          <a:bodyPr/>
          <a:lstStyle>
            <a:lvl1pPr>
              <a:defRPr/>
            </a:lvl1pPr>
          </a:lstStyle>
          <a:p>
            <a:pPr>
              <a:defRPr/>
            </a:pPr>
            <a:fld id="{3588B593-9081-46A0-8068-028DF605FBA3}" type="slidenum">
              <a:rPr lang="en-US" altLang="en-US"/>
              <a:pPr>
                <a:defRPr/>
              </a:pPr>
              <a:t>‹#›</a:t>
            </a:fld>
            <a:endParaRPr lang="en-US" altLang="en-US"/>
          </a:p>
        </p:txBody>
      </p:sp>
    </p:spTree>
    <p:extLst>
      <p:ext uri="{BB962C8B-B14F-4D97-AF65-F5344CB8AC3E}">
        <p14:creationId xmlns:p14="http://schemas.microsoft.com/office/powerpoint/2010/main" val="13480197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242291C-CC31-76FC-AE62-72F06BFC449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B695EE-A67A-6710-AAF9-DC97A10ECB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A98630-3DE5-50E9-6362-CAEBA0182EE6}"/>
              </a:ext>
            </a:extLst>
          </p:cNvPr>
          <p:cNvSpPr>
            <a:spLocks noGrp="1" noChangeArrowheads="1"/>
          </p:cNvSpPr>
          <p:nvPr>
            <p:ph type="sldNum" sz="quarter" idx="12"/>
          </p:nvPr>
        </p:nvSpPr>
        <p:spPr>
          <a:ln/>
        </p:spPr>
        <p:txBody>
          <a:bodyPr/>
          <a:lstStyle>
            <a:lvl1pPr>
              <a:defRPr/>
            </a:lvl1pPr>
          </a:lstStyle>
          <a:p>
            <a:pPr>
              <a:defRPr/>
            </a:pPr>
            <a:fld id="{C14172E6-D40C-44B0-BB11-4F9957DB88A6}" type="slidenum">
              <a:rPr lang="en-US" altLang="en-US"/>
              <a:pPr>
                <a:defRPr/>
              </a:pPr>
              <a:t>‹#›</a:t>
            </a:fld>
            <a:endParaRPr lang="en-US" altLang="en-US"/>
          </a:p>
        </p:txBody>
      </p:sp>
    </p:spTree>
    <p:extLst>
      <p:ext uri="{BB962C8B-B14F-4D97-AF65-F5344CB8AC3E}">
        <p14:creationId xmlns:p14="http://schemas.microsoft.com/office/powerpoint/2010/main" val="22945778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C7F9D34-18EE-2E71-0139-3D6CE8A29E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6E32EC-F22D-5DA2-5C66-9A32042D54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A9A839-8956-AD18-746F-FB981F648D84}"/>
              </a:ext>
            </a:extLst>
          </p:cNvPr>
          <p:cNvSpPr>
            <a:spLocks noGrp="1" noChangeArrowheads="1"/>
          </p:cNvSpPr>
          <p:nvPr>
            <p:ph type="sldNum" sz="quarter" idx="12"/>
          </p:nvPr>
        </p:nvSpPr>
        <p:spPr>
          <a:ln/>
        </p:spPr>
        <p:txBody>
          <a:bodyPr/>
          <a:lstStyle>
            <a:lvl1pPr>
              <a:defRPr/>
            </a:lvl1pPr>
          </a:lstStyle>
          <a:p>
            <a:pPr>
              <a:defRPr/>
            </a:pPr>
            <a:fld id="{3AB92AB0-1079-4537-969B-C5DAB582C726}" type="slidenum">
              <a:rPr lang="en-US" altLang="en-US"/>
              <a:pPr>
                <a:defRPr/>
              </a:pPr>
              <a:t>‹#›</a:t>
            </a:fld>
            <a:endParaRPr lang="en-US" altLang="en-US"/>
          </a:p>
        </p:txBody>
      </p:sp>
    </p:spTree>
    <p:extLst>
      <p:ext uri="{BB962C8B-B14F-4D97-AF65-F5344CB8AC3E}">
        <p14:creationId xmlns:p14="http://schemas.microsoft.com/office/powerpoint/2010/main" val="40025075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8B3E8E-2284-2AB7-03A5-485EFB4487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53D9E5-EF72-6D0D-2201-693AE2DFB0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0987D9-8B36-B30C-0B62-693F62DA743F}"/>
              </a:ext>
            </a:extLst>
          </p:cNvPr>
          <p:cNvSpPr>
            <a:spLocks noGrp="1" noChangeArrowheads="1"/>
          </p:cNvSpPr>
          <p:nvPr>
            <p:ph type="sldNum" sz="quarter" idx="12"/>
          </p:nvPr>
        </p:nvSpPr>
        <p:spPr>
          <a:ln/>
        </p:spPr>
        <p:txBody>
          <a:bodyPr/>
          <a:lstStyle>
            <a:lvl1pPr>
              <a:defRPr/>
            </a:lvl1pPr>
          </a:lstStyle>
          <a:p>
            <a:pPr>
              <a:defRPr/>
            </a:pPr>
            <a:fld id="{EFDFD16D-88D4-4756-BBEF-37D9AB73A51E}" type="slidenum">
              <a:rPr lang="en-US" altLang="en-US"/>
              <a:pPr>
                <a:defRPr/>
              </a:pPr>
              <a:t>‹#›</a:t>
            </a:fld>
            <a:endParaRPr lang="en-US" altLang="en-US"/>
          </a:p>
        </p:txBody>
      </p:sp>
    </p:spTree>
    <p:extLst>
      <p:ext uri="{BB962C8B-B14F-4D97-AF65-F5344CB8AC3E}">
        <p14:creationId xmlns:p14="http://schemas.microsoft.com/office/powerpoint/2010/main" val="37696501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AD745E7-7BFE-ACEE-52CA-BE046E6165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45C436-4D1E-6ECF-C6B6-FCD22CA77E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6CFD3D-58EE-A381-054C-A579DC09E572}"/>
              </a:ext>
            </a:extLst>
          </p:cNvPr>
          <p:cNvSpPr>
            <a:spLocks noGrp="1" noChangeArrowheads="1"/>
          </p:cNvSpPr>
          <p:nvPr>
            <p:ph type="sldNum" sz="quarter" idx="12"/>
          </p:nvPr>
        </p:nvSpPr>
        <p:spPr>
          <a:ln/>
        </p:spPr>
        <p:txBody>
          <a:bodyPr/>
          <a:lstStyle>
            <a:lvl1pPr>
              <a:defRPr/>
            </a:lvl1pPr>
          </a:lstStyle>
          <a:p>
            <a:pPr>
              <a:defRPr/>
            </a:pPr>
            <a:fld id="{2176057E-A06F-4D4B-B2D9-E0FA62933325}" type="slidenum">
              <a:rPr lang="en-US" altLang="en-US"/>
              <a:pPr>
                <a:defRPr/>
              </a:pPr>
              <a:t>‹#›</a:t>
            </a:fld>
            <a:endParaRPr lang="en-US" altLang="en-US"/>
          </a:p>
        </p:txBody>
      </p:sp>
    </p:spTree>
    <p:extLst>
      <p:ext uri="{BB962C8B-B14F-4D97-AF65-F5344CB8AC3E}">
        <p14:creationId xmlns:p14="http://schemas.microsoft.com/office/powerpoint/2010/main" val="27617477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10.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theme" Target="../theme/theme11.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theme" Target="../theme/theme12.xml"/><Relationship Id="rId5" Type="http://schemas.openxmlformats.org/officeDocument/2006/relationships/slideLayout" Target="../slideLayouts/slideLayout129.xml"/><Relationship Id="rId4"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3.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theme" Target="../theme/theme15.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6.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8.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theme" Target="../theme/theme20.xml"/><Relationship Id="rId2" Type="http://schemas.openxmlformats.org/officeDocument/2006/relationships/slideLayout" Target="../slideLayouts/slideLayout216.xml"/><Relationship Id="rId16" Type="http://schemas.openxmlformats.org/officeDocument/2006/relationships/slideLayout" Target="../slideLayouts/slideLayout230.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slideLayout" Target="../slideLayouts/slideLayout22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PlaceHolder 1"/>
          <p:cNvSpPr>
            <a:spLocks noGrp="1"/>
          </p:cNvSpPr>
          <p:nvPr>
            <p:ph type="ftr" idx="25"/>
          </p:nvPr>
        </p:nvSpPr>
        <p:spPr>
          <a:xfrm>
            <a:off x="3960000" y="6607440"/>
            <a:ext cx="4319280" cy="17928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strike="noStrike" spc="-1">
                <a:solidFill>
                  <a:srgbClr val="000000"/>
                </a:solidFill>
                <a:latin typeface="Times New Roman"/>
              </a:defRPr>
            </a:lvl1pPr>
          </a:lstStyle>
          <a:p>
            <a:pPr indent="0" algn="ctr">
              <a:lnSpc>
                <a:spcPct val="100000"/>
              </a:lnSpc>
              <a:buNone/>
              <a:tabLst>
                <a:tab pos="0" algn="l"/>
              </a:tabLst>
            </a:pPr>
            <a:r>
              <a:rPr lang="ru-RU" sz="1400" b="0" strike="noStrike" spc="-1">
                <a:solidFill>
                  <a:srgbClr val="000000"/>
                </a:solidFill>
                <a:latin typeface="Times New Roman"/>
              </a:rPr>
              <a:t>&lt;нижний колонтитул&gt;</a:t>
            </a:r>
          </a:p>
        </p:txBody>
      </p:sp>
      <p:sp>
        <p:nvSpPr>
          <p:cNvPr id="43" name="PlaceHolder 2"/>
          <p:cNvSpPr>
            <a:spLocks noGrp="1"/>
          </p:cNvSpPr>
          <p:nvPr>
            <p:ph type="sldNum" idx="26"/>
          </p:nvPr>
        </p:nvSpPr>
        <p:spPr>
          <a:xfrm>
            <a:off x="8640000" y="6606000"/>
            <a:ext cx="2879280" cy="17928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1200" b="0" strike="noStrike" spc="-1">
                <a:solidFill>
                  <a:schemeClr val="dk1">
                    <a:tint val="75000"/>
                  </a:schemeClr>
                </a:solidFill>
                <a:latin typeface="Times New Roman"/>
                <a:ea typeface="Times New Roman"/>
              </a:defRPr>
            </a:lvl1pPr>
          </a:lstStyle>
          <a:p>
            <a:pPr indent="0" algn="r" defTabSz="914400">
              <a:lnSpc>
                <a:spcPct val="100000"/>
              </a:lnSpc>
              <a:buNone/>
              <a:tabLst>
                <a:tab pos="0" algn="l"/>
              </a:tabLst>
            </a:pPr>
            <a:fld id="{33DB27DC-EFED-4A30-92EE-F9307CE4B001}" type="slidenum">
              <a:rPr lang="en-US" sz="1200" b="0" strike="noStrike" spc="-1">
                <a:solidFill>
                  <a:schemeClr val="dk1">
                    <a:tint val="75000"/>
                  </a:schemeClr>
                </a:solidFill>
                <a:latin typeface="Times New Roman"/>
                <a:ea typeface="Times New Roman"/>
              </a:rPr>
              <a:t>‹#›</a:t>
            </a:fld>
            <a:endParaRPr lang="ru-RU" sz="1200" b="0" strike="noStrike" spc="-1">
              <a:solidFill>
                <a:srgbClr val="000000"/>
              </a:solidFill>
              <a:latin typeface="Times New Roman"/>
            </a:endParaRPr>
          </a:p>
        </p:txBody>
      </p:sp>
      <p:sp>
        <p:nvSpPr>
          <p:cNvPr id="44" name="PlaceHolder 3"/>
          <p:cNvSpPr>
            <a:spLocks noGrp="1"/>
          </p:cNvSpPr>
          <p:nvPr>
            <p:ph type="dt" idx="27"/>
          </p:nvPr>
        </p:nvSpPr>
        <p:spPr>
          <a:xfrm>
            <a:off x="720000" y="6607440"/>
            <a:ext cx="2879280" cy="179280"/>
          </a:xfrm>
          <a:prstGeom prst="rect">
            <a:avLst/>
          </a:prstGeom>
          <a:noFill/>
          <a:ln w="0">
            <a:noFill/>
          </a:ln>
        </p:spPr>
        <p:txBody>
          <a:bodyPr lIns="91440" tIns="45720" rIns="91440" bIns="45720" anchor="ctr">
            <a:noAutofit/>
          </a:bodyPr>
          <a:lstStyle>
            <a:lvl1pPr indent="0">
              <a:buNone/>
              <a:defRPr lang="ru-RU" sz="1400" b="0" strike="noStrike" spc="-1">
                <a:solidFill>
                  <a:srgbClr val="000000"/>
                </a:solidFill>
                <a:latin typeface="Times New Roman"/>
              </a:defRPr>
            </a:lvl1pPr>
          </a:lstStyle>
          <a:p>
            <a:pPr indent="0">
              <a:buNone/>
            </a:pPr>
            <a:r>
              <a:rPr lang="ru-RU" sz="1400" b="0" strike="noStrike" spc="-1">
                <a:solidFill>
                  <a:srgbClr val="000000"/>
                </a:solidFill>
                <a:latin typeface="Times New Roman"/>
              </a:rPr>
              <a:t>&lt;дата/время&gt;</a:t>
            </a:r>
          </a:p>
        </p:txBody>
      </p:sp>
      <p:sp>
        <p:nvSpPr>
          <p:cNvPr id="45"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Для правки текста заглавия щёлкните мышью</a:t>
            </a:r>
          </a:p>
        </p:txBody>
      </p:sp>
      <p:sp>
        <p:nvSpPr>
          <p:cNvPr id="46"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427F93F-4A66-CC9D-93FF-FF49C9EB01E5}"/>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9A481D5A-F948-FF5B-DB66-09F6FF876A4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22916" name="Rectangle 4">
            <a:extLst>
              <a:ext uri="{FF2B5EF4-FFF2-40B4-BE49-F238E27FC236}">
                <a16:creationId xmlns:a16="http://schemas.microsoft.com/office/drawing/2014/main" id="{70D0D0CD-3B03-E340-47A5-DE49199AC3D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a:defRPr/>
            </a:pPr>
            <a:endParaRPr lang="en-US"/>
          </a:p>
        </p:txBody>
      </p:sp>
      <p:sp>
        <p:nvSpPr>
          <p:cNvPr id="422917" name="Rectangle 5">
            <a:extLst>
              <a:ext uri="{FF2B5EF4-FFF2-40B4-BE49-F238E27FC236}">
                <a16:creationId xmlns:a16="http://schemas.microsoft.com/office/drawing/2014/main" id="{1E6CBBCF-B597-6543-68BA-568628E757B1}"/>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a:defRPr/>
            </a:pPr>
            <a:endParaRPr lang="en-US"/>
          </a:p>
        </p:txBody>
      </p:sp>
      <p:sp>
        <p:nvSpPr>
          <p:cNvPr id="422918" name="Rectangle 6">
            <a:extLst>
              <a:ext uri="{FF2B5EF4-FFF2-40B4-BE49-F238E27FC236}">
                <a16:creationId xmlns:a16="http://schemas.microsoft.com/office/drawing/2014/main" id="{0E8B3C32-0E73-E37E-0BE0-1C3F0D9E8F1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pPr>
              <a:defRPr/>
            </a:pPr>
            <a:fld id="{AD01A86E-1F0F-4692-AD7E-209F63E624E7}" type="slidenum">
              <a:rPr lang="en-US" altLang="en-US"/>
              <a:pPr>
                <a:defRPr/>
              </a:pPr>
              <a:t>‹#›</a:t>
            </a:fld>
            <a:endParaRPr lang="en-US" altLang="en-US"/>
          </a:p>
        </p:txBody>
      </p:sp>
      <p:sp>
        <p:nvSpPr>
          <p:cNvPr id="2055" name="Rectangle 7">
            <a:extLst>
              <a:ext uri="{FF2B5EF4-FFF2-40B4-BE49-F238E27FC236}">
                <a16:creationId xmlns:a16="http://schemas.microsoft.com/office/drawing/2014/main" id="{6E58A216-9952-8BE8-5A76-9D4E7B81A07E}"/>
              </a:ext>
            </a:extLst>
          </p:cNvPr>
          <p:cNvSpPr>
            <a:spLocks noChangeArrowheads="1"/>
          </p:cNvSpPr>
          <p:nvPr userDrawn="1"/>
        </p:nvSpPr>
        <p:spPr bwMode="auto">
          <a:xfrm>
            <a:off x="7416800" y="6523039"/>
            <a:ext cx="4775200" cy="377825"/>
          </a:xfrm>
          <a:prstGeom prst="rect">
            <a:avLst/>
          </a:prstGeom>
          <a:noFill/>
          <a:ln>
            <a:noFill/>
          </a:ln>
        </p:spPr>
        <p:txBody>
          <a:bodyPr lIns="99966" tIns="49983" rIns="99966" bIns="49983">
            <a:spAutoFit/>
          </a:bodyPr>
          <a:lstStyle>
            <a:lvl1pPr defTabSz="992188" eaLnBrk="0" hangingPunct="0">
              <a:defRPr b="1">
                <a:solidFill>
                  <a:schemeClr val="tx1"/>
                </a:solidFill>
                <a:latin typeface="Arial" panose="020B0604020202020204" pitchFamily="34" charset="0"/>
              </a:defRPr>
            </a:lvl1pPr>
            <a:lvl2pPr marL="742950" indent="-285750" defTabSz="992188" eaLnBrk="0" hangingPunct="0">
              <a:defRPr b="1">
                <a:solidFill>
                  <a:schemeClr val="tx1"/>
                </a:solidFill>
                <a:latin typeface="Arial" panose="020B0604020202020204" pitchFamily="34" charset="0"/>
              </a:defRPr>
            </a:lvl2pPr>
            <a:lvl3pPr marL="1143000" indent="-228600" defTabSz="992188" eaLnBrk="0" hangingPunct="0">
              <a:defRPr b="1">
                <a:solidFill>
                  <a:schemeClr val="tx1"/>
                </a:solidFill>
                <a:latin typeface="Arial" panose="020B0604020202020204" pitchFamily="34" charset="0"/>
              </a:defRPr>
            </a:lvl3pPr>
            <a:lvl4pPr marL="1600200" indent="-228600" defTabSz="992188" eaLnBrk="0" hangingPunct="0">
              <a:defRPr b="1">
                <a:solidFill>
                  <a:schemeClr val="tx1"/>
                </a:solidFill>
                <a:latin typeface="Arial" panose="020B0604020202020204" pitchFamily="34" charset="0"/>
              </a:defRPr>
            </a:lvl4pPr>
            <a:lvl5pPr marL="2057400" indent="-228600" defTabSz="992188" eaLnBrk="0" hangingPunct="0">
              <a:defRPr b="1">
                <a:solidFill>
                  <a:schemeClr val="tx1"/>
                </a:solidFill>
                <a:latin typeface="Arial" panose="020B0604020202020204" pitchFamily="34" charset="0"/>
              </a:defRPr>
            </a:lvl5pPr>
            <a:lvl6pPr marL="2514600" indent="-228600" defTabSz="992188" eaLnBrk="0" fontAlgn="base" hangingPunct="0">
              <a:spcBef>
                <a:spcPct val="50000"/>
              </a:spcBef>
              <a:spcAft>
                <a:spcPct val="0"/>
              </a:spcAft>
              <a:defRPr b="1">
                <a:solidFill>
                  <a:schemeClr val="tx1"/>
                </a:solidFill>
                <a:latin typeface="Arial" panose="020B0604020202020204" pitchFamily="34" charset="0"/>
              </a:defRPr>
            </a:lvl6pPr>
            <a:lvl7pPr marL="2971800" indent="-228600" defTabSz="992188" eaLnBrk="0" fontAlgn="base" hangingPunct="0">
              <a:spcBef>
                <a:spcPct val="50000"/>
              </a:spcBef>
              <a:spcAft>
                <a:spcPct val="0"/>
              </a:spcAft>
              <a:defRPr b="1">
                <a:solidFill>
                  <a:schemeClr val="tx1"/>
                </a:solidFill>
                <a:latin typeface="Arial" panose="020B0604020202020204" pitchFamily="34" charset="0"/>
              </a:defRPr>
            </a:lvl7pPr>
            <a:lvl8pPr marL="3429000" indent="-228600" defTabSz="992188" eaLnBrk="0" fontAlgn="base" hangingPunct="0">
              <a:spcBef>
                <a:spcPct val="50000"/>
              </a:spcBef>
              <a:spcAft>
                <a:spcPct val="0"/>
              </a:spcAft>
              <a:defRPr b="1">
                <a:solidFill>
                  <a:schemeClr val="tx1"/>
                </a:solidFill>
                <a:latin typeface="Arial" panose="020B0604020202020204" pitchFamily="34" charset="0"/>
              </a:defRPr>
            </a:lvl8pPr>
            <a:lvl9pPr marL="3886200" indent="-228600" defTabSz="992188" eaLnBrk="0" fontAlgn="base" hangingPunct="0">
              <a:spcBef>
                <a:spcPct val="50000"/>
              </a:spcBef>
              <a:spcAft>
                <a:spcPct val="0"/>
              </a:spcAft>
              <a:defRPr b="1">
                <a:solidFill>
                  <a:schemeClr val="tx1"/>
                </a:solidFill>
                <a:latin typeface="Arial" panose="020B0604020202020204" pitchFamily="34" charset="0"/>
              </a:defRPr>
            </a:lvl9pPr>
          </a:lstStyle>
          <a:p>
            <a:pPr>
              <a:defRPr/>
            </a:pPr>
            <a:r>
              <a:rPr lang="en-US" altLang="en-US" sz="1800" i="1">
                <a:solidFill>
                  <a:srgbClr val="FFFFFF"/>
                </a:solidFill>
                <a:latin typeface="Book Antiqua" panose="02040602050305030304" pitchFamily="18" charset="0"/>
              </a:rPr>
              <a:t>R. Lacey, SUNY  Stony Brook</a:t>
            </a:r>
          </a:p>
        </p:txBody>
      </p:sp>
    </p:spTree>
    <p:extLst>
      <p:ext uri="{BB962C8B-B14F-4D97-AF65-F5344CB8AC3E}">
        <p14:creationId xmlns:p14="http://schemas.microsoft.com/office/powerpoint/2010/main" val="1287463854"/>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B08DA65-C5BE-9411-3389-C003D5A06B18}"/>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a:t>Click to edit Master title style</a:t>
            </a:r>
          </a:p>
        </p:txBody>
      </p:sp>
      <p:sp>
        <p:nvSpPr>
          <p:cNvPr id="2051" name="Rectangle 3">
            <a:extLst>
              <a:ext uri="{FF2B5EF4-FFF2-40B4-BE49-F238E27FC236}">
                <a16:creationId xmlns:a16="http://schemas.microsoft.com/office/drawing/2014/main" id="{207B57B6-9B2C-4EF4-3AF1-EC6C9D13610B}"/>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a:t>Click to edit Master text styles</a:t>
            </a:r>
          </a:p>
          <a:p>
            <a:pPr lvl="1"/>
            <a:r>
              <a:rPr lang="en-US" altLang="ru-RU"/>
              <a:t>Second level</a:t>
            </a:r>
          </a:p>
          <a:p>
            <a:pPr lvl="2"/>
            <a:r>
              <a:rPr lang="en-US" altLang="ru-RU"/>
              <a:t>Third level</a:t>
            </a:r>
          </a:p>
          <a:p>
            <a:pPr lvl="3"/>
            <a:r>
              <a:rPr lang="en-US" altLang="ru-RU"/>
              <a:t>Fourth level</a:t>
            </a:r>
          </a:p>
          <a:p>
            <a:pPr lvl="4"/>
            <a:r>
              <a:rPr lang="en-US" altLang="ru-RU"/>
              <a:t>Fifth level</a:t>
            </a:r>
          </a:p>
        </p:txBody>
      </p:sp>
      <p:sp>
        <p:nvSpPr>
          <p:cNvPr id="422916" name="Rectangle 4">
            <a:extLst>
              <a:ext uri="{FF2B5EF4-FFF2-40B4-BE49-F238E27FC236}">
                <a16:creationId xmlns:a16="http://schemas.microsoft.com/office/drawing/2014/main" id="{636F5092-A904-8141-A23B-ABBD0D0572DB}"/>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422917" name="Rectangle 5">
            <a:extLst>
              <a:ext uri="{FF2B5EF4-FFF2-40B4-BE49-F238E27FC236}">
                <a16:creationId xmlns:a16="http://schemas.microsoft.com/office/drawing/2014/main" id="{6CE59D84-782F-3340-558F-7E3B50EAD93B}"/>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422918" name="Rectangle 6">
            <a:extLst>
              <a:ext uri="{FF2B5EF4-FFF2-40B4-BE49-F238E27FC236}">
                <a16:creationId xmlns:a16="http://schemas.microsoft.com/office/drawing/2014/main" id="{7745960B-261D-96DC-B7EC-96D56A6370F3}"/>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7A7BE24-FD41-40DA-9326-32E9496DFF1A}" type="slidenum">
              <a:rPr lang="en-US" altLang="ru-RU"/>
              <a:pPr>
                <a:defRPr/>
              </a:pPr>
              <a:t>‹#›</a:t>
            </a:fld>
            <a:endParaRPr lang="en-US" altLang="ru-RU"/>
          </a:p>
        </p:txBody>
      </p:sp>
      <p:sp>
        <p:nvSpPr>
          <p:cNvPr id="2055" name="Rectangle 7">
            <a:extLst>
              <a:ext uri="{FF2B5EF4-FFF2-40B4-BE49-F238E27FC236}">
                <a16:creationId xmlns:a16="http://schemas.microsoft.com/office/drawing/2014/main" id="{A7BA6701-E967-074F-72FF-E3389BDC64CA}"/>
              </a:ext>
            </a:extLst>
          </p:cNvPr>
          <p:cNvSpPr>
            <a:spLocks noChangeArrowheads="1"/>
          </p:cNvSpPr>
          <p:nvPr userDrawn="1"/>
        </p:nvSpPr>
        <p:spPr bwMode="auto">
          <a:xfrm>
            <a:off x="7416800" y="6523039"/>
            <a:ext cx="4775200" cy="377941"/>
          </a:xfrm>
          <a:prstGeom prst="rect">
            <a:avLst/>
          </a:prstGeom>
          <a:noFill/>
          <a:ln>
            <a:noFill/>
          </a:ln>
          <a:effectLst/>
        </p:spPr>
        <p:txBody>
          <a:bodyPr lIns="99966" tIns="49983" rIns="99966" bIns="49983">
            <a:spAutoFit/>
          </a:bodyPr>
          <a:lstStyle>
            <a:lvl1pPr defTabSz="992188" eaLnBrk="0" hangingPunct="0">
              <a:defRPr>
                <a:solidFill>
                  <a:schemeClr val="tx1"/>
                </a:solidFill>
                <a:latin typeface="Arial" panose="020B0604020202020204" pitchFamily="34" charset="0"/>
              </a:defRPr>
            </a:lvl1pPr>
            <a:lvl2pPr marL="742950" indent="-285750" defTabSz="992188" eaLnBrk="0" hangingPunct="0">
              <a:defRPr>
                <a:solidFill>
                  <a:schemeClr val="tx1"/>
                </a:solidFill>
                <a:latin typeface="Arial" panose="020B0604020202020204" pitchFamily="34" charset="0"/>
              </a:defRPr>
            </a:lvl2pPr>
            <a:lvl3pPr marL="1143000" indent="-228600" defTabSz="992188" eaLnBrk="0" hangingPunct="0">
              <a:defRPr>
                <a:solidFill>
                  <a:schemeClr val="tx1"/>
                </a:solidFill>
                <a:latin typeface="Arial" panose="020B0604020202020204" pitchFamily="34" charset="0"/>
              </a:defRPr>
            </a:lvl3pPr>
            <a:lvl4pPr marL="1600200" indent="-228600" defTabSz="992188" eaLnBrk="0" hangingPunct="0">
              <a:defRPr>
                <a:solidFill>
                  <a:schemeClr val="tx1"/>
                </a:solidFill>
                <a:latin typeface="Arial" panose="020B0604020202020204" pitchFamily="34" charset="0"/>
              </a:defRPr>
            </a:lvl4pPr>
            <a:lvl5pPr marL="2057400" indent="-228600" defTabSz="992188" eaLnBrk="0" hangingPunct="0">
              <a:defRPr>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ru-RU" sz="1800" b="1" i="1">
                <a:solidFill>
                  <a:schemeClr val="bg1"/>
                </a:solidFill>
                <a:latin typeface="Book Antiqua" panose="02040602050305030304" pitchFamily="18" charset="0"/>
              </a:rPr>
              <a:t>R. Lacey, SUNY  Stony Brook</a:t>
            </a:r>
          </a:p>
        </p:txBody>
      </p:sp>
    </p:spTree>
    <p:extLst>
      <p:ext uri="{BB962C8B-B14F-4D97-AF65-F5344CB8AC3E}">
        <p14:creationId xmlns:p14="http://schemas.microsoft.com/office/powerpoint/2010/main" val="1234983556"/>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0" y="-5680"/>
            <a:ext cx="12192000" cy="914400"/>
          </a:xfrm>
          <a:prstGeom prst="rect">
            <a:avLst/>
          </a:prstGeom>
          <a:gradFill flip="none" rotWithShape="1">
            <a:gsLst>
              <a:gs pos="46000">
                <a:srgbClr val="0000FF"/>
              </a:gs>
              <a:gs pos="100000">
                <a:schemeClr val="accent6"/>
              </a:gs>
              <a:gs pos="100000">
                <a:schemeClr val="accent1">
                  <a:tint val="23500"/>
                  <a:satMod val="160000"/>
                </a:schemeClr>
              </a:gs>
            </a:gsLst>
            <a:lin ang="10800000" scaled="1"/>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5811" name="Rectangle 3"/>
          <p:cNvSpPr>
            <a:spLocks noGrp="1" noChangeArrowheads="1"/>
          </p:cNvSpPr>
          <p:nvPr>
            <p:ph type="body" idx="1"/>
          </p:nvPr>
        </p:nvSpPr>
        <p:spPr bwMode="auto">
          <a:xfrm>
            <a:off x="0" y="990600"/>
            <a:ext cx="12192000" cy="5867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5814" name="Rectangle 6"/>
          <p:cNvSpPr>
            <a:spLocks noGrp="1" noChangeArrowheads="1"/>
          </p:cNvSpPr>
          <p:nvPr>
            <p:ph type="sldNum" sz="quarter" idx="4"/>
          </p:nvPr>
        </p:nvSpPr>
        <p:spPr bwMode="auto">
          <a:xfrm>
            <a:off x="9700683" y="-16532"/>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i="0">
                <a:solidFill>
                  <a:schemeClr val="bg1"/>
                </a:solidFill>
                <a:latin typeface="Times New Roman" pitchFamily="18" charset="0"/>
              </a:defRPr>
            </a:lvl1pPr>
          </a:lstStyle>
          <a:p>
            <a:fld id="{9F18BF22-0F7D-4B69-A753-258E117336BD}" type="slidenum">
              <a:rPr lang="en-US" smtClean="0"/>
              <a:pPr/>
              <a:t>‹#›</a:t>
            </a:fld>
            <a:endParaRPr lang="en-US" dirty="0"/>
          </a:p>
        </p:txBody>
      </p:sp>
      <p:sp>
        <p:nvSpPr>
          <p:cNvPr id="6" name="Date Placeholder 4">
            <a:extLst>
              <a:ext uri="{FF2B5EF4-FFF2-40B4-BE49-F238E27FC236}">
                <a16:creationId xmlns:a16="http://schemas.microsoft.com/office/drawing/2014/main" id="{3C0B0F1E-3D2E-4340-8444-D6091E7AFE67}"/>
              </a:ext>
            </a:extLst>
          </p:cNvPr>
          <p:cNvSpPr>
            <a:spLocks noGrp="1"/>
          </p:cNvSpPr>
          <p:nvPr>
            <p:ph type="dt" sz="half" idx="2"/>
          </p:nvPr>
        </p:nvSpPr>
        <p:spPr>
          <a:xfrm>
            <a:off x="-912779" y="6686500"/>
            <a:ext cx="2540000" cy="342900"/>
          </a:xfrm>
          <a:prstGeom prst="rect">
            <a:avLst/>
          </a:prstGeom>
        </p:spPr>
        <p:txBody>
          <a:bodyPr/>
          <a:lstStyle>
            <a:lvl1pPr>
              <a:buNone/>
              <a:defRPr sz="800" i="0" baseline="0"/>
            </a:lvl1pPr>
          </a:lstStyle>
          <a:p>
            <a:r>
              <a:rPr lang="en-US"/>
              <a:t>11-Dec-19</a:t>
            </a:r>
            <a:endParaRPr lang="en-US" dirty="0"/>
          </a:p>
        </p:txBody>
      </p:sp>
      <p:sp>
        <p:nvSpPr>
          <p:cNvPr id="7" name="Date Placeholder 4">
            <a:extLst>
              <a:ext uri="{FF2B5EF4-FFF2-40B4-BE49-F238E27FC236}">
                <a16:creationId xmlns:a16="http://schemas.microsoft.com/office/drawing/2014/main" id="{6A5F07CD-EC7E-B747-A4F9-CE463CD494F7}"/>
              </a:ext>
            </a:extLst>
          </p:cNvPr>
          <p:cNvSpPr txBox="1">
            <a:spLocks/>
          </p:cNvSpPr>
          <p:nvPr userDrawn="1"/>
        </p:nvSpPr>
        <p:spPr>
          <a:xfrm>
            <a:off x="10612784" y="6669360"/>
            <a:ext cx="2540000" cy="342900"/>
          </a:xfrm>
          <a:prstGeom prst="rect">
            <a:avLst/>
          </a:prstGeom>
        </p:spPr>
        <p:txBody>
          <a:bodyPr/>
          <a:lstStyle>
            <a:defPPr>
              <a:defRPr lang="en-US"/>
            </a:defPPr>
            <a:lvl1pPr algn="ctr" rtl="0" eaLnBrk="0" fontAlgn="base" hangingPunct="0">
              <a:spcBef>
                <a:spcPct val="20000"/>
              </a:spcBef>
              <a:spcAft>
                <a:spcPct val="0"/>
              </a:spcAft>
              <a:buNone/>
              <a:defRPr kumimoji="1" sz="1000" i="0" kern="1200" baseline="0">
                <a:solidFill>
                  <a:schemeClr val="tx1"/>
                </a:solidFill>
                <a:latin typeface="Tahoma" pitchFamily="34" charset="0"/>
                <a:ea typeface="+mn-ea"/>
                <a:cs typeface="+mn-cs"/>
              </a:defRPr>
            </a:lvl1pPr>
            <a:lvl2pPr marL="4572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2pPr>
            <a:lvl3pPr marL="9144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3pPr>
            <a:lvl4pPr marL="13716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4pPr>
            <a:lvl5pPr marL="18288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5pPr>
            <a:lvl6pPr marL="2286000" algn="l" defTabSz="914400" rtl="0" eaLnBrk="1" latinLnBrk="0" hangingPunct="1">
              <a:defRPr kumimoji="1" sz="2200" i="1" kern="1200">
                <a:solidFill>
                  <a:schemeClr val="tx1"/>
                </a:solidFill>
                <a:latin typeface="Tahoma" pitchFamily="34" charset="0"/>
                <a:ea typeface="+mn-ea"/>
                <a:cs typeface="+mn-cs"/>
              </a:defRPr>
            </a:lvl6pPr>
            <a:lvl7pPr marL="2743200" algn="l" defTabSz="914400" rtl="0" eaLnBrk="1" latinLnBrk="0" hangingPunct="1">
              <a:defRPr kumimoji="1" sz="2200" i="1" kern="1200">
                <a:solidFill>
                  <a:schemeClr val="tx1"/>
                </a:solidFill>
                <a:latin typeface="Tahoma" pitchFamily="34" charset="0"/>
                <a:ea typeface="+mn-ea"/>
                <a:cs typeface="+mn-cs"/>
              </a:defRPr>
            </a:lvl7pPr>
            <a:lvl8pPr marL="3200400" algn="l" defTabSz="914400" rtl="0" eaLnBrk="1" latinLnBrk="0" hangingPunct="1">
              <a:defRPr kumimoji="1" sz="2200" i="1" kern="1200">
                <a:solidFill>
                  <a:schemeClr val="tx1"/>
                </a:solidFill>
                <a:latin typeface="Tahoma" pitchFamily="34" charset="0"/>
                <a:ea typeface="+mn-ea"/>
                <a:cs typeface="+mn-cs"/>
              </a:defRPr>
            </a:lvl8pPr>
            <a:lvl9pPr marL="3657600" algn="l" defTabSz="914400" rtl="0" eaLnBrk="1" latinLnBrk="0" hangingPunct="1">
              <a:defRPr kumimoji="1" sz="2200" i="1" kern="1200">
                <a:solidFill>
                  <a:schemeClr val="tx1"/>
                </a:solidFill>
                <a:latin typeface="Tahoma" pitchFamily="34" charset="0"/>
                <a:ea typeface="+mn-ea"/>
                <a:cs typeface="+mn-cs"/>
              </a:defRPr>
            </a:lvl9pPr>
          </a:lstStyle>
          <a:p>
            <a:r>
              <a:rPr lang="en-US" sz="800" baseline="0" dirty="0"/>
              <a:t>W.A. Zajc</a:t>
            </a:r>
          </a:p>
        </p:txBody>
      </p:sp>
    </p:spTree>
    <p:extLst>
      <p:ext uri="{BB962C8B-B14F-4D97-AF65-F5344CB8AC3E}">
        <p14:creationId xmlns:p14="http://schemas.microsoft.com/office/powerpoint/2010/main" val="1426501783"/>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Lst>
  <p:transition spd="slow">
    <p:fade/>
  </p:transition>
  <p:hf hdr="0" ftr="0" dt="0"/>
  <p:txStyles>
    <p:titleStyle>
      <a:lvl1pPr algn="ctr" rtl="0" eaLnBrk="0" fontAlgn="base" hangingPunct="0">
        <a:spcBef>
          <a:spcPct val="0"/>
        </a:spcBef>
        <a:spcAft>
          <a:spcPct val="0"/>
        </a:spcAft>
        <a:defRPr sz="3600" b="0">
          <a:solidFill>
            <a:schemeClr val="bg1"/>
          </a:solidFill>
          <a:latin typeface="+mj-lt"/>
          <a:ea typeface="+mj-ea"/>
          <a:cs typeface="+mj-cs"/>
        </a:defRPr>
      </a:lvl1pPr>
      <a:lvl2pPr algn="ctr" rtl="0" eaLnBrk="0" fontAlgn="base" hangingPunct="0">
        <a:spcBef>
          <a:spcPct val="0"/>
        </a:spcBef>
        <a:spcAft>
          <a:spcPct val="0"/>
        </a:spcAft>
        <a:defRPr sz="2800" b="1">
          <a:solidFill>
            <a:srgbClr val="006600"/>
          </a:solidFill>
          <a:latin typeface="Arial" charset="0"/>
        </a:defRPr>
      </a:lvl2pPr>
      <a:lvl3pPr algn="ctr" rtl="0" eaLnBrk="0" fontAlgn="base" hangingPunct="0">
        <a:spcBef>
          <a:spcPct val="0"/>
        </a:spcBef>
        <a:spcAft>
          <a:spcPct val="0"/>
        </a:spcAft>
        <a:defRPr sz="2800" b="1">
          <a:solidFill>
            <a:srgbClr val="006600"/>
          </a:solidFill>
          <a:latin typeface="Arial" charset="0"/>
        </a:defRPr>
      </a:lvl3pPr>
      <a:lvl4pPr algn="ctr" rtl="0" eaLnBrk="0" fontAlgn="base" hangingPunct="0">
        <a:spcBef>
          <a:spcPct val="0"/>
        </a:spcBef>
        <a:spcAft>
          <a:spcPct val="0"/>
        </a:spcAft>
        <a:defRPr sz="2800" b="1">
          <a:solidFill>
            <a:srgbClr val="006600"/>
          </a:solidFill>
          <a:latin typeface="Arial" charset="0"/>
        </a:defRPr>
      </a:lvl4pPr>
      <a:lvl5pPr algn="ctr" rtl="0" eaLnBrk="0" fontAlgn="base" hangingPunct="0">
        <a:spcBef>
          <a:spcPct val="0"/>
        </a:spcBef>
        <a:spcAft>
          <a:spcPct val="0"/>
        </a:spcAft>
        <a:defRPr sz="2800" b="1">
          <a:solidFill>
            <a:srgbClr val="006600"/>
          </a:solidFill>
          <a:latin typeface="Arial" charset="0"/>
        </a:defRPr>
      </a:lvl5pPr>
      <a:lvl6pPr marL="457200" algn="ctr" rtl="0" eaLnBrk="0" fontAlgn="base" hangingPunct="0">
        <a:spcBef>
          <a:spcPct val="0"/>
        </a:spcBef>
        <a:spcAft>
          <a:spcPct val="0"/>
        </a:spcAft>
        <a:defRPr sz="2800" b="1">
          <a:solidFill>
            <a:srgbClr val="006600"/>
          </a:solidFill>
          <a:latin typeface="Arial" charset="0"/>
        </a:defRPr>
      </a:lvl6pPr>
      <a:lvl7pPr marL="914400" algn="ctr" rtl="0" eaLnBrk="0" fontAlgn="base" hangingPunct="0">
        <a:spcBef>
          <a:spcPct val="0"/>
        </a:spcBef>
        <a:spcAft>
          <a:spcPct val="0"/>
        </a:spcAft>
        <a:defRPr sz="2800" b="1">
          <a:solidFill>
            <a:srgbClr val="006600"/>
          </a:solidFill>
          <a:latin typeface="Arial" charset="0"/>
        </a:defRPr>
      </a:lvl7pPr>
      <a:lvl8pPr marL="1371600" algn="ctr" rtl="0" eaLnBrk="0" fontAlgn="base" hangingPunct="0">
        <a:spcBef>
          <a:spcPct val="0"/>
        </a:spcBef>
        <a:spcAft>
          <a:spcPct val="0"/>
        </a:spcAft>
        <a:defRPr sz="2800" b="1">
          <a:solidFill>
            <a:srgbClr val="006600"/>
          </a:solidFill>
          <a:latin typeface="Arial" charset="0"/>
        </a:defRPr>
      </a:lvl8pPr>
      <a:lvl9pPr marL="1828800" algn="ctr" rtl="0" eaLnBrk="0" fontAlgn="base" hangingPunct="0">
        <a:spcBef>
          <a:spcPct val="0"/>
        </a:spcBef>
        <a:spcAft>
          <a:spcPct val="0"/>
        </a:spcAft>
        <a:defRPr sz="2800" b="1">
          <a:solidFill>
            <a:srgbClr val="006600"/>
          </a:solidFill>
          <a:latin typeface="Arial" charset="0"/>
        </a:defRPr>
      </a:lvl9pPr>
    </p:titleStyle>
    <p:bodyStyle>
      <a:lvl1pPr marL="342900" indent="-342900" algn="l" rtl="0" eaLnBrk="0" fontAlgn="base" hangingPunct="0">
        <a:spcBef>
          <a:spcPct val="20000"/>
        </a:spcBef>
        <a:spcAft>
          <a:spcPct val="0"/>
        </a:spcAft>
        <a:buSzPct val="50000"/>
        <a:buFont typeface="Monotype Sorts" pitchFamily="2" charset="2"/>
        <a:buChar char="l"/>
        <a:defRPr sz="3200" b="0">
          <a:solidFill>
            <a:srgbClr val="0000CC"/>
          </a:solidFill>
          <a:effectLst/>
          <a:latin typeface="+mn-lt"/>
          <a:ea typeface="+mn-ea"/>
          <a:cs typeface="+mn-cs"/>
        </a:defRPr>
      </a:lvl1pPr>
      <a:lvl2pPr marL="742950" indent="-285750" algn="l" rtl="0" eaLnBrk="0" fontAlgn="base" hangingPunct="0">
        <a:spcBef>
          <a:spcPct val="20000"/>
        </a:spcBef>
        <a:spcAft>
          <a:spcPct val="0"/>
        </a:spcAft>
        <a:buFont typeface="Marlett" pitchFamily="2" charset="2"/>
        <a:buChar char="4"/>
        <a:defRPr sz="2800" b="0">
          <a:solidFill>
            <a:srgbClr val="FF0000"/>
          </a:solidFill>
          <a:latin typeface="+mn-lt"/>
        </a:defRPr>
      </a:lvl2pPr>
      <a:lvl3pPr marL="1143000" indent="-228600" algn="l" rtl="0" eaLnBrk="0" fontAlgn="base" hangingPunct="0">
        <a:spcBef>
          <a:spcPct val="20000"/>
        </a:spcBef>
        <a:spcAft>
          <a:spcPct val="0"/>
        </a:spcAft>
        <a:buSzPct val="75000"/>
        <a:buFont typeface="Monotype Sorts" pitchFamily="2" charset="2"/>
        <a:buChar char="o"/>
        <a:defRPr sz="2000" b="0">
          <a:solidFill>
            <a:srgbClr val="333300"/>
          </a:solidFill>
          <a:latin typeface="+mn-lt"/>
        </a:defRPr>
      </a:lvl3pPr>
      <a:lvl4pPr marL="1600200" indent="-228600" algn="l" rtl="0" eaLnBrk="0" fontAlgn="base" hangingPunct="0">
        <a:spcBef>
          <a:spcPct val="20000"/>
        </a:spcBef>
        <a:spcAft>
          <a:spcPct val="0"/>
        </a:spcAft>
        <a:buFont typeface="CommonBullets" pitchFamily="34" charset="2"/>
        <a:buChar char="u"/>
        <a:defRPr sz="1600" b="0">
          <a:solidFill>
            <a:srgbClr val="CC3300"/>
          </a:solidFill>
          <a:latin typeface="+mn-lt"/>
        </a:defRPr>
      </a:lvl4pPr>
      <a:lvl5pPr marL="2057400" indent="-228600" algn="l" rtl="0" eaLnBrk="0" fontAlgn="base" hangingPunct="0">
        <a:spcBef>
          <a:spcPct val="20000"/>
        </a:spcBef>
        <a:spcAft>
          <a:spcPct val="0"/>
        </a:spcAft>
        <a:buChar char="–"/>
        <a:defRPr sz="1100" b="0">
          <a:solidFill>
            <a:srgbClr val="FF0066"/>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10898D1-3392-2F70-079D-B6CB686C42B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a:t>Click to edit Master title style</a:t>
            </a:r>
          </a:p>
        </p:txBody>
      </p:sp>
      <p:sp>
        <p:nvSpPr>
          <p:cNvPr id="2051" name="Rectangle 3">
            <a:extLst>
              <a:ext uri="{FF2B5EF4-FFF2-40B4-BE49-F238E27FC236}">
                <a16:creationId xmlns:a16="http://schemas.microsoft.com/office/drawing/2014/main" id="{7FF6AC77-A53F-1528-74F9-A5409B1CD87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a:t>Click to edit Master text styles</a:t>
            </a:r>
          </a:p>
          <a:p>
            <a:pPr lvl="1"/>
            <a:r>
              <a:rPr lang="en-US" altLang="ru-RU"/>
              <a:t>Second level</a:t>
            </a:r>
          </a:p>
          <a:p>
            <a:pPr lvl="2"/>
            <a:r>
              <a:rPr lang="en-US" altLang="ru-RU"/>
              <a:t>Third level</a:t>
            </a:r>
          </a:p>
          <a:p>
            <a:pPr lvl="3"/>
            <a:r>
              <a:rPr lang="en-US" altLang="ru-RU"/>
              <a:t>Fourth level</a:t>
            </a:r>
          </a:p>
          <a:p>
            <a:pPr lvl="4"/>
            <a:r>
              <a:rPr lang="en-US" altLang="ru-RU"/>
              <a:t>Fifth level</a:t>
            </a:r>
          </a:p>
        </p:txBody>
      </p:sp>
      <p:sp>
        <p:nvSpPr>
          <p:cNvPr id="422916" name="Rectangle 4">
            <a:extLst>
              <a:ext uri="{FF2B5EF4-FFF2-40B4-BE49-F238E27FC236}">
                <a16:creationId xmlns:a16="http://schemas.microsoft.com/office/drawing/2014/main" id="{4853C85E-EC5F-E4CA-CB93-F48A8B88884B}"/>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latin typeface="Arial" charset="0"/>
              </a:defRPr>
            </a:lvl1pPr>
          </a:lstStyle>
          <a:p>
            <a:pPr>
              <a:defRPr/>
            </a:pPr>
            <a:endParaRPr lang="en-US"/>
          </a:p>
        </p:txBody>
      </p:sp>
      <p:sp>
        <p:nvSpPr>
          <p:cNvPr id="422917" name="Rectangle 5">
            <a:extLst>
              <a:ext uri="{FF2B5EF4-FFF2-40B4-BE49-F238E27FC236}">
                <a16:creationId xmlns:a16="http://schemas.microsoft.com/office/drawing/2014/main" id="{391DB44A-9AFD-F420-103E-87A69FEA4C6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latin typeface="Arial" charset="0"/>
              </a:defRPr>
            </a:lvl1pPr>
          </a:lstStyle>
          <a:p>
            <a:pPr>
              <a:defRPr/>
            </a:pPr>
            <a:endParaRPr lang="en-US"/>
          </a:p>
        </p:txBody>
      </p:sp>
      <p:sp>
        <p:nvSpPr>
          <p:cNvPr id="422918" name="Rectangle 6">
            <a:extLst>
              <a:ext uri="{FF2B5EF4-FFF2-40B4-BE49-F238E27FC236}">
                <a16:creationId xmlns:a16="http://schemas.microsoft.com/office/drawing/2014/main" id="{EB68F3CC-E839-E479-425A-BF660B8F0A42}"/>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lvl1pPr>
          </a:lstStyle>
          <a:p>
            <a:pPr>
              <a:defRPr/>
            </a:pPr>
            <a:fld id="{C6C540E4-E21C-416D-AA2D-9D9BD17079AC}" type="slidenum">
              <a:rPr lang="en-US" altLang="ru-RU"/>
              <a:pPr>
                <a:defRPr/>
              </a:pPr>
              <a:t>‹#›</a:t>
            </a:fld>
            <a:endParaRPr lang="en-US" altLang="ru-RU"/>
          </a:p>
        </p:txBody>
      </p:sp>
      <p:sp>
        <p:nvSpPr>
          <p:cNvPr id="2055" name="Rectangle 7">
            <a:extLst>
              <a:ext uri="{FF2B5EF4-FFF2-40B4-BE49-F238E27FC236}">
                <a16:creationId xmlns:a16="http://schemas.microsoft.com/office/drawing/2014/main" id="{8506F099-24F8-41B7-3E22-3CCD43457487}"/>
              </a:ext>
            </a:extLst>
          </p:cNvPr>
          <p:cNvSpPr>
            <a:spLocks noChangeArrowheads="1"/>
          </p:cNvSpPr>
          <p:nvPr userDrawn="1"/>
        </p:nvSpPr>
        <p:spPr bwMode="auto">
          <a:xfrm>
            <a:off x="7416800" y="6523039"/>
            <a:ext cx="4775200" cy="377941"/>
          </a:xfrm>
          <a:prstGeom prst="rect">
            <a:avLst/>
          </a:prstGeom>
          <a:noFill/>
          <a:ln>
            <a:noFill/>
          </a:ln>
        </p:spPr>
        <p:txBody>
          <a:bodyPr lIns="99966" tIns="49983" rIns="99966" bIns="49983">
            <a:spAutoFit/>
          </a:bodyPr>
          <a:lstStyle>
            <a:lvl1pPr defTabSz="992188" eaLnBrk="0" hangingPunct="0">
              <a:defRPr b="1">
                <a:solidFill>
                  <a:schemeClr val="tx1"/>
                </a:solidFill>
                <a:latin typeface="Arial" panose="020B0604020202020204" pitchFamily="34" charset="0"/>
              </a:defRPr>
            </a:lvl1pPr>
            <a:lvl2pPr marL="742950" indent="-285750" defTabSz="992188" eaLnBrk="0" hangingPunct="0">
              <a:defRPr b="1">
                <a:solidFill>
                  <a:schemeClr val="tx1"/>
                </a:solidFill>
                <a:latin typeface="Arial" panose="020B0604020202020204" pitchFamily="34" charset="0"/>
              </a:defRPr>
            </a:lvl2pPr>
            <a:lvl3pPr marL="1143000" indent="-228600" defTabSz="992188" eaLnBrk="0" hangingPunct="0">
              <a:defRPr b="1">
                <a:solidFill>
                  <a:schemeClr val="tx1"/>
                </a:solidFill>
                <a:latin typeface="Arial" panose="020B0604020202020204" pitchFamily="34" charset="0"/>
              </a:defRPr>
            </a:lvl3pPr>
            <a:lvl4pPr marL="1600200" indent="-228600" defTabSz="992188" eaLnBrk="0" hangingPunct="0">
              <a:defRPr b="1">
                <a:solidFill>
                  <a:schemeClr val="tx1"/>
                </a:solidFill>
                <a:latin typeface="Arial" panose="020B0604020202020204" pitchFamily="34" charset="0"/>
              </a:defRPr>
            </a:lvl4pPr>
            <a:lvl5pPr marL="2057400" indent="-228600" defTabSz="992188" eaLnBrk="0" hangingPunct="0">
              <a:defRPr b="1">
                <a:solidFill>
                  <a:schemeClr val="tx1"/>
                </a:solidFill>
                <a:latin typeface="Arial" panose="020B0604020202020204" pitchFamily="34" charset="0"/>
              </a:defRPr>
            </a:lvl5pPr>
            <a:lvl6pPr marL="2514600" indent="-228600" defTabSz="992188" eaLnBrk="0" fontAlgn="base" hangingPunct="0">
              <a:spcBef>
                <a:spcPct val="50000"/>
              </a:spcBef>
              <a:spcAft>
                <a:spcPct val="0"/>
              </a:spcAft>
              <a:defRPr b="1">
                <a:solidFill>
                  <a:schemeClr val="tx1"/>
                </a:solidFill>
                <a:latin typeface="Arial" panose="020B0604020202020204" pitchFamily="34" charset="0"/>
              </a:defRPr>
            </a:lvl6pPr>
            <a:lvl7pPr marL="2971800" indent="-228600" defTabSz="992188" eaLnBrk="0" fontAlgn="base" hangingPunct="0">
              <a:spcBef>
                <a:spcPct val="50000"/>
              </a:spcBef>
              <a:spcAft>
                <a:spcPct val="0"/>
              </a:spcAft>
              <a:defRPr b="1">
                <a:solidFill>
                  <a:schemeClr val="tx1"/>
                </a:solidFill>
                <a:latin typeface="Arial" panose="020B0604020202020204" pitchFamily="34" charset="0"/>
              </a:defRPr>
            </a:lvl7pPr>
            <a:lvl8pPr marL="3429000" indent="-228600" defTabSz="992188" eaLnBrk="0" fontAlgn="base" hangingPunct="0">
              <a:spcBef>
                <a:spcPct val="50000"/>
              </a:spcBef>
              <a:spcAft>
                <a:spcPct val="0"/>
              </a:spcAft>
              <a:defRPr b="1">
                <a:solidFill>
                  <a:schemeClr val="tx1"/>
                </a:solidFill>
                <a:latin typeface="Arial" panose="020B0604020202020204" pitchFamily="34" charset="0"/>
              </a:defRPr>
            </a:lvl8pPr>
            <a:lvl9pPr marL="3886200" indent="-228600" defTabSz="992188" eaLnBrk="0" fontAlgn="base" hangingPunct="0">
              <a:spcBef>
                <a:spcPct val="50000"/>
              </a:spcBef>
              <a:spcAft>
                <a:spcPct val="0"/>
              </a:spcAft>
              <a:defRPr b="1">
                <a:solidFill>
                  <a:schemeClr val="tx1"/>
                </a:solidFill>
                <a:latin typeface="Arial" panose="020B0604020202020204" pitchFamily="34" charset="0"/>
              </a:defRPr>
            </a:lvl9pPr>
          </a:lstStyle>
          <a:p>
            <a:pPr>
              <a:defRPr/>
            </a:pPr>
            <a:r>
              <a:rPr lang="en-US" altLang="ru-RU" sz="1800" i="1">
                <a:solidFill>
                  <a:schemeClr val="bg1"/>
                </a:solidFill>
                <a:latin typeface="Book Antiqua" panose="02040602050305030304" pitchFamily="18" charset="0"/>
              </a:rPr>
              <a:t>R. Lacey, SUNY  Stony Brook</a:t>
            </a:r>
          </a:p>
        </p:txBody>
      </p:sp>
    </p:spTree>
    <p:extLst>
      <p:ext uri="{BB962C8B-B14F-4D97-AF65-F5344CB8AC3E}">
        <p14:creationId xmlns:p14="http://schemas.microsoft.com/office/powerpoint/2010/main" val="3546261695"/>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517861B-F354-6741-9E4B-C24EF59E6DD3}"/>
              </a:ext>
            </a:extLst>
          </p:cNvPr>
          <p:cNvSpPr>
            <a:spLocks noGrp="1" noChangeArrowheads="1"/>
          </p:cNvSpPr>
          <p:nvPr>
            <p:ph type="title"/>
          </p:nvPr>
        </p:nvSpPr>
        <p:spPr bwMode="auto">
          <a:xfrm>
            <a:off x="914400" y="0"/>
            <a:ext cx="10363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a:extLst>
              <a:ext uri="{FF2B5EF4-FFF2-40B4-BE49-F238E27FC236}">
                <a16:creationId xmlns:a16="http://schemas.microsoft.com/office/drawing/2014/main" id="{A9AFFD7E-F0B4-1D44-A34E-FF2F82A9B4D4}"/>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a:extLst>
              <a:ext uri="{FF2B5EF4-FFF2-40B4-BE49-F238E27FC236}">
                <a16:creationId xmlns:a16="http://schemas.microsoft.com/office/drawing/2014/main" id="{B6826920-FC44-174F-9B30-070AB8DCC345}"/>
              </a:ext>
            </a:extLst>
          </p:cNvPr>
          <p:cNvSpPr>
            <a:spLocks noGrp="1" noChangeArrowheads="1"/>
          </p:cNvSpPr>
          <p:nvPr>
            <p:ph type="dt" sz="half" idx="2"/>
          </p:nvPr>
        </p:nvSpPr>
        <p:spPr bwMode="auto">
          <a:xfrm>
            <a:off x="914400" y="64008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baseline="0">
                <a:latin typeface="Times New Roman" charset="0"/>
                <a:ea typeface="ＭＳ Ｐゴシック" charset="0"/>
                <a:cs typeface="ＭＳ Ｐゴシック" charset="0"/>
              </a:defRPr>
            </a:lvl1pPr>
          </a:lstStyle>
          <a:p>
            <a:pPr>
              <a:defRPr/>
            </a:pPr>
            <a:endParaRPr lang="zh-CN" altLang="en-US"/>
          </a:p>
        </p:txBody>
      </p:sp>
      <p:sp>
        <p:nvSpPr>
          <p:cNvPr id="1029" name="Rectangle 5">
            <a:extLst>
              <a:ext uri="{FF2B5EF4-FFF2-40B4-BE49-F238E27FC236}">
                <a16:creationId xmlns:a16="http://schemas.microsoft.com/office/drawing/2014/main" id="{BBCE2E0A-12B3-5740-8426-16293838EED9}"/>
              </a:ext>
            </a:extLst>
          </p:cNvPr>
          <p:cNvSpPr>
            <a:spLocks noGrp="1" noChangeArrowheads="1"/>
          </p:cNvSpPr>
          <p:nvPr>
            <p:ph type="ftr" sz="quarter" idx="3"/>
          </p:nvPr>
        </p:nvSpPr>
        <p:spPr bwMode="auto">
          <a:xfrm>
            <a:off x="3657600" y="6400800"/>
            <a:ext cx="467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aseline="0">
                <a:solidFill>
                  <a:srgbClr val="FF6600"/>
                </a:solidFill>
                <a:latin typeface="Arial" charset="0"/>
                <a:ea typeface="ＭＳ Ｐゴシック" charset="0"/>
                <a:cs typeface="ＭＳ Ｐゴシック" charset="0"/>
              </a:defRPr>
            </a:lvl1pPr>
          </a:lstStyle>
          <a:p>
            <a:pPr>
              <a:defRPr/>
            </a:pPr>
            <a:r>
              <a:rPr lang="de-DE"/>
              <a:t>Aihong Tang  ASP, Morocco, July 2024</a:t>
            </a:r>
            <a:endParaRPr lang="en-US" sz="1400" b="0" dirty="0"/>
          </a:p>
        </p:txBody>
      </p:sp>
      <p:sp>
        <p:nvSpPr>
          <p:cNvPr id="1030" name="Rectangle 6">
            <a:extLst>
              <a:ext uri="{FF2B5EF4-FFF2-40B4-BE49-F238E27FC236}">
                <a16:creationId xmlns:a16="http://schemas.microsoft.com/office/drawing/2014/main" id="{0088FD72-57CB-CD46-AADA-56C967A7FBEB}"/>
              </a:ext>
            </a:extLst>
          </p:cNvPr>
          <p:cNvSpPr>
            <a:spLocks noGrp="1" noChangeArrowheads="1"/>
          </p:cNvSpPr>
          <p:nvPr>
            <p:ph type="sldNum" sz="quarter" idx="4"/>
          </p:nvPr>
        </p:nvSpPr>
        <p:spPr bwMode="auto">
          <a:xfrm>
            <a:off x="8737600" y="64008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baseline="0"/>
            </a:lvl1pPr>
          </a:lstStyle>
          <a:p>
            <a:fld id="{A8B42DF2-DA06-7F4B-BCCE-40BD866CBFB2}" type="slidenum">
              <a:rPr lang="en-US" altLang="zh-CN"/>
              <a:pPr/>
              <a:t>‹#›</a:t>
            </a:fld>
            <a:endParaRPr lang="en-US" altLang="zh-CN">
              <a:latin typeface="Times New Roman" panose="02020603050405020304" pitchFamily="18" charset="0"/>
            </a:endParaRPr>
          </a:p>
        </p:txBody>
      </p:sp>
      <p:sp>
        <p:nvSpPr>
          <p:cNvPr id="1031" name="Line 11">
            <a:extLst>
              <a:ext uri="{FF2B5EF4-FFF2-40B4-BE49-F238E27FC236}">
                <a16:creationId xmlns:a16="http://schemas.microsoft.com/office/drawing/2014/main" id="{E4208B55-1CD7-6B4C-837C-18C1CC57EF1F}"/>
              </a:ext>
            </a:extLst>
          </p:cNvPr>
          <p:cNvSpPr>
            <a:spLocks noChangeShapeType="1"/>
          </p:cNvSpPr>
          <p:nvPr userDrawn="1"/>
        </p:nvSpPr>
        <p:spPr bwMode="auto">
          <a:xfrm>
            <a:off x="914400" y="609600"/>
            <a:ext cx="10363200"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032" name="Line 14">
            <a:extLst>
              <a:ext uri="{FF2B5EF4-FFF2-40B4-BE49-F238E27FC236}">
                <a16:creationId xmlns:a16="http://schemas.microsoft.com/office/drawing/2014/main" id="{9000A8E8-2846-FA44-9AC9-60F4A34EA0C1}"/>
              </a:ext>
            </a:extLst>
          </p:cNvPr>
          <p:cNvSpPr>
            <a:spLocks noChangeShapeType="1"/>
          </p:cNvSpPr>
          <p:nvPr userDrawn="1"/>
        </p:nvSpPr>
        <p:spPr bwMode="auto">
          <a:xfrm>
            <a:off x="914400" y="6324600"/>
            <a:ext cx="10363200"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Tree>
    <p:extLst>
      <p:ext uri="{BB962C8B-B14F-4D97-AF65-F5344CB8AC3E}">
        <p14:creationId xmlns:p14="http://schemas.microsoft.com/office/powerpoint/2010/main" val="3325756545"/>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Lst>
  <p:transition/>
  <p:hf hdr="0" dt="0"/>
  <p:txStyles>
    <p:titleStyle>
      <a:lvl1pPr algn="ctr" rtl="0" eaLnBrk="0" fontAlgn="base" hangingPunct="0">
        <a:spcBef>
          <a:spcPct val="0"/>
        </a:spcBef>
        <a:spcAft>
          <a:spcPct val="0"/>
        </a:spcAft>
        <a:defRPr sz="2800" b="1">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FF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2800" b="1">
          <a:solidFill>
            <a:srgbClr val="FF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2800" b="1">
          <a:solidFill>
            <a:srgbClr val="FF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2800" b="1">
          <a:solidFill>
            <a:srgbClr val="FF0000"/>
          </a:solidFill>
          <a:latin typeface="Arial" charset="0"/>
          <a:ea typeface="ＭＳ Ｐゴシック" charset="-128"/>
          <a:cs typeface="ＭＳ Ｐゴシック" charset="-128"/>
        </a:defRPr>
      </a:lvl5pPr>
      <a:lvl6pPr marL="457200" algn="ctr" rtl="0" fontAlgn="base">
        <a:spcBef>
          <a:spcPct val="0"/>
        </a:spcBef>
        <a:spcAft>
          <a:spcPct val="0"/>
        </a:spcAft>
        <a:defRPr sz="2800" b="1">
          <a:solidFill>
            <a:srgbClr val="FF0000"/>
          </a:solidFill>
          <a:latin typeface="Arial" charset="0"/>
        </a:defRPr>
      </a:lvl6pPr>
      <a:lvl7pPr marL="914400" algn="ctr" rtl="0" fontAlgn="base">
        <a:spcBef>
          <a:spcPct val="0"/>
        </a:spcBef>
        <a:spcAft>
          <a:spcPct val="0"/>
        </a:spcAft>
        <a:defRPr sz="2800" b="1">
          <a:solidFill>
            <a:srgbClr val="FF0000"/>
          </a:solidFill>
          <a:latin typeface="Arial" charset="0"/>
        </a:defRPr>
      </a:lvl7pPr>
      <a:lvl8pPr marL="1371600" algn="ctr" rtl="0" fontAlgn="base">
        <a:spcBef>
          <a:spcPct val="0"/>
        </a:spcBef>
        <a:spcAft>
          <a:spcPct val="0"/>
        </a:spcAft>
        <a:defRPr sz="2800" b="1">
          <a:solidFill>
            <a:srgbClr val="FF0000"/>
          </a:solidFill>
          <a:latin typeface="Arial" charset="0"/>
        </a:defRPr>
      </a:lvl8pPr>
      <a:lvl9pPr marL="1828800" algn="ctr" rtl="0" fontAlgn="base">
        <a:spcBef>
          <a:spcPct val="0"/>
        </a:spcBef>
        <a:spcAft>
          <a:spcPct val="0"/>
        </a:spcAft>
        <a:defRPr sz="2800" b="1">
          <a:solidFill>
            <a:srgbClr val="FF0000"/>
          </a:solidFill>
          <a:latin typeface="Arial"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ea typeface="ＭＳ Ｐゴシック" charset="-128"/>
        </a:defRPr>
      </a:lvl6pPr>
      <a:lvl7pPr marL="2971800" indent="-228600" algn="l" rtl="0" fontAlgn="base">
        <a:spcBef>
          <a:spcPct val="20000"/>
        </a:spcBef>
        <a:spcAft>
          <a:spcPct val="0"/>
        </a:spcAft>
        <a:buChar char="»"/>
        <a:defRPr>
          <a:solidFill>
            <a:schemeClr val="tx1"/>
          </a:solidFill>
          <a:latin typeface="+mn-lt"/>
          <a:ea typeface="ＭＳ Ｐゴシック" charset="-128"/>
        </a:defRPr>
      </a:lvl7pPr>
      <a:lvl8pPr marL="3429000" indent="-228600" algn="l" rtl="0" fontAlgn="base">
        <a:spcBef>
          <a:spcPct val="20000"/>
        </a:spcBef>
        <a:spcAft>
          <a:spcPct val="0"/>
        </a:spcAft>
        <a:buChar char="»"/>
        <a:defRPr>
          <a:solidFill>
            <a:schemeClr val="tx1"/>
          </a:solidFill>
          <a:latin typeface="+mn-lt"/>
          <a:ea typeface="ＭＳ Ｐゴシック" charset="-128"/>
        </a:defRPr>
      </a:lvl8pPr>
      <a:lvl9pPr marL="3886200" indent="-228600" algn="l" rtl="0" fontAlgn="base">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C9A8FFA-CD06-848B-CA01-A2504623135C}"/>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a:t>Click to edit Master title style</a:t>
            </a:r>
          </a:p>
        </p:txBody>
      </p:sp>
      <p:sp>
        <p:nvSpPr>
          <p:cNvPr id="7171" name="Rectangle 3">
            <a:extLst>
              <a:ext uri="{FF2B5EF4-FFF2-40B4-BE49-F238E27FC236}">
                <a16:creationId xmlns:a16="http://schemas.microsoft.com/office/drawing/2014/main" id="{C316445B-933E-3AD4-AC7D-D222FD19C330}"/>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a:t>Click to edit Master text styles</a:t>
            </a:r>
          </a:p>
          <a:p>
            <a:pPr lvl="1"/>
            <a:r>
              <a:rPr lang="en-US" altLang="ru-RU"/>
              <a:t>Second level</a:t>
            </a:r>
          </a:p>
          <a:p>
            <a:pPr lvl="2"/>
            <a:r>
              <a:rPr lang="en-US" altLang="ru-RU"/>
              <a:t>Third level</a:t>
            </a:r>
          </a:p>
          <a:p>
            <a:pPr lvl="3"/>
            <a:r>
              <a:rPr lang="en-US" altLang="ru-RU"/>
              <a:t>Fourth level</a:t>
            </a:r>
          </a:p>
          <a:p>
            <a:pPr lvl="4"/>
            <a:r>
              <a:rPr lang="en-US" altLang="ru-RU"/>
              <a:t>Fifth level</a:t>
            </a:r>
          </a:p>
        </p:txBody>
      </p:sp>
      <p:sp>
        <p:nvSpPr>
          <p:cNvPr id="422916" name="Rectangle 4">
            <a:extLst>
              <a:ext uri="{FF2B5EF4-FFF2-40B4-BE49-F238E27FC236}">
                <a16:creationId xmlns:a16="http://schemas.microsoft.com/office/drawing/2014/main" id="{44CDA059-16A7-7292-D8F9-CC45B6B4EF35}"/>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defRPr>
            </a:lvl1pPr>
          </a:lstStyle>
          <a:p>
            <a:pPr>
              <a:defRPr/>
            </a:pPr>
            <a:endParaRPr lang="en-US"/>
          </a:p>
        </p:txBody>
      </p:sp>
      <p:sp>
        <p:nvSpPr>
          <p:cNvPr id="422917" name="Rectangle 5">
            <a:extLst>
              <a:ext uri="{FF2B5EF4-FFF2-40B4-BE49-F238E27FC236}">
                <a16:creationId xmlns:a16="http://schemas.microsoft.com/office/drawing/2014/main" id="{39A4A385-1803-2F1C-4728-E693B08B74AB}"/>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defRPr>
            </a:lvl1pPr>
          </a:lstStyle>
          <a:p>
            <a:pPr>
              <a:defRPr/>
            </a:pPr>
            <a:endParaRPr lang="en-US"/>
          </a:p>
        </p:txBody>
      </p:sp>
      <p:sp>
        <p:nvSpPr>
          <p:cNvPr id="422918" name="Rectangle 6">
            <a:extLst>
              <a:ext uri="{FF2B5EF4-FFF2-40B4-BE49-F238E27FC236}">
                <a16:creationId xmlns:a16="http://schemas.microsoft.com/office/drawing/2014/main" id="{2D3DA8C5-484E-29F5-2B8B-2DB60B6063FE}"/>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pPr>
              <a:defRPr/>
            </a:pPr>
            <a:fld id="{95F35A95-6283-4E61-8FF1-D50223E2370B}" type="slidenum">
              <a:rPr lang="en-US" altLang="ru-RU"/>
              <a:pPr>
                <a:defRPr/>
              </a:pPr>
              <a:t>‹#›</a:t>
            </a:fld>
            <a:endParaRPr lang="en-US" altLang="ru-RU"/>
          </a:p>
        </p:txBody>
      </p:sp>
      <p:sp>
        <p:nvSpPr>
          <p:cNvPr id="6151" name="Rectangle 7">
            <a:extLst>
              <a:ext uri="{FF2B5EF4-FFF2-40B4-BE49-F238E27FC236}">
                <a16:creationId xmlns:a16="http://schemas.microsoft.com/office/drawing/2014/main" id="{6CF4EE21-9481-B489-5F0C-BE38A1AD0CF1}"/>
              </a:ext>
            </a:extLst>
          </p:cNvPr>
          <p:cNvSpPr>
            <a:spLocks noChangeArrowheads="1"/>
          </p:cNvSpPr>
          <p:nvPr userDrawn="1"/>
        </p:nvSpPr>
        <p:spPr bwMode="auto">
          <a:xfrm>
            <a:off x="7416800" y="6523039"/>
            <a:ext cx="4775200" cy="377825"/>
          </a:xfrm>
          <a:prstGeom prst="rect">
            <a:avLst/>
          </a:prstGeom>
          <a:noFill/>
          <a:ln>
            <a:noFill/>
          </a:ln>
          <a:effectLst/>
        </p:spPr>
        <p:txBody>
          <a:bodyPr lIns="99966" tIns="49983" rIns="99966" bIns="49983">
            <a:spAutoFit/>
          </a:bodyPr>
          <a:lstStyle>
            <a:lvl1pPr defTabSz="992188">
              <a:defRPr b="1">
                <a:solidFill>
                  <a:schemeClr val="tx1"/>
                </a:solidFill>
                <a:latin typeface="Arial" panose="020B0604020202020204" pitchFamily="34" charset="0"/>
              </a:defRPr>
            </a:lvl1pPr>
            <a:lvl2pPr marL="742950" indent="-285750" defTabSz="992188">
              <a:defRPr b="1">
                <a:solidFill>
                  <a:schemeClr val="tx1"/>
                </a:solidFill>
                <a:latin typeface="Arial" panose="020B0604020202020204" pitchFamily="34" charset="0"/>
              </a:defRPr>
            </a:lvl2pPr>
            <a:lvl3pPr marL="1143000" indent="-228600" defTabSz="992188">
              <a:defRPr b="1">
                <a:solidFill>
                  <a:schemeClr val="tx1"/>
                </a:solidFill>
                <a:latin typeface="Arial" panose="020B0604020202020204" pitchFamily="34" charset="0"/>
              </a:defRPr>
            </a:lvl3pPr>
            <a:lvl4pPr marL="1600200" indent="-228600" defTabSz="992188">
              <a:defRPr b="1">
                <a:solidFill>
                  <a:schemeClr val="tx1"/>
                </a:solidFill>
                <a:latin typeface="Arial" panose="020B0604020202020204" pitchFamily="34" charset="0"/>
              </a:defRPr>
            </a:lvl4pPr>
            <a:lvl5pPr marL="2057400" indent="-228600" defTabSz="992188">
              <a:defRPr b="1">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b="1">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b="1">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b="1">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b="1">
                <a:solidFill>
                  <a:schemeClr val="tx1"/>
                </a:solidFill>
                <a:latin typeface="Arial" panose="020B0604020202020204" pitchFamily="34" charset="0"/>
              </a:defRPr>
            </a:lvl9pPr>
          </a:lstStyle>
          <a:p>
            <a:pPr>
              <a:defRPr/>
            </a:pPr>
            <a:r>
              <a:rPr lang="en-US" altLang="ru-RU" sz="1800" i="1">
                <a:solidFill>
                  <a:srgbClr val="FFFFFF"/>
                </a:solidFill>
                <a:latin typeface="Book Antiqua" panose="02040602050305030304" pitchFamily="18" charset="0"/>
              </a:rPr>
              <a:t>R. Lacey, SUNY  Stony Brook</a:t>
            </a:r>
          </a:p>
        </p:txBody>
      </p:sp>
    </p:spTree>
    <p:extLst>
      <p:ext uri="{BB962C8B-B14F-4D97-AF65-F5344CB8AC3E}">
        <p14:creationId xmlns:p14="http://schemas.microsoft.com/office/powerpoint/2010/main" val="4280882083"/>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 id="2147484188"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974E572-D53D-DD91-C8AD-FB73F52C453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FBAC8CA7-B864-DA39-9888-7376DB91ECF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22916" name="Rectangle 4">
            <a:extLst>
              <a:ext uri="{FF2B5EF4-FFF2-40B4-BE49-F238E27FC236}">
                <a16:creationId xmlns:a16="http://schemas.microsoft.com/office/drawing/2014/main" id="{5F48DC4D-20FF-99CF-21AD-46B2E7F5924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a:defRPr/>
            </a:pPr>
            <a:endParaRPr lang="en-US"/>
          </a:p>
        </p:txBody>
      </p:sp>
      <p:sp>
        <p:nvSpPr>
          <p:cNvPr id="422917" name="Rectangle 5">
            <a:extLst>
              <a:ext uri="{FF2B5EF4-FFF2-40B4-BE49-F238E27FC236}">
                <a16:creationId xmlns:a16="http://schemas.microsoft.com/office/drawing/2014/main" id="{A6692102-6D30-D130-0A2F-017EAEC7FEB5}"/>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a:defRPr/>
            </a:pPr>
            <a:endParaRPr lang="en-US"/>
          </a:p>
        </p:txBody>
      </p:sp>
      <p:sp>
        <p:nvSpPr>
          <p:cNvPr id="422918" name="Rectangle 6">
            <a:extLst>
              <a:ext uri="{FF2B5EF4-FFF2-40B4-BE49-F238E27FC236}">
                <a16:creationId xmlns:a16="http://schemas.microsoft.com/office/drawing/2014/main" id="{A390DEA4-58E4-F72A-E0C0-5277C43B702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pPr>
              <a:defRPr/>
            </a:pPr>
            <a:fld id="{94F3C114-9017-442B-A206-5DA44DDF0A4D}" type="slidenum">
              <a:rPr lang="en-US" altLang="en-US"/>
              <a:pPr>
                <a:defRPr/>
              </a:pPr>
              <a:t>‹#›</a:t>
            </a:fld>
            <a:endParaRPr lang="en-US" altLang="en-US"/>
          </a:p>
        </p:txBody>
      </p:sp>
      <p:sp>
        <p:nvSpPr>
          <p:cNvPr id="2055" name="Rectangle 7">
            <a:extLst>
              <a:ext uri="{FF2B5EF4-FFF2-40B4-BE49-F238E27FC236}">
                <a16:creationId xmlns:a16="http://schemas.microsoft.com/office/drawing/2014/main" id="{D37E6A16-7A04-084A-9422-64D9BF9389D8}"/>
              </a:ext>
            </a:extLst>
          </p:cNvPr>
          <p:cNvSpPr>
            <a:spLocks noChangeArrowheads="1"/>
          </p:cNvSpPr>
          <p:nvPr userDrawn="1"/>
        </p:nvSpPr>
        <p:spPr bwMode="auto">
          <a:xfrm>
            <a:off x="7416800" y="6523039"/>
            <a:ext cx="4775200" cy="377941"/>
          </a:xfrm>
          <a:prstGeom prst="rect">
            <a:avLst/>
          </a:prstGeom>
          <a:noFill/>
          <a:ln>
            <a:noFill/>
          </a:ln>
        </p:spPr>
        <p:txBody>
          <a:bodyPr lIns="99966" tIns="49983" rIns="99966" bIns="49983">
            <a:spAutoFit/>
          </a:bodyPr>
          <a:lstStyle>
            <a:lvl1pPr defTabSz="992188" eaLnBrk="0" hangingPunct="0">
              <a:defRPr b="1">
                <a:solidFill>
                  <a:schemeClr val="tx1"/>
                </a:solidFill>
                <a:latin typeface="Arial" panose="020B0604020202020204" pitchFamily="34" charset="0"/>
              </a:defRPr>
            </a:lvl1pPr>
            <a:lvl2pPr marL="742950" indent="-285750" defTabSz="992188" eaLnBrk="0" hangingPunct="0">
              <a:defRPr b="1">
                <a:solidFill>
                  <a:schemeClr val="tx1"/>
                </a:solidFill>
                <a:latin typeface="Arial" panose="020B0604020202020204" pitchFamily="34" charset="0"/>
              </a:defRPr>
            </a:lvl2pPr>
            <a:lvl3pPr marL="1143000" indent="-228600" defTabSz="992188" eaLnBrk="0" hangingPunct="0">
              <a:defRPr b="1">
                <a:solidFill>
                  <a:schemeClr val="tx1"/>
                </a:solidFill>
                <a:latin typeface="Arial" panose="020B0604020202020204" pitchFamily="34" charset="0"/>
              </a:defRPr>
            </a:lvl3pPr>
            <a:lvl4pPr marL="1600200" indent="-228600" defTabSz="992188" eaLnBrk="0" hangingPunct="0">
              <a:defRPr b="1">
                <a:solidFill>
                  <a:schemeClr val="tx1"/>
                </a:solidFill>
                <a:latin typeface="Arial" panose="020B0604020202020204" pitchFamily="34" charset="0"/>
              </a:defRPr>
            </a:lvl4pPr>
            <a:lvl5pPr marL="2057400" indent="-228600" defTabSz="992188" eaLnBrk="0" hangingPunct="0">
              <a:defRPr b="1">
                <a:solidFill>
                  <a:schemeClr val="tx1"/>
                </a:solidFill>
                <a:latin typeface="Arial" panose="020B0604020202020204" pitchFamily="34" charset="0"/>
              </a:defRPr>
            </a:lvl5pPr>
            <a:lvl6pPr marL="2514600" indent="-228600" defTabSz="992188" eaLnBrk="0" fontAlgn="base" hangingPunct="0">
              <a:spcBef>
                <a:spcPct val="50000"/>
              </a:spcBef>
              <a:spcAft>
                <a:spcPct val="0"/>
              </a:spcAft>
              <a:defRPr b="1">
                <a:solidFill>
                  <a:schemeClr val="tx1"/>
                </a:solidFill>
                <a:latin typeface="Arial" panose="020B0604020202020204" pitchFamily="34" charset="0"/>
              </a:defRPr>
            </a:lvl6pPr>
            <a:lvl7pPr marL="2971800" indent="-228600" defTabSz="992188" eaLnBrk="0" fontAlgn="base" hangingPunct="0">
              <a:spcBef>
                <a:spcPct val="50000"/>
              </a:spcBef>
              <a:spcAft>
                <a:spcPct val="0"/>
              </a:spcAft>
              <a:defRPr b="1">
                <a:solidFill>
                  <a:schemeClr val="tx1"/>
                </a:solidFill>
                <a:latin typeface="Arial" panose="020B0604020202020204" pitchFamily="34" charset="0"/>
              </a:defRPr>
            </a:lvl7pPr>
            <a:lvl8pPr marL="3429000" indent="-228600" defTabSz="992188" eaLnBrk="0" fontAlgn="base" hangingPunct="0">
              <a:spcBef>
                <a:spcPct val="50000"/>
              </a:spcBef>
              <a:spcAft>
                <a:spcPct val="0"/>
              </a:spcAft>
              <a:defRPr b="1">
                <a:solidFill>
                  <a:schemeClr val="tx1"/>
                </a:solidFill>
                <a:latin typeface="Arial" panose="020B0604020202020204" pitchFamily="34" charset="0"/>
              </a:defRPr>
            </a:lvl8pPr>
            <a:lvl9pPr marL="3886200" indent="-228600" defTabSz="992188" eaLnBrk="0" fontAlgn="base" hangingPunct="0">
              <a:spcBef>
                <a:spcPct val="50000"/>
              </a:spcBef>
              <a:spcAft>
                <a:spcPct val="0"/>
              </a:spcAft>
              <a:defRPr b="1">
                <a:solidFill>
                  <a:schemeClr val="tx1"/>
                </a:solidFill>
                <a:latin typeface="Arial" panose="020B0604020202020204" pitchFamily="34" charset="0"/>
              </a:defRPr>
            </a:lvl9pPr>
          </a:lstStyle>
          <a:p>
            <a:pPr>
              <a:defRPr/>
            </a:pPr>
            <a:r>
              <a:rPr lang="en-US" altLang="en-US" sz="1800" i="1">
                <a:solidFill>
                  <a:srgbClr val="FFFFFF"/>
                </a:solidFill>
                <a:latin typeface="Book Antiqua" panose="02040602050305030304" pitchFamily="18" charset="0"/>
              </a:rPr>
              <a:t>R. Lacey, SUNY  Stony Brook</a:t>
            </a:r>
          </a:p>
        </p:txBody>
      </p:sp>
    </p:spTree>
    <p:extLst>
      <p:ext uri="{BB962C8B-B14F-4D97-AF65-F5344CB8AC3E}">
        <p14:creationId xmlns:p14="http://schemas.microsoft.com/office/powerpoint/2010/main" val="2942828277"/>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71A9469-867E-7ED4-D533-28C9DEE4374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a:t>Click to edit Master title style</a:t>
            </a:r>
          </a:p>
        </p:txBody>
      </p:sp>
      <p:sp>
        <p:nvSpPr>
          <p:cNvPr id="3075" name="Rectangle 3">
            <a:extLst>
              <a:ext uri="{FF2B5EF4-FFF2-40B4-BE49-F238E27FC236}">
                <a16:creationId xmlns:a16="http://schemas.microsoft.com/office/drawing/2014/main" id="{C6E1F8BC-3935-39AE-EAAF-D3D3E90F92AD}"/>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a:t>Click to edit Master text styles</a:t>
            </a:r>
          </a:p>
          <a:p>
            <a:pPr lvl="1"/>
            <a:r>
              <a:rPr lang="en-US" altLang="ru-RU"/>
              <a:t>Second level</a:t>
            </a:r>
          </a:p>
          <a:p>
            <a:pPr lvl="2"/>
            <a:r>
              <a:rPr lang="en-US" altLang="ru-RU"/>
              <a:t>Third level</a:t>
            </a:r>
          </a:p>
          <a:p>
            <a:pPr lvl="3"/>
            <a:r>
              <a:rPr lang="en-US" altLang="ru-RU"/>
              <a:t>Fourth level</a:t>
            </a:r>
          </a:p>
          <a:p>
            <a:pPr lvl="4"/>
            <a:r>
              <a:rPr lang="en-US" altLang="ru-RU"/>
              <a:t>Fifth level</a:t>
            </a:r>
          </a:p>
        </p:txBody>
      </p:sp>
      <p:sp>
        <p:nvSpPr>
          <p:cNvPr id="422916" name="Rectangle 4">
            <a:extLst>
              <a:ext uri="{FF2B5EF4-FFF2-40B4-BE49-F238E27FC236}">
                <a16:creationId xmlns:a16="http://schemas.microsoft.com/office/drawing/2014/main" id="{237D8A18-B53D-517D-59D4-354002D1608A}"/>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latin typeface="Arial" charset="0"/>
              </a:defRPr>
            </a:lvl1pPr>
          </a:lstStyle>
          <a:p>
            <a:pPr>
              <a:defRPr/>
            </a:pPr>
            <a:endParaRPr lang="en-US"/>
          </a:p>
        </p:txBody>
      </p:sp>
      <p:sp>
        <p:nvSpPr>
          <p:cNvPr id="422917" name="Rectangle 5">
            <a:extLst>
              <a:ext uri="{FF2B5EF4-FFF2-40B4-BE49-F238E27FC236}">
                <a16:creationId xmlns:a16="http://schemas.microsoft.com/office/drawing/2014/main" id="{7999F47B-CA1E-3645-E65B-1051451B4B3F}"/>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latin typeface="Arial" charset="0"/>
              </a:defRPr>
            </a:lvl1pPr>
          </a:lstStyle>
          <a:p>
            <a:pPr>
              <a:defRPr/>
            </a:pPr>
            <a:endParaRPr lang="en-US"/>
          </a:p>
        </p:txBody>
      </p:sp>
      <p:sp>
        <p:nvSpPr>
          <p:cNvPr id="422918" name="Rectangle 6">
            <a:extLst>
              <a:ext uri="{FF2B5EF4-FFF2-40B4-BE49-F238E27FC236}">
                <a16:creationId xmlns:a16="http://schemas.microsoft.com/office/drawing/2014/main" id="{DED5B4C2-471C-66E7-4257-A32E5EE19492}"/>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lvl1pPr>
          </a:lstStyle>
          <a:p>
            <a:pPr>
              <a:defRPr/>
            </a:pPr>
            <a:fld id="{35116669-6DE9-4E68-A73F-F0B70F17C38D}" type="slidenum">
              <a:rPr lang="en-US" altLang="ru-RU"/>
              <a:pPr>
                <a:defRPr/>
              </a:pPr>
              <a:t>‹#›</a:t>
            </a:fld>
            <a:endParaRPr lang="en-US" altLang="ru-RU"/>
          </a:p>
        </p:txBody>
      </p:sp>
      <p:sp>
        <p:nvSpPr>
          <p:cNvPr id="2055" name="Rectangle 7">
            <a:extLst>
              <a:ext uri="{FF2B5EF4-FFF2-40B4-BE49-F238E27FC236}">
                <a16:creationId xmlns:a16="http://schemas.microsoft.com/office/drawing/2014/main" id="{888E143B-7D33-3229-4C71-3BC3648F69BC}"/>
              </a:ext>
            </a:extLst>
          </p:cNvPr>
          <p:cNvSpPr>
            <a:spLocks noChangeArrowheads="1"/>
          </p:cNvSpPr>
          <p:nvPr userDrawn="1"/>
        </p:nvSpPr>
        <p:spPr bwMode="auto">
          <a:xfrm>
            <a:off x="7416800" y="6523039"/>
            <a:ext cx="4775200" cy="377941"/>
          </a:xfrm>
          <a:prstGeom prst="rect">
            <a:avLst/>
          </a:prstGeom>
          <a:noFill/>
          <a:ln>
            <a:noFill/>
          </a:ln>
        </p:spPr>
        <p:txBody>
          <a:bodyPr lIns="99966" tIns="49983" rIns="99966" bIns="49983">
            <a:spAutoFit/>
          </a:bodyPr>
          <a:lstStyle>
            <a:lvl1pPr defTabSz="992188" eaLnBrk="0" hangingPunct="0">
              <a:defRPr b="1">
                <a:solidFill>
                  <a:schemeClr val="tx1"/>
                </a:solidFill>
                <a:latin typeface="Arial" panose="020B0604020202020204" pitchFamily="34" charset="0"/>
              </a:defRPr>
            </a:lvl1pPr>
            <a:lvl2pPr marL="742950" indent="-285750" defTabSz="992188" eaLnBrk="0" hangingPunct="0">
              <a:defRPr b="1">
                <a:solidFill>
                  <a:schemeClr val="tx1"/>
                </a:solidFill>
                <a:latin typeface="Arial" panose="020B0604020202020204" pitchFamily="34" charset="0"/>
              </a:defRPr>
            </a:lvl2pPr>
            <a:lvl3pPr marL="1143000" indent="-228600" defTabSz="992188" eaLnBrk="0" hangingPunct="0">
              <a:defRPr b="1">
                <a:solidFill>
                  <a:schemeClr val="tx1"/>
                </a:solidFill>
                <a:latin typeface="Arial" panose="020B0604020202020204" pitchFamily="34" charset="0"/>
              </a:defRPr>
            </a:lvl3pPr>
            <a:lvl4pPr marL="1600200" indent="-228600" defTabSz="992188" eaLnBrk="0" hangingPunct="0">
              <a:defRPr b="1">
                <a:solidFill>
                  <a:schemeClr val="tx1"/>
                </a:solidFill>
                <a:latin typeface="Arial" panose="020B0604020202020204" pitchFamily="34" charset="0"/>
              </a:defRPr>
            </a:lvl4pPr>
            <a:lvl5pPr marL="2057400" indent="-228600" defTabSz="992188" eaLnBrk="0" hangingPunct="0">
              <a:defRPr b="1">
                <a:solidFill>
                  <a:schemeClr val="tx1"/>
                </a:solidFill>
                <a:latin typeface="Arial" panose="020B0604020202020204" pitchFamily="34" charset="0"/>
              </a:defRPr>
            </a:lvl5pPr>
            <a:lvl6pPr marL="2514600" indent="-228600" defTabSz="992188" eaLnBrk="0" fontAlgn="base" hangingPunct="0">
              <a:spcBef>
                <a:spcPct val="50000"/>
              </a:spcBef>
              <a:spcAft>
                <a:spcPct val="0"/>
              </a:spcAft>
              <a:defRPr b="1">
                <a:solidFill>
                  <a:schemeClr val="tx1"/>
                </a:solidFill>
                <a:latin typeface="Arial" panose="020B0604020202020204" pitchFamily="34" charset="0"/>
              </a:defRPr>
            </a:lvl6pPr>
            <a:lvl7pPr marL="2971800" indent="-228600" defTabSz="992188" eaLnBrk="0" fontAlgn="base" hangingPunct="0">
              <a:spcBef>
                <a:spcPct val="50000"/>
              </a:spcBef>
              <a:spcAft>
                <a:spcPct val="0"/>
              </a:spcAft>
              <a:defRPr b="1">
                <a:solidFill>
                  <a:schemeClr val="tx1"/>
                </a:solidFill>
                <a:latin typeface="Arial" panose="020B0604020202020204" pitchFamily="34" charset="0"/>
              </a:defRPr>
            </a:lvl7pPr>
            <a:lvl8pPr marL="3429000" indent="-228600" defTabSz="992188" eaLnBrk="0" fontAlgn="base" hangingPunct="0">
              <a:spcBef>
                <a:spcPct val="50000"/>
              </a:spcBef>
              <a:spcAft>
                <a:spcPct val="0"/>
              </a:spcAft>
              <a:defRPr b="1">
                <a:solidFill>
                  <a:schemeClr val="tx1"/>
                </a:solidFill>
                <a:latin typeface="Arial" panose="020B0604020202020204" pitchFamily="34" charset="0"/>
              </a:defRPr>
            </a:lvl8pPr>
            <a:lvl9pPr marL="3886200" indent="-228600" defTabSz="992188" eaLnBrk="0" fontAlgn="base" hangingPunct="0">
              <a:spcBef>
                <a:spcPct val="50000"/>
              </a:spcBef>
              <a:spcAft>
                <a:spcPct val="0"/>
              </a:spcAft>
              <a:defRPr b="1">
                <a:solidFill>
                  <a:schemeClr val="tx1"/>
                </a:solidFill>
                <a:latin typeface="Arial" panose="020B0604020202020204" pitchFamily="34" charset="0"/>
              </a:defRPr>
            </a:lvl9pPr>
          </a:lstStyle>
          <a:p>
            <a:pPr>
              <a:defRPr/>
            </a:pPr>
            <a:r>
              <a:rPr lang="en-US" altLang="ru-RU" sz="1800" i="1">
                <a:solidFill>
                  <a:schemeClr val="bg1"/>
                </a:solidFill>
                <a:latin typeface="Book Antiqua" panose="02040602050305030304" pitchFamily="18" charset="0"/>
              </a:rPr>
              <a:t>R. Lacey, SUNY  Stony Brook</a:t>
            </a:r>
          </a:p>
        </p:txBody>
      </p:sp>
    </p:spTree>
    <p:extLst>
      <p:ext uri="{BB962C8B-B14F-4D97-AF65-F5344CB8AC3E}">
        <p14:creationId xmlns:p14="http://schemas.microsoft.com/office/powerpoint/2010/main" val="748114955"/>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41EEEDB-42B7-EFDF-A4EB-7235E194EB09}"/>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23E75399-D8DA-A28B-BE7C-9465B40374A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22916" name="Rectangle 4">
            <a:extLst>
              <a:ext uri="{FF2B5EF4-FFF2-40B4-BE49-F238E27FC236}">
                <a16:creationId xmlns:a16="http://schemas.microsoft.com/office/drawing/2014/main" id="{8E3A3DD0-9EE5-8E54-C1DE-134FCEAA7D1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a:defRPr/>
            </a:pPr>
            <a:endParaRPr lang="en-US"/>
          </a:p>
        </p:txBody>
      </p:sp>
      <p:sp>
        <p:nvSpPr>
          <p:cNvPr id="422917" name="Rectangle 5">
            <a:extLst>
              <a:ext uri="{FF2B5EF4-FFF2-40B4-BE49-F238E27FC236}">
                <a16:creationId xmlns:a16="http://schemas.microsoft.com/office/drawing/2014/main" id="{E5202E45-BCE0-8829-55FC-853D008CFA61}"/>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a:defRPr/>
            </a:pPr>
            <a:endParaRPr lang="en-US"/>
          </a:p>
        </p:txBody>
      </p:sp>
      <p:sp>
        <p:nvSpPr>
          <p:cNvPr id="422918" name="Rectangle 6">
            <a:extLst>
              <a:ext uri="{FF2B5EF4-FFF2-40B4-BE49-F238E27FC236}">
                <a16:creationId xmlns:a16="http://schemas.microsoft.com/office/drawing/2014/main" id="{0E91276E-03F1-4CAD-3DC1-BAFDD4857B20}"/>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pPr>
              <a:defRPr/>
            </a:pPr>
            <a:fld id="{E49D959A-2E05-4F48-9906-01D375D1B35F}" type="slidenum">
              <a:rPr lang="en-US" altLang="en-US"/>
              <a:pPr>
                <a:defRPr/>
              </a:pPr>
              <a:t>‹#›</a:t>
            </a:fld>
            <a:endParaRPr lang="en-US" altLang="en-US"/>
          </a:p>
        </p:txBody>
      </p:sp>
      <p:sp>
        <p:nvSpPr>
          <p:cNvPr id="2055" name="Rectangle 7">
            <a:extLst>
              <a:ext uri="{FF2B5EF4-FFF2-40B4-BE49-F238E27FC236}">
                <a16:creationId xmlns:a16="http://schemas.microsoft.com/office/drawing/2014/main" id="{138A8825-75E6-D725-436D-D764B0E012D7}"/>
              </a:ext>
            </a:extLst>
          </p:cNvPr>
          <p:cNvSpPr>
            <a:spLocks noChangeArrowheads="1"/>
          </p:cNvSpPr>
          <p:nvPr userDrawn="1"/>
        </p:nvSpPr>
        <p:spPr bwMode="auto">
          <a:xfrm>
            <a:off x="7416800" y="6523039"/>
            <a:ext cx="4775200" cy="377825"/>
          </a:xfrm>
          <a:prstGeom prst="rect">
            <a:avLst/>
          </a:prstGeom>
          <a:noFill/>
          <a:ln>
            <a:noFill/>
          </a:ln>
        </p:spPr>
        <p:txBody>
          <a:bodyPr lIns="99966" tIns="49983" rIns="99966" bIns="49983">
            <a:spAutoFit/>
          </a:bodyPr>
          <a:lstStyle>
            <a:lvl1pPr defTabSz="992188" eaLnBrk="0" hangingPunct="0">
              <a:defRPr b="1">
                <a:solidFill>
                  <a:schemeClr val="tx1"/>
                </a:solidFill>
                <a:latin typeface="Arial" panose="020B0604020202020204" pitchFamily="34" charset="0"/>
              </a:defRPr>
            </a:lvl1pPr>
            <a:lvl2pPr marL="742950" indent="-285750" defTabSz="992188" eaLnBrk="0" hangingPunct="0">
              <a:defRPr b="1">
                <a:solidFill>
                  <a:schemeClr val="tx1"/>
                </a:solidFill>
                <a:latin typeface="Arial" panose="020B0604020202020204" pitchFamily="34" charset="0"/>
              </a:defRPr>
            </a:lvl2pPr>
            <a:lvl3pPr marL="1143000" indent="-228600" defTabSz="992188" eaLnBrk="0" hangingPunct="0">
              <a:defRPr b="1">
                <a:solidFill>
                  <a:schemeClr val="tx1"/>
                </a:solidFill>
                <a:latin typeface="Arial" panose="020B0604020202020204" pitchFamily="34" charset="0"/>
              </a:defRPr>
            </a:lvl3pPr>
            <a:lvl4pPr marL="1600200" indent="-228600" defTabSz="992188" eaLnBrk="0" hangingPunct="0">
              <a:defRPr b="1">
                <a:solidFill>
                  <a:schemeClr val="tx1"/>
                </a:solidFill>
                <a:latin typeface="Arial" panose="020B0604020202020204" pitchFamily="34" charset="0"/>
              </a:defRPr>
            </a:lvl4pPr>
            <a:lvl5pPr marL="2057400" indent="-228600" defTabSz="992188" eaLnBrk="0" hangingPunct="0">
              <a:defRPr b="1">
                <a:solidFill>
                  <a:schemeClr val="tx1"/>
                </a:solidFill>
                <a:latin typeface="Arial" panose="020B0604020202020204" pitchFamily="34" charset="0"/>
              </a:defRPr>
            </a:lvl5pPr>
            <a:lvl6pPr marL="2514600" indent="-228600" defTabSz="992188" eaLnBrk="0" fontAlgn="base" hangingPunct="0">
              <a:spcBef>
                <a:spcPct val="50000"/>
              </a:spcBef>
              <a:spcAft>
                <a:spcPct val="0"/>
              </a:spcAft>
              <a:defRPr b="1">
                <a:solidFill>
                  <a:schemeClr val="tx1"/>
                </a:solidFill>
                <a:latin typeface="Arial" panose="020B0604020202020204" pitchFamily="34" charset="0"/>
              </a:defRPr>
            </a:lvl6pPr>
            <a:lvl7pPr marL="2971800" indent="-228600" defTabSz="992188" eaLnBrk="0" fontAlgn="base" hangingPunct="0">
              <a:spcBef>
                <a:spcPct val="50000"/>
              </a:spcBef>
              <a:spcAft>
                <a:spcPct val="0"/>
              </a:spcAft>
              <a:defRPr b="1">
                <a:solidFill>
                  <a:schemeClr val="tx1"/>
                </a:solidFill>
                <a:latin typeface="Arial" panose="020B0604020202020204" pitchFamily="34" charset="0"/>
              </a:defRPr>
            </a:lvl7pPr>
            <a:lvl8pPr marL="3429000" indent="-228600" defTabSz="992188" eaLnBrk="0" fontAlgn="base" hangingPunct="0">
              <a:spcBef>
                <a:spcPct val="50000"/>
              </a:spcBef>
              <a:spcAft>
                <a:spcPct val="0"/>
              </a:spcAft>
              <a:defRPr b="1">
                <a:solidFill>
                  <a:schemeClr val="tx1"/>
                </a:solidFill>
                <a:latin typeface="Arial" panose="020B0604020202020204" pitchFamily="34" charset="0"/>
              </a:defRPr>
            </a:lvl8pPr>
            <a:lvl9pPr marL="3886200" indent="-228600" defTabSz="992188" eaLnBrk="0" fontAlgn="base" hangingPunct="0">
              <a:spcBef>
                <a:spcPct val="50000"/>
              </a:spcBef>
              <a:spcAft>
                <a:spcPct val="0"/>
              </a:spcAft>
              <a:defRPr b="1">
                <a:solidFill>
                  <a:schemeClr val="tx1"/>
                </a:solidFill>
                <a:latin typeface="Arial" panose="020B0604020202020204" pitchFamily="34" charset="0"/>
              </a:defRPr>
            </a:lvl9pPr>
          </a:lstStyle>
          <a:p>
            <a:pPr>
              <a:defRPr/>
            </a:pPr>
            <a:r>
              <a:rPr lang="en-US" altLang="en-US" sz="1800" i="1">
                <a:solidFill>
                  <a:srgbClr val="FFFFFF"/>
                </a:solidFill>
                <a:latin typeface="Book Antiqua" panose="02040602050305030304" pitchFamily="18" charset="0"/>
              </a:rPr>
              <a:t>R. Lacey, SUNY  Stony Brook</a:t>
            </a:r>
          </a:p>
        </p:txBody>
      </p:sp>
    </p:spTree>
    <p:extLst>
      <p:ext uri="{BB962C8B-B14F-4D97-AF65-F5344CB8AC3E}">
        <p14:creationId xmlns:p14="http://schemas.microsoft.com/office/powerpoint/2010/main" val="1752098910"/>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389BA2-475E-EE4D-872F-19411206736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en-RU"/>
          </a:p>
        </p:txBody>
      </p:sp>
      <p:sp>
        <p:nvSpPr>
          <p:cNvPr id="3" name="Text Placeholder 2">
            <a:extLst>
              <a:ext uri="{FF2B5EF4-FFF2-40B4-BE49-F238E27FC236}">
                <a16:creationId xmlns:a16="http://schemas.microsoft.com/office/drawing/2014/main" id="{404FA3FF-C5D2-904F-9551-504F0F4BC844}"/>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D6B92897-E5B7-D24D-A7D1-0830028E82B8}"/>
              </a:ext>
            </a:extLst>
          </p:cNvPr>
          <p:cNvSpPr>
            <a:spLocks noGrp="1"/>
          </p:cNvSpPr>
          <p:nvPr>
            <p:ph type="dt" sz="half" idx="2"/>
          </p:nvPr>
        </p:nvSpPr>
        <p:spPr>
          <a:xfrm>
            <a:off x="838201" y="6356351"/>
            <a:ext cx="2743200" cy="36512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ru-RU"/>
              <a:t>20.09.2021</a:t>
            </a:r>
            <a:endParaRPr lang="en-RU"/>
          </a:p>
        </p:txBody>
      </p:sp>
      <p:sp>
        <p:nvSpPr>
          <p:cNvPr id="5" name="Footer Placeholder 4">
            <a:extLst>
              <a:ext uri="{FF2B5EF4-FFF2-40B4-BE49-F238E27FC236}">
                <a16:creationId xmlns:a16="http://schemas.microsoft.com/office/drawing/2014/main" id="{C8307056-C94E-B34A-99B6-13637E2F1483}"/>
              </a:ext>
            </a:extLst>
          </p:cNvPr>
          <p:cNvSpPr>
            <a:spLocks noGrp="1"/>
          </p:cNvSpPr>
          <p:nvPr>
            <p:ph type="ftr" sz="quarter" idx="3"/>
          </p:nvPr>
        </p:nvSpPr>
        <p:spPr>
          <a:xfrm>
            <a:off x="4038600" y="6356351"/>
            <a:ext cx="4114800" cy="36512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NUCLEUS-2021</a:t>
            </a:r>
            <a:endParaRPr lang="en-RU"/>
          </a:p>
        </p:txBody>
      </p:sp>
      <p:sp>
        <p:nvSpPr>
          <p:cNvPr id="6" name="Slide Number Placeholder 5">
            <a:extLst>
              <a:ext uri="{FF2B5EF4-FFF2-40B4-BE49-F238E27FC236}">
                <a16:creationId xmlns:a16="http://schemas.microsoft.com/office/drawing/2014/main" id="{21FE84D5-BCF6-1A41-818F-EC7E796BB7EA}"/>
              </a:ext>
            </a:extLst>
          </p:cNvPr>
          <p:cNvSpPr>
            <a:spLocks noGrp="1"/>
          </p:cNvSpPr>
          <p:nvPr>
            <p:ph type="sldNum" sz="quarter" idx="4"/>
          </p:nvPr>
        </p:nvSpPr>
        <p:spPr>
          <a:xfrm>
            <a:off x="8610600" y="6356351"/>
            <a:ext cx="2743200" cy="365124"/>
          </a:xfrm>
          <a:prstGeom prst="rect">
            <a:avLst/>
          </a:prstGeom>
        </p:spPr>
        <p:txBody>
          <a:bodyPr vert="horz" lIns="91440" tIns="45720" rIns="91440" bIns="45720" rtlCol="0" anchor="ctr"/>
          <a:lstStyle>
            <a:lvl1pPr algn="r">
              <a:defRPr sz="900">
                <a:solidFill>
                  <a:schemeClr val="tx1">
                    <a:tint val="75000"/>
                  </a:schemeClr>
                </a:solidFill>
              </a:defRPr>
            </a:lvl1pPr>
          </a:lstStyle>
          <a:p>
            <a:fld id="{CCBDCA01-1CF3-A144-9942-D5784141D860}" type="slidenum">
              <a:rPr lang="en-RU" smtClean="0"/>
              <a:t>‹#›</a:t>
            </a:fld>
            <a:endParaRPr lang="en-RU"/>
          </a:p>
        </p:txBody>
      </p:sp>
    </p:spTree>
    <p:extLst>
      <p:ext uri="{BB962C8B-B14F-4D97-AF65-F5344CB8AC3E}">
        <p14:creationId xmlns:p14="http://schemas.microsoft.com/office/powerpoint/2010/main" val="4136590308"/>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hf hdr="0"/>
  <p:txStyles>
    <p:titleStyle>
      <a:lvl1pPr algn="l" defTabSz="68579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7" indent="-171447" algn="l" defTabSz="68579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3" indent="-171447" algn="l" defTabSz="68579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39" indent="-171447" algn="l" defTabSz="68579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34" indent="-171447" algn="l" defTabSz="6857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30" indent="-171447" algn="l" defTabSz="6857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25" indent="-171447" algn="l" defTabSz="6857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21" indent="-171447" algn="l" defTabSz="6857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16" indent="-171447" algn="l" defTabSz="6857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12" indent="-171447" algn="l" defTabSz="6857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RU"/>
      </a:defPPr>
      <a:lvl1pPr marL="0" algn="l" defTabSz="685791" rtl="0" eaLnBrk="1" latinLnBrk="0" hangingPunct="1">
        <a:defRPr sz="1350" kern="1200">
          <a:solidFill>
            <a:schemeClr val="tx1"/>
          </a:solidFill>
          <a:latin typeface="+mn-lt"/>
          <a:ea typeface="+mn-ea"/>
          <a:cs typeface="+mn-cs"/>
        </a:defRPr>
      </a:lvl1pPr>
      <a:lvl2pPr marL="342896" algn="l" defTabSz="685791" rtl="0" eaLnBrk="1" latinLnBrk="0" hangingPunct="1">
        <a:defRPr sz="1350" kern="1200">
          <a:solidFill>
            <a:schemeClr val="tx1"/>
          </a:solidFill>
          <a:latin typeface="+mn-lt"/>
          <a:ea typeface="+mn-ea"/>
          <a:cs typeface="+mn-cs"/>
        </a:defRPr>
      </a:lvl2pPr>
      <a:lvl3pPr marL="685791" algn="l" defTabSz="685791" rtl="0" eaLnBrk="1" latinLnBrk="0" hangingPunct="1">
        <a:defRPr sz="1350" kern="1200">
          <a:solidFill>
            <a:schemeClr val="tx1"/>
          </a:solidFill>
          <a:latin typeface="+mn-lt"/>
          <a:ea typeface="+mn-ea"/>
          <a:cs typeface="+mn-cs"/>
        </a:defRPr>
      </a:lvl3pPr>
      <a:lvl4pPr marL="1028687" algn="l" defTabSz="685791" rtl="0" eaLnBrk="1" latinLnBrk="0" hangingPunct="1">
        <a:defRPr sz="1350" kern="1200">
          <a:solidFill>
            <a:schemeClr val="tx1"/>
          </a:solidFill>
          <a:latin typeface="+mn-lt"/>
          <a:ea typeface="+mn-ea"/>
          <a:cs typeface="+mn-cs"/>
        </a:defRPr>
      </a:lvl4pPr>
      <a:lvl5pPr marL="1371582" algn="l" defTabSz="685791" rtl="0" eaLnBrk="1" latinLnBrk="0" hangingPunct="1">
        <a:defRPr sz="1350" kern="1200">
          <a:solidFill>
            <a:schemeClr val="tx1"/>
          </a:solidFill>
          <a:latin typeface="+mn-lt"/>
          <a:ea typeface="+mn-ea"/>
          <a:cs typeface="+mn-cs"/>
        </a:defRPr>
      </a:lvl5pPr>
      <a:lvl6pPr marL="1714478" algn="l" defTabSz="685791" rtl="0" eaLnBrk="1" latinLnBrk="0" hangingPunct="1">
        <a:defRPr sz="1350" kern="1200">
          <a:solidFill>
            <a:schemeClr val="tx1"/>
          </a:solidFill>
          <a:latin typeface="+mn-lt"/>
          <a:ea typeface="+mn-ea"/>
          <a:cs typeface="+mn-cs"/>
        </a:defRPr>
      </a:lvl6pPr>
      <a:lvl7pPr marL="2057374" algn="l" defTabSz="685791" rtl="0" eaLnBrk="1" latinLnBrk="0" hangingPunct="1">
        <a:defRPr sz="1350" kern="1200">
          <a:solidFill>
            <a:schemeClr val="tx1"/>
          </a:solidFill>
          <a:latin typeface="+mn-lt"/>
          <a:ea typeface="+mn-ea"/>
          <a:cs typeface="+mn-cs"/>
        </a:defRPr>
      </a:lvl7pPr>
      <a:lvl8pPr marL="2400269" algn="l" defTabSz="685791" rtl="0" eaLnBrk="1" latinLnBrk="0" hangingPunct="1">
        <a:defRPr sz="1350" kern="1200">
          <a:solidFill>
            <a:schemeClr val="tx1"/>
          </a:solidFill>
          <a:latin typeface="+mn-lt"/>
          <a:ea typeface="+mn-ea"/>
          <a:cs typeface="+mn-cs"/>
        </a:defRPr>
      </a:lvl8pPr>
      <a:lvl9pPr marL="2743165" algn="l" defTabSz="685791"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p>
        </p:txBody>
      </p:sp>
      <p:sp>
        <p:nvSpPr>
          <p:cNvPr id="3075"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altLang="de-DE"/>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ltLang="de-DE"/>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38183279-DFDE-4D29-A438-51E9BE9353D4}" type="slidenum">
              <a:rPr lang="en-US" altLang="de-DE"/>
              <a:pPr>
                <a:defRPr/>
              </a:pPr>
              <a:t>‹#›</a:t>
            </a:fld>
            <a:endParaRPr lang="en-US" altLang="de-DE"/>
          </a:p>
        </p:txBody>
      </p:sp>
    </p:spTree>
    <p:extLst>
      <p:ext uri="{BB962C8B-B14F-4D97-AF65-F5344CB8AC3E}">
        <p14:creationId xmlns:p14="http://schemas.microsoft.com/office/powerpoint/2010/main" val="394620091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720E6DD-3F29-EF00-7962-BB32071AC8AA}"/>
              </a:ext>
            </a:extLst>
          </p:cNvPr>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a:t>Click to edit Master title style</a:t>
            </a:r>
          </a:p>
        </p:txBody>
      </p:sp>
      <p:sp>
        <p:nvSpPr>
          <p:cNvPr id="2051" name="Rectangle 3">
            <a:extLst>
              <a:ext uri="{FF2B5EF4-FFF2-40B4-BE49-F238E27FC236}">
                <a16:creationId xmlns:a16="http://schemas.microsoft.com/office/drawing/2014/main" id="{AF40474D-0B88-BAD0-DC71-0FEE5A237F10}"/>
              </a:ext>
            </a:extLst>
          </p:cNvPr>
          <p:cNvSpPr>
            <a:spLocks noGrp="1" noChangeArrowheads="1"/>
          </p:cNvSpPr>
          <p:nvPr>
            <p:ph type="body" idx="1"/>
          </p:nvPr>
        </p:nvSpPr>
        <p:spPr bwMode="auto">
          <a:xfrm>
            <a:off x="609600" y="1600202"/>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a:t>Click to edit Master text styles</a:t>
            </a:r>
          </a:p>
          <a:p>
            <a:pPr lvl="1"/>
            <a:r>
              <a:rPr lang="en-US" altLang="ru-RU"/>
              <a:t>Second level</a:t>
            </a:r>
          </a:p>
          <a:p>
            <a:pPr lvl="2"/>
            <a:r>
              <a:rPr lang="en-US" altLang="ru-RU"/>
              <a:t>Third level</a:t>
            </a:r>
          </a:p>
          <a:p>
            <a:pPr lvl="3"/>
            <a:r>
              <a:rPr lang="en-US" altLang="ru-RU"/>
              <a:t>Fourth level</a:t>
            </a:r>
          </a:p>
          <a:p>
            <a:pPr lvl="4"/>
            <a:r>
              <a:rPr lang="en-US" altLang="ru-RU"/>
              <a:t>Fifth level</a:t>
            </a:r>
          </a:p>
        </p:txBody>
      </p:sp>
      <p:sp>
        <p:nvSpPr>
          <p:cNvPr id="422916" name="Rectangle 4">
            <a:extLst>
              <a:ext uri="{FF2B5EF4-FFF2-40B4-BE49-F238E27FC236}">
                <a16:creationId xmlns:a16="http://schemas.microsoft.com/office/drawing/2014/main" id="{A3D6ACE8-E0A8-1CDD-EB0D-4847B89621CD}"/>
              </a:ext>
            </a:extLst>
          </p:cNvPr>
          <p:cNvSpPr>
            <a:spLocks noGrp="1" noChangeArrowheads="1"/>
          </p:cNvSpPr>
          <p:nvPr>
            <p:ph type="dt" sz="half" idx="2"/>
          </p:nvPr>
        </p:nvSpPr>
        <p:spPr bwMode="auto">
          <a:xfrm>
            <a:off x="609600" y="6245226"/>
            <a:ext cx="2844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vl1pPr>
          </a:lstStyle>
          <a:p>
            <a:pPr>
              <a:defRPr/>
            </a:pPr>
            <a:endParaRPr lang="en-US"/>
          </a:p>
        </p:txBody>
      </p:sp>
      <p:sp>
        <p:nvSpPr>
          <p:cNvPr id="422917" name="Rectangle 5">
            <a:extLst>
              <a:ext uri="{FF2B5EF4-FFF2-40B4-BE49-F238E27FC236}">
                <a16:creationId xmlns:a16="http://schemas.microsoft.com/office/drawing/2014/main" id="{0F0170D1-BB40-9A6F-333D-35B21B8872FB}"/>
              </a:ext>
            </a:extLst>
          </p:cNvPr>
          <p:cNvSpPr>
            <a:spLocks noGrp="1" noChangeArrowheads="1"/>
          </p:cNvSpPr>
          <p:nvPr>
            <p:ph type="ftr" sz="quarter" idx="3"/>
          </p:nvPr>
        </p:nvSpPr>
        <p:spPr bwMode="auto">
          <a:xfrm>
            <a:off x="4165600" y="6245226"/>
            <a:ext cx="3860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50"/>
            </a:lvl1pPr>
          </a:lstStyle>
          <a:p>
            <a:pPr>
              <a:defRPr/>
            </a:pPr>
            <a:endParaRPr lang="en-US"/>
          </a:p>
        </p:txBody>
      </p:sp>
      <p:sp>
        <p:nvSpPr>
          <p:cNvPr id="422918" name="Rectangle 6">
            <a:extLst>
              <a:ext uri="{FF2B5EF4-FFF2-40B4-BE49-F238E27FC236}">
                <a16:creationId xmlns:a16="http://schemas.microsoft.com/office/drawing/2014/main" id="{2482E3B5-423A-79C0-6269-DFC64B8EBDD9}"/>
              </a:ext>
            </a:extLst>
          </p:cNvPr>
          <p:cNvSpPr>
            <a:spLocks noGrp="1" noChangeArrowheads="1"/>
          </p:cNvSpPr>
          <p:nvPr>
            <p:ph type="sldNum" sz="quarter" idx="4"/>
          </p:nvPr>
        </p:nvSpPr>
        <p:spPr bwMode="auto">
          <a:xfrm>
            <a:off x="8737600" y="6245226"/>
            <a:ext cx="2844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3CAD5424-4E7A-4072-AE5C-304107F45032}" type="slidenum">
              <a:rPr lang="en-US" altLang="ru-RU"/>
              <a:pPr>
                <a:defRPr/>
              </a:pPr>
              <a:t>‹#›</a:t>
            </a:fld>
            <a:endParaRPr lang="en-US" altLang="ru-RU"/>
          </a:p>
        </p:txBody>
      </p:sp>
      <p:sp>
        <p:nvSpPr>
          <p:cNvPr id="2055" name="Rectangle 7">
            <a:extLst>
              <a:ext uri="{FF2B5EF4-FFF2-40B4-BE49-F238E27FC236}">
                <a16:creationId xmlns:a16="http://schemas.microsoft.com/office/drawing/2014/main" id="{0C0BC6F1-57A3-4B95-F7E1-EB2B00C5EBAC}"/>
              </a:ext>
            </a:extLst>
          </p:cNvPr>
          <p:cNvSpPr>
            <a:spLocks noChangeArrowheads="1"/>
          </p:cNvSpPr>
          <p:nvPr userDrawn="1"/>
        </p:nvSpPr>
        <p:spPr bwMode="auto">
          <a:xfrm>
            <a:off x="7416800" y="6523041"/>
            <a:ext cx="4775200" cy="237289"/>
          </a:xfrm>
          <a:prstGeom prst="rect">
            <a:avLst/>
          </a:prstGeom>
          <a:noFill/>
          <a:ln>
            <a:noFill/>
          </a:ln>
          <a:effectLst/>
        </p:spPr>
        <p:txBody>
          <a:bodyPr lIns="74975" tIns="37487" rIns="74975" bIns="37487">
            <a:spAutoFit/>
          </a:bodyPr>
          <a:lstStyle>
            <a:lvl1pPr defTabSz="992188" eaLnBrk="0" hangingPunct="0">
              <a:defRPr>
                <a:solidFill>
                  <a:schemeClr val="tx1"/>
                </a:solidFill>
                <a:latin typeface="Arial" panose="020B0604020202020204" pitchFamily="34" charset="0"/>
              </a:defRPr>
            </a:lvl1pPr>
            <a:lvl2pPr marL="742950" indent="-285750" defTabSz="992188" eaLnBrk="0" hangingPunct="0">
              <a:defRPr>
                <a:solidFill>
                  <a:schemeClr val="tx1"/>
                </a:solidFill>
                <a:latin typeface="Arial" panose="020B0604020202020204" pitchFamily="34" charset="0"/>
              </a:defRPr>
            </a:lvl2pPr>
            <a:lvl3pPr marL="1143000" indent="-228600" defTabSz="992188" eaLnBrk="0" hangingPunct="0">
              <a:defRPr>
                <a:solidFill>
                  <a:schemeClr val="tx1"/>
                </a:solidFill>
                <a:latin typeface="Arial" panose="020B0604020202020204" pitchFamily="34" charset="0"/>
              </a:defRPr>
            </a:lvl3pPr>
            <a:lvl4pPr marL="1600200" indent="-228600" defTabSz="992188" eaLnBrk="0" hangingPunct="0">
              <a:defRPr>
                <a:solidFill>
                  <a:schemeClr val="tx1"/>
                </a:solidFill>
                <a:latin typeface="Arial" panose="020B0604020202020204" pitchFamily="34" charset="0"/>
              </a:defRPr>
            </a:lvl4pPr>
            <a:lvl5pPr marL="2057400" indent="-228600" defTabSz="992188" eaLnBrk="0" hangingPunct="0">
              <a:defRPr>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ru-RU" sz="1050" b="1" i="1">
                <a:solidFill>
                  <a:schemeClr val="bg1"/>
                </a:solidFill>
                <a:latin typeface="Book Antiqua" panose="02040602050305030304" pitchFamily="18" charset="0"/>
              </a:rPr>
              <a:t>R. Lacey, SUNY  Stony Brook</a:t>
            </a:r>
          </a:p>
        </p:txBody>
      </p:sp>
    </p:spTree>
    <p:extLst>
      <p:ext uri="{BB962C8B-B14F-4D97-AF65-F5344CB8AC3E}">
        <p14:creationId xmlns:p14="http://schemas.microsoft.com/office/powerpoint/2010/main" val="1611255515"/>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 id="2147484252" r:id="rId12"/>
    <p:sldLayoutId id="2147484253" r:id="rId13"/>
    <p:sldLayoutId id="2147484254" r:id="rId14"/>
    <p:sldLayoutId id="2147484255" r:id="rId15"/>
    <p:sldLayoutId id="2147484256" r:id="rId16"/>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143933" y="6597651"/>
            <a:ext cx="11423651"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ru-RU" altLang="ru-RU"/>
              <a:t>В.Г. Рябов @ Осенняя школа по физике КГП</a:t>
            </a:r>
            <a:endParaRPr lang="ru-RU" altLang="ru-RU">
              <a:sym typeface="Symbol" panose="05050102010706020507" pitchFamily="18" charset="2"/>
            </a:endParaRPr>
          </a:p>
        </p:txBody>
      </p:sp>
      <p:sp>
        <p:nvSpPr>
          <p:cNvPr id="1030" name="Rectangle 6"/>
          <p:cNvSpPr>
            <a:spLocks noGrp="1" noChangeArrowheads="1"/>
          </p:cNvSpPr>
          <p:nvPr>
            <p:ph type="sldNum" sz="quarter" idx="4"/>
          </p:nvPr>
        </p:nvSpPr>
        <p:spPr bwMode="auto">
          <a:xfrm>
            <a:off x="11554884" y="6524626"/>
            <a:ext cx="590549"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77EEED0-4870-4F46-8D9C-BB14B409F9EE}" type="slidenum">
              <a:rPr lang="en-US" altLang="ru-RU"/>
              <a:pPr/>
              <a:t>‹#›</a:t>
            </a:fld>
            <a:endParaRPr lang="en-US" altLang="ru-RU"/>
          </a:p>
        </p:txBody>
      </p:sp>
    </p:spTree>
    <p:extLst>
      <p:ext uri="{BB962C8B-B14F-4D97-AF65-F5344CB8AC3E}">
        <p14:creationId xmlns:p14="http://schemas.microsoft.com/office/powerpoint/2010/main" val="2426195404"/>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 id="2147484270" r:id="rId13"/>
  </p:sldLayoutIdLst>
  <p:hf hd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83118" y="225425"/>
            <a:ext cx="11474449"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a:t>Titelmasterformat durch Klicken bearbeiten</a:t>
            </a:r>
          </a:p>
        </p:txBody>
      </p:sp>
      <p:sp>
        <p:nvSpPr>
          <p:cNvPr id="5123" name="Rectangle 3"/>
          <p:cNvSpPr>
            <a:spLocks noGrp="1" noChangeArrowheads="1"/>
          </p:cNvSpPr>
          <p:nvPr>
            <p:ph type="body" idx="1"/>
          </p:nvPr>
        </p:nvSpPr>
        <p:spPr bwMode="auto">
          <a:xfrm>
            <a:off x="383118" y="1125538"/>
            <a:ext cx="11474449"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de-DE"/>
              <a:t>Textmasterformate durch Klicken bearbeiten</a:t>
            </a:r>
          </a:p>
          <a:p>
            <a:pPr lvl="1"/>
            <a:r>
              <a:rPr lang="en-GB" altLang="de-DE"/>
              <a:t>Zweite Ebene</a:t>
            </a:r>
          </a:p>
          <a:p>
            <a:pPr lvl="2"/>
            <a:r>
              <a:rPr lang="en-GB" altLang="de-DE"/>
              <a:t>Dritte Ebene</a:t>
            </a:r>
          </a:p>
          <a:p>
            <a:pPr lvl="3"/>
            <a:r>
              <a:rPr lang="en-GB" altLang="de-DE"/>
              <a:t>Vierte Ebene</a:t>
            </a:r>
          </a:p>
          <a:p>
            <a:pPr lvl="4"/>
            <a:r>
              <a:rPr lang="en-GB" altLang="de-DE"/>
              <a:t>Fünfte Ebene</a:t>
            </a:r>
          </a:p>
        </p:txBody>
      </p:sp>
      <p:sp>
        <p:nvSpPr>
          <p:cNvPr id="859141" name="Rectangle 5"/>
          <p:cNvSpPr>
            <a:spLocks noGrp="1" noChangeArrowheads="1"/>
          </p:cNvSpPr>
          <p:nvPr>
            <p:ph type="sldNum" sz="quarter" idx="4"/>
          </p:nvPr>
        </p:nvSpPr>
        <p:spPr bwMode="auto">
          <a:xfrm>
            <a:off x="11089218" y="6607176"/>
            <a:ext cx="971549"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bodyPr>
          <a:lstStyle>
            <a:lvl1pPr algn="r">
              <a:defRPr sz="1200">
                <a:solidFill>
                  <a:srgbClr val="00599D"/>
                </a:solidFill>
                <a:latin typeface="+mn-lt"/>
              </a:defRPr>
            </a:lvl1pPr>
          </a:lstStyle>
          <a:p>
            <a:pPr>
              <a:defRPr/>
            </a:pPr>
            <a:fld id="{20362616-637C-48EE-84EE-F80E12BD5859}" type="slidenum">
              <a:rPr lang="de-DE"/>
              <a:pPr>
                <a:defRPr/>
              </a:pPr>
              <a:t>‹#›</a:t>
            </a:fld>
            <a:endParaRPr lang="de-DE"/>
          </a:p>
        </p:txBody>
      </p:sp>
    </p:spTree>
    <p:extLst>
      <p:ext uri="{BB962C8B-B14F-4D97-AF65-F5344CB8AC3E}">
        <p14:creationId xmlns:p14="http://schemas.microsoft.com/office/powerpoint/2010/main" val="392795942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pitchFamily="34" charset="0"/>
        </a:defRPr>
      </a:lvl2pPr>
      <a:lvl3pPr algn="l" rtl="0" eaLnBrk="0" fontAlgn="base" hangingPunct="0">
        <a:spcBef>
          <a:spcPct val="0"/>
        </a:spcBef>
        <a:spcAft>
          <a:spcPct val="0"/>
        </a:spcAft>
        <a:defRPr sz="2800">
          <a:solidFill>
            <a:srgbClr val="00599D"/>
          </a:solidFill>
          <a:latin typeface="Arial" pitchFamily="34" charset="0"/>
        </a:defRPr>
      </a:lvl3pPr>
      <a:lvl4pPr algn="l" rtl="0" eaLnBrk="0" fontAlgn="base" hangingPunct="0">
        <a:spcBef>
          <a:spcPct val="0"/>
        </a:spcBef>
        <a:spcAft>
          <a:spcPct val="0"/>
        </a:spcAft>
        <a:defRPr sz="2800">
          <a:solidFill>
            <a:srgbClr val="00599D"/>
          </a:solidFill>
          <a:latin typeface="Arial" pitchFamily="34" charset="0"/>
        </a:defRPr>
      </a:lvl4pPr>
      <a:lvl5pPr algn="l" rtl="0" eaLnBrk="0" fontAlgn="base" hangingPunct="0">
        <a:spcBef>
          <a:spcPct val="0"/>
        </a:spcBef>
        <a:spcAft>
          <a:spcPct val="0"/>
        </a:spcAft>
        <a:defRPr sz="2800">
          <a:solidFill>
            <a:srgbClr val="00599D"/>
          </a:solidFill>
          <a:latin typeface="Arial" pitchFamily="34" charset="0"/>
        </a:defRPr>
      </a:lvl5pPr>
      <a:lvl6pPr marL="457200" algn="l" rtl="0" fontAlgn="base">
        <a:spcBef>
          <a:spcPct val="0"/>
        </a:spcBef>
        <a:spcAft>
          <a:spcPct val="0"/>
        </a:spcAft>
        <a:defRPr sz="2800">
          <a:solidFill>
            <a:srgbClr val="00599D"/>
          </a:solidFill>
          <a:latin typeface="Arial" pitchFamily="34" charset="0"/>
        </a:defRPr>
      </a:lvl6pPr>
      <a:lvl7pPr marL="914400" algn="l" rtl="0" fontAlgn="base">
        <a:spcBef>
          <a:spcPct val="0"/>
        </a:spcBef>
        <a:spcAft>
          <a:spcPct val="0"/>
        </a:spcAft>
        <a:defRPr sz="2800">
          <a:solidFill>
            <a:srgbClr val="00599D"/>
          </a:solidFill>
          <a:latin typeface="Arial" pitchFamily="34" charset="0"/>
        </a:defRPr>
      </a:lvl7pPr>
      <a:lvl8pPr marL="1371600" algn="l" rtl="0" fontAlgn="base">
        <a:spcBef>
          <a:spcPct val="0"/>
        </a:spcBef>
        <a:spcAft>
          <a:spcPct val="0"/>
        </a:spcAft>
        <a:defRPr sz="2800">
          <a:solidFill>
            <a:srgbClr val="00599D"/>
          </a:solidFill>
          <a:latin typeface="Arial" pitchFamily="34" charset="0"/>
        </a:defRPr>
      </a:lvl8pPr>
      <a:lvl9pPr marL="1828800" algn="l" rtl="0" fontAlgn="base">
        <a:spcBef>
          <a:spcPct val="0"/>
        </a:spcBef>
        <a:spcAft>
          <a:spcPct val="0"/>
        </a:spcAft>
        <a:defRPr sz="2800">
          <a:solidFill>
            <a:srgbClr val="00599D"/>
          </a:solidFill>
          <a:latin typeface="Arial" pitchFamily="34" charset="0"/>
        </a:defRPr>
      </a:lvl9pPr>
    </p:titleStyle>
    <p:bodyStyle>
      <a:lvl1pPr marL="85725" indent="-85725" algn="l" rtl="0" eaLnBrk="0" fontAlgn="base" hangingPunct="0">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defRPr>
          <a:solidFill>
            <a:schemeClr val="tx1"/>
          </a:solidFill>
          <a:latin typeface="+mn-lt"/>
        </a:defRPr>
      </a:lvl3pPr>
      <a:lvl4pPr marL="714375" indent="-20638" algn="l" rtl="0" eaLnBrk="0" fontAlgn="base" hangingPunct="0">
        <a:spcBef>
          <a:spcPct val="20000"/>
        </a:spcBef>
        <a:spcAft>
          <a:spcPct val="0"/>
        </a:spcAft>
        <a:defRPr sz="1600" i="1">
          <a:solidFill>
            <a:srgbClr val="990000"/>
          </a:solidFill>
          <a:latin typeface="+mn-lt"/>
        </a:defRPr>
      </a:lvl4pPr>
      <a:lvl5pPr marL="2143125" indent="-1247775" algn="l" rtl="0" eaLnBrk="0" fontAlgn="base" hangingPunct="0">
        <a:spcBef>
          <a:spcPct val="20000"/>
        </a:spcBef>
        <a:spcAft>
          <a:spcPct val="0"/>
        </a:spcAft>
        <a:defRPr sz="1600">
          <a:solidFill>
            <a:srgbClr val="0066CC"/>
          </a:solidFill>
          <a:latin typeface="+mn-lt"/>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143933" y="6597651"/>
            <a:ext cx="11423651"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r>
              <a:rPr lang="en-US" altLang="ru-RU"/>
              <a:t>Nucleus-2022, V. Riabov for MPD@NICA</a:t>
            </a:r>
            <a:endParaRPr lang="ru-RU" altLang="ru-RU">
              <a:sym typeface="Symbol" panose="05050102010706020507" pitchFamily="18" charset="2"/>
            </a:endParaRPr>
          </a:p>
        </p:txBody>
      </p:sp>
      <p:sp>
        <p:nvSpPr>
          <p:cNvPr id="1030" name="Rectangle 6"/>
          <p:cNvSpPr>
            <a:spLocks noGrp="1" noChangeArrowheads="1"/>
          </p:cNvSpPr>
          <p:nvPr>
            <p:ph type="sldNum" sz="quarter" idx="4"/>
          </p:nvPr>
        </p:nvSpPr>
        <p:spPr bwMode="auto">
          <a:xfrm>
            <a:off x="11554884" y="6524626"/>
            <a:ext cx="590549" cy="20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77EEED0-4870-4F46-8D9C-BB14B409F9EE}" type="slidenum">
              <a:rPr lang="en-US" altLang="ru-RU"/>
              <a:pPr/>
              <a:t>‹#›</a:t>
            </a:fld>
            <a:endParaRPr lang="en-US" altLang="ru-RU"/>
          </a:p>
        </p:txBody>
      </p:sp>
    </p:spTree>
    <p:extLst>
      <p:ext uri="{BB962C8B-B14F-4D97-AF65-F5344CB8AC3E}">
        <p14:creationId xmlns:p14="http://schemas.microsoft.com/office/powerpoint/2010/main" val="17236820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83118" y="225425"/>
            <a:ext cx="11474449"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Titelmasterformat durch Klicken bearbeiten</a:t>
            </a:r>
          </a:p>
        </p:txBody>
      </p:sp>
      <p:sp>
        <p:nvSpPr>
          <p:cNvPr id="2051" name="Rectangle 3"/>
          <p:cNvSpPr>
            <a:spLocks noGrp="1" noChangeArrowheads="1"/>
          </p:cNvSpPr>
          <p:nvPr>
            <p:ph type="body" idx="1"/>
          </p:nvPr>
        </p:nvSpPr>
        <p:spPr bwMode="auto">
          <a:xfrm>
            <a:off x="383118" y="1125538"/>
            <a:ext cx="11474449"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Textmasterformate durch Klicken bearbeiten</a:t>
            </a:r>
          </a:p>
          <a:p>
            <a:pPr lvl="1"/>
            <a:r>
              <a:rPr lang="en-GB"/>
              <a:t>Zweite Ebene</a:t>
            </a:r>
          </a:p>
          <a:p>
            <a:pPr lvl="2"/>
            <a:r>
              <a:rPr lang="en-GB"/>
              <a:t>Dritte Ebene</a:t>
            </a:r>
          </a:p>
          <a:p>
            <a:pPr lvl="3"/>
            <a:r>
              <a:rPr lang="en-GB"/>
              <a:t>Vierte Ebene</a:t>
            </a:r>
          </a:p>
          <a:p>
            <a:pPr lvl="4"/>
            <a:r>
              <a:rPr lang="en-GB"/>
              <a:t>Fünfte Ebene</a:t>
            </a:r>
          </a:p>
        </p:txBody>
      </p:sp>
      <p:sp>
        <p:nvSpPr>
          <p:cNvPr id="859141" name="Rectangle 5"/>
          <p:cNvSpPr>
            <a:spLocks noGrp="1" noChangeArrowheads="1"/>
          </p:cNvSpPr>
          <p:nvPr>
            <p:ph type="sldNum" sz="quarter" idx="4"/>
          </p:nvPr>
        </p:nvSpPr>
        <p:spPr bwMode="auto">
          <a:xfrm>
            <a:off x="11089218" y="6607176"/>
            <a:ext cx="971549"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bodyPr>
          <a:lstStyle>
            <a:lvl1pPr algn="r">
              <a:defRPr sz="1200">
                <a:solidFill>
                  <a:srgbClr val="00599D"/>
                </a:solidFill>
                <a:latin typeface="+mn-lt"/>
              </a:defRPr>
            </a:lvl1pPr>
          </a:lstStyle>
          <a:p>
            <a:pPr fontAlgn="base">
              <a:spcBef>
                <a:spcPct val="0"/>
              </a:spcBef>
              <a:spcAft>
                <a:spcPct val="0"/>
              </a:spcAft>
              <a:defRPr/>
            </a:pPr>
            <a:fld id="{4271BA67-7251-4420-A2AD-4C42637E355E}" type="slidenum">
              <a:rPr lang="de-DE"/>
              <a:pPr fontAlgn="base">
                <a:spcBef>
                  <a:spcPct val="0"/>
                </a:spcBef>
                <a:spcAft>
                  <a:spcPct val="0"/>
                </a:spcAft>
                <a:defRPr/>
              </a:pPr>
              <a:t>‹#›</a:t>
            </a:fld>
            <a:endParaRPr lang="de-DE"/>
          </a:p>
        </p:txBody>
      </p:sp>
    </p:spTree>
    <p:extLst>
      <p:ext uri="{BB962C8B-B14F-4D97-AF65-F5344CB8AC3E}">
        <p14:creationId xmlns:p14="http://schemas.microsoft.com/office/powerpoint/2010/main" val="49251350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pitchFamily="34" charset="0"/>
        </a:defRPr>
      </a:lvl2pPr>
      <a:lvl3pPr algn="l" rtl="0" eaLnBrk="0" fontAlgn="base" hangingPunct="0">
        <a:spcBef>
          <a:spcPct val="0"/>
        </a:spcBef>
        <a:spcAft>
          <a:spcPct val="0"/>
        </a:spcAft>
        <a:defRPr sz="2800">
          <a:solidFill>
            <a:srgbClr val="00599D"/>
          </a:solidFill>
          <a:latin typeface="Arial" pitchFamily="34" charset="0"/>
        </a:defRPr>
      </a:lvl3pPr>
      <a:lvl4pPr algn="l" rtl="0" eaLnBrk="0" fontAlgn="base" hangingPunct="0">
        <a:spcBef>
          <a:spcPct val="0"/>
        </a:spcBef>
        <a:spcAft>
          <a:spcPct val="0"/>
        </a:spcAft>
        <a:defRPr sz="2800">
          <a:solidFill>
            <a:srgbClr val="00599D"/>
          </a:solidFill>
          <a:latin typeface="Arial" pitchFamily="34" charset="0"/>
        </a:defRPr>
      </a:lvl4pPr>
      <a:lvl5pPr algn="l" rtl="0" eaLnBrk="0" fontAlgn="base" hangingPunct="0">
        <a:spcBef>
          <a:spcPct val="0"/>
        </a:spcBef>
        <a:spcAft>
          <a:spcPct val="0"/>
        </a:spcAft>
        <a:defRPr sz="2800">
          <a:solidFill>
            <a:srgbClr val="00599D"/>
          </a:solidFill>
          <a:latin typeface="Arial" pitchFamily="34" charset="0"/>
        </a:defRPr>
      </a:lvl5pPr>
      <a:lvl6pPr marL="457200" algn="l" rtl="0" fontAlgn="base">
        <a:spcBef>
          <a:spcPct val="0"/>
        </a:spcBef>
        <a:spcAft>
          <a:spcPct val="0"/>
        </a:spcAft>
        <a:defRPr sz="2800">
          <a:solidFill>
            <a:srgbClr val="00599D"/>
          </a:solidFill>
          <a:latin typeface="Arial" pitchFamily="34" charset="0"/>
        </a:defRPr>
      </a:lvl6pPr>
      <a:lvl7pPr marL="914400" algn="l" rtl="0" fontAlgn="base">
        <a:spcBef>
          <a:spcPct val="0"/>
        </a:spcBef>
        <a:spcAft>
          <a:spcPct val="0"/>
        </a:spcAft>
        <a:defRPr sz="2800">
          <a:solidFill>
            <a:srgbClr val="00599D"/>
          </a:solidFill>
          <a:latin typeface="Arial" pitchFamily="34" charset="0"/>
        </a:defRPr>
      </a:lvl7pPr>
      <a:lvl8pPr marL="1371600" algn="l" rtl="0" fontAlgn="base">
        <a:spcBef>
          <a:spcPct val="0"/>
        </a:spcBef>
        <a:spcAft>
          <a:spcPct val="0"/>
        </a:spcAft>
        <a:defRPr sz="2800">
          <a:solidFill>
            <a:srgbClr val="00599D"/>
          </a:solidFill>
          <a:latin typeface="Arial" pitchFamily="34" charset="0"/>
        </a:defRPr>
      </a:lvl8pPr>
      <a:lvl9pPr marL="1828800" algn="l" rtl="0" fontAlgn="base">
        <a:spcBef>
          <a:spcPct val="0"/>
        </a:spcBef>
        <a:spcAft>
          <a:spcPct val="0"/>
        </a:spcAft>
        <a:defRPr sz="2800">
          <a:solidFill>
            <a:srgbClr val="00599D"/>
          </a:solidFill>
          <a:latin typeface="Arial" pitchFamily="34" charset="0"/>
        </a:defRPr>
      </a:lvl9pPr>
    </p:titleStyle>
    <p:bodyStyle>
      <a:lvl1pPr marL="85725" indent="-85725" algn="l" rtl="0" eaLnBrk="0" fontAlgn="base" hangingPunct="0">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defRPr>
          <a:solidFill>
            <a:schemeClr val="tx1"/>
          </a:solidFill>
          <a:latin typeface="+mn-lt"/>
        </a:defRPr>
      </a:lvl3pPr>
      <a:lvl4pPr marL="714375" indent="-20638" algn="l" rtl="0" eaLnBrk="0" fontAlgn="base" hangingPunct="0">
        <a:spcBef>
          <a:spcPct val="20000"/>
        </a:spcBef>
        <a:spcAft>
          <a:spcPct val="0"/>
        </a:spcAft>
        <a:defRPr sz="1600" i="1">
          <a:solidFill>
            <a:srgbClr val="990000"/>
          </a:solidFill>
          <a:latin typeface="+mn-lt"/>
        </a:defRPr>
      </a:lvl4pPr>
      <a:lvl5pPr marL="2143125" indent="-1247775" algn="l" rtl="0" eaLnBrk="0" fontAlgn="base" hangingPunct="0">
        <a:spcBef>
          <a:spcPct val="20000"/>
        </a:spcBef>
        <a:spcAft>
          <a:spcPct val="0"/>
        </a:spcAft>
        <a:defRPr sz="1600">
          <a:solidFill>
            <a:srgbClr val="0066CC"/>
          </a:solidFill>
          <a:latin typeface="+mn-lt"/>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589" y="365127"/>
            <a:ext cx="11486777" cy="1325563"/>
          </a:xfrm>
          <a:prstGeom prst="rect">
            <a:avLst/>
          </a:prstGeom>
        </p:spPr>
        <p:txBody>
          <a:bodyPr vert="horz" lIns="91440" tIns="45720" rIns="91440" bIns="45720" rtlCol="0" anchor="ctr">
            <a:normAutofit/>
          </a:bodyPr>
          <a:lstStyle/>
          <a:p>
            <a:r>
              <a:rPr lang="en-US" dirty="0"/>
              <a:t>Title</a:t>
            </a:r>
          </a:p>
        </p:txBody>
      </p:sp>
      <p:sp>
        <p:nvSpPr>
          <p:cNvPr id="3" name="Text Placeholder 2"/>
          <p:cNvSpPr>
            <a:spLocks noGrp="1"/>
          </p:cNvSpPr>
          <p:nvPr>
            <p:ph type="body" idx="1"/>
          </p:nvPr>
        </p:nvSpPr>
        <p:spPr>
          <a:xfrm>
            <a:off x="358589" y="1825625"/>
            <a:ext cx="11486777" cy="4351338"/>
          </a:xfrm>
          <a:prstGeom prst="rect">
            <a:avLst/>
          </a:prstGeom>
        </p:spPr>
        <p:txBody>
          <a:bodyPr vert="horz" lIns="91440" tIns="45720" rIns="91440" bIns="45720" rtlCol="0">
            <a:normAutofit/>
          </a:bodyPr>
          <a:lstStyle/>
          <a:p>
            <a:pPr lvl="0"/>
            <a:r>
              <a:rPr lang="en-US" dirty="0"/>
              <a:t>Text sample</a:t>
            </a:r>
            <a:endParaRPr lang="ru-RU" dirty="0"/>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2"/>
          </p:nvPr>
        </p:nvSpPr>
        <p:spPr>
          <a:xfrm>
            <a:off x="358589" y="6356351"/>
            <a:ext cx="1769036" cy="365125"/>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uk-UA" dirty="0"/>
              <a:t>16.05.2018</a:t>
            </a:r>
          </a:p>
        </p:txBody>
      </p:sp>
      <p:sp>
        <p:nvSpPr>
          <p:cNvPr id="5" name="Footer Placeholder 4"/>
          <p:cNvSpPr>
            <a:spLocks noGrp="1"/>
          </p:cNvSpPr>
          <p:nvPr>
            <p:ph type="ftr" sz="quarter" idx="3"/>
          </p:nvPr>
        </p:nvSpPr>
        <p:spPr>
          <a:xfrm>
            <a:off x="2545975" y="6356350"/>
            <a:ext cx="7853083"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dirty="0"/>
              <a:t>Lattice-based QCD equation of state at finite baryon density</a:t>
            </a:r>
            <a:endParaRPr lang="uk-UA" dirty="0"/>
          </a:p>
        </p:txBody>
      </p:sp>
    </p:spTree>
    <p:extLst>
      <p:ext uri="{BB962C8B-B14F-4D97-AF65-F5344CB8AC3E}">
        <p14:creationId xmlns:p14="http://schemas.microsoft.com/office/powerpoint/2010/main" val="216210081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sldNum="0" hdr="0" ftr="0" dt="0"/>
  <p:txStyles>
    <p:titleStyle>
      <a:lvl1pPr algn="l" defTabSz="914400" rtl="0" eaLnBrk="1" latinLnBrk="0" hangingPunct="1">
        <a:lnSpc>
          <a:spcPct val="90000"/>
        </a:lnSpc>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C293A39D-9A40-76AB-88B6-087C5A9724B8}"/>
              </a:ext>
            </a:extLst>
          </p:cNvPr>
          <p:cNvSpPr>
            <a:spLocks noGrp="1"/>
          </p:cNvSpPr>
          <p:nvPr>
            <p:ph type="title"/>
          </p:nvPr>
        </p:nvSpPr>
        <p:spPr bwMode="auto">
          <a:xfrm>
            <a:off x="609600" y="1"/>
            <a:ext cx="1097280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a:t>Click to edit Master title style</a:t>
            </a:r>
          </a:p>
        </p:txBody>
      </p:sp>
      <p:sp>
        <p:nvSpPr>
          <p:cNvPr id="2051" name="Text Placeholder 2">
            <a:extLst>
              <a:ext uri="{FF2B5EF4-FFF2-40B4-BE49-F238E27FC236}">
                <a16:creationId xmlns:a16="http://schemas.microsoft.com/office/drawing/2014/main" id="{383B46D2-9A6F-6D6D-6F06-89C451AE935C}"/>
              </a:ext>
            </a:extLst>
          </p:cNvPr>
          <p:cNvSpPr>
            <a:spLocks noGrp="1"/>
          </p:cNvSpPr>
          <p:nvPr>
            <p:ph type="body" idx="1"/>
          </p:nvPr>
        </p:nvSpPr>
        <p:spPr bwMode="auto">
          <a:xfrm>
            <a:off x="609600" y="1270000"/>
            <a:ext cx="109728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a:t>Click to edit Master text styles</a:t>
            </a:r>
          </a:p>
          <a:p>
            <a:pPr lvl="1"/>
            <a:r>
              <a:rPr lang="en-US" altLang="ru-RU"/>
              <a:t>Second level</a:t>
            </a:r>
          </a:p>
          <a:p>
            <a:pPr lvl="2"/>
            <a:r>
              <a:rPr lang="en-US" altLang="ru-RU"/>
              <a:t>Third level</a:t>
            </a:r>
          </a:p>
          <a:p>
            <a:pPr lvl="3"/>
            <a:r>
              <a:rPr lang="en-US" altLang="ru-RU"/>
              <a:t>Fourth level</a:t>
            </a:r>
          </a:p>
          <a:p>
            <a:pPr lvl="4"/>
            <a:r>
              <a:rPr lang="en-US" altLang="ru-RU"/>
              <a:t>Fifth level</a:t>
            </a:r>
          </a:p>
        </p:txBody>
      </p:sp>
      <p:sp>
        <p:nvSpPr>
          <p:cNvPr id="4" name="Date Placeholder 3">
            <a:extLst>
              <a:ext uri="{FF2B5EF4-FFF2-40B4-BE49-F238E27FC236}">
                <a16:creationId xmlns:a16="http://schemas.microsoft.com/office/drawing/2014/main" id="{2FB89DF4-EB83-10B9-B693-A81A1EC85508}"/>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Times New Roman"/>
              </a:defRPr>
            </a:lvl1pPr>
          </a:lstStyle>
          <a:p>
            <a:pPr>
              <a:defRPr/>
            </a:pPr>
            <a:r>
              <a:rPr lang="en-US"/>
              <a:t>6/20/11</a:t>
            </a:r>
            <a:endParaRPr lang="en-US" dirty="0"/>
          </a:p>
        </p:txBody>
      </p:sp>
      <p:sp>
        <p:nvSpPr>
          <p:cNvPr id="5" name="Footer Placeholder 4">
            <a:extLst>
              <a:ext uri="{FF2B5EF4-FFF2-40B4-BE49-F238E27FC236}">
                <a16:creationId xmlns:a16="http://schemas.microsoft.com/office/drawing/2014/main" id="{E192F4D8-D4A1-6059-2A52-4BF3AA687C6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lumMod val="50000"/>
                    <a:lumOff val="50000"/>
                  </a:schemeClr>
                </a:solidFill>
                <a:latin typeface="Times New Roman"/>
              </a:defRPr>
            </a:lvl1pPr>
          </a:lstStyle>
          <a:p>
            <a:pPr>
              <a:defRPr/>
            </a:pPr>
            <a:r>
              <a:rPr lang="en-US"/>
              <a:t>Hot Matter at RHIC and LHC - Lecture 1</a:t>
            </a:r>
            <a:endParaRPr lang="en-US" dirty="0"/>
          </a:p>
        </p:txBody>
      </p:sp>
      <p:sp>
        <p:nvSpPr>
          <p:cNvPr id="6" name="Slide Number Placeholder 5">
            <a:extLst>
              <a:ext uri="{FF2B5EF4-FFF2-40B4-BE49-F238E27FC236}">
                <a16:creationId xmlns:a16="http://schemas.microsoft.com/office/drawing/2014/main" id="{EF5F4FE1-1FE0-C726-54A6-025F50B4EDA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imes New Roman" panose="02020603050405020304" pitchFamily="18" charset="0"/>
              </a:defRPr>
            </a:lvl1pPr>
          </a:lstStyle>
          <a:p>
            <a:pPr>
              <a:defRPr/>
            </a:pPr>
            <a:fld id="{CA20770F-D7F2-4395-ADEE-C6E1053B61E5}" type="slidenum">
              <a:rPr lang="en-US" altLang="ru-RU"/>
              <a:pPr>
                <a:defRPr/>
              </a:pPr>
              <a:t>‹#›</a:t>
            </a:fld>
            <a:endParaRPr lang="en-US" altLang="ru-RU"/>
          </a:p>
        </p:txBody>
      </p:sp>
    </p:spTree>
    <p:extLst>
      <p:ext uri="{BB962C8B-B14F-4D97-AF65-F5344CB8AC3E}">
        <p14:creationId xmlns:p14="http://schemas.microsoft.com/office/powerpoint/2010/main" val="38028018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hf hdr="0"/>
  <p:txStyles>
    <p:titleStyle>
      <a:lvl1pPr algn="ctr" defTabSz="457200" rtl="0" eaLnBrk="0" fontAlgn="base" hangingPunct="0">
        <a:spcBef>
          <a:spcPct val="0"/>
        </a:spcBef>
        <a:spcAft>
          <a:spcPct val="0"/>
        </a:spcAft>
        <a:defRPr sz="3600" kern="1200">
          <a:solidFill>
            <a:srgbClr val="FF0000"/>
          </a:solidFill>
          <a:latin typeface="Times New Roman"/>
          <a:ea typeface="+mj-ea"/>
          <a:cs typeface="+mj-cs"/>
        </a:defRPr>
      </a:lvl1pPr>
      <a:lvl2pPr algn="ctr" defTabSz="457200" rtl="0" eaLnBrk="0" fontAlgn="base" hangingPunct="0">
        <a:spcBef>
          <a:spcPct val="0"/>
        </a:spcBef>
        <a:spcAft>
          <a:spcPct val="0"/>
        </a:spcAft>
        <a:defRPr sz="3600">
          <a:solidFill>
            <a:srgbClr val="FF0000"/>
          </a:solidFill>
          <a:latin typeface="Times New Roman" pitchFamily="18" charset="0"/>
        </a:defRPr>
      </a:lvl2pPr>
      <a:lvl3pPr algn="ctr" defTabSz="457200" rtl="0" eaLnBrk="0" fontAlgn="base" hangingPunct="0">
        <a:spcBef>
          <a:spcPct val="0"/>
        </a:spcBef>
        <a:spcAft>
          <a:spcPct val="0"/>
        </a:spcAft>
        <a:defRPr sz="3600">
          <a:solidFill>
            <a:srgbClr val="FF0000"/>
          </a:solidFill>
          <a:latin typeface="Times New Roman" pitchFamily="18" charset="0"/>
        </a:defRPr>
      </a:lvl3pPr>
      <a:lvl4pPr algn="ctr" defTabSz="457200" rtl="0" eaLnBrk="0" fontAlgn="base" hangingPunct="0">
        <a:spcBef>
          <a:spcPct val="0"/>
        </a:spcBef>
        <a:spcAft>
          <a:spcPct val="0"/>
        </a:spcAft>
        <a:defRPr sz="3600">
          <a:solidFill>
            <a:srgbClr val="FF0000"/>
          </a:solidFill>
          <a:latin typeface="Times New Roman" pitchFamily="18" charset="0"/>
        </a:defRPr>
      </a:lvl4pPr>
      <a:lvl5pPr algn="ctr" defTabSz="457200" rtl="0" eaLnBrk="0" fontAlgn="base" hangingPunct="0">
        <a:spcBef>
          <a:spcPct val="0"/>
        </a:spcBef>
        <a:spcAft>
          <a:spcPct val="0"/>
        </a:spcAft>
        <a:defRPr sz="3600">
          <a:solidFill>
            <a:srgbClr val="FF0000"/>
          </a:solidFill>
          <a:latin typeface="Times New Roman" pitchFamily="18" charset="0"/>
        </a:defRPr>
      </a:lvl5pPr>
      <a:lvl6pPr marL="457200" algn="ctr" defTabSz="457200" rtl="0" fontAlgn="base">
        <a:spcBef>
          <a:spcPct val="0"/>
        </a:spcBef>
        <a:spcAft>
          <a:spcPct val="0"/>
        </a:spcAft>
        <a:defRPr sz="3600">
          <a:solidFill>
            <a:srgbClr val="FF0000"/>
          </a:solidFill>
          <a:latin typeface="Times New Roman" pitchFamily="18" charset="0"/>
        </a:defRPr>
      </a:lvl6pPr>
      <a:lvl7pPr marL="914400" algn="ctr" defTabSz="457200" rtl="0" fontAlgn="base">
        <a:spcBef>
          <a:spcPct val="0"/>
        </a:spcBef>
        <a:spcAft>
          <a:spcPct val="0"/>
        </a:spcAft>
        <a:defRPr sz="3600">
          <a:solidFill>
            <a:srgbClr val="FF0000"/>
          </a:solidFill>
          <a:latin typeface="Times New Roman" pitchFamily="18" charset="0"/>
        </a:defRPr>
      </a:lvl7pPr>
      <a:lvl8pPr marL="1371600" algn="ctr" defTabSz="457200" rtl="0" fontAlgn="base">
        <a:spcBef>
          <a:spcPct val="0"/>
        </a:spcBef>
        <a:spcAft>
          <a:spcPct val="0"/>
        </a:spcAft>
        <a:defRPr sz="3600">
          <a:solidFill>
            <a:srgbClr val="FF0000"/>
          </a:solidFill>
          <a:latin typeface="Times New Roman" pitchFamily="18" charset="0"/>
        </a:defRPr>
      </a:lvl8pPr>
      <a:lvl9pPr marL="1828800" algn="ctr" defTabSz="457200" rtl="0" fontAlgn="base">
        <a:spcBef>
          <a:spcPct val="0"/>
        </a:spcBef>
        <a:spcAft>
          <a:spcPct val="0"/>
        </a:spcAft>
        <a:defRPr sz="3600">
          <a:solidFill>
            <a:srgbClr val="FF0000"/>
          </a:solidFill>
          <a:latin typeface="Times New Roman" pitchFamily="18"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Times New Roman"/>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Times New Roman"/>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3EB448C-529E-38CD-6FB4-632BFA2AF0F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65EC5760-1FC2-6FAA-7968-994B59F45960}"/>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22916" name="Rectangle 4">
            <a:extLst>
              <a:ext uri="{FF2B5EF4-FFF2-40B4-BE49-F238E27FC236}">
                <a16:creationId xmlns:a16="http://schemas.microsoft.com/office/drawing/2014/main" id="{E4874C3E-52D6-FCEC-FDEA-9AC38046B309}"/>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latin typeface="Arial" charset="0"/>
              </a:defRPr>
            </a:lvl1pPr>
          </a:lstStyle>
          <a:p>
            <a:pPr>
              <a:defRPr/>
            </a:pPr>
            <a:endParaRPr lang="en-US"/>
          </a:p>
        </p:txBody>
      </p:sp>
      <p:sp>
        <p:nvSpPr>
          <p:cNvPr id="422917" name="Rectangle 5">
            <a:extLst>
              <a:ext uri="{FF2B5EF4-FFF2-40B4-BE49-F238E27FC236}">
                <a16:creationId xmlns:a16="http://schemas.microsoft.com/office/drawing/2014/main" id="{8C2908BC-70E8-1747-8327-FFAD70B9F58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latin typeface="Arial" charset="0"/>
              </a:defRPr>
            </a:lvl1pPr>
          </a:lstStyle>
          <a:p>
            <a:pPr>
              <a:defRPr/>
            </a:pPr>
            <a:endParaRPr lang="en-US"/>
          </a:p>
        </p:txBody>
      </p:sp>
      <p:sp>
        <p:nvSpPr>
          <p:cNvPr id="422918" name="Rectangle 6">
            <a:extLst>
              <a:ext uri="{FF2B5EF4-FFF2-40B4-BE49-F238E27FC236}">
                <a16:creationId xmlns:a16="http://schemas.microsoft.com/office/drawing/2014/main" id="{F2A9B99E-2260-1ADC-2090-533E3F22FC4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0E448CF0-6DB5-4E09-A7EC-EDFE24AFD103}" type="slidenum">
              <a:rPr lang="en-US" altLang="en-US"/>
              <a:pPr>
                <a:defRPr/>
              </a:pPr>
              <a:t>‹#›</a:t>
            </a:fld>
            <a:endParaRPr lang="en-US" altLang="en-US"/>
          </a:p>
        </p:txBody>
      </p:sp>
      <p:sp>
        <p:nvSpPr>
          <p:cNvPr id="2055" name="Rectangle 7">
            <a:extLst>
              <a:ext uri="{FF2B5EF4-FFF2-40B4-BE49-F238E27FC236}">
                <a16:creationId xmlns:a16="http://schemas.microsoft.com/office/drawing/2014/main" id="{5C178456-5E65-DF36-18A6-5928E81889E5}"/>
              </a:ext>
            </a:extLst>
          </p:cNvPr>
          <p:cNvSpPr>
            <a:spLocks noChangeArrowheads="1"/>
          </p:cNvSpPr>
          <p:nvPr userDrawn="1"/>
        </p:nvSpPr>
        <p:spPr bwMode="auto">
          <a:xfrm>
            <a:off x="7416800" y="6523039"/>
            <a:ext cx="4775200" cy="377825"/>
          </a:xfrm>
          <a:prstGeom prst="rect">
            <a:avLst/>
          </a:prstGeom>
          <a:noFill/>
          <a:ln>
            <a:noFill/>
          </a:ln>
        </p:spPr>
        <p:txBody>
          <a:bodyPr lIns="99966" tIns="49983" rIns="99966" bIns="49983">
            <a:spAutoFit/>
          </a:bodyPr>
          <a:lstStyle>
            <a:lvl1pPr defTabSz="992188" eaLnBrk="0" hangingPunct="0">
              <a:defRPr b="1">
                <a:solidFill>
                  <a:schemeClr val="tx1"/>
                </a:solidFill>
                <a:latin typeface="Arial" panose="020B0604020202020204" pitchFamily="34" charset="0"/>
              </a:defRPr>
            </a:lvl1pPr>
            <a:lvl2pPr marL="742950" indent="-285750" defTabSz="992188" eaLnBrk="0" hangingPunct="0">
              <a:defRPr b="1">
                <a:solidFill>
                  <a:schemeClr val="tx1"/>
                </a:solidFill>
                <a:latin typeface="Arial" panose="020B0604020202020204" pitchFamily="34" charset="0"/>
              </a:defRPr>
            </a:lvl2pPr>
            <a:lvl3pPr marL="1143000" indent="-228600" defTabSz="992188" eaLnBrk="0" hangingPunct="0">
              <a:defRPr b="1">
                <a:solidFill>
                  <a:schemeClr val="tx1"/>
                </a:solidFill>
                <a:latin typeface="Arial" panose="020B0604020202020204" pitchFamily="34" charset="0"/>
              </a:defRPr>
            </a:lvl3pPr>
            <a:lvl4pPr marL="1600200" indent="-228600" defTabSz="992188" eaLnBrk="0" hangingPunct="0">
              <a:defRPr b="1">
                <a:solidFill>
                  <a:schemeClr val="tx1"/>
                </a:solidFill>
                <a:latin typeface="Arial" panose="020B0604020202020204" pitchFamily="34" charset="0"/>
              </a:defRPr>
            </a:lvl4pPr>
            <a:lvl5pPr marL="2057400" indent="-228600" defTabSz="992188" eaLnBrk="0" hangingPunct="0">
              <a:defRPr b="1">
                <a:solidFill>
                  <a:schemeClr val="tx1"/>
                </a:solidFill>
                <a:latin typeface="Arial" panose="020B0604020202020204" pitchFamily="34" charset="0"/>
              </a:defRPr>
            </a:lvl5pPr>
            <a:lvl6pPr marL="2514600" indent="-228600" defTabSz="992188" eaLnBrk="0" fontAlgn="base" hangingPunct="0">
              <a:spcBef>
                <a:spcPct val="50000"/>
              </a:spcBef>
              <a:spcAft>
                <a:spcPct val="0"/>
              </a:spcAft>
              <a:defRPr b="1">
                <a:solidFill>
                  <a:schemeClr val="tx1"/>
                </a:solidFill>
                <a:latin typeface="Arial" panose="020B0604020202020204" pitchFamily="34" charset="0"/>
              </a:defRPr>
            </a:lvl6pPr>
            <a:lvl7pPr marL="2971800" indent="-228600" defTabSz="992188" eaLnBrk="0" fontAlgn="base" hangingPunct="0">
              <a:spcBef>
                <a:spcPct val="50000"/>
              </a:spcBef>
              <a:spcAft>
                <a:spcPct val="0"/>
              </a:spcAft>
              <a:defRPr b="1">
                <a:solidFill>
                  <a:schemeClr val="tx1"/>
                </a:solidFill>
                <a:latin typeface="Arial" panose="020B0604020202020204" pitchFamily="34" charset="0"/>
              </a:defRPr>
            </a:lvl7pPr>
            <a:lvl8pPr marL="3429000" indent="-228600" defTabSz="992188" eaLnBrk="0" fontAlgn="base" hangingPunct="0">
              <a:spcBef>
                <a:spcPct val="50000"/>
              </a:spcBef>
              <a:spcAft>
                <a:spcPct val="0"/>
              </a:spcAft>
              <a:defRPr b="1">
                <a:solidFill>
                  <a:schemeClr val="tx1"/>
                </a:solidFill>
                <a:latin typeface="Arial" panose="020B0604020202020204" pitchFamily="34" charset="0"/>
              </a:defRPr>
            </a:lvl8pPr>
            <a:lvl9pPr marL="3886200" indent="-228600" defTabSz="992188" eaLnBrk="0" fontAlgn="base" hangingPunct="0">
              <a:spcBef>
                <a:spcPct val="50000"/>
              </a:spcBef>
              <a:spcAft>
                <a:spcPct val="0"/>
              </a:spcAft>
              <a:defRPr b="1">
                <a:solidFill>
                  <a:schemeClr val="tx1"/>
                </a:solidFill>
                <a:latin typeface="Arial" panose="020B0604020202020204" pitchFamily="34" charset="0"/>
              </a:defRPr>
            </a:lvl9pPr>
          </a:lstStyle>
          <a:p>
            <a:pPr>
              <a:defRPr/>
            </a:pPr>
            <a:r>
              <a:rPr lang="en-US" altLang="en-US" sz="1800" i="1">
                <a:solidFill>
                  <a:schemeClr val="bg1"/>
                </a:solidFill>
                <a:latin typeface="Book Antiqua" panose="02040602050305030304" pitchFamily="18" charset="0"/>
              </a:rPr>
              <a:t>R. Lacey, SUNY  Stony Brook</a:t>
            </a:r>
          </a:p>
        </p:txBody>
      </p:sp>
    </p:spTree>
    <p:extLst>
      <p:ext uri="{BB962C8B-B14F-4D97-AF65-F5344CB8AC3E}">
        <p14:creationId xmlns:p14="http://schemas.microsoft.com/office/powerpoint/2010/main" val="3437812395"/>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92A5F75-857F-4342-8713-1C0C6B8B5E6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B572B337-F475-EEC2-78EC-ADB7735D4372}"/>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22916" name="Rectangle 4">
            <a:extLst>
              <a:ext uri="{FF2B5EF4-FFF2-40B4-BE49-F238E27FC236}">
                <a16:creationId xmlns:a16="http://schemas.microsoft.com/office/drawing/2014/main" id="{611593BB-EF76-D61A-29C5-A1D980D5395A}"/>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latin typeface="Arial" charset="0"/>
              </a:defRPr>
            </a:lvl1pPr>
          </a:lstStyle>
          <a:p>
            <a:pPr>
              <a:defRPr/>
            </a:pPr>
            <a:endParaRPr lang="en-US"/>
          </a:p>
        </p:txBody>
      </p:sp>
      <p:sp>
        <p:nvSpPr>
          <p:cNvPr id="422917" name="Rectangle 5">
            <a:extLst>
              <a:ext uri="{FF2B5EF4-FFF2-40B4-BE49-F238E27FC236}">
                <a16:creationId xmlns:a16="http://schemas.microsoft.com/office/drawing/2014/main" id="{B453D800-A00C-FB11-8304-8FC4F0735DC8}"/>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latin typeface="Arial" charset="0"/>
              </a:defRPr>
            </a:lvl1pPr>
          </a:lstStyle>
          <a:p>
            <a:pPr>
              <a:defRPr/>
            </a:pPr>
            <a:endParaRPr lang="en-US"/>
          </a:p>
        </p:txBody>
      </p:sp>
      <p:sp>
        <p:nvSpPr>
          <p:cNvPr id="422918" name="Rectangle 6">
            <a:extLst>
              <a:ext uri="{FF2B5EF4-FFF2-40B4-BE49-F238E27FC236}">
                <a16:creationId xmlns:a16="http://schemas.microsoft.com/office/drawing/2014/main" id="{20961179-3C57-45B7-7575-59AC9A9FE54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5C186883-039B-441B-8EAB-50CD4D2C3DFF}" type="slidenum">
              <a:rPr lang="en-US" altLang="en-US"/>
              <a:pPr>
                <a:defRPr/>
              </a:pPr>
              <a:t>‹#›</a:t>
            </a:fld>
            <a:endParaRPr lang="en-US" altLang="en-US"/>
          </a:p>
        </p:txBody>
      </p:sp>
      <p:sp>
        <p:nvSpPr>
          <p:cNvPr id="2055" name="Rectangle 7">
            <a:extLst>
              <a:ext uri="{FF2B5EF4-FFF2-40B4-BE49-F238E27FC236}">
                <a16:creationId xmlns:a16="http://schemas.microsoft.com/office/drawing/2014/main" id="{2DAAD146-080C-D0E0-88BC-F8DF61BB3D7A}"/>
              </a:ext>
            </a:extLst>
          </p:cNvPr>
          <p:cNvSpPr>
            <a:spLocks noChangeArrowheads="1"/>
          </p:cNvSpPr>
          <p:nvPr userDrawn="1"/>
        </p:nvSpPr>
        <p:spPr bwMode="auto">
          <a:xfrm>
            <a:off x="7416800" y="6523039"/>
            <a:ext cx="4775200" cy="377825"/>
          </a:xfrm>
          <a:prstGeom prst="rect">
            <a:avLst/>
          </a:prstGeom>
          <a:noFill/>
          <a:ln>
            <a:noFill/>
          </a:ln>
        </p:spPr>
        <p:txBody>
          <a:bodyPr lIns="99966" tIns="49983" rIns="99966" bIns="49983">
            <a:spAutoFit/>
          </a:bodyPr>
          <a:lstStyle>
            <a:lvl1pPr defTabSz="992188" eaLnBrk="0" hangingPunct="0">
              <a:defRPr b="1">
                <a:solidFill>
                  <a:schemeClr val="tx1"/>
                </a:solidFill>
                <a:latin typeface="Arial" panose="020B0604020202020204" pitchFamily="34" charset="0"/>
              </a:defRPr>
            </a:lvl1pPr>
            <a:lvl2pPr marL="742950" indent="-285750" defTabSz="992188" eaLnBrk="0" hangingPunct="0">
              <a:defRPr b="1">
                <a:solidFill>
                  <a:schemeClr val="tx1"/>
                </a:solidFill>
                <a:latin typeface="Arial" panose="020B0604020202020204" pitchFamily="34" charset="0"/>
              </a:defRPr>
            </a:lvl2pPr>
            <a:lvl3pPr marL="1143000" indent="-228600" defTabSz="992188" eaLnBrk="0" hangingPunct="0">
              <a:defRPr b="1">
                <a:solidFill>
                  <a:schemeClr val="tx1"/>
                </a:solidFill>
                <a:latin typeface="Arial" panose="020B0604020202020204" pitchFamily="34" charset="0"/>
              </a:defRPr>
            </a:lvl3pPr>
            <a:lvl4pPr marL="1600200" indent="-228600" defTabSz="992188" eaLnBrk="0" hangingPunct="0">
              <a:defRPr b="1">
                <a:solidFill>
                  <a:schemeClr val="tx1"/>
                </a:solidFill>
                <a:latin typeface="Arial" panose="020B0604020202020204" pitchFamily="34" charset="0"/>
              </a:defRPr>
            </a:lvl4pPr>
            <a:lvl5pPr marL="2057400" indent="-228600" defTabSz="992188" eaLnBrk="0" hangingPunct="0">
              <a:defRPr b="1">
                <a:solidFill>
                  <a:schemeClr val="tx1"/>
                </a:solidFill>
                <a:latin typeface="Arial" panose="020B0604020202020204" pitchFamily="34" charset="0"/>
              </a:defRPr>
            </a:lvl5pPr>
            <a:lvl6pPr marL="2514600" indent="-228600" defTabSz="992188" eaLnBrk="0" fontAlgn="base" hangingPunct="0">
              <a:spcBef>
                <a:spcPct val="50000"/>
              </a:spcBef>
              <a:spcAft>
                <a:spcPct val="0"/>
              </a:spcAft>
              <a:defRPr b="1">
                <a:solidFill>
                  <a:schemeClr val="tx1"/>
                </a:solidFill>
                <a:latin typeface="Arial" panose="020B0604020202020204" pitchFamily="34" charset="0"/>
              </a:defRPr>
            </a:lvl6pPr>
            <a:lvl7pPr marL="2971800" indent="-228600" defTabSz="992188" eaLnBrk="0" fontAlgn="base" hangingPunct="0">
              <a:spcBef>
                <a:spcPct val="50000"/>
              </a:spcBef>
              <a:spcAft>
                <a:spcPct val="0"/>
              </a:spcAft>
              <a:defRPr b="1">
                <a:solidFill>
                  <a:schemeClr val="tx1"/>
                </a:solidFill>
                <a:latin typeface="Arial" panose="020B0604020202020204" pitchFamily="34" charset="0"/>
              </a:defRPr>
            </a:lvl7pPr>
            <a:lvl8pPr marL="3429000" indent="-228600" defTabSz="992188" eaLnBrk="0" fontAlgn="base" hangingPunct="0">
              <a:spcBef>
                <a:spcPct val="50000"/>
              </a:spcBef>
              <a:spcAft>
                <a:spcPct val="0"/>
              </a:spcAft>
              <a:defRPr b="1">
                <a:solidFill>
                  <a:schemeClr val="tx1"/>
                </a:solidFill>
                <a:latin typeface="Arial" panose="020B0604020202020204" pitchFamily="34" charset="0"/>
              </a:defRPr>
            </a:lvl8pPr>
            <a:lvl9pPr marL="3886200" indent="-228600" defTabSz="992188" eaLnBrk="0" fontAlgn="base" hangingPunct="0">
              <a:spcBef>
                <a:spcPct val="50000"/>
              </a:spcBef>
              <a:spcAft>
                <a:spcPct val="0"/>
              </a:spcAft>
              <a:defRPr b="1">
                <a:solidFill>
                  <a:schemeClr val="tx1"/>
                </a:solidFill>
                <a:latin typeface="Arial" panose="020B0604020202020204" pitchFamily="34" charset="0"/>
              </a:defRPr>
            </a:lvl9pPr>
          </a:lstStyle>
          <a:p>
            <a:pPr>
              <a:defRPr/>
            </a:pPr>
            <a:r>
              <a:rPr lang="en-US" altLang="en-US" sz="1800" i="1">
                <a:solidFill>
                  <a:schemeClr val="bg1"/>
                </a:solidFill>
                <a:latin typeface="Book Antiqua" panose="02040602050305030304" pitchFamily="18" charset="0"/>
              </a:rPr>
              <a:t>R. Lacey, SUNY  Stony Brook</a:t>
            </a:r>
          </a:p>
        </p:txBody>
      </p:sp>
    </p:spTree>
    <p:extLst>
      <p:ext uri="{BB962C8B-B14F-4D97-AF65-F5344CB8AC3E}">
        <p14:creationId xmlns:p14="http://schemas.microsoft.com/office/powerpoint/2010/main" val="4173896367"/>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wmf"/><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oleObject" Target="../embeddings/oleObject4.bin"/><Relationship Id="rId2" Type="http://schemas.openxmlformats.org/officeDocument/2006/relationships/notesSlide" Target="../notesSlides/notesSlide9.xml"/><Relationship Id="rId1" Type="http://schemas.openxmlformats.org/officeDocument/2006/relationships/slideLayout" Target="../slideLayouts/slideLayout9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55.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1.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slideLayout" Target="../slideLayouts/slideLayout110.xml"/><Relationship Id="rId1" Type="http://schemas.openxmlformats.org/officeDocument/2006/relationships/tags" Target="../tags/tag5.xml"/><Relationship Id="rId6" Type="http://schemas.openxmlformats.org/officeDocument/2006/relationships/image" Target="../media/image34.wmf"/><Relationship Id="rId11" Type="http://schemas.openxmlformats.org/officeDocument/2006/relationships/image" Target="../media/image39.png"/><Relationship Id="rId5" Type="http://schemas.openxmlformats.org/officeDocument/2006/relationships/oleObject" Target="../embeddings/oleObject5.bin"/><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9.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9.xml"/><Relationship Id="rId4" Type="http://schemas.openxmlformats.org/officeDocument/2006/relationships/image" Target="../media/image44.emf"/></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15.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148.xml"/><Relationship Id="rId5" Type="http://schemas.openxmlformats.org/officeDocument/2006/relationships/hyperlink" Target="https://www.nature.com/" TargetMode="Externa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3.xml"/><Relationship Id="rId1" Type="http://schemas.openxmlformats.org/officeDocument/2006/relationships/tags" Target="../tags/tag6.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7.xml"/><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10.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169.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15.xm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15.xml"/><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13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18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wmf"/></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19.xml"/><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png"/><Relationship Id="rId3" Type="http://schemas.openxmlformats.org/officeDocument/2006/relationships/image" Target="../media/image83.png"/><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216.xml"/><Relationship Id="rId6" Type="http://schemas.openxmlformats.org/officeDocument/2006/relationships/image" Target="../media/image87.png"/><Relationship Id="rId11" Type="http://schemas.openxmlformats.org/officeDocument/2006/relationships/image" Target="../media/image90.wmf"/><Relationship Id="rId5" Type="http://schemas.openxmlformats.org/officeDocument/2006/relationships/image" Target="../media/image86.png"/><Relationship Id="rId10" Type="http://schemas.openxmlformats.org/officeDocument/2006/relationships/oleObject" Target="../embeddings/oleObject6.bin"/><Relationship Id="rId4" Type="http://schemas.openxmlformats.org/officeDocument/2006/relationships/image" Target="../media/image85.png"/><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8.xml"/><Relationship Id="rId1" Type="http://schemas.openxmlformats.org/officeDocument/2006/relationships/slideLayout" Target="../slideLayouts/slideLayout110.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115.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115.xml"/></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115.xml"/><Relationship Id="rId5" Type="http://schemas.openxmlformats.org/officeDocument/2006/relationships/image" Target="../media/image102.png"/><Relationship Id="rId4" Type="http://schemas.openxmlformats.org/officeDocument/2006/relationships/image" Target="../media/image101.jpeg"/></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115.xml"/><Relationship Id="rId5" Type="http://schemas.openxmlformats.org/officeDocument/2006/relationships/image" Target="../media/image104.png"/><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0.png"/><Relationship Id="rId1" Type="http://schemas.openxmlformats.org/officeDocument/2006/relationships/slideLayout" Target="../slideLayouts/slideLayout205.xml"/><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107.wmf"/><Relationship Id="rId7" Type="http://schemas.openxmlformats.org/officeDocument/2006/relationships/image" Target="../media/image109.wmf"/><Relationship Id="rId2" Type="http://schemas.openxmlformats.org/officeDocument/2006/relationships/oleObject" Target="../embeddings/oleObject7.bin"/><Relationship Id="rId1" Type="http://schemas.openxmlformats.org/officeDocument/2006/relationships/slideLayout" Target="../slideLayouts/slideLayout65.xml"/><Relationship Id="rId6" Type="http://schemas.openxmlformats.org/officeDocument/2006/relationships/oleObject" Target="../embeddings/oleObject9.bin"/><Relationship Id="rId11" Type="http://schemas.openxmlformats.org/officeDocument/2006/relationships/image" Target="../media/image112.jpeg"/><Relationship Id="rId5" Type="http://schemas.openxmlformats.org/officeDocument/2006/relationships/image" Target="../media/image108.wmf"/><Relationship Id="rId10" Type="http://schemas.openxmlformats.org/officeDocument/2006/relationships/image" Target="../media/image111.jpeg"/><Relationship Id="rId4" Type="http://schemas.openxmlformats.org/officeDocument/2006/relationships/oleObject" Target="../embeddings/oleObject8.bin"/><Relationship Id="rId9" Type="http://schemas.openxmlformats.org/officeDocument/2006/relationships/image" Target="../media/image110.wmf"/></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3.xml"/><Relationship Id="rId7" Type="http://schemas.openxmlformats.org/officeDocument/2006/relationships/image" Target="../media/image13.jp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34.wmf"/><Relationship Id="rId2" Type="http://schemas.openxmlformats.org/officeDocument/2006/relationships/notesSlide" Target="../notesSlides/notesSlide34.xml"/><Relationship Id="rId1" Type="http://schemas.openxmlformats.org/officeDocument/2006/relationships/slideLayout" Target="../slideLayouts/slideLayout30.xml"/><Relationship Id="rId6" Type="http://schemas.openxmlformats.org/officeDocument/2006/relationships/oleObject" Target="../embeddings/oleObject5.bin"/><Relationship Id="rId5" Type="http://schemas.openxmlformats.org/officeDocument/2006/relationships/image" Target="../media/image115.jpeg"/><Relationship Id="rId4" Type="http://schemas.openxmlformats.org/officeDocument/2006/relationships/image" Target="../media/image114.jpeg"/></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8.wmf"/><Relationship Id="rId2" Type="http://schemas.openxmlformats.org/officeDocument/2006/relationships/notesSlide" Target="../notesSlides/notesSlide35.xml"/><Relationship Id="rId1" Type="http://schemas.openxmlformats.org/officeDocument/2006/relationships/slideLayout" Target="../slideLayouts/slideLayout86.xml"/><Relationship Id="rId6" Type="http://schemas.openxmlformats.org/officeDocument/2006/relationships/oleObject" Target="../embeddings/oleObject12.bin"/><Relationship Id="rId5" Type="http://schemas.openxmlformats.org/officeDocument/2006/relationships/image" Target="../media/image117.wmf"/><Relationship Id="rId4" Type="http://schemas.openxmlformats.org/officeDocument/2006/relationships/oleObject" Target="../embeddings/oleObject11.bin"/></Relationships>
</file>

<file path=ppt/slides/_rels/slide4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tags" Target="../tags/tag10.xml"/><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19.jpeg"/><Relationship Id="rId11" Type="http://schemas.openxmlformats.org/officeDocument/2006/relationships/image" Target="../media/image124.png"/><Relationship Id="rId5" Type="http://schemas.openxmlformats.org/officeDocument/2006/relationships/notesSlide" Target="../notesSlides/notesSlide36.xml"/><Relationship Id="rId10" Type="http://schemas.openxmlformats.org/officeDocument/2006/relationships/image" Target="../media/image123.png"/><Relationship Id="rId4" Type="http://schemas.openxmlformats.org/officeDocument/2006/relationships/slideLayout" Target="../slideLayouts/slideLayout1.xml"/><Relationship Id="rId9" Type="http://schemas.openxmlformats.org/officeDocument/2006/relationships/image" Target="../media/image122.png"/></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00.png"/><Relationship Id="rId1" Type="http://schemas.openxmlformats.org/officeDocument/2006/relationships/slideLayout" Target="../slideLayouts/slideLayout4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43.xml"/><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5.xml"/></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9.xml"/><Relationship Id="rId1" Type="http://schemas.openxmlformats.org/officeDocument/2006/relationships/slideLayout" Target="../slideLayouts/slideLayout129.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hyperlink" Target="http://www.bnl.gov/bnlweb/pubaf/pr/PR_display.asp?prID=05-38"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home.cern/news/press-release/cern/new-state-matter-created-cern" TargetMode="External"/><Relationship Id="rId2" Type="http://schemas.openxmlformats.org/officeDocument/2006/relationships/notesSlide" Target="../notesSlides/notesSlide40.xml"/><Relationship Id="rId1" Type="http://schemas.openxmlformats.org/officeDocument/2006/relationships/slideLayout" Target="../slideLayouts/slideLayout129.xml"/><Relationship Id="rId6" Type="http://schemas.openxmlformats.org/officeDocument/2006/relationships/image" Target="../media/image136.png"/><Relationship Id="rId5" Type="http://schemas.openxmlformats.org/officeDocument/2006/relationships/hyperlink" Target="https://arxiv.org/abs/2412.19393" TargetMode="External"/><Relationship Id="rId4" Type="http://schemas.openxmlformats.org/officeDocument/2006/relationships/image" Target="../media/image13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4.xml"/><Relationship Id="rId1" Type="http://schemas.openxmlformats.org/officeDocument/2006/relationships/tags" Target="../tags/tag4.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9.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oleObject" Target="../embeddings/oleObject3.bin"/><Relationship Id="rId5" Type="http://schemas.openxmlformats.org/officeDocument/2006/relationships/image" Target="../media/image21.pn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148.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686426" y="3246438"/>
            <a:ext cx="244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cs typeface="Arial" charset="0"/>
              </a:defRPr>
            </a:lvl1pPr>
            <a:lvl2pPr eaLnBrk="0" hangingPunct="0">
              <a:spcBef>
                <a:spcPts val="7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cs typeface="Arial" charset="0"/>
              </a:defRPr>
            </a:lvl2pPr>
            <a:lvl3pPr eaLnBrk="0" hangingPunct="0">
              <a:spcBef>
                <a:spcPts val="6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cs typeface="Arial" charset="0"/>
              </a:defRPr>
            </a:lvl3pPr>
            <a:lvl4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4pPr>
            <a:lvl5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9pPr>
          </a:lstStyle>
          <a:p>
            <a:pPr marL="0" marR="0" lvl="0" indent="0" algn="l" defTabSz="457200" rtl="0" eaLnBrk="1" fontAlgn="auto" latinLnBrk="0" hangingPunct="1">
              <a:lnSpc>
                <a:spcPct val="100000"/>
              </a:lnSpc>
              <a:spcBef>
                <a:spcPct val="0"/>
              </a:spcBef>
              <a:spcAft>
                <a:spcPts val="0"/>
              </a:spcAft>
              <a:buClrTx/>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ru-RU" sz="1800" b="0" i="0" u="none" strike="noStrike" kern="0" cap="none" spc="0" normalizeH="0" baseline="0" noProof="0">
                <a:ln>
                  <a:noFill/>
                </a:ln>
                <a:solidFill>
                  <a:srgbClr val="000000"/>
                </a:solidFill>
                <a:effectLst/>
                <a:uLnTx/>
                <a:uFillTx/>
                <a:latin typeface="Arial" charset="0"/>
                <a:ea typeface="+mn-ea"/>
                <a:cs typeface="Arial" charset="0"/>
              </a:rPr>
              <a:t> </a:t>
            </a:r>
          </a:p>
        </p:txBody>
      </p:sp>
      <p:sp>
        <p:nvSpPr>
          <p:cNvPr id="3" name="Rectangle 2"/>
          <p:cNvSpPr>
            <a:spLocks noChangeArrowheads="1"/>
          </p:cNvSpPr>
          <p:nvPr/>
        </p:nvSpPr>
        <p:spPr bwMode="auto">
          <a:xfrm>
            <a:off x="2268538" y="204788"/>
            <a:ext cx="7345362" cy="576262"/>
          </a:xfrm>
          <a:prstGeom prst="rect">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cs typeface="Arial" charset="0"/>
              </a:defRPr>
            </a:lvl1pPr>
            <a:lvl2pPr eaLnBrk="0" hangingPunct="0">
              <a:spcBef>
                <a:spcPts val="7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cs typeface="Arial" charset="0"/>
              </a:defRPr>
            </a:lvl2pPr>
            <a:lvl3pPr eaLnBrk="0" hangingPunct="0">
              <a:spcBef>
                <a:spcPts val="6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cs typeface="Arial" charset="0"/>
              </a:defRPr>
            </a:lvl3pPr>
            <a:lvl4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4pPr>
            <a:lvl5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9pPr>
          </a:lstStyle>
          <a:p>
            <a:pPr marL="0" marR="0" lvl="0" indent="0" algn="ctr" defTabSz="457200" rtl="0" eaLnBrk="1" fontAlgn="auto" latinLnBrk="0" hangingPunct="1">
              <a:lnSpc>
                <a:spcPct val="100000"/>
              </a:lnSpc>
              <a:spcBef>
                <a:spcPct val="0"/>
              </a:spcBef>
              <a:spcAft>
                <a:spcPts val="0"/>
              </a:spcAft>
              <a:buClrTx/>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ru-RU" altLang="ru-RU" sz="2800" b="1" i="0" u="none" strike="noStrike" kern="0" cap="none" spc="0" normalizeH="0" baseline="0" noProof="0" dirty="0">
              <a:ln>
                <a:noFill/>
              </a:ln>
              <a:solidFill>
                <a:srgbClr val="FF0066"/>
              </a:solidFill>
              <a:effectLst/>
              <a:uLnTx/>
              <a:uFillTx/>
              <a:latin typeface="Arial" charset="0"/>
              <a:ea typeface="+mn-ea"/>
              <a:cs typeface="Arial" charset="0"/>
            </a:endParaRPr>
          </a:p>
        </p:txBody>
      </p:sp>
      <p:sp>
        <p:nvSpPr>
          <p:cNvPr id="4" name="Rectangle 3"/>
          <p:cNvSpPr>
            <a:spLocks noChangeArrowheads="1"/>
          </p:cNvSpPr>
          <p:nvPr/>
        </p:nvSpPr>
        <p:spPr bwMode="auto">
          <a:xfrm>
            <a:off x="4583113" y="2852738"/>
            <a:ext cx="360362" cy="360362"/>
          </a:xfrm>
          <a:prstGeom prst="rect">
            <a:avLst/>
          </a:prstGeom>
          <a:solidFill>
            <a:srgbClr val="FFFF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Tx/>
              <a:buNone/>
              <a:tabLst/>
              <a:defRPr/>
            </a:pPr>
            <a:endParaRPr kumimoji="0" lang="ru-RU" altLang="ru-RU" sz="1800" b="1"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 name="Rectangle 8"/>
          <p:cNvSpPr>
            <a:spLocks noChangeArrowheads="1"/>
          </p:cNvSpPr>
          <p:nvPr/>
        </p:nvSpPr>
        <p:spPr bwMode="auto">
          <a:xfrm>
            <a:off x="2063751" y="549275"/>
            <a:ext cx="7561263"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cs typeface="Arial" charset="0"/>
              </a:defRPr>
            </a:lvl1pPr>
            <a:lvl2pPr eaLnBrk="0" hangingPunct="0">
              <a:spcBef>
                <a:spcPts val="7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cs typeface="Arial" charset="0"/>
              </a:defRPr>
            </a:lvl2pPr>
            <a:lvl3pPr eaLnBrk="0" hangingPunct="0">
              <a:spcBef>
                <a:spcPts val="6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cs typeface="Arial" charset="0"/>
              </a:defRPr>
            </a:lvl3pPr>
            <a:lvl4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4pPr>
            <a:lvl5pPr eaLnBrk="0" hangingPunct="0">
              <a:spcBef>
                <a:spcPts val="500"/>
              </a:spcBef>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cs typeface="Arial" charset="0"/>
              </a:defRPr>
            </a:lvl9pPr>
          </a:lstStyle>
          <a:p>
            <a:pPr marL="0" marR="0" lvl="0" indent="0" algn="ctr" defTabSz="457200" rtl="0" eaLnBrk="1" fontAlgn="auto" latinLnBrk="0" hangingPunct="1">
              <a:lnSpc>
                <a:spcPct val="100000"/>
              </a:lnSpc>
              <a:spcBef>
                <a:spcPct val="0"/>
              </a:spcBef>
              <a:spcAft>
                <a:spcPts val="0"/>
              </a:spcAft>
              <a:buClrTx/>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ru-RU" sz="2400" b="0" i="0" u="none" strike="noStrike" kern="0" cap="none" spc="0" normalizeH="0" baseline="0" noProof="0">
                <a:ln>
                  <a:noFill/>
                </a:ln>
                <a:solidFill>
                  <a:srgbClr val="000000"/>
                </a:solidFill>
                <a:effectLst/>
                <a:uLnTx/>
                <a:uFillTx/>
                <a:latin typeface="Arial" charset="0"/>
                <a:ea typeface="+mn-ea"/>
                <a:cs typeface="Arial" charset="0"/>
              </a:rPr>
              <a:t> </a:t>
            </a:r>
          </a:p>
        </p:txBody>
      </p:sp>
      <p:sp>
        <p:nvSpPr>
          <p:cNvPr id="6" name="Rectangle 13"/>
          <p:cNvSpPr>
            <a:spLocks noChangeArrowheads="1"/>
          </p:cNvSpPr>
          <p:nvPr/>
        </p:nvSpPr>
        <p:spPr bwMode="auto">
          <a:xfrm>
            <a:off x="744894" y="55680"/>
            <a:ext cx="10702212" cy="1187450"/>
          </a:xfrm>
          <a:prstGeom prst="rect">
            <a:avLst/>
          </a:prstGeom>
          <a:solidFill>
            <a:srgbClr val="FFFFFF"/>
          </a:solidFill>
          <a:ln w="93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0066"/>
                </a:solidFill>
                <a:effectLst/>
                <a:uLnTx/>
                <a:uFillTx/>
                <a:latin typeface="Arial" charset="0"/>
                <a:ea typeface="+mn-ea"/>
                <a:cs typeface="Arial" charset="0"/>
              </a:rPr>
              <a:t>25 years of Heavy-Ion </a:t>
            </a:r>
            <a:r>
              <a:rPr lang="en-US" sz="4400" b="1" dirty="0">
                <a:solidFill>
                  <a:srgbClr val="FF0066"/>
                </a:solidFill>
                <a:latin typeface="Arial" charset="0"/>
                <a:cs typeface="Arial" charset="0"/>
              </a:rPr>
              <a:t>P</a:t>
            </a:r>
            <a:r>
              <a:rPr kumimoji="0" lang="en-US" sz="4400" b="1" i="0" u="none" strike="noStrike" kern="1200" cap="none" spc="0" normalizeH="0" baseline="0" noProof="0" dirty="0" err="1">
                <a:ln>
                  <a:noFill/>
                </a:ln>
                <a:solidFill>
                  <a:srgbClr val="FF0066"/>
                </a:solidFill>
                <a:effectLst/>
                <a:uLnTx/>
                <a:uFillTx/>
                <a:latin typeface="Arial" charset="0"/>
                <a:ea typeface="+mn-ea"/>
                <a:cs typeface="Arial" charset="0"/>
              </a:rPr>
              <a:t>hysics</a:t>
            </a:r>
            <a:r>
              <a:rPr kumimoji="0" lang="en-US" sz="4400" b="1" i="0" u="none" strike="noStrike" kern="1200" cap="none" spc="0" normalizeH="0" baseline="0" noProof="0" dirty="0">
                <a:ln>
                  <a:noFill/>
                </a:ln>
                <a:solidFill>
                  <a:srgbClr val="FF0066"/>
                </a:solidFill>
                <a:effectLst/>
                <a:uLnTx/>
                <a:uFillTx/>
                <a:latin typeface="Arial" charset="0"/>
                <a:ea typeface="+mn-ea"/>
                <a:cs typeface="Arial" charset="0"/>
              </a:rPr>
              <a:t> at the RHIC</a:t>
            </a:r>
          </a:p>
        </p:txBody>
      </p:sp>
      <p:sp>
        <p:nvSpPr>
          <p:cNvPr id="7" name="Прямоугольник 1"/>
          <p:cNvSpPr>
            <a:spLocks noChangeArrowheads="1"/>
          </p:cNvSpPr>
          <p:nvPr/>
        </p:nvSpPr>
        <p:spPr bwMode="auto">
          <a:xfrm>
            <a:off x="1479390" y="4987715"/>
            <a:ext cx="81456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ru-RU" sz="2000" b="1" i="0" u="none" strike="noStrike" kern="1200" cap="none" spc="0" normalizeH="0" baseline="0" noProof="0" dirty="0">
                <a:ln>
                  <a:noFill/>
                </a:ln>
                <a:solidFill>
                  <a:srgbClr val="000000"/>
                </a:solidFill>
                <a:effectLst/>
                <a:uLnTx/>
                <a:uFillTx/>
                <a:latin typeface="Arial" charset="0"/>
                <a:ea typeface="+mn-ea"/>
                <a:cs typeface="Arial" charset="0"/>
              </a:rPr>
              <a:t>                                </a:t>
            </a:r>
            <a:r>
              <a:rPr lang="en-US" altLang="ru-RU" sz="2000" b="1" dirty="0">
                <a:solidFill>
                  <a:srgbClr val="000000"/>
                </a:solidFill>
                <a:latin typeface="Arial" charset="0"/>
                <a:cs typeface="Arial" charset="0"/>
              </a:rPr>
              <a:t>Arkadiy Taranenko</a:t>
            </a:r>
            <a:r>
              <a:rPr kumimoji="0" lang="ru-RU" altLang="ru-RU" sz="2000" i="0" u="none" strike="noStrike" kern="1200" cap="none" spc="0" normalizeH="0" baseline="0" noProof="0" dirty="0">
                <a:ln>
                  <a:noFill/>
                </a:ln>
                <a:solidFill>
                  <a:srgbClr val="000000"/>
                </a:solidFill>
                <a:effectLst/>
                <a:uLnTx/>
                <a:uFillTx/>
                <a:latin typeface="Arial" charset="0"/>
                <a:ea typeface="+mn-ea"/>
                <a:cs typeface="Arial" charset="0"/>
              </a:rPr>
              <a:t> ( </a:t>
            </a:r>
            <a:r>
              <a:rPr kumimoji="0" lang="en-US" altLang="ru-RU" sz="2000" i="0" u="none" strike="noStrike" kern="1200" cap="none" spc="0" normalizeH="0" baseline="0" noProof="0" dirty="0">
                <a:ln>
                  <a:noFill/>
                </a:ln>
                <a:solidFill>
                  <a:srgbClr val="000000"/>
                </a:solidFill>
                <a:effectLst/>
                <a:uLnTx/>
                <a:uFillTx/>
                <a:latin typeface="Arial" charset="0"/>
                <a:ea typeface="+mn-ea"/>
                <a:cs typeface="Arial" charset="0"/>
              </a:rPr>
              <a:t>ataranenko@jinr.ru)</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ru-RU" sz="2000" i="0" u="none" strike="noStrike" kern="1200" cap="none" spc="0" normalizeH="0" baseline="0" noProof="0" dirty="0">
                <a:ln>
                  <a:noFill/>
                </a:ln>
                <a:solidFill>
                  <a:srgbClr val="000000"/>
                </a:solidFill>
                <a:effectLst/>
                <a:uLnTx/>
                <a:uFillTx/>
                <a:latin typeface="Arial" charset="0"/>
                <a:ea typeface="+mn-ea"/>
                <a:cs typeface="Arial" charset="0"/>
              </a:rPr>
              <a:t> </a:t>
            </a:r>
          </a:p>
        </p:txBody>
      </p:sp>
      <p:pic>
        <p:nvPicPr>
          <p:cNvPr id="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806" y="5405819"/>
            <a:ext cx="1514587" cy="10783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Стрелка: вправо 12">
            <a:extLst>
              <a:ext uri="{FF2B5EF4-FFF2-40B4-BE49-F238E27FC236}">
                <a16:creationId xmlns:a16="http://schemas.microsoft.com/office/drawing/2014/main" id="{BD37ECC1-4A6D-BE05-A5F2-4B1F2DA16D90}"/>
              </a:ext>
            </a:extLst>
          </p:cNvPr>
          <p:cNvSpPr/>
          <p:nvPr/>
        </p:nvSpPr>
        <p:spPr bwMode="auto">
          <a:xfrm>
            <a:off x="5271796" y="2780522"/>
            <a:ext cx="970384" cy="360362"/>
          </a:xfrm>
          <a:prstGeom prst="rightArrow">
            <a:avLst/>
          </a:prstGeom>
          <a:solidFill>
            <a:schemeClr val="accent6">
              <a:lumMod val="50000"/>
            </a:schemeClr>
          </a:solidFill>
          <a:ln>
            <a:noFill/>
          </a:ln>
          <a:effectLst/>
        </p:spPr>
        <p:txBody>
          <a:bodyPr vert="horz" wrap="non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2400" b="0" i="0" u="none" strike="noStrike" kern="1200" cap="none" spc="0" normalizeH="0" baseline="0" noProof="0">
              <a:ln>
                <a:noFill/>
              </a:ln>
              <a:solidFill>
                <a:srgbClr val="FF0000"/>
              </a:solidFill>
              <a:effectLst/>
              <a:uLnTx/>
              <a:uFillTx/>
              <a:latin typeface="Comic Sans MS" pitchFamily="66" charset="0"/>
              <a:ea typeface="+mn-ea"/>
              <a:cs typeface="+mn-cs"/>
            </a:endParaRPr>
          </a:p>
        </p:txBody>
      </p:sp>
      <p:sp>
        <p:nvSpPr>
          <p:cNvPr id="8" name="TextBox 7">
            <a:extLst>
              <a:ext uri="{FF2B5EF4-FFF2-40B4-BE49-F238E27FC236}">
                <a16:creationId xmlns:a16="http://schemas.microsoft.com/office/drawing/2014/main" id="{10EBEF05-2822-B938-F58D-E40C7B2CAAB9}"/>
              </a:ext>
            </a:extLst>
          </p:cNvPr>
          <p:cNvSpPr txBox="1"/>
          <p:nvPr/>
        </p:nvSpPr>
        <p:spPr>
          <a:xfrm>
            <a:off x="1979696" y="5820275"/>
            <a:ext cx="10212304" cy="707886"/>
          </a:xfrm>
          <a:prstGeom prst="rect">
            <a:avLst/>
          </a:prstGeom>
          <a:noFill/>
        </p:spPr>
        <p:txBody>
          <a:bodyPr wrap="square" rtlCol="0">
            <a:spAutoFit/>
          </a:bodyPr>
          <a:lstStyle/>
          <a:p>
            <a:r>
              <a:rPr lang="en-US" sz="2000" b="1" dirty="0"/>
              <a:t>The </a:t>
            </a:r>
            <a:r>
              <a:rPr lang="en-US" sz="2000" b="1" dirty="0" err="1"/>
              <a:t>XXVIth</a:t>
            </a:r>
            <a:r>
              <a:rPr lang="en-US" sz="2000" b="1" dirty="0"/>
              <a:t> International Baldin Seminar on High Energy Physics Problems "Relativistic Nuclear Physics and Quantum Chromodynamics", JINR, September 15-20, 2025</a:t>
            </a:r>
            <a:endParaRPr lang="ru-RU" sz="2000" b="1" dirty="0"/>
          </a:p>
        </p:txBody>
      </p:sp>
      <p:pic>
        <p:nvPicPr>
          <p:cNvPr id="15" name="Рисунок 14">
            <a:extLst>
              <a:ext uri="{FF2B5EF4-FFF2-40B4-BE49-F238E27FC236}">
                <a16:creationId xmlns:a16="http://schemas.microsoft.com/office/drawing/2014/main" id="{4AFBD305-20B2-FBE2-70F4-347F2EA51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09" y="1440353"/>
            <a:ext cx="4809666" cy="3185132"/>
          </a:xfrm>
          <a:prstGeom prst="rect">
            <a:avLst/>
          </a:prstGeom>
        </p:spPr>
      </p:pic>
      <p:pic>
        <p:nvPicPr>
          <p:cNvPr id="17" name="Рисунок 16">
            <a:extLst>
              <a:ext uri="{FF2B5EF4-FFF2-40B4-BE49-F238E27FC236}">
                <a16:creationId xmlns:a16="http://schemas.microsoft.com/office/drawing/2014/main" id="{7006E080-026E-BD48-D812-0F3A6B2128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7134" y="1461201"/>
            <a:ext cx="4809666" cy="3185133"/>
          </a:xfrm>
          <a:prstGeom prst="rect">
            <a:avLst/>
          </a:prstGeom>
        </p:spPr>
      </p:pic>
    </p:spTree>
    <p:extLst>
      <p:ext uri="{BB962C8B-B14F-4D97-AF65-F5344CB8AC3E}">
        <p14:creationId xmlns:p14="http://schemas.microsoft.com/office/powerpoint/2010/main" val="1296495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Number Placeholder 5">
            <a:extLst>
              <a:ext uri="{FF2B5EF4-FFF2-40B4-BE49-F238E27FC236}">
                <a16:creationId xmlns:a16="http://schemas.microsoft.com/office/drawing/2014/main" id="{D2ACDA81-EEAE-549B-CA2D-A3703EE79F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fld id="{A5E34750-A9D1-4FEE-AFD1-7A15361536D1}" type="slidenum">
              <a:rPr lang="en-US" altLang="ru-RU" sz="1600" b="1">
                <a:solidFill>
                  <a:srgbClr val="000000"/>
                </a:solidFill>
              </a:rPr>
              <a:pPr fontAlgn="base">
                <a:spcBef>
                  <a:spcPct val="0"/>
                </a:spcBef>
                <a:spcAft>
                  <a:spcPct val="0"/>
                </a:spcAft>
                <a:buNone/>
                <a:defRPr/>
              </a:pPr>
              <a:t>10</a:t>
            </a:fld>
            <a:endParaRPr lang="en-US" altLang="ru-RU" sz="1600" b="1">
              <a:solidFill>
                <a:srgbClr val="000000"/>
              </a:solidFill>
            </a:endParaRPr>
          </a:p>
        </p:txBody>
      </p:sp>
      <p:pic>
        <p:nvPicPr>
          <p:cNvPr id="293891" name="Picture 4" descr="v2ptAll">
            <a:extLst>
              <a:ext uri="{FF2B5EF4-FFF2-40B4-BE49-F238E27FC236}">
                <a16:creationId xmlns:a16="http://schemas.microsoft.com/office/drawing/2014/main" id="{27A919EC-305F-C7B4-32EA-0CACC1BB8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968" y="476672"/>
            <a:ext cx="4345632"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2" name="Picture 5" descr="legend">
            <a:extLst>
              <a:ext uri="{FF2B5EF4-FFF2-40B4-BE49-F238E27FC236}">
                <a16:creationId xmlns:a16="http://schemas.microsoft.com/office/drawing/2014/main" id="{86201224-4E70-1337-1582-E1698EF95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2183" y="544998"/>
            <a:ext cx="3716337" cy="228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3" name="Picture 5" descr="v2KETNEcc">
            <a:extLst>
              <a:ext uri="{FF2B5EF4-FFF2-40B4-BE49-F238E27FC236}">
                <a16:creationId xmlns:a16="http://schemas.microsoft.com/office/drawing/2014/main" id="{8B9BED94-C86A-5B63-5153-08E867C714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112" y="3178175"/>
            <a:ext cx="4042296"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4" name="Picture 5">
            <a:extLst>
              <a:ext uri="{FF2B5EF4-FFF2-40B4-BE49-F238E27FC236}">
                <a16:creationId xmlns:a16="http://schemas.microsoft.com/office/drawing/2014/main" id="{951ECF05-F96D-4589-92AD-486B41B264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2796" y="4261952"/>
            <a:ext cx="2308988" cy="118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5" name="TextBox 1">
            <a:extLst>
              <a:ext uri="{FF2B5EF4-FFF2-40B4-BE49-F238E27FC236}">
                <a16:creationId xmlns:a16="http://schemas.microsoft.com/office/drawing/2014/main" id="{C222F109-80EC-7A70-70BE-9352E9BD4A9F}"/>
              </a:ext>
            </a:extLst>
          </p:cNvPr>
          <p:cNvSpPr txBox="1">
            <a:spLocks noChangeArrowheads="1"/>
          </p:cNvSpPr>
          <p:nvPr/>
        </p:nvSpPr>
        <p:spPr bwMode="auto">
          <a:xfrm>
            <a:off x="1739106" y="5672207"/>
            <a:ext cx="35814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2000" b="1" dirty="0">
                <a:solidFill>
                  <a:srgbClr val="000000"/>
                </a:solidFill>
              </a:rPr>
              <a:t>n=2 for mesons and</a:t>
            </a:r>
          </a:p>
          <a:p>
            <a:pPr eaLnBrk="0" fontAlgn="base" hangingPunct="0">
              <a:spcBef>
                <a:spcPct val="0"/>
              </a:spcBef>
              <a:spcAft>
                <a:spcPct val="0"/>
              </a:spcAft>
              <a:buNone/>
              <a:defRPr/>
            </a:pPr>
            <a:r>
              <a:rPr lang="en-US" altLang="ru-RU" sz="2000" b="1" dirty="0">
                <a:solidFill>
                  <a:srgbClr val="000000"/>
                </a:solidFill>
              </a:rPr>
              <a:t>n=3 for baryons</a:t>
            </a:r>
          </a:p>
        </p:txBody>
      </p:sp>
      <p:sp>
        <p:nvSpPr>
          <p:cNvPr id="9" name="Rectangle 1">
            <a:extLst>
              <a:ext uri="{FF2B5EF4-FFF2-40B4-BE49-F238E27FC236}">
                <a16:creationId xmlns:a16="http://schemas.microsoft.com/office/drawing/2014/main" id="{51769C48-4BAF-BE19-9E08-8A0971B1FB25}"/>
              </a:ext>
            </a:extLst>
          </p:cNvPr>
          <p:cNvSpPr>
            <a:spLocks noGrp="1" noChangeArrowheads="1"/>
          </p:cNvSpPr>
          <p:nvPr>
            <p:ph type="title"/>
          </p:nvPr>
        </p:nvSpPr>
        <p:spPr>
          <a:xfrm>
            <a:off x="2289080" y="3602"/>
            <a:ext cx="7537641" cy="830997"/>
          </a:xfrm>
        </p:spPr>
        <p:txBody>
          <a:bodyPr wrap="none">
            <a:spAutoFit/>
          </a:bodyPr>
          <a:lstStyle/>
          <a:p>
            <a:pPr>
              <a:defRPr/>
            </a:pPr>
            <a:r>
              <a:rPr lang="en-US" sz="3200" b="1" i="1" dirty="0">
                <a:solidFill>
                  <a:srgbClr val="000000"/>
                </a:solidFill>
                <a:effectLst>
                  <a:outerShdw blurRad="38100" dist="38100" dir="2700000" algn="tl">
                    <a:srgbClr val="FFFFFF"/>
                  </a:outerShdw>
                </a:effectLst>
                <a:ea typeface="+mn-ea"/>
                <a:cs typeface="+mn-cs"/>
              </a:rPr>
              <a:t>Anisotropic Flow  at RHIC – partonic?</a:t>
            </a:r>
            <a:br>
              <a:rPr lang="en-US" sz="3200" b="1" i="1" dirty="0">
                <a:solidFill>
                  <a:srgbClr val="000000"/>
                </a:solidFill>
                <a:effectLst>
                  <a:outerShdw blurRad="38100" dist="38100" dir="2700000" algn="tl">
                    <a:srgbClr val="FFFFFF"/>
                  </a:outerShdw>
                </a:effectLst>
                <a:ea typeface="+mn-ea"/>
                <a:cs typeface="+mn-cs"/>
              </a:rPr>
            </a:br>
            <a:r>
              <a:rPr lang="en-US" sz="1600" i="1" dirty="0">
                <a:solidFill>
                  <a:srgbClr val="000000"/>
                </a:solidFill>
              </a:rPr>
              <a:t> </a:t>
            </a:r>
          </a:p>
        </p:txBody>
      </p:sp>
      <p:sp>
        <p:nvSpPr>
          <p:cNvPr id="293897" name="Rectangle 1">
            <a:extLst>
              <a:ext uri="{FF2B5EF4-FFF2-40B4-BE49-F238E27FC236}">
                <a16:creationId xmlns:a16="http://schemas.microsoft.com/office/drawing/2014/main" id="{9D23C845-72DF-AB7B-1CCC-5B8883E0186C}"/>
              </a:ext>
            </a:extLst>
          </p:cNvPr>
          <p:cNvSpPr>
            <a:spLocks noChangeArrowheads="1"/>
          </p:cNvSpPr>
          <p:nvPr/>
        </p:nvSpPr>
        <p:spPr bwMode="auto">
          <a:xfrm>
            <a:off x="7383438" y="6026151"/>
            <a:ext cx="16850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1200" dirty="0" err="1">
                <a:solidFill>
                  <a:srgbClr val="000000"/>
                </a:solidFill>
              </a:rPr>
              <a:t>PoS</a:t>
            </a:r>
            <a:r>
              <a:rPr lang="en-US" altLang="ru-RU" sz="1200" dirty="0">
                <a:solidFill>
                  <a:srgbClr val="000000"/>
                </a:solidFill>
              </a:rPr>
              <a:t> 2006 (2006) 021 </a:t>
            </a:r>
          </a:p>
        </p:txBody>
      </p:sp>
      <p:graphicFrame>
        <p:nvGraphicFramePr>
          <p:cNvPr id="293898" name="Object 15">
            <a:extLst>
              <a:ext uri="{FF2B5EF4-FFF2-40B4-BE49-F238E27FC236}">
                <a16:creationId xmlns:a16="http://schemas.microsoft.com/office/drawing/2014/main" id="{811BDA59-4652-3931-4B1D-A0BDAD604E82}"/>
              </a:ext>
            </a:extLst>
          </p:cNvPr>
          <p:cNvGraphicFramePr>
            <a:graphicFrameLocks noChangeAspect="1"/>
          </p:cNvGraphicFramePr>
          <p:nvPr/>
        </p:nvGraphicFramePr>
        <p:xfrm>
          <a:off x="6096000" y="2828263"/>
          <a:ext cx="2286000" cy="330200"/>
        </p:xfrm>
        <a:graphic>
          <a:graphicData uri="http://schemas.openxmlformats.org/presentationml/2006/ole">
            <mc:AlternateContent xmlns:mc="http://schemas.openxmlformats.org/markup-compatibility/2006">
              <mc:Choice xmlns:v="urn:schemas-microsoft-com:vml" Requires="v">
                <p:oleObj name="Bitmap Image" r:id="rId7" imgW="3000000" imgH="581106" progId="Paint.Picture">
                  <p:embed/>
                </p:oleObj>
              </mc:Choice>
              <mc:Fallback>
                <p:oleObj name="Bitmap Image" r:id="rId7" imgW="3000000" imgH="581106" progId="Paint.Picture">
                  <p:embed/>
                  <p:pic>
                    <p:nvPicPr>
                      <p:cNvPr id="293898" name="Object 15">
                        <a:extLst>
                          <a:ext uri="{FF2B5EF4-FFF2-40B4-BE49-F238E27FC236}">
                            <a16:creationId xmlns:a16="http://schemas.microsoft.com/office/drawing/2014/main" id="{811BDA59-4652-3931-4B1D-A0BDAD604E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2828263"/>
                        <a:ext cx="2286000" cy="330200"/>
                      </a:xfrm>
                      <a:prstGeom prst="rect">
                        <a:avLst/>
                      </a:prstGeom>
                      <a:noFill/>
                      <a:ln>
                        <a:noFill/>
                      </a:ln>
                      <a:effectLst/>
                    </p:spPr>
                  </p:pic>
                </p:oleObj>
              </mc:Fallback>
            </mc:AlternateContent>
          </a:graphicData>
        </a:graphic>
      </p:graphicFrame>
      <p:sp>
        <p:nvSpPr>
          <p:cNvPr id="293899" name="Прямоугольник 2">
            <a:extLst>
              <a:ext uri="{FF2B5EF4-FFF2-40B4-BE49-F238E27FC236}">
                <a16:creationId xmlns:a16="http://schemas.microsoft.com/office/drawing/2014/main" id="{38D6B651-9376-9904-2FC8-B333A569D2AA}"/>
              </a:ext>
            </a:extLst>
          </p:cNvPr>
          <p:cNvSpPr>
            <a:spLocks noChangeArrowheads="1"/>
          </p:cNvSpPr>
          <p:nvPr/>
        </p:nvSpPr>
        <p:spPr bwMode="auto">
          <a:xfrm>
            <a:off x="8355820" y="2751931"/>
            <a:ext cx="1127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1800" dirty="0">
                <a:solidFill>
                  <a:srgbClr val="000000"/>
                </a:solidFill>
                <a:latin typeface="Comic Sans MS" panose="030F0702030302020204" pitchFamily="66" charset="0"/>
              </a:rPr>
              <a:t>= </a:t>
            </a:r>
            <a:r>
              <a:rPr lang="en-US" altLang="ru-RU" sz="2000" dirty="0" err="1">
                <a:solidFill>
                  <a:srgbClr val="000000"/>
                </a:solidFill>
                <a:latin typeface="Comic Sans MS" panose="030F0702030302020204" pitchFamily="66" charset="0"/>
              </a:rPr>
              <a:t>m</a:t>
            </a:r>
            <a:r>
              <a:rPr lang="en-US" altLang="ru-RU" sz="2000" baseline="-25000" dirty="0" err="1">
                <a:solidFill>
                  <a:srgbClr val="000000"/>
                </a:solidFill>
                <a:latin typeface="Comic Sans MS" panose="030F0702030302020204" pitchFamily="66" charset="0"/>
              </a:rPr>
              <a:t>T</a:t>
            </a:r>
            <a:r>
              <a:rPr lang="en-US" altLang="ru-RU" sz="2000" baseline="-25000" dirty="0">
                <a:solidFill>
                  <a:srgbClr val="000000"/>
                </a:solidFill>
                <a:latin typeface="Comic Sans MS" panose="030F0702030302020204" pitchFamily="66" charset="0"/>
              </a:rPr>
              <a:t> </a:t>
            </a:r>
            <a:r>
              <a:rPr lang="en-US" altLang="ru-RU" sz="2000" dirty="0">
                <a:solidFill>
                  <a:srgbClr val="000000"/>
                </a:solidFill>
                <a:latin typeface="Comic Sans MS" panose="030F0702030302020204" pitchFamily="66" charset="0"/>
              </a:rPr>
              <a:t>– m</a:t>
            </a:r>
            <a:endParaRPr lang="ru-RU" altLang="ru-RU" sz="1800" b="1" dirty="0">
              <a:solidFill>
                <a:srgbClr val="000000"/>
              </a:solidFill>
            </a:endParaRPr>
          </a:p>
        </p:txBody>
      </p:sp>
      <p:sp>
        <p:nvSpPr>
          <p:cNvPr id="3" name="TextBox 2">
            <a:extLst>
              <a:ext uri="{FF2B5EF4-FFF2-40B4-BE49-F238E27FC236}">
                <a16:creationId xmlns:a16="http://schemas.microsoft.com/office/drawing/2014/main" id="{CAFF886F-3EA0-5C92-E19A-923B69811386}"/>
              </a:ext>
            </a:extLst>
          </p:cNvPr>
          <p:cNvSpPr txBox="1"/>
          <p:nvPr/>
        </p:nvSpPr>
        <p:spPr>
          <a:xfrm>
            <a:off x="7260772" y="5849225"/>
            <a:ext cx="1944103" cy="261610"/>
          </a:xfrm>
          <a:prstGeom prst="rect">
            <a:avLst/>
          </a:prstGeom>
          <a:noFill/>
        </p:spPr>
        <p:txBody>
          <a:bodyPr wrap="square">
            <a:spAutoFit/>
          </a:bodyPr>
          <a:lstStyle/>
          <a:p>
            <a:pPr fontAlgn="base">
              <a:spcBef>
                <a:spcPct val="0"/>
              </a:spcBef>
              <a:spcAft>
                <a:spcPct val="0"/>
              </a:spcAft>
            </a:pPr>
            <a:r>
              <a:rPr lang="en-US" sz="1100" dirty="0">
                <a:solidFill>
                  <a:srgbClr val="000000"/>
                </a:solidFill>
                <a:latin typeface="Arial" panose="020B0604020202020204" pitchFamily="34" charset="0"/>
              </a:rPr>
              <a:t>R. Lacey , A. Taranenko</a:t>
            </a:r>
            <a:endParaRPr lang="ru-RU" dirty="0">
              <a:solidFill>
                <a:srgbClr val="000000"/>
              </a:solidFill>
              <a:latin typeface="Arial" panose="020B0604020202020204" pitchFamily="34" charset="0"/>
            </a:endParaRPr>
          </a:p>
        </p:txBody>
      </p:sp>
    </p:spTree>
    <p:extLst>
      <p:ext uri="{BB962C8B-B14F-4D97-AF65-F5344CB8AC3E}">
        <p14:creationId xmlns:p14="http://schemas.microsoft.com/office/powerpoint/2010/main" val="146811279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Slide Number Placeholder 5">
            <a:extLst>
              <a:ext uri="{FF2B5EF4-FFF2-40B4-BE49-F238E27FC236}">
                <a16:creationId xmlns:a16="http://schemas.microsoft.com/office/drawing/2014/main" id="{DE53485B-A31C-949C-8B53-7E6505747ABC}"/>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base" hangingPunct="1">
              <a:spcBef>
                <a:spcPct val="0"/>
              </a:spcBef>
              <a:spcAft>
                <a:spcPct val="0"/>
              </a:spcAft>
              <a:buNone/>
            </a:pPr>
            <a:fld id="{4CD0454A-BFB1-49C3-B235-661E6027A1B9}" type="slidenum">
              <a:rPr lang="en-US" altLang="ru-RU" sz="1400">
                <a:solidFill>
                  <a:srgbClr val="000000"/>
                </a:solidFill>
              </a:rPr>
              <a:pPr eaLnBrk="1" fontAlgn="base" hangingPunct="1">
                <a:spcBef>
                  <a:spcPct val="0"/>
                </a:spcBef>
                <a:spcAft>
                  <a:spcPct val="0"/>
                </a:spcAft>
                <a:buNone/>
              </a:pPr>
              <a:t>11</a:t>
            </a:fld>
            <a:endParaRPr lang="en-US" altLang="ru-RU" sz="1400">
              <a:solidFill>
                <a:srgbClr val="000000"/>
              </a:solidFill>
            </a:endParaRPr>
          </a:p>
        </p:txBody>
      </p:sp>
      <p:sp>
        <p:nvSpPr>
          <p:cNvPr id="670722" name="Rectangle 2">
            <a:extLst>
              <a:ext uri="{FF2B5EF4-FFF2-40B4-BE49-F238E27FC236}">
                <a16:creationId xmlns:a16="http://schemas.microsoft.com/office/drawing/2014/main" id="{073D5B5E-A024-17F2-A069-71DE705C95F3}"/>
              </a:ext>
            </a:extLst>
          </p:cNvPr>
          <p:cNvSpPr>
            <a:spLocks noGrp="1" noChangeArrowheads="1"/>
          </p:cNvSpPr>
          <p:nvPr>
            <p:ph type="title"/>
          </p:nvPr>
        </p:nvSpPr>
        <p:spPr>
          <a:xfrm>
            <a:off x="1828800" y="152400"/>
            <a:ext cx="8458200" cy="609600"/>
          </a:xfrm>
          <a:solidFill>
            <a:schemeClr val="accent1"/>
          </a:solidFill>
          <a:ln>
            <a:solidFill>
              <a:srgbClr val="990000"/>
            </a:solidFill>
            <a:miter lim="800000"/>
            <a:headEnd/>
            <a:tailEnd/>
          </a:ln>
        </p:spPr>
        <p:txBody>
          <a:bodyPr/>
          <a:lstStyle/>
          <a:p>
            <a:pPr eaLnBrk="1" hangingPunct="1"/>
            <a:r>
              <a:rPr lang="en-US" altLang="ru-RU" sz="2800" b="1">
                <a:solidFill>
                  <a:srgbClr val="990000"/>
                </a:solidFill>
              </a:rPr>
              <a:t>Elliptic flow of D meson in 2006-2017 </a:t>
            </a:r>
          </a:p>
        </p:txBody>
      </p:sp>
      <p:sp>
        <p:nvSpPr>
          <p:cNvPr id="670723" name="Rectangle 3">
            <a:extLst>
              <a:ext uri="{FF2B5EF4-FFF2-40B4-BE49-F238E27FC236}">
                <a16:creationId xmlns:a16="http://schemas.microsoft.com/office/drawing/2014/main" id="{7796C6FD-F63F-9F19-AF79-99C3ADFC1D16}"/>
              </a:ext>
            </a:extLst>
          </p:cNvPr>
          <p:cNvSpPr>
            <a:spLocks noChangeArrowheads="1"/>
          </p:cNvSpPr>
          <p:nvPr/>
        </p:nvSpPr>
        <p:spPr bwMode="auto">
          <a:xfrm>
            <a:off x="1903414" y="5638800"/>
            <a:ext cx="7927975" cy="369888"/>
          </a:xfrm>
          <a:prstGeom prst="rect">
            <a:avLst/>
          </a:prstGeom>
          <a:noFill/>
          <a:ln w="9525">
            <a:solidFill>
              <a:srgbClr val="800000"/>
            </a:solidFill>
            <a:miter lim="800000"/>
            <a:headEnd/>
            <a:tailEnd/>
          </a:ln>
          <a:effectLst/>
        </p:spPr>
        <p:txBody>
          <a:bodyPr wrap="none">
            <a:spAutoFit/>
          </a:bodyPr>
          <a:lstStyle/>
          <a:p>
            <a:pPr algn="ctr" fontAlgn="base">
              <a:lnSpc>
                <a:spcPct val="90000"/>
              </a:lnSpc>
              <a:spcBef>
                <a:spcPct val="20000"/>
              </a:spcBef>
              <a:spcAft>
                <a:spcPct val="0"/>
              </a:spcAft>
              <a:buClr>
                <a:srgbClr val="990000"/>
              </a:buClr>
              <a:defRPr/>
            </a:pPr>
            <a:r>
              <a:rPr lang="en-US" sz="2000" b="1" i="1">
                <a:solidFill>
                  <a:srgbClr val="CC0000"/>
                </a:solidFill>
                <a:effectLst>
                  <a:outerShdw blurRad="38100" dist="38100" dir="2700000" algn="tl">
                    <a:srgbClr val="C0C0C0"/>
                  </a:outerShdw>
                </a:effectLst>
                <a:latin typeface="Arial" charset="0"/>
              </a:rPr>
              <a:t>The D meson not only flows, it scales over the measured range</a:t>
            </a:r>
            <a:r>
              <a:rPr lang="en-US" sz="2000" b="1" i="1">
                <a:solidFill>
                  <a:srgbClr val="FF5050"/>
                </a:solidFill>
                <a:effectLst>
                  <a:outerShdw blurRad="38100" dist="38100" dir="2700000" algn="tl">
                    <a:srgbClr val="C0C0C0"/>
                  </a:outerShdw>
                </a:effectLst>
                <a:latin typeface="Arial" charset="0"/>
              </a:rPr>
              <a:t> </a:t>
            </a:r>
          </a:p>
        </p:txBody>
      </p:sp>
      <p:pic>
        <p:nvPicPr>
          <p:cNvPr id="51205" name="Picture 14">
            <a:extLst>
              <a:ext uri="{FF2B5EF4-FFF2-40B4-BE49-F238E27FC236}">
                <a16:creationId xmlns:a16="http://schemas.microsoft.com/office/drawing/2014/main" id="{6C9CC53C-010D-21F9-7010-AF71909FFD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89639" y="1568450"/>
            <a:ext cx="4497387"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Rectangle 2">
            <a:extLst>
              <a:ext uri="{FF2B5EF4-FFF2-40B4-BE49-F238E27FC236}">
                <a16:creationId xmlns:a16="http://schemas.microsoft.com/office/drawing/2014/main" id="{915B3C17-0FF4-7390-6B14-B671BA6F019C}"/>
              </a:ext>
            </a:extLst>
          </p:cNvPr>
          <p:cNvSpPr>
            <a:spLocks noChangeArrowheads="1"/>
          </p:cNvSpPr>
          <p:nvPr/>
        </p:nvSpPr>
        <p:spPr bwMode="auto">
          <a:xfrm>
            <a:off x="7316789" y="1066800"/>
            <a:ext cx="3322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ru-RU" sz="1800" b="1">
                <a:solidFill>
                  <a:srgbClr val="000000"/>
                </a:solidFill>
              </a:rPr>
              <a:t>STAR, PRL118 (2017) 212301</a:t>
            </a:r>
          </a:p>
        </p:txBody>
      </p:sp>
      <p:pic>
        <p:nvPicPr>
          <p:cNvPr id="51207" name="Picture 9" descr="v2DmesonScale">
            <a:extLst>
              <a:ext uri="{FF2B5EF4-FFF2-40B4-BE49-F238E27FC236}">
                <a16:creationId xmlns:a16="http://schemas.microsoft.com/office/drawing/2014/main" id="{8B166E1F-DA70-35E4-53B9-97669FE19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412" y="1568450"/>
            <a:ext cx="4313238"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Rectangle 1">
            <a:extLst>
              <a:ext uri="{FF2B5EF4-FFF2-40B4-BE49-F238E27FC236}">
                <a16:creationId xmlns:a16="http://schemas.microsoft.com/office/drawing/2014/main" id="{9ADB2B95-12A2-1830-494F-5BC6C0A00662}"/>
              </a:ext>
            </a:extLst>
          </p:cNvPr>
          <p:cNvSpPr>
            <a:spLocks noChangeArrowheads="1"/>
          </p:cNvSpPr>
          <p:nvPr/>
        </p:nvSpPr>
        <p:spPr bwMode="auto">
          <a:xfrm>
            <a:off x="1903414" y="1174750"/>
            <a:ext cx="2454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ru-RU" sz="1800" b="1" i="1">
                <a:solidFill>
                  <a:srgbClr val="000000"/>
                </a:solidFill>
              </a:rPr>
              <a:t>PoS 2006 (2006) 021 </a:t>
            </a:r>
          </a:p>
        </p:txBody>
      </p:sp>
      <p:sp>
        <p:nvSpPr>
          <p:cNvPr id="51209" name="TextBox 1">
            <a:extLst>
              <a:ext uri="{FF2B5EF4-FFF2-40B4-BE49-F238E27FC236}">
                <a16:creationId xmlns:a16="http://schemas.microsoft.com/office/drawing/2014/main" id="{6ED77992-1C01-0D0E-31AA-313C6650B705}"/>
              </a:ext>
            </a:extLst>
          </p:cNvPr>
          <p:cNvSpPr txBox="1">
            <a:spLocks noChangeArrowheads="1"/>
          </p:cNvSpPr>
          <p:nvPr/>
        </p:nvSpPr>
        <p:spPr bwMode="auto">
          <a:xfrm>
            <a:off x="2439988" y="3810000"/>
            <a:ext cx="3549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ru-RU" sz="1800" b="1">
                <a:solidFill>
                  <a:srgbClr val="000000"/>
                </a:solidFill>
              </a:rPr>
              <a:t>PHENIX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70722">
                                            <p:txEl>
                                              <p:charRg st="0" end="0"/>
                                            </p:txEl>
                                          </p:spTgt>
                                        </p:tgtEl>
                                        <p:attrNameLst>
                                          <p:attrName>style.visibility</p:attrName>
                                        </p:attrNameLst>
                                      </p:cBhvr>
                                      <p:to>
                                        <p:strVal val="visible"/>
                                      </p:to>
                                    </p:set>
                                    <p:animEffect transition="in" filter="fade">
                                      <p:cBhvr>
                                        <p:cTn id="7" dur="2000"/>
                                        <p:tgtEl>
                                          <p:spTgt spid="670722">
                                            <p:txEl>
                                              <p:char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70723"/>
                                        </p:tgtEl>
                                        <p:attrNameLst>
                                          <p:attrName>style.visibility</p:attrName>
                                        </p:attrNameLst>
                                      </p:cBhvr>
                                      <p:to>
                                        <p:strVal val="visible"/>
                                      </p:to>
                                    </p:set>
                                    <p:animEffect transition="in" filter="fade">
                                      <p:cBhvr>
                                        <p:cTn id="12" dur="2000"/>
                                        <p:tgtEl>
                                          <p:spTgt spid="67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22" grpId="0"/>
      <p:bldP spid="6707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0">
            <a:extLst>
              <a:ext uri="{FF2B5EF4-FFF2-40B4-BE49-F238E27FC236}">
                <a16:creationId xmlns:a16="http://schemas.microsoft.com/office/drawing/2014/main" id="{5FEF1129-5521-50A6-3FE7-EE346838D5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27051"/>
            <a:ext cx="38862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Slide Number Placeholder 5">
            <a:extLst>
              <a:ext uri="{FF2B5EF4-FFF2-40B4-BE49-F238E27FC236}">
                <a16:creationId xmlns:a16="http://schemas.microsoft.com/office/drawing/2014/main" id="{448673AE-A33D-36B4-3465-4973BCC65EE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fld id="{3D234362-037C-46E3-99A4-C29947BE0C1E}" type="slidenum">
              <a:rPr lang="en-US" altLang="ru-RU" sz="1400">
                <a:solidFill>
                  <a:srgbClr val="000000"/>
                </a:solidFill>
              </a:rPr>
              <a:pPr fontAlgn="base">
                <a:spcBef>
                  <a:spcPct val="0"/>
                </a:spcBef>
                <a:spcAft>
                  <a:spcPct val="0"/>
                </a:spcAft>
                <a:buNone/>
                <a:defRPr/>
              </a:pPr>
              <a:t>12</a:t>
            </a:fld>
            <a:r>
              <a:rPr lang="en-US" altLang="ru-RU" sz="1400">
                <a:solidFill>
                  <a:srgbClr val="000000"/>
                </a:solidFill>
              </a:rPr>
              <a:t> </a:t>
            </a:r>
          </a:p>
        </p:txBody>
      </p:sp>
      <p:graphicFrame>
        <p:nvGraphicFramePr>
          <p:cNvPr id="4" name="Object 22">
            <a:extLst>
              <a:ext uri="{FF2B5EF4-FFF2-40B4-BE49-F238E27FC236}">
                <a16:creationId xmlns:a16="http://schemas.microsoft.com/office/drawing/2014/main" id="{DC8A91AF-46CA-578E-68D3-36A0B3BD9810}"/>
              </a:ext>
            </a:extLst>
          </p:cNvPr>
          <p:cNvGraphicFramePr>
            <a:graphicFrameLocks noChangeAspect="1"/>
          </p:cNvGraphicFramePr>
          <p:nvPr/>
        </p:nvGraphicFramePr>
        <p:xfrm>
          <a:off x="6691314" y="1857375"/>
          <a:ext cx="3760787" cy="762000"/>
        </p:xfrm>
        <a:graphic>
          <a:graphicData uri="http://schemas.openxmlformats.org/presentationml/2006/ole">
            <mc:AlternateContent xmlns:mc="http://schemas.openxmlformats.org/markup-compatibility/2006">
              <mc:Choice xmlns:v="urn:schemas-microsoft-com:vml" Requires="v">
                <p:oleObj name="Equation" r:id="rId5" imgW="2159000" imgH="457200" progId="Equation.DSMT4">
                  <p:embed/>
                </p:oleObj>
              </mc:Choice>
              <mc:Fallback>
                <p:oleObj name="Equation" r:id="rId5" imgW="2159000" imgH="457200" progId="Equation.DSMT4">
                  <p:embed/>
                  <p:pic>
                    <p:nvPicPr>
                      <p:cNvPr id="4" name="Object 22">
                        <a:extLst>
                          <a:ext uri="{FF2B5EF4-FFF2-40B4-BE49-F238E27FC236}">
                            <a16:creationId xmlns:a16="http://schemas.microsoft.com/office/drawing/2014/main" id="{DC8A91AF-46CA-578E-68D3-36A0B3BD98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1314" y="1857375"/>
                        <a:ext cx="37607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5" name="Rounded Rectangle 134">
            <a:extLst>
              <a:ext uri="{FF2B5EF4-FFF2-40B4-BE49-F238E27FC236}">
                <a16:creationId xmlns:a16="http://schemas.microsoft.com/office/drawing/2014/main" id="{94802E07-5B90-7AEB-D246-A6E7F21DED93}"/>
              </a:ext>
            </a:extLst>
          </p:cNvPr>
          <p:cNvSpPr/>
          <p:nvPr/>
        </p:nvSpPr>
        <p:spPr>
          <a:xfrm>
            <a:off x="7543800" y="0"/>
            <a:ext cx="457200" cy="762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b="1">
              <a:solidFill>
                <a:srgbClr val="FFFFFF"/>
              </a:solidFill>
              <a:latin typeface="Arial"/>
            </a:endParaRPr>
          </a:p>
        </p:txBody>
      </p:sp>
      <p:sp>
        <p:nvSpPr>
          <p:cNvPr id="7" name="Right Arrow 6">
            <a:extLst>
              <a:ext uri="{FF2B5EF4-FFF2-40B4-BE49-F238E27FC236}">
                <a16:creationId xmlns:a16="http://schemas.microsoft.com/office/drawing/2014/main" id="{BD72CB1B-1C03-F996-81EC-3DE3275DB9C3}"/>
              </a:ext>
            </a:extLst>
          </p:cNvPr>
          <p:cNvSpPr/>
          <p:nvPr/>
        </p:nvSpPr>
        <p:spPr>
          <a:xfrm>
            <a:off x="5486400" y="1060451"/>
            <a:ext cx="1157288" cy="288925"/>
          </a:xfrm>
          <a:prstGeom prst="rightArrow">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b="1">
              <a:solidFill>
                <a:srgbClr val="FFFFFF"/>
              </a:solidFill>
              <a:latin typeface="Arial"/>
            </a:endParaRPr>
          </a:p>
        </p:txBody>
      </p:sp>
      <p:sp>
        <p:nvSpPr>
          <p:cNvPr id="121" name="Rectangle 120">
            <a:extLst>
              <a:ext uri="{FF2B5EF4-FFF2-40B4-BE49-F238E27FC236}">
                <a16:creationId xmlns:a16="http://schemas.microsoft.com/office/drawing/2014/main" id="{B89F8F36-AF31-596A-B901-876BF280A407}"/>
              </a:ext>
            </a:extLst>
          </p:cNvPr>
          <p:cNvSpPr/>
          <p:nvPr/>
        </p:nvSpPr>
        <p:spPr bwMode="auto">
          <a:xfrm>
            <a:off x="7280275" y="1412875"/>
            <a:ext cx="414338" cy="279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b="1">
              <a:solidFill>
                <a:srgbClr val="FFFFFF"/>
              </a:solidFill>
              <a:latin typeface="Arial"/>
            </a:endParaRPr>
          </a:p>
        </p:txBody>
      </p:sp>
      <p:pic>
        <p:nvPicPr>
          <p:cNvPr id="1634899" name="Picture 595">
            <a:extLst>
              <a:ext uri="{FF2B5EF4-FFF2-40B4-BE49-F238E27FC236}">
                <a16:creationId xmlns:a16="http://schemas.microsoft.com/office/drawing/2014/main" id="{13D96964-BB18-9F8F-EB18-94A48DCD13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7088" y="596900"/>
            <a:ext cx="276225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5" name="Picture 43">
            <a:extLst>
              <a:ext uri="{FF2B5EF4-FFF2-40B4-BE49-F238E27FC236}">
                <a16:creationId xmlns:a16="http://schemas.microsoft.com/office/drawing/2014/main" id="{C370C2DD-516A-BA7F-ED17-5E2DD06BD17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22450" y="1828800"/>
            <a:ext cx="34417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7">
            <a:extLst>
              <a:ext uri="{FF2B5EF4-FFF2-40B4-BE49-F238E27FC236}">
                <a16:creationId xmlns:a16="http://schemas.microsoft.com/office/drawing/2014/main" id="{09569574-F17C-257E-8D25-730BBDABFC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9900" y="2495550"/>
            <a:ext cx="9010650"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ight Arrow 28">
            <a:extLst>
              <a:ext uri="{FF2B5EF4-FFF2-40B4-BE49-F238E27FC236}">
                <a16:creationId xmlns:a16="http://schemas.microsoft.com/office/drawing/2014/main" id="{3130AE6E-C132-7E7D-DF4A-27A8C08DF563}"/>
              </a:ext>
            </a:extLst>
          </p:cNvPr>
          <p:cNvSpPr/>
          <p:nvPr/>
        </p:nvSpPr>
        <p:spPr>
          <a:xfrm flipV="1">
            <a:off x="5562601" y="2060576"/>
            <a:ext cx="663575" cy="206375"/>
          </a:xfrm>
          <a:prstGeom prst="right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b="1">
              <a:solidFill>
                <a:srgbClr val="FFFFFF"/>
              </a:solidFill>
              <a:latin typeface="Arial"/>
            </a:endParaRPr>
          </a:p>
        </p:txBody>
      </p:sp>
      <p:sp>
        <p:nvSpPr>
          <p:cNvPr id="32" name="Rectangle 2">
            <a:extLst>
              <a:ext uri="{FF2B5EF4-FFF2-40B4-BE49-F238E27FC236}">
                <a16:creationId xmlns:a16="http://schemas.microsoft.com/office/drawing/2014/main" id="{9FEF196D-7C49-DF7E-5746-A218578747D2}"/>
              </a:ext>
            </a:extLst>
          </p:cNvPr>
          <p:cNvSpPr>
            <a:spLocks noGrp="1" noChangeArrowheads="1"/>
          </p:cNvSpPr>
          <p:nvPr>
            <p:ph type="title"/>
          </p:nvPr>
        </p:nvSpPr>
        <p:spPr>
          <a:xfrm>
            <a:off x="1600200" y="76200"/>
            <a:ext cx="8928100" cy="533400"/>
          </a:xfrm>
          <a:solidFill>
            <a:schemeClr val="accent1"/>
          </a:solidFill>
          <a:ln>
            <a:solidFill>
              <a:srgbClr val="990000"/>
            </a:solidFill>
            <a:miter lim="800000"/>
            <a:headEnd/>
            <a:tailEnd/>
          </a:ln>
          <a:effectLst>
            <a:outerShdw dist="107763" dir="2700000" algn="ctr" rotWithShape="0">
              <a:schemeClr val="bg2">
                <a:alpha val="50000"/>
              </a:schemeClr>
            </a:outerShdw>
          </a:effectLst>
        </p:spPr>
        <p:txBody>
          <a:bodyPr/>
          <a:lstStyle/>
          <a:p>
            <a:pPr>
              <a:defRPr/>
            </a:pPr>
            <a:br>
              <a:rPr lang="en-US" sz="2800" b="1" i="1" dirty="0">
                <a:effectLst>
                  <a:outerShdw blurRad="38100" dist="38100" dir="2700000" algn="tl">
                    <a:srgbClr val="FFFFFF"/>
                  </a:outerShdw>
                </a:effectLst>
              </a:rPr>
            </a:br>
            <a:r>
              <a:rPr lang="en-US" sz="2800" b="1" i="1" dirty="0">
                <a:effectLst>
                  <a:outerShdw blurRad="38100" dist="38100" dir="2700000" algn="tl">
                    <a:srgbClr val="FFFFFF"/>
                  </a:outerShdw>
                </a:effectLst>
              </a:rPr>
              <a:t>Anisotropic Flow at RHIC-LHC </a:t>
            </a:r>
            <a:br>
              <a:rPr lang="en-US" sz="2800" b="1" i="1" dirty="0">
                <a:effectLst>
                  <a:outerShdw blurRad="38100" dist="38100" dir="2700000" algn="tl">
                    <a:srgbClr val="FFFFFF"/>
                  </a:outerShdw>
                </a:effectLst>
              </a:rPr>
            </a:br>
            <a:endParaRPr lang="en-US" sz="2800" b="1" dirty="0"/>
          </a:p>
        </p:txBody>
      </p:sp>
      <p:grpSp>
        <p:nvGrpSpPr>
          <p:cNvPr id="17" name="Group 13">
            <a:extLst>
              <a:ext uri="{FF2B5EF4-FFF2-40B4-BE49-F238E27FC236}">
                <a16:creationId xmlns:a16="http://schemas.microsoft.com/office/drawing/2014/main" id="{0FAF8403-EC1C-F6BC-84A3-2D7ADAF2CE2E}"/>
              </a:ext>
            </a:extLst>
          </p:cNvPr>
          <p:cNvGrpSpPr>
            <a:grpSpLocks/>
          </p:cNvGrpSpPr>
          <p:nvPr/>
        </p:nvGrpSpPr>
        <p:grpSpPr bwMode="auto">
          <a:xfrm>
            <a:off x="1725614" y="3581400"/>
            <a:ext cx="3760787" cy="3227388"/>
            <a:chOff x="3733800" y="609600"/>
            <a:chExt cx="5410200" cy="5562600"/>
          </a:xfrm>
        </p:grpSpPr>
        <p:sp>
          <p:nvSpPr>
            <p:cNvPr id="18" name="Rectangle 14">
              <a:extLst>
                <a:ext uri="{FF2B5EF4-FFF2-40B4-BE49-F238E27FC236}">
                  <a16:creationId xmlns:a16="http://schemas.microsoft.com/office/drawing/2014/main" id="{16305206-A31E-3B10-18C8-29498CAA3989}"/>
                </a:ext>
              </a:extLst>
            </p:cNvPr>
            <p:cNvSpPr/>
            <p:nvPr/>
          </p:nvSpPr>
          <p:spPr>
            <a:xfrm>
              <a:off x="3733800" y="609600"/>
              <a:ext cx="5410200" cy="556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b="1">
                <a:solidFill>
                  <a:srgbClr val="FFFFFF"/>
                </a:solidFill>
                <a:latin typeface="Arial"/>
              </a:endParaRPr>
            </a:p>
          </p:txBody>
        </p:sp>
        <p:grpSp>
          <p:nvGrpSpPr>
            <p:cNvPr id="60433" name="Group 16">
              <a:extLst>
                <a:ext uri="{FF2B5EF4-FFF2-40B4-BE49-F238E27FC236}">
                  <a16:creationId xmlns:a16="http://schemas.microsoft.com/office/drawing/2014/main" id="{A71716A8-009F-4C9D-444D-3245350D56B8}"/>
                </a:ext>
              </a:extLst>
            </p:cNvPr>
            <p:cNvGrpSpPr>
              <a:grpSpLocks noChangeAspect="1"/>
            </p:cNvGrpSpPr>
            <p:nvPr/>
          </p:nvGrpSpPr>
          <p:grpSpPr bwMode="auto">
            <a:xfrm>
              <a:off x="3886200" y="762002"/>
              <a:ext cx="5105400" cy="5362473"/>
              <a:chOff x="5410200" y="1016000"/>
              <a:chExt cx="3374164" cy="3543300"/>
            </a:xfrm>
          </p:grpSpPr>
          <p:pic>
            <p:nvPicPr>
              <p:cNvPr id="60434" name="Picture 9">
                <a:extLst>
                  <a:ext uri="{FF2B5EF4-FFF2-40B4-BE49-F238E27FC236}">
                    <a16:creationId xmlns:a16="http://schemas.microsoft.com/office/drawing/2014/main" id="{168BC67A-D4A9-7B29-1376-8AEF7ED8F606}"/>
                  </a:ext>
                </a:extLst>
              </p:cNvPr>
              <p:cNvPicPr>
                <a:picLocks noChangeAspect="1"/>
              </p:cNvPicPr>
              <p:nvPr/>
            </p:nvPicPr>
            <p:blipFill>
              <a:blip r:embed="rId10">
                <a:extLst>
                  <a:ext uri="{28A0092B-C50C-407E-A947-70E740481C1C}">
                    <a14:useLocalDpi xmlns:a14="http://schemas.microsoft.com/office/drawing/2010/main" val="0"/>
                  </a:ext>
                </a:extLst>
              </a:blip>
              <a:srcRect l="2129" t="15958" r="4256"/>
              <a:stretch>
                <a:fillRect/>
              </a:stretch>
            </p:blipFill>
            <p:spPr bwMode="auto">
              <a:xfrm>
                <a:off x="5410200" y="1143000"/>
                <a:ext cx="33528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35" name="Group 23">
                <a:extLst>
                  <a:ext uri="{FF2B5EF4-FFF2-40B4-BE49-F238E27FC236}">
                    <a16:creationId xmlns:a16="http://schemas.microsoft.com/office/drawing/2014/main" id="{1350E3EA-2936-CE75-A867-62374F3C3517}"/>
                  </a:ext>
                </a:extLst>
              </p:cNvPr>
              <p:cNvGrpSpPr>
                <a:grpSpLocks noChangeAspect="1"/>
              </p:cNvGrpSpPr>
              <p:nvPr/>
            </p:nvGrpSpPr>
            <p:grpSpPr bwMode="auto">
              <a:xfrm>
                <a:off x="5421185" y="2628900"/>
                <a:ext cx="3363179" cy="1930400"/>
                <a:chOff x="228600" y="1203991"/>
                <a:chExt cx="3633398" cy="2085309"/>
              </a:xfrm>
            </p:grpSpPr>
            <p:pic>
              <p:nvPicPr>
                <p:cNvPr id="60439" name="Picture 19">
                  <a:extLst>
                    <a:ext uri="{FF2B5EF4-FFF2-40B4-BE49-F238E27FC236}">
                      <a16:creationId xmlns:a16="http://schemas.microsoft.com/office/drawing/2014/main" id="{F5A7BC59-2965-C4A5-8752-EF497F804DDF}"/>
                    </a:ext>
                  </a:extLst>
                </p:cNvPr>
                <p:cNvPicPr>
                  <a:picLocks noChangeAspect="1"/>
                </p:cNvPicPr>
                <p:nvPr/>
              </p:nvPicPr>
              <p:blipFill>
                <a:blip r:embed="rId11">
                  <a:extLst>
                    <a:ext uri="{28A0092B-C50C-407E-A947-70E740481C1C}">
                      <a14:useLocalDpi xmlns:a14="http://schemas.microsoft.com/office/drawing/2010/main" val="0"/>
                    </a:ext>
                  </a:extLst>
                </a:blip>
                <a:srcRect l="426" t="2881" b="54668"/>
                <a:stretch>
                  <a:fillRect/>
                </a:stretch>
              </p:blipFill>
              <p:spPr bwMode="auto">
                <a:xfrm>
                  <a:off x="230453" y="1203991"/>
                  <a:ext cx="3631545" cy="162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0" name="Picture 20">
                  <a:extLst>
                    <a:ext uri="{FF2B5EF4-FFF2-40B4-BE49-F238E27FC236}">
                      <a16:creationId xmlns:a16="http://schemas.microsoft.com/office/drawing/2014/main" id="{275D30E1-EFE9-8229-A6E9-E1DD8A524328}"/>
                    </a:ext>
                  </a:extLst>
                </p:cNvPr>
                <p:cNvPicPr>
                  <a:picLocks noChangeAspect="1"/>
                </p:cNvPicPr>
                <p:nvPr/>
              </p:nvPicPr>
              <p:blipFill>
                <a:blip r:embed="rId11">
                  <a:extLst>
                    <a:ext uri="{28A0092B-C50C-407E-A947-70E740481C1C}">
                      <a14:useLocalDpi xmlns:a14="http://schemas.microsoft.com/office/drawing/2010/main" val="0"/>
                    </a:ext>
                  </a:extLst>
                </a:blip>
                <a:srcRect t="86333"/>
                <a:stretch>
                  <a:fillRect/>
                </a:stretch>
              </p:blipFill>
              <p:spPr bwMode="auto">
                <a:xfrm>
                  <a:off x="228600" y="2768600"/>
                  <a:ext cx="362691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0436" name="Picture 13">
                <a:extLst>
                  <a:ext uri="{FF2B5EF4-FFF2-40B4-BE49-F238E27FC236}">
                    <a16:creationId xmlns:a16="http://schemas.microsoft.com/office/drawing/2014/main" id="{E05EF8BA-91F2-9778-B4B3-D0F735D3ADD7}"/>
                  </a:ext>
                </a:extLst>
              </p:cNvPr>
              <p:cNvPicPr>
                <a:picLocks noChangeAspect="1"/>
              </p:cNvPicPr>
              <p:nvPr/>
            </p:nvPicPr>
            <p:blipFill>
              <a:blip r:embed="rId10">
                <a:extLst>
                  <a:ext uri="{28A0092B-C50C-407E-A947-70E740481C1C}">
                    <a14:useLocalDpi xmlns:a14="http://schemas.microsoft.com/office/drawing/2010/main" val="0"/>
                  </a:ext>
                </a:extLst>
              </a:blip>
              <a:srcRect l="24467" t="5319" r="56738" b="55319"/>
              <a:stretch>
                <a:fillRect/>
              </a:stretch>
            </p:blipFill>
            <p:spPr bwMode="auto">
              <a:xfrm>
                <a:off x="6210300" y="1130300"/>
                <a:ext cx="6731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Picture 14">
                <a:extLst>
                  <a:ext uri="{FF2B5EF4-FFF2-40B4-BE49-F238E27FC236}">
                    <a16:creationId xmlns:a16="http://schemas.microsoft.com/office/drawing/2014/main" id="{0D174E02-3E34-2449-5C99-9E73774808FF}"/>
                  </a:ext>
                </a:extLst>
              </p:cNvPr>
              <p:cNvPicPr>
                <a:picLocks noChangeAspect="1"/>
              </p:cNvPicPr>
              <p:nvPr/>
            </p:nvPicPr>
            <p:blipFill>
              <a:blip r:embed="rId10">
                <a:extLst>
                  <a:ext uri="{28A0092B-C50C-407E-A947-70E740481C1C}">
                    <a14:useLocalDpi xmlns:a14="http://schemas.microsoft.com/office/drawing/2010/main" val="0"/>
                  </a:ext>
                </a:extLst>
              </a:blip>
              <a:srcRect l="42554" t="6915" r="23050" b="76596"/>
              <a:stretch>
                <a:fillRect/>
              </a:stretch>
            </p:blipFill>
            <p:spPr bwMode="auto">
              <a:xfrm>
                <a:off x="6858000" y="1143000"/>
                <a:ext cx="1231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8" name="Picture 15">
                <a:extLst>
                  <a:ext uri="{FF2B5EF4-FFF2-40B4-BE49-F238E27FC236}">
                    <a16:creationId xmlns:a16="http://schemas.microsoft.com/office/drawing/2014/main" id="{4D3075E6-FB59-0AB0-B8D4-751FAB6B2A47}"/>
                  </a:ext>
                </a:extLst>
              </p:cNvPr>
              <p:cNvPicPr>
                <a:picLocks noChangeAspect="1"/>
              </p:cNvPicPr>
              <p:nvPr/>
            </p:nvPicPr>
            <p:blipFill>
              <a:blip r:embed="rId10">
                <a:extLst>
                  <a:ext uri="{28A0092B-C50C-407E-A947-70E740481C1C}">
                    <a14:useLocalDpi xmlns:a14="http://schemas.microsoft.com/office/drawing/2010/main" val="0"/>
                  </a:ext>
                </a:extLst>
              </a:blip>
              <a:srcRect l="21986" t="1064" r="6383" b="92554"/>
              <a:stretch>
                <a:fillRect/>
              </a:stretch>
            </p:blipFill>
            <p:spPr bwMode="auto">
              <a:xfrm>
                <a:off x="6121400" y="1016000"/>
                <a:ext cx="2565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0430" name="Прямоугольник 1">
            <a:extLst>
              <a:ext uri="{FF2B5EF4-FFF2-40B4-BE49-F238E27FC236}">
                <a16:creationId xmlns:a16="http://schemas.microsoft.com/office/drawing/2014/main" id="{B6B5939B-FDE5-AA47-07C7-577C0F9FAD95}"/>
              </a:ext>
            </a:extLst>
          </p:cNvPr>
          <p:cNvSpPr>
            <a:spLocks noChangeArrowheads="1"/>
          </p:cNvSpPr>
          <p:nvPr/>
        </p:nvSpPr>
        <p:spPr bwMode="auto">
          <a:xfrm>
            <a:off x="1633538" y="3284539"/>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1400" i="1">
                <a:solidFill>
                  <a:srgbClr val="000000"/>
                </a:solidFill>
              </a:rPr>
              <a:t>Gale, Jeon, et al., Phys. Rev. Lett. 110, 012302</a:t>
            </a:r>
          </a:p>
        </p:txBody>
      </p:sp>
      <p:pic>
        <p:nvPicPr>
          <p:cNvPr id="6" name="Рисунок 5">
            <a:extLst>
              <a:ext uri="{FF2B5EF4-FFF2-40B4-BE49-F238E27FC236}">
                <a16:creationId xmlns:a16="http://schemas.microsoft.com/office/drawing/2014/main" id="{A40ECD8A-4343-3023-248C-9D5F0852B2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12708" y="3519277"/>
            <a:ext cx="4326630" cy="3038896"/>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634899"/>
                                        </p:tgtEl>
                                        <p:attrNameLst>
                                          <p:attrName>style.visibility</p:attrName>
                                        </p:attrNameLst>
                                      </p:cBhvr>
                                      <p:to>
                                        <p:strVal val="visible"/>
                                      </p:to>
                                    </p:set>
                                    <p:animEffect transition="in" filter="wipe(left)">
                                      <p:cBhvr>
                                        <p:cTn id="11" dur="500"/>
                                        <p:tgtEl>
                                          <p:spTgt spid="1634899"/>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par>
                          <p:cTn id="16" fill="hold" nodeType="afterGroup">
                            <p:stCondLst>
                              <p:cond delay="2000"/>
                            </p:stCondLst>
                            <p:childTnLst>
                              <p:par>
                                <p:cTn id="17" presetID="2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EDCB1-D9B4-BB04-9306-906B27C6D3CF}"/>
            </a:ext>
          </a:extLst>
        </p:cNvPr>
        <p:cNvGrpSpPr/>
        <p:nvPr/>
      </p:nvGrpSpPr>
      <p:grpSpPr>
        <a:xfrm>
          <a:off x="0" y="0"/>
          <a:ext cx="0" cy="0"/>
          <a:chOff x="0" y="0"/>
          <a:chExt cx="0" cy="0"/>
        </a:xfrm>
      </p:grpSpPr>
      <p:sp>
        <p:nvSpPr>
          <p:cNvPr id="20481" name="Rectangle 34">
            <a:extLst>
              <a:ext uri="{FF2B5EF4-FFF2-40B4-BE49-F238E27FC236}">
                <a16:creationId xmlns:a16="http://schemas.microsoft.com/office/drawing/2014/main" id="{BB379D6D-6886-BA71-356D-41C5DAF10E50}"/>
              </a:ext>
            </a:extLst>
          </p:cNvPr>
          <p:cNvSpPr txBox="1">
            <a:spLocks noChangeArrowheads="1"/>
          </p:cNvSpPr>
          <p:nvPr/>
        </p:nvSpPr>
        <p:spPr bwMode="auto">
          <a:xfrm>
            <a:off x="2010919" y="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Energy Density</a:t>
            </a:r>
          </a:p>
        </p:txBody>
      </p:sp>
      <p:sp>
        <p:nvSpPr>
          <p:cNvPr id="20483" name="Slide Number Placeholder 14">
            <a:extLst>
              <a:ext uri="{FF2B5EF4-FFF2-40B4-BE49-F238E27FC236}">
                <a16:creationId xmlns:a16="http://schemas.microsoft.com/office/drawing/2014/main" id="{D3F1BCEE-2E6E-B1FE-901C-3A7270B821A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5B7087-363E-F24F-8D84-0A0B0635FF51}" type="slidenum">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10" name="Picture 9" descr="A math equations and formulas&#10;&#10;Description automatically generated with medium confidence">
            <a:extLst>
              <a:ext uri="{FF2B5EF4-FFF2-40B4-BE49-F238E27FC236}">
                <a16:creationId xmlns:a16="http://schemas.microsoft.com/office/drawing/2014/main" id="{8F47A800-8189-4703-4C81-EAC2EED366A0}"/>
              </a:ext>
            </a:extLst>
          </p:cNvPr>
          <p:cNvPicPr>
            <a:picLocks noChangeAspect="1"/>
          </p:cNvPicPr>
          <p:nvPr/>
        </p:nvPicPr>
        <p:blipFill>
          <a:blip r:embed="rId3"/>
          <a:stretch>
            <a:fillRect/>
          </a:stretch>
        </p:blipFill>
        <p:spPr>
          <a:xfrm>
            <a:off x="7006979" y="1413332"/>
            <a:ext cx="3641355" cy="1985480"/>
          </a:xfrm>
          <a:prstGeom prst="rect">
            <a:avLst/>
          </a:prstGeom>
        </p:spPr>
      </p:pic>
      <p:sp>
        <p:nvSpPr>
          <p:cNvPr id="20" name="Text Box 5">
            <a:extLst>
              <a:ext uri="{FF2B5EF4-FFF2-40B4-BE49-F238E27FC236}">
                <a16:creationId xmlns:a16="http://schemas.microsoft.com/office/drawing/2014/main" id="{915C81B6-657C-E425-F06C-B4C4483BBA20}"/>
              </a:ext>
            </a:extLst>
          </p:cNvPr>
          <p:cNvSpPr txBox="1">
            <a:spLocks noChangeArrowheads="1"/>
          </p:cNvSpPr>
          <p:nvPr/>
        </p:nvSpPr>
        <p:spPr bwMode="auto">
          <a:xfrm>
            <a:off x="6781800" y="4723194"/>
            <a:ext cx="4800600" cy="400110"/>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Critical condition for QGP satisfied.</a:t>
            </a:r>
          </a:p>
        </p:txBody>
      </p:sp>
      <p:grpSp>
        <p:nvGrpSpPr>
          <p:cNvPr id="2" name="Group 1">
            <a:extLst>
              <a:ext uri="{FF2B5EF4-FFF2-40B4-BE49-F238E27FC236}">
                <a16:creationId xmlns:a16="http://schemas.microsoft.com/office/drawing/2014/main" id="{93209E53-F689-534B-AB1B-8371F03A5939}"/>
              </a:ext>
            </a:extLst>
          </p:cNvPr>
          <p:cNvGrpSpPr/>
          <p:nvPr/>
        </p:nvGrpSpPr>
        <p:grpSpPr>
          <a:xfrm>
            <a:off x="147485" y="580103"/>
            <a:ext cx="6092534" cy="6141372"/>
            <a:chOff x="2233649" y="228600"/>
            <a:chExt cx="6910351" cy="6629400"/>
          </a:xfrm>
        </p:grpSpPr>
        <p:pic>
          <p:nvPicPr>
            <p:cNvPr id="3" name="Picture 4" descr="https://www.researchgate.net/profile/Aditya_Mishra6/publication/265052090/figure/fig1/AS:305563247366155@1449863363347/The-Npart-dependence-of-the-product-of-the-Bjorken-energy-density-and-the-formation-time.png">
              <a:extLst>
                <a:ext uri="{FF2B5EF4-FFF2-40B4-BE49-F238E27FC236}">
                  <a16:creationId xmlns:a16="http://schemas.microsoft.com/office/drawing/2014/main" id="{9AF33C4B-F26A-F95E-1E0E-5D6FD4363C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33"/>
            <a:stretch/>
          </p:blipFill>
          <p:spPr bwMode="auto">
            <a:xfrm>
              <a:off x="2233649" y="228600"/>
              <a:ext cx="6910351" cy="6629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4">
              <a:extLst>
                <a:ext uri="{FF2B5EF4-FFF2-40B4-BE49-F238E27FC236}">
                  <a16:creationId xmlns:a16="http://schemas.microsoft.com/office/drawing/2014/main" id="{63FC6D21-9BF1-E707-AEA7-AEFC219A415F}"/>
                </a:ext>
              </a:extLst>
            </p:cNvPr>
            <p:cNvSpPr/>
            <p:nvPr/>
          </p:nvSpPr>
          <p:spPr bwMode="auto">
            <a:xfrm>
              <a:off x="3352800" y="2057400"/>
              <a:ext cx="5334000" cy="457200"/>
            </a:xfrm>
            <a:prstGeom prst="rect">
              <a:avLst/>
            </a:prstGeom>
            <a:solidFill>
              <a:srgbClr val="F4F400">
                <a:alpha val="5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6" name="TextBox 5">
            <a:extLst>
              <a:ext uri="{FF2B5EF4-FFF2-40B4-BE49-F238E27FC236}">
                <a16:creationId xmlns:a16="http://schemas.microsoft.com/office/drawing/2014/main" id="{DBE88592-B3E7-CDDB-8F15-D7658A647D22}"/>
              </a:ext>
            </a:extLst>
          </p:cNvPr>
          <p:cNvSpPr txBox="1"/>
          <p:nvPr/>
        </p:nvSpPr>
        <p:spPr>
          <a:xfrm>
            <a:off x="1474839" y="3398812"/>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Phys. Rev. C 93, 024901 (2016)</a:t>
            </a:r>
            <a:endParaRPr kumimoji="0" lang="ru-RU"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1534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1">
            <a:extLst>
              <a:ext uri="{FF2B5EF4-FFF2-40B4-BE49-F238E27FC236}">
                <a16:creationId xmlns:a16="http://schemas.microsoft.com/office/drawing/2014/main" id="{303214DE-3B1B-DA4B-4421-56A3EAD69AA3}"/>
              </a:ext>
            </a:extLst>
          </p:cNvPr>
          <p:cNvSpPr>
            <a:spLocks noGrp="1"/>
          </p:cNvSpPr>
          <p:nvPr>
            <p:ph type="sldNum" sz="quarter" idx="12"/>
          </p:nvPr>
        </p:nvSpPr>
        <p:spPr>
          <a:xfrm>
            <a:off x="145026" y="628682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418BAC8-6EFB-4317-A81F-630DF759D42C}" type="slidenum">
              <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0" lang="en-US" altLang="ru-RU"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1" name="Rectangle 2">
            <a:extLst>
              <a:ext uri="{FF2B5EF4-FFF2-40B4-BE49-F238E27FC236}">
                <a16:creationId xmlns:a16="http://schemas.microsoft.com/office/drawing/2014/main" id="{8EF45ABA-A444-9A7E-F823-75C15CF85E37}"/>
              </a:ext>
            </a:extLst>
          </p:cNvPr>
          <p:cNvSpPr txBox="1">
            <a:spLocks noChangeArrowheads="1"/>
          </p:cNvSpPr>
          <p:nvPr/>
        </p:nvSpPr>
        <p:spPr>
          <a:xfrm>
            <a:off x="1600200" y="144464"/>
            <a:ext cx="8991600" cy="465137"/>
          </a:xfrm>
          <a:prstGeom prst="rect">
            <a:avLst/>
          </a:prstGeom>
          <a:solidFill>
            <a:schemeClr val="accent1"/>
          </a:solidFill>
          <a:ln>
            <a:solidFill>
              <a:srgbClr val="990000"/>
            </a:solidFill>
            <a:miter lim="800000"/>
            <a:headEnd/>
            <a:tailEnd/>
          </a:ln>
          <a:effectLst>
            <a:outerShdw dist="107763" dir="2700000" algn="ctr" rotWithShape="0">
              <a:schemeClr val="bg2">
                <a:alpha val="50000"/>
              </a:scheme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rPr>
              <a:t>Thermal photons in A+A collisions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0" cap="none" spc="0" normalizeH="0" baseline="0" noProof="0" dirty="0">
              <a:ln>
                <a:noFill/>
              </a:ln>
              <a:solidFill>
                <a:srgbClr val="000000"/>
              </a:solidFill>
              <a:effectLst>
                <a:outerShdw blurRad="38100" dist="38100" dir="2700000" algn="tl">
                  <a:srgbClr val="FFFFFF"/>
                </a:outerShdw>
              </a:effectLst>
              <a:uLnTx/>
              <a:uFillTx/>
              <a:latin typeface="Arial"/>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Arial"/>
              <a:ea typeface="+mj-ea"/>
              <a:cs typeface="+mj-cs"/>
            </a:endParaRPr>
          </a:p>
        </p:txBody>
      </p:sp>
      <p:pic>
        <p:nvPicPr>
          <p:cNvPr id="3" name="Рисунок 2">
            <a:extLst>
              <a:ext uri="{FF2B5EF4-FFF2-40B4-BE49-F238E27FC236}">
                <a16:creationId xmlns:a16="http://schemas.microsoft.com/office/drawing/2014/main" id="{1F76CC99-06B0-B151-B11A-AAAC3C413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280" y="778885"/>
            <a:ext cx="3708713" cy="3745950"/>
          </a:xfrm>
          <a:prstGeom prst="rect">
            <a:avLst/>
          </a:prstGeom>
        </p:spPr>
      </p:pic>
      <p:sp>
        <p:nvSpPr>
          <p:cNvPr id="5" name="TextBox 4">
            <a:extLst>
              <a:ext uri="{FF2B5EF4-FFF2-40B4-BE49-F238E27FC236}">
                <a16:creationId xmlns:a16="http://schemas.microsoft.com/office/drawing/2014/main" id="{D95AD506-8668-D4EA-E3BC-E033B9262E7D}"/>
              </a:ext>
            </a:extLst>
          </p:cNvPr>
          <p:cNvSpPr txBox="1"/>
          <p:nvPr/>
        </p:nvSpPr>
        <p:spPr>
          <a:xfrm>
            <a:off x="1697631" y="4694121"/>
            <a:ext cx="4679936" cy="1384995"/>
          </a:xfrm>
          <a:prstGeom prst="rect">
            <a:avLst/>
          </a:prstGeom>
          <a:noFill/>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Measure the spectrum of thermal photons (non-interacting) emitted from the source.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spectrum will display the average temperature over the full lifetime of the partonic source.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Determining the initial temperature requires modeling.</a:t>
            </a:r>
          </a:p>
        </p:txBody>
      </p:sp>
      <p:sp>
        <p:nvSpPr>
          <p:cNvPr id="11" name="TextBox 10">
            <a:extLst>
              <a:ext uri="{FF2B5EF4-FFF2-40B4-BE49-F238E27FC236}">
                <a16:creationId xmlns:a16="http://schemas.microsoft.com/office/drawing/2014/main" id="{7D8B5C48-756C-2500-76F4-CA9688E46F25}"/>
              </a:ext>
            </a:extLst>
          </p:cNvPr>
          <p:cNvSpPr txBox="1"/>
          <p:nvPr/>
        </p:nvSpPr>
        <p:spPr>
          <a:xfrm>
            <a:off x="2567608" y="6245881"/>
            <a:ext cx="3528392"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PHENIX: T = 221±19±19 MeV</a:t>
            </a:r>
          </a:p>
        </p:txBody>
      </p:sp>
      <p:pic>
        <p:nvPicPr>
          <p:cNvPr id="2" name="Picture 7">
            <a:extLst>
              <a:ext uri="{FF2B5EF4-FFF2-40B4-BE49-F238E27FC236}">
                <a16:creationId xmlns:a16="http://schemas.microsoft.com/office/drawing/2014/main" id="{5810FD6F-9F2B-41E5-9EB3-64BD2E50A226}"/>
              </a:ext>
            </a:extLst>
          </p:cNvPr>
          <p:cNvPicPr>
            <a:picLocks noChangeAspect="1"/>
          </p:cNvPicPr>
          <p:nvPr/>
        </p:nvPicPr>
        <p:blipFill>
          <a:blip r:embed="rId4"/>
          <a:stretch>
            <a:fillRect/>
          </a:stretch>
        </p:blipFill>
        <p:spPr>
          <a:xfrm>
            <a:off x="6023992" y="854789"/>
            <a:ext cx="4309274" cy="3384712"/>
          </a:xfrm>
          <a:prstGeom prst="rect">
            <a:avLst/>
          </a:prstGeom>
        </p:spPr>
      </p:pic>
      <p:sp>
        <p:nvSpPr>
          <p:cNvPr id="4" name="文本框 18">
            <a:extLst>
              <a:ext uri="{FF2B5EF4-FFF2-40B4-BE49-F238E27FC236}">
                <a16:creationId xmlns:a16="http://schemas.microsoft.com/office/drawing/2014/main" id="{D50A3F57-6E94-FF79-E643-193AAD05FCC1}"/>
              </a:ext>
            </a:extLst>
          </p:cNvPr>
          <p:cNvSpPr txBox="1"/>
          <p:nvPr/>
        </p:nvSpPr>
        <p:spPr>
          <a:xfrm>
            <a:off x="7752184" y="4101002"/>
            <a:ext cx="2182058" cy="27699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808080"/>
                </a:solidFill>
                <a:effectLst/>
                <a:uLnTx/>
                <a:uFillTx/>
                <a:latin typeface="Arial"/>
                <a:ea typeface="+mn-ea"/>
                <a:cs typeface="Calibri Light" panose="020F0302020204030204" charset="0"/>
              </a:rPr>
              <a:t>PoS</a:t>
            </a:r>
            <a:r>
              <a:rPr kumimoji="0" lang="en-US" altLang="zh-CN" sz="1200" b="0" i="0" u="none" strike="noStrike" kern="1200" cap="none" spc="0" normalizeH="0" baseline="0" noProof="0" dirty="0">
                <a:ln>
                  <a:noFill/>
                </a:ln>
                <a:solidFill>
                  <a:srgbClr val="808080"/>
                </a:solidFill>
                <a:effectLst/>
                <a:uLnTx/>
                <a:uFillTx/>
                <a:latin typeface="Arial"/>
                <a:ea typeface="+mn-ea"/>
                <a:cs typeface="Calibri Light" panose="020F0302020204030204" charset="0"/>
              </a:rPr>
              <a:t> CPOD 2017 079 (2018)</a:t>
            </a:r>
          </a:p>
        </p:txBody>
      </p:sp>
      <p:sp>
        <p:nvSpPr>
          <p:cNvPr id="6" name="Text Box 5">
            <a:extLst>
              <a:ext uri="{FF2B5EF4-FFF2-40B4-BE49-F238E27FC236}">
                <a16:creationId xmlns:a16="http://schemas.microsoft.com/office/drawing/2014/main" id="{3104E96E-CC48-78E4-9C18-DA209B79FA60}"/>
              </a:ext>
            </a:extLst>
          </p:cNvPr>
          <p:cNvSpPr txBox="1">
            <a:spLocks noChangeArrowheads="1"/>
          </p:cNvSpPr>
          <p:nvPr/>
        </p:nvSpPr>
        <p:spPr bwMode="auto">
          <a:xfrm>
            <a:off x="6806160" y="6117551"/>
            <a:ext cx="3505200" cy="338554"/>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Critical condition for QGP satisfied.</a:t>
            </a:r>
          </a:p>
        </p:txBody>
      </p:sp>
      <p:sp>
        <p:nvSpPr>
          <p:cNvPr id="7" name="TextBox 6">
            <a:extLst>
              <a:ext uri="{FF2B5EF4-FFF2-40B4-BE49-F238E27FC236}">
                <a16:creationId xmlns:a16="http://schemas.microsoft.com/office/drawing/2014/main" id="{E9A2A4DF-09B3-84C8-D6C0-C478E70A946D}"/>
              </a:ext>
            </a:extLst>
          </p:cNvPr>
          <p:cNvSpPr txBox="1"/>
          <p:nvPr/>
        </p:nvSpPr>
        <p:spPr>
          <a:xfrm>
            <a:off x="6672064" y="4694121"/>
            <a:ext cx="35444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Arial"/>
                <a:ea typeface="ＭＳ Ｐゴシック" panose="020B0600070205080204" pitchFamily="34" charset="-128"/>
                <a:cs typeface="+mn-cs"/>
              </a:rPr>
              <a:t>p</a:t>
            </a:r>
            <a:r>
              <a:rPr kumimoji="0" lang="en-US" sz="2400" b="0" i="0" u="none" strike="noStrike" kern="1200" cap="none" spc="0" normalizeH="0" baseline="-25000" noProof="0" dirty="0" err="1">
                <a:ln>
                  <a:noFill/>
                </a:ln>
                <a:solidFill>
                  <a:srgbClr val="C00000"/>
                </a:solidFill>
                <a:effectLst/>
                <a:uLnTx/>
                <a:uFillTx/>
                <a:latin typeface="Arial"/>
                <a:ea typeface="ＭＳ Ｐゴシック" panose="020B0600070205080204" pitchFamily="34" charset="-128"/>
                <a:cs typeface="+mn-cs"/>
              </a:rPr>
              <a:t>T</a:t>
            </a:r>
            <a:r>
              <a:rPr kumimoji="0" lang="en-US" sz="2400" b="0" i="0" u="none" strike="noStrike" kern="1200" cap="none" spc="0" normalizeH="0" baseline="0" noProof="0" dirty="0">
                <a:ln>
                  <a:noFill/>
                </a:ln>
                <a:solidFill>
                  <a:srgbClr val="C00000"/>
                </a:solidFill>
                <a:effectLst/>
                <a:uLnTx/>
                <a:uFillTx/>
                <a:latin typeface="Arial"/>
                <a:ea typeface="ＭＳ Ｐゴシック" panose="020B0600070205080204" pitchFamily="34" charset="-128"/>
                <a:cs typeface="+mn-cs"/>
              </a:rPr>
              <a:t> slope </a:t>
            </a:r>
            <a:r>
              <a:rPr kumimoji="0" lang="en-US" sz="2400" b="0" i="0" u="none" strike="noStrike" kern="1200" cap="none" spc="0" normalizeH="0" baseline="0" noProof="0" dirty="0">
                <a:ln>
                  <a:noFill/>
                </a:ln>
                <a:solidFill>
                  <a:srgbClr val="C00000"/>
                </a:solidFill>
                <a:effectLst/>
                <a:uLnTx/>
                <a:uFillTx/>
                <a:latin typeface="Arial"/>
                <a:ea typeface="ＭＳ Ｐゴシック" panose="020B0600070205080204" pitchFamily="34" charset="-128"/>
                <a:cs typeface="Arial" panose="020B0604020202020204" pitchFamily="34" charset="0"/>
              </a:rPr>
              <a:t>⇒ Temperature</a:t>
            </a:r>
            <a:r>
              <a:rPr kumimoji="0" lang="en-US" sz="2400" b="0" i="0" u="none" strike="noStrike" kern="1200" cap="none" spc="0" normalizeH="0" baseline="0" noProof="0" dirty="0">
                <a:ln>
                  <a:noFill/>
                </a:ln>
                <a:solidFill>
                  <a:srgbClr val="C00000"/>
                </a:solidFill>
                <a:effectLst/>
                <a:uLnTx/>
                <a:uFillTx/>
                <a:latin typeface="Arial"/>
                <a:ea typeface="ＭＳ Ｐゴシック" panose="020B0600070205080204" pitchFamily="34" charset="-128"/>
                <a:cs typeface="+mn-cs"/>
              </a:rPr>
              <a:t> </a:t>
            </a:r>
          </a:p>
        </p:txBody>
      </p:sp>
    </p:spTree>
    <p:extLst>
      <p:ext uri="{BB962C8B-B14F-4D97-AF65-F5344CB8AC3E}">
        <p14:creationId xmlns:p14="http://schemas.microsoft.com/office/powerpoint/2010/main" val="224775856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CBB9E-9726-6924-EBBB-DC6247F77AFF}"/>
            </a:ext>
          </a:extLst>
        </p:cNvPr>
        <p:cNvGrpSpPr/>
        <p:nvPr/>
      </p:nvGrpSpPr>
      <p:grpSpPr>
        <a:xfrm>
          <a:off x="0" y="0"/>
          <a:ext cx="0" cy="0"/>
          <a:chOff x="0" y="0"/>
          <a:chExt cx="0" cy="0"/>
        </a:xfrm>
      </p:grpSpPr>
      <p:sp>
        <p:nvSpPr>
          <p:cNvPr id="30" name="Text Box 9">
            <a:extLst>
              <a:ext uri="{FF2B5EF4-FFF2-40B4-BE49-F238E27FC236}">
                <a16:creationId xmlns:a16="http://schemas.microsoft.com/office/drawing/2014/main" id="{3F1FA551-5A44-5CF1-9FA6-7AFDFD5A8522}"/>
              </a:ext>
            </a:extLst>
          </p:cNvPr>
          <p:cNvSpPr txBox="1">
            <a:spLocks noChangeArrowheads="1"/>
          </p:cNvSpPr>
          <p:nvPr/>
        </p:nvSpPr>
        <p:spPr bwMode="auto">
          <a:xfrm>
            <a:off x="1524000" y="1"/>
            <a:ext cx="9144000" cy="523875"/>
          </a:xfrm>
          <a:prstGeom prst="rect">
            <a:avLst/>
          </a:prstGeom>
          <a:solidFill>
            <a:schemeClr val="accent2">
              <a:lumMod val="20000"/>
              <a:lumOff val="80000"/>
            </a:schemeClr>
          </a:solid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STAR: Thermal dileptons </a:t>
            </a:r>
            <a:endParaRPr kumimoji="0" lang="ru-RU" altLang="ru-RU" sz="28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31" name="CustomShape 1">
            <a:extLst>
              <a:ext uri="{FF2B5EF4-FFF2-40B4-BE49-F238E27FC236}">
                <a16:creationId xmlns:a16="http://schemas.microsoft.com/office/drawing/2014/main" id="{75BF3B90-B0F8-F3BA-AF95-130BA7198406}"/>
              </a:ext>
            </a:extLst>
          </p:cNvPr>
          <p:cNvSpPr/>
          <p:nvPr/>
        </p:nvSpPr>
        <p:spPr>
          <a:xfrm>
            <a:off x="1524000" y="115888"/>
            <a:ext cx="9144000" cy="38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2468" name="Номер слайда 10">
            <a:extLst>
              <a:ext uri="{FF2B5EF4-FFF2-40B4-BE49-F238E27FC236}">
                <a16:creationId xmlns:a16="http://schemas.microsoft.com/office/drawing/2014/main" id="{399642E0-7099-EF72-8C1E-61FB234B8B37}"/>
              </a:ext>
            </a:extLst>
          </p:cNvPr>
          <p:cNvSpPr>
            <a:spLocks noGrp="1" noChangeArrowheads="1"/>
          </p:cNvSpPr>
          <p:nvPr>
            <p:ph type="sldNum" sz="quarter" idx="12"/>
          </p:nvPr>
        </p:nvSpPr>
        <p:spPr>
          <a:xfrm>
            <a:off x="10261601" y="6605588"/>
            <a:ext cx="442913" cy="207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519642-250E-473A-B9F3-AAD6E91FF3A9}" type="slidenum">
              <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 name="Рисунок 2">
            <a:extLst>
              <a:ext uri="{FF2B5EF4-FFF2-40B4-BE49-F238E27FC236}">
                <a16:creationId xmlns:a16="http://schemas.microsoft.com/office/drawing/2014/main" id="{8054E5A4-F474-697D-5E81-710C025ED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4903"/>
            <a:ext cx="6115208" cy="4791022"/>
          </a:xfrm>
          <a:prstGeom prst="rect">
            <a:avLst/>
          </a:prstGeom>
        </p:spPr>
      </p:pic>
      <p:pic>
        <p:nvPicPr>
          <p:cNvPr id="5" name="Рисунок 4">
            <a:extLst>
              <a:ext uri="{FF2B5EF4-FFF2-40B4-BE49-F238E27FC236}">
                <a16:creationId xmlns:a16="http://schemas.microsoft.com/office/drawing/2014/main" id="{BD573C6F-2FC9-5F72-3C95-2F2859190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570" y="1425677"/>
            <a:ext cx="5876190" cy="4235085"/>
          </a:xfrm>
          <a:prstGeom prst="rect">
            <a:avLst/>
          </a:prstGeom>
        </p:spPr>
      </p:pic>
      <p:sp>
        <p:nvSpPr>
          <p:cNvPr id="6" name="TextBox 5">
            <a:extLst>
              <a:ext uri="{FF2B5EF4-FFF2-40B4-BE49-F238E27FC236}">
                <a16:creationId xmlns:a16="http://schemas.microsoft.com/office/drawing/2014/main" id="{15FB4780-A3F8-7E41-3160-0DFAE44F867A}"/>
              </a:ext>
            </a:extLst>
          </p:cNvPr>
          <p:cNvSpPr txBox="1"/>
          <p:nvPr/>
        </p:nvSpPr>
        <p:spPr>
          <a:xfrm>
            <a:off x="1150374" y="5840361"/>
            <a:ext cx="50751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LMR – Thermal radiation from HG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IMR  - Thermal radiation from QGP</a:t>
            </a:r>
            <a:endParaRPr kumimoji="0" lang="ru-RU"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96313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4">
            <a:extLst>
              <a:ext uri="{FF2B5EF4-FFF2-40B4-BE49-F238E27FC236}">
                <a16:creationId xmlns:a16="http://schemas.microsoft.com/office/drawing/2014/main" id="{985A3073-42B9-A448-A819-D27EA1F97A42}"/>
              </a:ext>
            </a:extLst>
          </p:cNvPr>
          <p:cNvSpPr txBox="1">
            <a:spLocks noChangeArrowheads="1"/>
          </p:cNvSpPr>
          <p:nvPr/>
        </p:nvSpPr>
        <p:spPr bwMode="auto">
          <a:xfrm>
            <a:off x="1905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Chemical and Thermal Equilibrium?</a:t>
            </a: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5B7087-363E-F24F-8D84-0A0B0635FF51}" type="slidenum">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8" name="Text Box 5">
            <a:extLst>
              <a:ext uri="{FF2B5EF4-FFF2-40B4-BE49-F238E27FC236}">
                <a16:creationId xmlns:a16="http://schemas.microsoft.com/office/drawing/2014/main" id="{5DB05E9F-7C43-0967-B392-9AA62853DB43}"/>
              </a:ext>
            </a:extLst>
          </p:cNvPr>
          <p:cNvSpPr txBox="1">
            <a:spLocks noChangeArrowheads="1"/>
          </p:cNvSpPr>
          <p:nvPr/>
        </p:nvSpPr>
        <p:spPr bwMode="auto">
          <a:xfrm>
            <a:off x="560561" y="4625485"/>
            <a:ext cx="11365967" cy="338554"/>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Particle ratios described very well by statistical model assuming thermal and chemical equilibrium</a:t>
            </a:r>
          </a:p>
        </p:txBody>
      </p:sp>
      <p:pic>
        <p:nvPicPr>
          <p:cNvPr id="6" name="Picture 5">
            <a:extLst>
              <a:ext uri="{FF2B5EF4-FFF2-40B4-BE49-F238E27FC236}">
                <a16:creationId xmlns:a16="http://schemas.microsoft.com/office/drawing/2014/main" id="{C4B5D948-0D3F-B4FD-F85E-1D50145DD5E9}"/>
              </a:ext>
            </a:extLst>
          </p:cNvPr>
          <p:cNvPicPr>
            <a:picLocks noChangeAspect="1"/>
          </p:cNvPicPr>
          <p:nvPr/>
        </p:nvPicPr>
        <p:blipFill>
          <a:blip r:embed="rId3"/>
          <a:stretch>
            <a:fillRect/>
          </a:stretch>
        </p:blipFill>
        <p:spPr>
          <a:xfrm>
            <a:off x="0" y="775702"/>
            <a:ext cx="5431078" cy="3766076"/>
          </a:xfrm>
          <a:prstGeom prst="rect">
            <a:avLst/>
          </a:prstGeom>
        </p:spPr>
      </p:pic>
      <p:sp>
        <p:nvSpPr>
          <p:cNvPr id="8" name="文本框 18">
            <a:extLst>
              <a:ext uri="{FF2B5EF4-FFF2-40B4-BE49-F238E27FC236}">
                <a16:creationId xmlns:a16="http://schemas.microsoft.com/office/drawing/2014/main" id="{99A884CF-F3E2-E1AE-A7D0-4FC361CCF137}"/>
              </a:ext>
            </a:extLst>
          </p:cNvPr>
          <p:cNvSpPr txBox="1"/>
          <p:nvPr/>
        </p:nvSpPr>
        <p:spPr>
          <a:xfrm>
            <a:off x="5221887" y="734799"/>
            <a:ext cx="2182058" cy="276999"/>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808080"/>
                </a:solidFill>
                <a:effectLst/>
                <a:uLnTx/>
                <a:uFillTx/>
                <a:latin typeface="Calibri" panose="020F0502020204030204"/>
                <a:ea typeface="ＭＳ Ｐゴシック" panose="020B0600070205080204" pitchFamily="34" charset="-128"/>
                <a:cs typeface="Calibri Light" panose="020F0302020204030204" charset="0"/>
              </a:rPr>
              <a:t>STAR, NPA 757 102 (2005)</a:t>
            </a:r>
          </a:p>
        </p:txBody>
      </p:sp>
      <p:pic>
        <p:nvPicPr>
          <p:cNvPr id="2" name="Picture 2" descr="Fig. 5">
            <a:extLst>
              <a:ext uri="{FF2B5EF4-FFF2-40B4-BE49-F238E27FC236}">
                <a16:creationId xmlns:a16="http://schemas.microsoft.com/office/drawing/2014/main" id="{192B4126-3795-6270-2A7D-527F079983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2246" y="1108061"/>
            <a:ext cx="4644189" cy="3218133"/>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FBCC7FB-C21C-E0B5-3A52-F2D24CFC07F4}"/>
              </a:ext>
            </a:extLst>
          </p:cNvPr>
          <p:cNvSpPr txBox="1"/>
          <p:nvPr/>
        </p:nvSpPr>
        <p:spPr>
          <a:xfrm>
            <a:off x="7439379" y="752957"/>
            <a:ext cx="3027385" cy="230832"/>
          </a:xfrm>
          <a:prstGeom prst="rect">
            <a:avLst/>
          </a:prstGeom>
          <a:noFill/>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6699"/>
                </a:solidFill>
                <a:effectLst/>
                <a:uLnTx/>
                <a:uFillTx/>
                <a:latin typeface="Brandon Grotesque Light" panose="020B0303020203060202" pitchFamily="34" charset="77"/>
                <a:ea typeface="+mn-ea"/>
                <a:cs typeface="+mn-cs"/>
                <a:hlinkClick r:id="rId5"/>
              </a:rPr>
              <a:t>Nature</a:t>
            </a:r>
            <a:r>
              <a:rPr kumimoji="0" lang="en-US" sz="900" b="0" i="0" u="none" strike="noStrike" kern="1200" cap="none" spc="0" normalizeH="0" baseline="0" noProof="0" dirty="0">
                <a:ln>
                  <a:noFill/>
                </a:ln>
                <a:solidFill>
                  <a:srgbClr val="222222"/>
                </a:solidFill>
                <a:effectLst/>
                <a:uLnTx/>
                <a:uFillTx/>
                <a:latin typeface="Brandon Grotesque Light" panose="020B0303020203060202" pitchFamily="34" charset="77"/>
                <a:ea typeface="+mn-ea"/>
                <a:cs typeface="+mn-cs"/>
              </a:rPr>
              <a:t> volume 561, pages 321–330 (2018)</a:t>
            </a:r>
            <a:endParaRPr kumimoji="0" lang="en-BR" sz="900" b="0" i="0" u="none" strike="noStrike" kern="1200" cap="none" spc="0" normalizeH="0" baseline="0" noProof="0" dirty="0">
              <a:ln>
                <a:noFill/>
              </a:ln>
              <a:solidFill>
                <a:prstClr val="black"/>
              </a:solidFill>
              <a:effectLst/>
              <a:uLnTx/>
              <a:uFillTx/>
              <a:latin typeface="Brandon Grotesque Light" panose="020B0303020203060202" pitchFamily="34" charset="77"/>
              <a:ea typeface="+mn-ea"/>
              <a:cs typeface="+mn-cs"/>
            </a:endParaRPr>
          </a:p>
        </p:txBody>
      </p:sp>
      <p:sp>
        <p:nvSpPr>
          <p:cNvPr id="5" name="TextBox 4">
            <a:extLst>
              <a:ext uri="{FF2B5EF4-FFF2-40B4-BE49-F238E27FC236}">
                <a16:creationId xmlns:a16="http://schemas.microsoft.com/office/drawing/2014/main" id="{1EEA594D-DD14-E7B8-9865-B168FEE10133}"/>
              </a:ext>
            </a:extLst>
          </p:cNvPr>
          <p:cNvSpPr txBox="1"/>
          <p:nvPr/>
        </p:nvSpPr>
        <p:spPr>
          <a:xfrm>
            <a:off x="206477" y="5047746"/>
            <a:ext cx="1172005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The experimental result that the chemical freeze-out temperature turns out to be close to 𝑇𝑐 has a fundamental reason: because of the very rapid temperature and density change across the phase transition and afterwards due to the rapid expansion, the resulting low hadron densities in the fireball combined with its size cause inelastic</a:t>
            </a:r>
            <a:b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interaction between hadrons to cease within a narrow temperature interval of a few MeV after hadron formation.</a:t>
            </a:r>
            <a:endParaRPr kumimoji="0" lang="ru-RU"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32793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5">
            <a:extLst>
              <a:ext uri="{FF2B5EF4-FFF2-40B4-BE49-F238E27FC236}">
                <a16:creationId xmlns:a16="http://schemas.microsoft.com/office/drawing/2014/main" id="{AAEC04C2-3C37-8EAB-2B62-6ADB3912AC9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fld id="{63E3E16E-7121-4509-A132-E6FB995375C8}" type="slidenum">
              <a:rPr lang="en-US" altLang="ru-RU" sz="1400">
                <a:solidFill>
                  <a:srgbClr val="000000"/>
                </a:solidFill>
              </a:rPr>
              <a:pPr fontAlgn="base">
                <a:spcBef>
                  <a:spcPct val="0"/>
                </a:spcBef>
                <a:spcAft>
                  <a:spcPct val="0"/>
                </a:spcAft>
                <a:buNone/>
                <a:defRPr/>
              </a:pPr>
              <a:t>17</a:t>
            </a:fld>
            <a:endParaRPr lang="en-US" altLang="ru-RU" sz="1400">
              <a:solidFill>
                <a:srgbClr val="000000"/>
              </a:solidFill>
            </a:endParaRPr>
          </a:p>
        </p:txBody>
      </p:sp>
      <p:sp>
        <p:nvSpPr>
          <p:cNvPr id="225283" name="Rectangle 2">
            <a:extLst>
              <a:ext uri="{FF2B5EF4-FFF2-40B4-BE49-F238E27FC236}">
                <a16:creationId xmlns:a16="http://schemas.microsoft.com/office/drawing/2014/main" id="{5E6F7A7B-25A6-575D-9AB8-DF966F5D68BA}"/>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defRPr/>
            </a:pPr>
            <a:endParaRPr lang="ru-RU" altLang="ru-RU" sz="1800" b="1">
              <a:solidFill>
                <a:srgbClr val="000000"/>
              </a:solidFill>
            </a:endParaRPr>
          </a:p>
        </p:txBody>
      </p:sp>
      <p:sp>
        <p:nvSpPr>
          <p:cNvPr id="225284" name="Rectangle 3">
            <a:extLst>
              <a:ext uri="{FF2B5EF4-FFF2-40B4-BE49-F238E27FC236}">
                <a16:creationId xmlns:a16="http://schemas.microsoft.com/office/drawing/2014/main" id="{CEF80838-B8FA-0172-E6C5-AB25627248F2}"/>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defRPr/>
            </a:pPr>
            <a:endParaRPr lang="ru-RU" altLang="ru-RU" sz="1800" b="1">
              <a:solidFill>
                <a:srgbClr val="000000"/>
              </a:solidFill>
            </a:endParaRPr>
          </a:p>
        </p:txBody>
      </p:sp>
      <p:sp>
        <p:nvSpPr>
          <p:cNvPr id="225285" name="Rectangle 4">
            <a:extLst>
              <a:ext uri="{FF2B5EF4-FFF2-40B4-BE49-F238E27FC236}">
                <a16:creationId xmlns:a16="http://schemas.microsoft.com/office/drawing/2014/main" id="{0B1CA949-CE69-9F24-A810-46960F50FD8E}"/>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defRPr/>
            </a:pPr>
            <a:endParaRPr lang="ru-RU" altLang="ru-RU" sz="1800" b="1">
              <a:solidFill>
                <a:srgbClr val="000000"/>
              </a:solidFill>
            </a:endParaRPr>
          </a:p>
        </p:txBody>
      </p:sp>
      <p:sp>
        <p:nvSpPr>
          <p:cNvPr id="225286" name="Rectangle 5">
            <a:extLst>
              <a:ext uri="{FF2B5EF4-FFF2-40B4-BE49-F238E27FC236}">
                <a16:creationId xmlns:a16="http://schemas.microsoft.com/office/drawing/2014/main" id="{8BC272C6-C8A4-DE5F-872E-402CAFAE75C6}"/>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defRPr/>
            </a:pPr>
            <a:endParaRPr lang="ru-RU" altLang="ru-RU" sz="1800" b="1">
              <a:solidFill>
                <a:srgbClr val="000000"/>
              </a:solidFill>
            </a:endParaRPr>
          </a:p>
        </p:txBody>
      </p:sp>
      <p:sp>
        <p:nvSpPr>
          <p:cNvPr id="225287" name="Rectangle 6">
            <a:extLst>
              <a:ext uri="{FF2B5EF4-FFF2-40B4-BE49-F238E27FC236}">
                <a16:creationId xmlns:a16="http://schemas.microsoft.com/office/drawing/2014/main" id="{D641F711-BDD8-F989-D4AA-BE1A08258C9F}"/>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defRPr/>
            </a:pPr>
            <a:endParaRPr lang="ru-RU" altLang="ru-RU" sz="1800" b="1">
              <a:solidFill>
                <a:srgbClr val="000000"/>
              </a:solidFill>
            </a:endParaRPr>
          </a:p>
        </p:txBody>
      </p:sp>
      <p:sp>
        <p:nvSpPr>
          <p:cNvPr id="225288" name="Rectangle 4">
            <a:extLst>
              <a:ext uri="{FF2B5EF4-FFF2-40B4-BE49-F238E27FC236}">
                <a16:creationId xmlns:a16="http://schemas.microsoft.com/office/drawing/2014/main" id="{BDE0C469-12A3-3683-B42F-AED44DE8468D}"/>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defRPr/>
            </a:pPr>
            <a:endParaRPr lang="ru-RU" altLang="ru-RU" sz="1800" b="1">
              <a:solidFill>
                <a:srgbClr val="000000"/>
              </a:solidFill>
            </a:endParaRPr>
          </a:p>
        </p:txBody>
      </p:sp>
      <p:sp>
        <p:nvSpPr>
          <p:cNvPr id="225289" name="Rectangle 5">
            <a:extLst>
              <a:ext uri="{FF2B5EF4-FFF2-40B4-BE49-F238E27FC236}">
                <a16:creationId xmlns:a16="http://schemas.microsoft.com/office/drawing/2014/main" id="{54691C9E-BFDB-F021-E24F-906DB85DDA32}"/>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defRPr/>
            </a:pPr>
            <a:endParaRPr lang="ru-RU" altLang="ru-RU" sz="1800" b="1">
              <a:solidFill>
                <a:srgbClr val="000000"/>
              </a:solidFill>
            </a:endParaRPr>
          </a:p>
        </p:txBody>
      </p:sp>
      <p:sp>
        <p:nvSpPr>
          <p:cNvPr id="225290" name="Rectangle 6">
            <a:extLst>
              <a:ext uri="{FF2B5EF4-FFF2-40B4-BE49-F238E27FC236}">
                <a16:creationId xmlns:a16="http://schemas.microsoft.com/office/drawing/2014/main" id="{801A51A3-E024-AD2C-6B72-187EC4D04710}"/>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defRPr/>
            </a:pPr>
            <a:endParaRPr lang="ru-RU" altLang="ru-RU" sz="1800" b="1">
              <a:solidFill>
                <a:srgbClr val="000000"/>
              </a:solidFill>
            </a:endParaRPr>
          </a:p>
        </p:txBody>
      </p:sp>
      <p:sp>
        <p:nvSpPr>
          <p:cNvPr id="225291" name="Rectangle 7">
            <a:extLst>
              <a:ext uri="{FF2B5EF4-FFF2-40B4-BE49-F238E27FC236}">
                <a16:creationId xmlns:a16="http://schemas.microsoft.com/office/drawing/2014/main" id="{31FCF591-FDD7-2E21-C680-C78D95C5839A}"/>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defRPr/>
            </a:pPr>
            <a:endParaRPr lang="ru-RU" altLang="ru-RU" sz="1800" b="1">
              <a:solidFill>
                <a:srgbClr val="000000"/>
              </a:solidFill>
            </a:endParaRPr>
          </a:p>
        </p:txBody>
      </p:sp>
      <p:sp>
        <p:nvSpPr>
          <p:cNvPr id="225292" name="Rectangle 8">
            <a:extLst>
              <a:ext uri="{FF2B5EF4-FFF2-40B4-BE49-F238E27FC236}">
                <a16:creationId xmlns:a16="http://schemas.microsoft.com/office/drawing/2014/main" id="{F7235F2B-CE1A-56AD-22F7-9484F2D98B4B}"/>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defRPr/>
            </a:pPr>
            <a:endParaRPr lang="ru-RU" altLang="ru-RU" sz="1800" b="1">
              <a:solidFill>
                <a:srgbClr val="000000"/>
              </a:solidFill>
            </a:endParaRPr>
          </a:p>
        </p:txBody>
      </p:sp>
      <p:sp>
        <p:nvSpPr>
          <p:cNvPr id="32" name="Rectangle 2">
            <a:extLst>
              <a:ext uri="{FF2B5EF4-FFF2-40B4-BE49-F238E27FC236}">
                <a16:creationId xmlns:a16="http://schemas.microsoft.com/office/drawing/2014/main" id="{DF0F44DA-A9AA-FE00-0D3E-86B99E22D5C7}"/>
              </a:ext>
            </a:extLst>
          </p:cNvPr>
          <p:cNvSpPr>
            <a:spLocks noGrp="1" noChangeArrowheads="1"/>
          </p:cNvSpPr>
          <p:nvPr>
            <p:ph type="title"/>
          </p:nvPr>
        </p:nvSpPr>
        <p:spPr>
          <a:xfrm>
            <a:off x="1676400" y="79375"/>
            <a:ext cx="8694738" cy="406400"/>
          </a:xfrm>
          <a:solidFill>
            <a:schemeClr val="accent1"/>
          </a:solidFill>
          <a:ln>
            <a:solidFill>
              <a:srgbClr val="990000"/>
            </a:solidFill>
            <a:miter lim="800000"/>
            <a:headEnd/>
            <a:tailEnd/>
          </a:ln>
          <a:effectLst>
            <a:outerShdw dist="107763" dir="2700000" algn="ctr" rotWithShape="0">
              <a:schemeClr val="bg2">
                <a:alpha val="50000"/>
              </a:schemeClr>
            </a:outerShdw>
          </a:effectLst>
        </p:spPr>
        <p:txBody>
          <a:bodyPr/>
          <a:lstStyle/>
          <a:p>
            <a:pPr algn="l" eaLnBrk="1" hangingPunct="1">
              <a:defRPr/>
            </a:pPr>
            <a:r>
              <a:rPr lang="en-US" altLang="ru-RU" sz="3600" b="1" kern="1200" dirty="0">
                <a:solidFill>
                  <a:srgbClr val="C00000"/>
                </a:solidFill>
                <a:latin typeface="Times New Roman" panose="02020603050405020304" pitchFamily="18" charset="0"/>
                <a:ea typeface="+mn-ea"/>
                <a:cs typeface="Times New Roman" panose="02020603050405020304" pitchFamily="18" charset="0"/>
              </a:rPr>
              <a:t>   Evolution of the system created in RHIC</a:t>
            </a:r>
            <a:r>
              <a:rPr lang="en-US" altLang="ru-RU" sz="4000" b="1" i="1" kern="1200" dirty="0">
                <a:solidFill>
                  <a:srgbClr val="C00000"/>
                </a:solidFill>
                <a:latin typeface="Times New Roman" panose="02020603050405020304" pitchFamily="18" charset="0"/>
                <a:ea typeface="+mn-ea"/>
                <a:cs typeface="Times New Roman" panose="02020603050405020304" pitchFamily="18" charset="0"/>
              </a:rPr>
              <a:t> </a:t>
            </a:r>
            <a:r>
              <a:rPr lang="en-US" sz="4000" b="1" i="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sp>
        <p:nvSpPr>
          <p:cNvPr id="225294" name="Left-Right Arrow 1">
            <a:extLst>
              <a:ext uri="{FF2B5EF4-FFF2-40B4-BE49-F238E27FC236}">
                <a16:creationId xmlns:a16="http://schemas.microsoft.com/office/drawing/2014/main" id="{B795DE53-84E3-006B-7316-CD2694640103}"/>
              </a:ext>
            </a:extLst>
          </p:cNvPr>
          <p:cNvSpPr>
            <a:spLocks noChangeArrowheads="1"/>
          </p:cNvSpPr>
          <p:nvPr/>
        </p:nvSpPr>
        <p:spPr bwMode="auto">
          <a:xfrm>
            <a:off x="3048001" y="1676401"/>
            <a:ext cx="2187575" cy="733663"/>
          </a:xfrm>
          <a:prstGeom prst="leftRight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endParaRPr lang="ru-RU" altLang="ru-RU" sz="1800" b="1">
              <a:solidFill>
                <a:srgbClr val="000000"/>
              </a:solidFill>
            </a:endParaRPr>
          </a:p>
        </p:txBody>
      </p:sp>
      <p:sp>
        <p:nvSpPr>
          <p:cNvPr id="225295" name="Left-Right Arrow 2">
            <a:extLst>
              <a:ext uri="{FF2B5EF4-FFF2-40B4-BE49-F238E27FC236}">
                <a16:creationId xmlns:a16="http://schemas.microsoft.com/office/drawing/2014/main" id="{13C9104B-6EBE-DAE2-FF77-004F0C863F46}"/>
              </a:ext>
            </a:extLst>
          </p:cNvPr>
          <p:cNvSpPr>
            <a:spLocks noChangeArrowheads="1"/>
          </p:cNvSpPr>
          <p:nvPr/>
        </p:nvSpPr>
        <p:spPr bwMode="auto">
          <a:xfrm>
            <a:off x="3048001" y="1905001"/>
            <a:ext cx="2187575" cy="733663"/>
          </a:xfrm>
          <a:prstGeom prst="leftRight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endParaRPr lang="ru-RU" altLang="ru-RU" sz="1800" b="1">
              <a:solidFill>
                <a:srgbClr val="000000"/>
              </a:solidFill>
            </a:endParaRPr>
          </a:p>
        </p:txBody>
      </p:sp>
      <p:cxnSp>
        <p:nvCxnSpPr>
          <p:cNvPr id="225296" name="Straight Arrow Connector 4">
            <a:extLst>
              <a:ext uri="{FF2B5EF4-FFF2-40B4-BE49-F238E27FC236}">
                <a16:creationId xmlns:a16="http://schemas.microsoft.com/office/drawing/2014/main" id="{D71F8C09-49D4-EE7F-4335-4715BAF8F7F5}"/>
              </a:ext>
            </a:extLst>
          </p:cNvPr>
          <p:cNvCxnSpPr>
            <a:cxnSpLocks noChangeShapeType="1"/>
          </p:cNvCxnSpPr>
          <p:nvPr/>
        </p:nvCxnSpPr>
        <p:spPr bwMode="auto">
          <a:xfrm flipH="1">
            <a:off x="5029201" y="1905000"/>
            <a:ext cx="206375" cy="3317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pic>
        <p:nvPicPr>
          <p:cNvPr id="225297" name="Рисунок 1">
            <a:extLst>
              <a:ext uri="{FF2B5EF4-FFF2-40B4-BE49-F238E27FC236}">
                <a16:creationId xmlns:a16="http://schemas.microsoft.com/office/drawing/2014/main" id="{CC766269-4D6E-9E8C-D46E-620283606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300" y="1104900"/>
            <a:ext cx="754380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Стрелка: вправо 4">
            <a:extLst>
              <a:ext uri="{FF2B5EF4-FFF2-40B4-BE49-F238E27FC236}">
                <a16:creationId xmlns:a16="http://schemas.microsoft.com/office/drawing/2014/main" id="{DD1D540F-C749-8AB0-68BD-02BFAA96F3D9}"/>
              </a:ext>
            </a:extLst>
          </p:cNvPr>
          <p:cNvSpPr/>
          <p:nvPr/>
        </p:nvSpPr>
        <p:spPr bwMode="auto">
          <a:xfrm>
            <a:off x="1511300" y="3124201"/>
            <a:ext cx="9067800" cy="733663"/>
          </a:xfrm>
          <a:prstGeom prst="rightArrow">
            <a:avLst/>
          </a:prstGeom>
          <a:solidFill>
            <a:schemeClr val="accent3">
              <a:lumMod val="95000"/>
            </a:schemeClr>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spAutoFit/>
          </a:bodyPr>
          <a:lstStyle/>
          <a:p>
            <a:pPr fontAlgn="base">
              <a:spcBef>
                <a:spcPct val="50000"/>
              </a:spcBef>
              <a:spcAft>
                <a:spcPct val="0"/>
              </a:spcAft>
              <a:defRPr/>
            </a:pPr>
            <a:endParaRPr lang="ru-RU" b="1" dirty="0">
              <a:solidFill>
                <a:srgbClr val="000000"/>
              </a:solidFill>
              <a:latin typeface="Arial"/>
            </a:endParaRPr>
          </a:p>
        </p:txBody>
      </p:sp>
      <p:sp>
        <p:nvSpPr>
          <p:cNvPr id="225299" name="Стрелка: вправо 5">
            <a:extLst>
              <a:ext uri="{FF2B5EF4-FFF2-40B4-BE49-F238E27FC236}">
                <a16:creationId xmlns:a16="http://schemas.microsoft.com/office/drawing/2014/main" id="{10DD8457-531C-DEFA-0AD0-56ED3F867200}"/>
              </a:ext>
            </a:extLst>
          </p:cNvPr>
          <p:cNvSpPr>
            <a:spLocks noChangeArrowheads="1"/>
          </p:cNvSpPr>
          <p:nvPr/>
        </p:nvSpPr>
        <p:spPr bwMode="auto">
          <a:xfrm>
            <a:off x="1600200" y="5257801"/>
            <a:ext cx="685800" cy="733663"/>
          </a:xfrm>
          <a:prstGeom prst="rightArrow">
            <a:avLst>
              <a:gd name="adj1" fmla="val 50000"/>
              <a:gd name="adj2" fmla="val 5014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endParaRPr lang="ru-RU" altLang="ru-RU" sz="1800" b="1">
              <a:solidFill>
                <a:srgbClr val="000000"/>
              </a:solidFill>
            </a:endParaRPr>
          </a:p>
        </p:txBody>
      </p:sp>
      <p:pic>
        <p:nvPicPr>
          <p:cNvPr id="225300" name="Рисунок 1">
            <a:extLst>
              <a:ext uri="{FF2B5EF4-FFF2-40B4-BE49-F238E27FC236}">
                <a16:creationId xmlns:a16="http://schemas.microsoft.com/office/drawing/2014/main" id="{5CC027D3-A45E-43F5-79E9-31BD39995C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7326" y="1177926"/>
            <a:ext cx="1179513"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1" name="Прямоугольник 2">
            <a:extLst>
              <a:ext uri="{FF2B5EF4-FFF2-40B4-BE49-F238E27FC236}">
                <a16:creationId xmlns:a16="http://schemas.microsoft.com/office/drawing/2014/main" id="{FAAFD6BF-BFF8-DB81-1B0A-B40A6ABE5ACF}"/>
              </a:ext>
            </a:extLst>
          </p:cNvPr>
          <p:cNvSpPr>
            <a:spLocks noChangeArrowheads="1"/>
          </p:cNvSpPr>
          <p:nvPr/>
        </p:nvSpPr>
        <p:spPr bwMode="auto">
          <a:xfrm>
            <a:off x="1479551" y="1192214"/>
            <a:ext cx="11858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1600" b="1">
                <a:solidFill>
                  <a:srgbClr val="FFFFFF"/>
                </a:solidFill>
                <a:latin typeface="TimesNewRomanPS-BoldMT"/>
              </a:rPr>
              <a:t>Initial state</a:t>
            </a:r>
            <a:endParaRPr lang="ru-RU" altLang="ru-RU" sz="1800" b="1">
              <a:solidFill>
                <a:srgbClr val="000000"/>
              </a:solidFill>
            </a:endParaRPr>
          </a:p>
        </p:txBody>
      </p:sp>
      <p:sp>
        <p:nvSpPr>
          <p:cNvPr id="225302" name="Прямоугольник 3">
            <a:extLst>
              <a:ext uri="{FF2B5EF4-FFF2-40B4-BE49-F238E27FC236}">
                <a16:creationId xmlns:a16="http://schemas.microsoft.com/office/drawing/2014/main" id="{96EC98A4-70DB-E66A-CE55-BA448F517AE0}"/>
              </a:ext>
            </a:extLst>
          </p:cNvPr>
          <p:cNvSpPr>
            <a:spLocks noChangeArrowheads="1"/>
          </p:cNvSpPr>
          <p:nvPr/>
        </p:nvSpPr>
        <p:spPr bwMode="auto">
          <a:xfrm>
            <a:off x="2189163" y="250825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1600" b="1">
                <a:solidFill>
                  <a:srgbClr val="FFFFFF"/>
                </a:solidFill>
                <a:latin typeface="TimesNewRomanPS-BoldMT"/>
              </a:rPr>
              <a:t>Pre-equilibrium</a:t>
            </a:r>
          </a:p>
          <a:p>
            <a:pPr eaLnBrk="0" fontAlgn="base" hangingPunct="0">
              <a:spcBef>
                <a:spcPct val="0"/>
              </a:spcBef>
              <a:spcAft>
                <a:spcPct val="0"/>
              </a:spcAft>
              <a:buNone/>
              <a:defRPr/>
            </a:pPr>
            <a:r>
              <a:rPr lang="en-US" altLang="ru-RU" sz="1600" b="1">
                <a:solidFill>
                  <a:srgbClr val="FFFFFF"/>
                </a:solidFill>
                <a:latin typeface="TimesNewRomanPS-BoldMT"/>
              </a:rPr>
              <a:t>dynamics</a:t>
            </a:r>
            <a:endParaRPr lang="ru-RU" altLang="ru-RU" sz="1800" b="1">
              <a:solidFill>
                <a:srgbClr val="000000"/>
              </a:solidFill>
            </a:endParaRPr>
          </a:p>
        </p:txBody>
      </p:sp>
      <p:sp>
        <p:nvSpPr>
          <p:cNvPr id="225303" name="Прямоугольник 5">
            <a:extLst>
              <a:ext uri="{FF2B5EF4-FFF2-40B4-BE49-F238E27FC236}">
                <a16:creationId xmlns:a16="http://schemas.microsoft.com/office/drawing/2014/main" id="{59FEEC6B-8707-11D1-BF82-40BBD2716BD4}"/>
              </a:ext>
            </a:extLst>
          </p:cNvPr>
          <p:cNvSpPr>
            <a:spLocks noChangeArrowheads="1"/>
          </p:cNvSpPr>
          <p:nvPr/>
        </p:nvSpPr>
        <p:spPr bwMode="auto">
          <a:xfrm>
            <a:off x="4800600" y="2754314"/>
            <a:ext cx="1460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1600" b="1">
                <a:solidFill>
                  <a:srgbClr val="FFFFFF"/>
                </a:solidFill>
                <a:latin typeface="TimesNewRomanPS-BoldMT"/>
              </a:rPr>
              <a:t>Hadronization</a:t>
            </a:r>
            <a:endParaRPr lang="ru-RU" altLang="ru-RU" sz="1800" b="1">
              <a:solidFill>
                <a:srgbClr val="000000"/>
              </a:solidFill>
            </a:endParaRPr>
          </a:p>
        </p:txBody>
      </p:sp>
      <p:sp>
        <p:nvSpPr>
          <p:cNvPr id="225304" name="Прямоугольник 6">
            <a:extLst>
              <a:ext uri="{FF2B5EF4-FFF2-40B4-BE49-F238E27FC236}">
                <a16:creationId xmlns:a16="http://schemas.microsoft.com/office/drawing/2014/main" id="{3F5CCEBE-7EC5-F3F7-EB94-1B174BF24476}"/>
              </a:ext>
            </a:extLst>
          </p:cNvPr>
          <p:cNvSpPr>
            <a:spLocks noChangeArrowheads="1"/>
          </p:cNvSpPr>
          <p:nvPr/>
        </p:nvSpPr>
        <p:spPr bwMode="auto">
          <a:xfrm>
            <a:off x="6935789" y="2784475"/>
            <a:ext cx="1990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1600" b="1">
                <a:solidFill>
                  <a:srgbClr val="FFFFFF"/>
                </a:solidFill>
                <a:latin typeface="TimesNewRomanPS-BoldMT"/>
              </a:rPr>
              <a:t>Transport/Freezeout</a:t>
            </a:r>
            <a:endParaRPr lang="ru-RU" altLang="ru-RU" sz="1800" b="1">
              <a:solidFill>
                <a:srgbClr val="000000"/>
              </a:solidFill>
            </a:endParaRPr>
          </a:p>
        </p:txBody>
      </p:sp>
      <p:sp>
        <p:nvSpPr>
          <p:cNvPr id="225305" name="Прямоугольник 7">
            <a:extLst>
              <a:ext uri="{FF2B5EF4-FFF2-40B4-BE49-F238E27FC236}">
                <a16:creationId xmlns:a16="http://schemas.microsoft.com/office/drawing/2014/main" id="{37024FAA-D535-5333-411D-847014EB5C1E}"/>
              </a:ext>
            </a:extLst>
          </p:cNvPr>
          <p:cNvSpPr>
            <a:spLocks noChangeArrowheads="1"/>
          </p:cNvSpPr>
          <p:nvPr/>
        </p:nvSpPr>
        <p:spPr bwMode="auto">
          <a:xfrm>
            <a:off x="3000376" y="1066800"/>
            <a:ext cx="2105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1600" b="1">
                <a:solidFill>
                  <a:srgbClr val="FFFFFF"/>
                </a:solidFill>
                <a:latin typeface="TimesNewRomanPS-BoldMT"/>
              </a:rPr>
              <a:t>QGP as a relativistic</a:t>
            </a:r>
          </a:p>
          <a:p>
            <a:pPr eaLnBrk="0" fontAlgn="base" hangingPunct="0">
              <a:spcBef>
                <a:spcPct val="0"/>
              </a:spcBef>
              <a:spcAft>
                <a:spcPct val="0"/>
              </a:spcAft>
              <a:buNone/>
              <a:defRPr/>
            </a:pPr>
            <a:r>
              <a:rPr lang="en-US" altLang="ru-RU" sz="1600" b="1">
                <a:solidFill>
                  <a:srgbClr val="FFFFFF"/>
                </a:solidFill>
                <a:latin typeface="TimesNewRomanPS-BoldMT"/>
              </a:rPr>
              <a:t>            fluid</a:t>
            </a:r>
            <a:endParaRPr lang="ru-RU" altLang="ru-RU" sz="1800" b="1">
              <a:solidFill>
                <a:srgbClr val="000000"/>
              </a:solidFill>
            </a:endParaRPr>
          </a:p>
        </p:txBody>
      </p:sp>
      <p:sp>
        <p:nvSpPr>
          <p:cNvPr id="9" name="Выноска: стрелка влево-вправо 8">
            <a:extLst>
              <a:ext uri="{FF2B5EF4-FFF2-40B4-BE49-F238E27FC236}">
                <a16:creationId xmlns:a16="http://schemas.microsoft.com/office/drawing/2014/main" id="{66E6BFF0-A583-35D1-336E-F4E17EDB38B1}"/>
              </a:ext>
            </a:extLst>
          </p:cNvPr>
          <p:cNvSpPr/>
          <p:nvPr/>
        </p:nvSpPr>
        <p:spPr bwMode="auto">
          <a:xfrm>
            <a:off x="1828800" y="3062288"/>
            <a:ext cx="260350" cy="369332"/>
          </a:xfrm>
          <a:prstGeom prst="leftRightArrowCallout">
            <a:avLst/>
          </a:prstGeom>
          <a:solidFill>
            <a:schemeClr val="accent3">
              <a:lumMod val="50000"/>
            </a:schemeClr>
          </a:solidFill>
          <a:ln w="9525" cap="flat" cmpd="sng" algn="ctr">
            <a:noFill/>
            <a:prstDash val="solid"/>
            <a:round/>
            <a:headEnd type="none" w="med" len="med"/>
            <a:tailEnd type="none" w="med" len="med"/>
          </a:ln>
          <a:effectLst/>
        </p:spPr>
        <p:txBody>
          <a:bodyPr>
            <a:spAutoFit/>
          </a:bodyPr>
          <a:lstStyle/>
          <a:p>
            <a:pPr fontAlgn="base">
              <a:spcBef>
                <a:spcPct val="50000"/>
              </a:spcBef>
              <a:spcAft>
                <a:spcPct val="0"/>
              </a:spcAft>
              <a:defRPr/>
            </a:pPr>
            <a:endParaRPr lang="ru-RU" b="1">
              <a:solidFill>
                <a:srgbClr val="000000"/>
              </a:solidFill>
              <a:latin typeface="Arial" charset="0"/>
            </a:endParaRPr>
          </a:p>
        </p:txBody>
      </p:sp>
      <p:pic>
        <p:nvPicPr>
          <p:cNvPr id="225307" name="Рисунок 10">
            <a:extLst>
              <a:ext uri="{FF2B5EF4-FFF2-40B4-BE49-F238E27FC236}">
                <a16:creationId xmlns:a16="http://schemas.microsoft.com/office/drawing/2014/main" id="{74384AE4-2BF2-6844-D2AF-36BB7118B0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9350" y="3076575"/>
            <a:ext cx="261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8" name="Рисунок 11">
            <a:extLst>
              <a:ext uri="{FF2B5EF4-FFF2-40B4-BE49-F238E27FC236}">
                <a16:creationId xmlns:a16="http://schemas.microsoft.com/office/drawing/2014/main" id="{C4ECE87A-EECB-42E0-5E32-2713E578A7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3525" y="3062288"/>
            <a:ext cx="261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9" name="Рисунок 12">
            <a:extLst>
              <a:ext uri="{FF2B5EF4-FFF2-40B4-BE49-F238E27FC236}">
                <a16:creationId xmlns:a16="http://schemas.microsoft.com/office/drawing/2014/main" id="{9141A1A8-086B-ED87-5CA8-55AC8A9A4F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264" y="3076575"/>
            <a:ext cx="261937"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0" name="TextBox 13">
            <a:extLst>
              <a:ext uri="{FF2B5EF4-FFF2-40B4-BE49-F238E27FC236}">
                <a16:creationId xmlns:a16="http://schemas.microsoft.com/office/drawing/2014/main" id="{55F521DA-C736-DBEB-6090-C042EC55D5B0}"/>
              </a:ext>
            </a:extLst>
          </p:cNvPr>
          <p:cNvSpPr txBox="1">
            <a:spLocks noChangeArrowheads="1"/>
          </p:cNvSpPr>
          <p:nvPr/>
        </p:nvSpPr>
        <p:spPr bwMode="auto">
          <a:xfrm>
            <a:off x="1530350" y="3429000"/>
            <a:ext cx="927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1800" b="1">
                <a:solidFill>
                  <a:srgbClr val="000000"/>
                </a:solidFill>
              </a:rPr>
              <a:t>0 fm/c</a:t>
            </a:r>
            <a:endParaRPr lang="ru-RU" altLang="ru-RU" sz="1800" b="1">
              <a:solidFill>
                <a:srgbClr val="000000"/>
              </a:solidFill>
            </a:endParaRPr>
          </a:p>
        </p:txBody>
      </p:sp>
      <p:sp>
        <p:nvSpPr>
          <p:cNvPr id="225311" name="TextBox 33">
            <a:extLst>
              <a:ext uri="{FF2B5EF4-FFF2-40B4-BE49-F238E27FC236}">
                <a16:creationId xmlns:a16="http://schemas.microsoft.com/office/drawing/2014/main" id="{B96E136D-BC79-7141-6A0B-AC49B45A4039}"/>
              </a:ext>
            </a:extLst>
          </p:cNvPr>
          <p:cNvSpPr txBox="1">
            <a:spLocks noChangeArrowheads="1"/>
          </p:cNvSpPr>
          <p:nvPr/>
        </p:nvSpPr>
        <p:spPr bwMode="auto">
          <a:xfrm>
            <a:off x="3316288" y="3429000"/>
            <a:ext cx="1128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1800" b="1">
                <a:solidFill>
                  <a:srgbClr val="000000"/>
                </a:solidFill>
              </a:rPr>
              <a:t>~1 fm/c</a:t>
            </a:r>
            <a:endParaRPr lang="ru-RU" altLang="ru-RU" sz="1800" b="1">
              <a:solidFill>
                <a:srgbClr val="000000"/>
              </a:solidFill>
            </a:endParaRPr>
          </a:p>
        </p:txBody>
      </p:sp>
      <p:sp>
        <p:nvSpPr>
          <p:cNvPr id="225312" name="TextBox 34">
            <a:extLst>
              <a:ext uri="{FF2B5EF4-FFF2-40B4-BE49-F238E27FC236}">
                <a16:creationId xmlns:a16="http://schemas.microsoft.com/office/drawing/2014/main" id="{77934DA9-D4A0-4998-AD78-3E4CD197D76E}"/>
              </a:ext>
            </a:extLst>
          </p:cNvPr>
          <p:cNvSpPr txBox="1">
            <a:spLocks noChangeArrowheads="1"/>
          </p:cNvSpPr>
          <p:nvPr/>
        </p:nvSpPr>
        <p:spPr bwMode="auto">
          <a:xfrm>
            <a:off x="4987925" y="3454400"/>
            <a:ext cx="1130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1800" b="1">
                <a:solidFill>
                  <a:srgbClr val="000000"/>
                </a:solidFill>
              </a:rPr>
              <a:t>~10 fm/c</a:t>
            </a:r>
            <a:endParaRPr lang="ru-RU" altLang="ru-RU" sz="1800" b="1">
              <a:solidFill>
                <a:srgbClr val="000000"/>
              </a:solidFill>
            </a:endParaRPr>
          </a:p>
        </p:txBody>
      </p:sp>
      <p:sp>
        <p:nvSpPr>
          <p:cNvPr id="225313" name="TextBox 35">
            <a:extLst>
              <a:ext uri="{FF2B5EF4-FFF2-40B4-BE49-F238E27FC236}">
                <a16:creationId xmlns:a16="http://schemas.microsoft.com/office/drawing/2014/main" id="{A875BB44-B13D-0791-9FFB-6A12A127E372}"/>
              </a:ext>
            </a:extLst>
          </p:cNvPr>
          <p:cNvSpPr txBox="1">
            <a:spLocks noChangeArrowheads="1"/>
          </p:cNvSpPr>
          <p:nvPr/>
        </p:nvSpPr>
        <p:spPr bwMode="auto">
          <a:xfrm>
            <a:off x="7381876" y="3409950"/>
            <a:ext cx="1128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1800" b="1">
                <a:solidFill>
                  <a:srgbClr val="000000"/>
                </a:solidFill>
              </a:rPr>
              <a:t>~20 fm/c</a:t>
            </a:r>
            <a:endParaRPr lang="ru-RU" altLang="ru-RU" sz="1800" b="1">
              <a:solidFill>
                <a:srgbClr val="000000"/>
              </a:solidFill>
            </a:endParaRPr>
          </a:p>
        </p:txBody>
      </p:sp>
      <p:sp>
        <p:nvSpPr>
          <p:cNvPr id="225314" name="TextBox 16">
            <a:extLst>
              <a:ext uri="{FF2B5EF4-FFF2-40B4-BE49-F238E27FC236}">
                <a16:creationId xmlns:a16="http://schemas.microsoft.com/office/drawing/2014/main" id="{B679C589-0FEE-4DBD-541E-7B9EE1A9E1F7}"/>
              </a:ext>
            </a:extLst>
          </p:cNvPr>
          <p:cNvSpPr txBox="1">
            <a:spLocks noChangeArrowheads="1"/>
          </p:cNvSpPr>
          <p:nvPr/>
        </p:nvSpPr>
        <p:spPr bwMode="auto">
          <a:xfrm>
            <a:off x="9258300" y="3290889"/>
            <a:ext cx="137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1800" b="1">
                <a:solidFill>
                  <a:srgbClr val="000000"/>
                </a:solidFill>
              </a:rPr>
              <a:t>Time  fm/c</a:t>
            </a:r>
            <a:endParaRPr lang="ru-RU" altLang="ru-RU" sz="1800" b="1">
              <a:solidFill>
                <a:srgbClr val="000000"/>
              </a:solidFill>
            </a:endParaRPr>
          </a:p>
        </p:txBody>
      </p:sp>
      <p:sp>
        <p:nvSpPr>
          <p:cNvPr id="225315" name="Прямоугольник 17">
            <a:extLst>
              <a:ext uri="{FF2B5EF4-FFF2-40B4-BE49-F238E27FC236}">
                <a16:creationId xmlns:a16="http://schemas.microsoft.com/office/drawing/2014/main" id="{53C09D5C-F990-9500-5AA5-A3C1F89C1514}"/>
              </a:ext>
            </a:extLst>
          </p:cNvPr>
          <p:cNvSpPr>
            <a:spLocks noChangeArrowheads="1"/>
          </p:cNvSpPr>
          <p:nvPr/>
        </p:nvSpPr>
        <p:spPr bwMode="auto">
          <a:xfrm>
            <a:off x="4141788" y="4462464"/>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endParaRPr lang="ru-RU" altLang="ru-RU" sz="1800" b="1">
              <a:solidFill>
                <a:srgbClr val="000000"/>
              </a:solidFill>
            </a:endParaRPr>
          </a:p>
        </p:txBody>
      </p:sp>
      <p:sp>
        <p:nvSpPr>
          <p:cNvPr id="225316" name="Прямоугольник 18">
            <a:extLst>
              <a:ext uri="{FF2B5EF4-FFF2-40B4-BE49-F238E27FC236}">
                <a16:creationId xmlns:a16="http://schemas.microsoft.com/office/drawing/2014/main" id="{94A9D256-DA37-E740-AA17-2DE61A3858BD}"/>
              </a:ext>
            </a:extLst>
          </p:cNvPr>
          <p:cNvSpPr>
            <a:spLocks noChangeArrowheads="1"/>
          </p:cNvSpPr>
          <p:nvPr/>
        </p:nvSpPr>
        <p:spPr bwMode="auto">
          <a:xfrm>
            <a:off x="1676400" y="3741738"/>
            <a:ext cx="89027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1" fontAlgn="base">
              <a:spcBef>
                <a:spcPct val="0"/>
              </a:spcBef>
              <a:spcAft>
                <a:spcPct val="0"/>
              </a:spcAft>
              <a:buFont typeface="Wingdings" panose="05000000000000000000" pitchFamily="2" charset="2"/>
              <a:buChar char="q"/>
              <a:defRPr/>
            </a:pPr>
            <a:r>
              <a:rPr lang="en-US" altLang="ru-RU" sz="1800" dirty="0">
                <a:solidFill>
                  <a:srgbClr val="000000"/>
                </a:solidFill>
                <a:latin typeface="Verdana" panose="020B0604030504040204" pitchFamily="34" charset="0"/>
                <a:sym typeface="Symbol" panose="05050102010706020507" pitchFamily="18" charset="2"/>
              </a:rPr>
              <a:t> </a:t>
            </a:r>
            <a:r>
              <a:rPr lang="en-US" altLang="ru-RU" sz="2000" b="1" dirty="0">
                <a:solidFill>
                  <a:srgbClr val="990033"/>
                </a:solidFill>
                <a:latin typeface="Verdana" panose="020B0604030504040204" pitchFamily="34" charset="0"/>
                <a:sym typeface="Symbol" panose="05050102010706020507" pitchFamily="18" charset="2"/>
              </a:rPr>
              <a:t>Initial state </a:t>
            </a:r>
            <a:r>
              <a:rPr lang="en-US" altLang="ru-RU" sz="1800" dirty="0">
                <a:solidFill>
                  <a:srgbClr val="000000"/>
                </a:solidFill>
                <a:latin typeface="Verdana" panose="020B0604030504040204" pitchFamily="34" charset="0"/>
                <a:sym typeface="Symbol" panose="05050102010706020507" pitchFamily="18" charset="2"/>
              </a:rPr>
              <a:t>(heavy </a:t>
            </a:r>
            <a:r>
              <a:rPr lang="en-US" altLang="ru-RU" sz="1800" dirty="0" err="1">
                <a:solidFill>
                  <a:srgbClr val="000000"/>
                </a:solidFill>
                <a:latin typeface="Verdana" panose="020B0604030504040204" pitchFamily="34" charset="0"/>
                <a:sym typeface="Symbol" panose="05050102010706020507" pitchFamily="18" charset="2"/>
              </a:rPr>
              <a:t>Au+Au</a:t>
            </a:r>
            <a:r>
              <a:rPr lang="en-US" altLang="ru-RU" sz="1800" dirty="0">
                <a:solidFill>
                  <a:srgbClr val="000000"/>
                </a:solidFill>
                <a:latin typeface="Verdana" panose="020B0604030504040204" pitchFamily="34" charset="0"/>
                <a:sym typeface="Symbol" panose="05050102010706020507" pitchFamily="18" charset="2"/>
              </a:rPr>
              <a:t> or </a:t>
            </a:r>
            <a:r>
              <a:rPr lang="en-US" altLang="ru-RU" sz="1800" dirty="0" err="1">
                <a:solidFill>
                  <a:srgbClr val="000000"/>
                </a:solidFill>
                <a:latin typeface="Verdana" panose="020B0604030504040204" pitchFamily="34" charset="0"/>
                <a:sym typeface="Symbol" panose="05050102010706020507" pitchFamily="18" charset="2"/>
              </a:rPr>
              <a:t>Pb+Pb</a:t>
            </a:r>
            <a:r>
              <a:rPr lang="en-US" altLang="ru-RU" sz="1800" dirty="0">
                <a:solidFill>
                  <a:srgbClr val="000000"/>
                </a:solidFill>
                <a:latin typeface="Verdana" panose="020B0604030504040204" pitchFamily="34" charset="0"/>
                <a:sym typeface="Symbol" panose="05050102010706020507" pitchFamily="18" charset="2"/>
              </a:rPr>
              <a:t> nuclei Lorentz contracted by </a:t>
            </a:r>
            <a:r>
              <a:rPr lang="en-US" altLang="ru-RU" sz="2000" dirty="0">
                <a:solidFill>
                  <a:srgbClr val="000000"/>
                </a:solidFill>
                <a:sym typeface="Wingdings" panose="05000000000000000000" pitchFamily="2" charset="2"/>
              </a:rPr>
              <a:t>ɣ~100 – RHIC, ɣ~ 1400 – LHC )</a:t>
            </a:r>
            <a:endParaRPr lang="en-US" altLang="ru-RU" sz="2000" dirty="0">
              <a:solidFill>
                <a:srgbClr val="000000"/>
              </a:solidFill>
              <a:latin typeface="Verdana" panose="020B0604030504040204" pitchFamily="34" charset="0"/>
              <a:sym typeface="Symbol" panose="05050102010706020507" pitchFamily="18" charset="2"/>
            </a:endParaRPr>
          </a:p>
          <a:p>
            <a:pPr fontAlgn="base">
              <a:spcBef>
                <a:spcPct val="0"/>
              </a:spcBef>
              <a:spcAft>
                <a:spcPct val="0"/>
              </a:spcAft>
              <a:buFont typeface="Wingdings" panose="05000000000000000000" pitchFamily="2" charset="2"/>
              <a:buChar char="q"/>
              <a:defRPr/>
            </a:pPr>
            <a:r>
              <a:rPr lang="en-US" altLang="ru-RU" sz="2000" b="1" dirty="0">
                <a:solidFill>
                  <a:srgbClr val="C00000"/>
                </a:solidFill>
                <a:latin typeface="Verdana" panose="020B0604030504040204" pitchFamily="34" charset="0"/>
                <a:sym typeface="Symbol" panose="05050102010706020507" pitchFamily="18" charset="2"/>
              </a:rPr>
              <a:t>Pre-equilibrium state: </a:t>
            </a:r>
            <a:r>
              <a:rPr lang="en-US" altLang="ru-RU" sz="1800" dirty="0">
                <a:solidFill>
                  <a:srgbClr val="000000"/>
                </a:solidFill>
                <a:latin typeface="Verdana" panose="020B0604030504040204" pitchFamily="34" charset="0"/>
                <a:sym typeface="Symbol" panose="05050102010706020507" pitchFamily="18" charset="2"/>
              </a:rPr>
              <a:t>hard </a:t>
            </a:r>
            <a:r>
              <a:rPr lang="en-US" altLang="ru-RU" sz="1800" dirty="0" err="1">
                <a:solidFill>
                  <a:srgbClr val="000000"/>
                </a:solidFill>
                <a:latin typeface="Verdana" panose="020B0604030504040204" pitchFamily="34" charset="0"/>
                <a:sym typeface="Symbol" panose="05050102010706020507" pitchFamily="18" charset="2"/>
              </a:rPr>
              <a:t>parton</a:t>
            </a:r>
            <a:r>
              <a:rPr lang="en-US" altLang="ru-RU" sz="1800" dirty="0">
                <a:solidFill>
                  <a:srgbClr val="000000"/>
                </a:solidFill>
                <a:latin typeface="Verdana" panose="020B0604030504040204" pitchFamily="34" charset="0"/>
                <a:sym typeface="Symbol" panose="05050102010706020507" pitchFamily="18" charset="2"/>
              </a:rPr>
              <a:t> scattering &amp; jet production</a:t>
            </a:r>
          </a:p>
          <a:p>
            <a:pPr fontAlgn="base">
              <a:spcBef>
                <a:spcPct val="0"/>
              </a:spcBef>
              <a:spcAft>
                <a:spcPct val="0"/>
              </a:spcAft>
              <a:buFont typeface="Wingdings" panose="05000000000000000000" pitchFamily="2" charset="2"/>
              <a:buChar char="q"/>
              <a:defRPr/>
            </a:pPr>
            <a:r>
              <a:rPr lang="en-US" altLang="ru-RU" sz="1800" dirty="0">
                <a:solidFill>
                  <a:srgbClr val="000000"/>
                </a:solidFill>
                <a:latin typeface="Verdana" panose="020B0604030504040204" pitchFamily="34" charset="0"/>
                <a:sym typeface="Symbol" panose="05050102010706020507" pitchFamily="18" charset="2"/>
              </a:rPr>
              <a:t> </a:t>
            </a:r>
            <a:r>
              <a:rPr lang="en-US" altLang="ru-RU" sz="2000" b="1" dirty="0">
                <a:solidFill>
                  <a:srgbClr val="C00000"/>
                </a:solidFill>
                <a:latin typeface="ArialMT"/>
              </a:rPr>
              <a:t>Quark-gluon plasma formation: </a:t>
            </a:r>
            <a:r>
              <a:rPr lang="en-US" altLang="ru-RU" sz="2000" b="1" dirty="0">
                <a:solidFill>
                  <a:srgbClr val="000000"/>
                </a:solidFill>
                <a:latin typeface="ArialMT"/>
              </a:rPr>
              <a:t> </a:t>
            </a:r>
            <a:r>
              <a:rPr lang="en-US" altLang="ru-RU" sz="2000" dirty="0">
                <a:solidFill>
                  <a:srgbClr val="000000"/>
                </a:solidFill>
                <a:latin typeface="ArialMT"/>
              </a:rPr>
              <a:t>thermalization (viscous hydrodynamics)</a:t>
            </a:r>
            <a:endParaRPr lang="en-US" altLang="ru-RU" sz="1800" dirty="0">
              <a:solidFill>
                <a:srgbClr val="000000"/>
              </a:solidFill>
              <a:latin typeface="Verdana" panose="020B0604030504040204" pitchFamily="34" charset="0"/>
              <a:sym typeface="Symbol" panose="05050102010706020507" pitchFamily="18" charset="2"/>
            </a:endParaRPr>
          </a:p>
          <a:p>
            <a:pPr fontAlgn="base">
              <a:spcBef>
                <a:spcPct val="0"/>
              </a:spcBef>
              <a:spcAft>
                <a:spcPct val="0"/>
              </a:spcAft>
              <a:buFont typeface="Wingdings" panose="05000000000000000000" pitchFamily="2" charset="2"/>
              <a:buChar char="q"/>
              <a:defRPr/>
            </a:pPr>
            <a:r>
              <a:rPr lang="en-US" altLang="ru-RU" sz="2000" b="1" dirty="0">
                <a:solidFill>
                  <a:srgbClr val="C00000"/>
                </a:solidFill>
                <a:latin typeface="Verdana" panose="020B0604030504040204" pitchFamily="34" charset="0"/>
                <a:sym typeface="Symbol" panose="05050102010706020507" pitchFamily="18" charset="2"/>
              </a:rPr>
              <a:t>Hadronization</a:t>
            </a:r>
          </a:p>
          <a:p>
            <a:pPr fontAlgn="base">
              <a:spcBef>
                <a:spcPct val="0"/>
              </a:spcBef>
              <a:spcAft>
                <a:spcPct val="0"/>
              </a:spcAft>
              <a:buFont typeface="Wingdings" panose="05000000000000000000" pitchFamily="2" charset="2"/>
              <a:buChar char="q"/>
              <a:defRPr/>
            </a:pPr>
            <a:r>
              <a:rPr lang="en-US" altLang="ru-RU" sz="2000" b="1" dirty="0">
                <a:solidFill>
                  <a:srgbClr val="C00000"/>
                </a:solidFill>
                <a:latin typeface="Verdana" panose="020B0604030504040204" pitchFamily="34" charset="0"/>
                <a:sym typeface="Symbol" panose="05050102010706020507" pitchFamily="18" charset="2"/>
              </a:rPr>
              <a:t>Transport/Freeze-out:</a:t>
            </a:r>
            <a:r>
              <a:rPr lang="en-US" altLang="ru-RU" sz="2000" dirty="0">
                <a:solidFill>
                  <a:srgbClr val="C00000"/>
                </a:solidFill>
                <a:latin typeface="ArialMT"/>
              </a:rPr>
              <a:t> </a:t>
            </a:r>
            <a:r>
              <a:rPr lang="en-US" altLang="ru-RU" sz="2000" dirty="0" err="1">
                <a:solidFill>
                  <a:srgbClr val="000000"/>
                </a:solidFill>
                <a:latin typeface="ArialMT"/>
              </a:rPr>
              <a:t>Rescattering</a:t>
            </a:r>
            <a:r>
              <a:rPr lang="en-US" altLang="ru-RU" sz="2000" dirty="0">
                <a:solidFill>
                  <a:srgbClr val="000000"/>
                </a:solidFill>
                <a:latin typeface="ArialMT"/>
              </a:rPr>
              <a:t> &amp; chemical freeze-out, Kinetic freeze-out (stop interacting) </a:t>
            </a:r>
          </a:p>
          <a:p>
            <a:pPr marL="0" indent="0" fontAlgn="base">
              <a:spcBef>
                <a:spcPct val="0"/>
              </a:spcBef>
              <a:spcAft>
                <a:spcPct val="0"/>
              </a:spcAft>
              <a:buNone/>
              <a:defRPr/>
            </a:pPr>
            <a:endParaRPr lang="en-US" altLang="ru-RU" sz="2000" b="1" dirty="0">
              <a:solidFill>
                <a:srgbClr val="C00000"/>
              </a:solidFill>
              <a:latin typeface="Verdana" panose="020B0604030504040204" pitchFamily="34" charset="0"/>
              <a:sym typeface="Symbol" panose="05050102010706020507" pitchFamily="18" charset="2"/>
            </a:endParaRPr>
          </a:p>
        </p:txBody>
      </p:sp>
      <p:sp>
        <p:nvSpPr>
          <p:cNvPr id="20" name="Прямоугольник 19">
            <a:extLst>
              <a:ext uri="{FF2B5EF4-FFF2-40B4-BE49-F238E27FC236}">
                <a16:creationId xmlns:a16="http://schemas.microsoft.com/office/drawing/2014/main" id="{FA75A4F5-436F-C629-DFC8-DE10328A7275}"/>
              </a:ext>
            </a:extLst>
          </p:cNvPr>
          <p:cNvSpPr/>
          <p:nvPr/>
        </p:nvSpPr>
        <p:spPr>
          <a:xfrm>
            <a:off x="1731964" y="660400"/>
            <a:ext cx="7793037" cy="400050"/>
          </a:xfrm>
          <a:prstGeom prst="rect">
            <a:avLst/>
          </a:prstGeom>
        </p:spPr>
        <p:txBody>
          <a:bodyPr>
            <a:spAutoFit/>
          </a:bodyPr>
          <a:lstStyle/>
          <a:p>
            <a:pPr>
              <a:defRPr/>
            </a:pPr>
            <a:r>
              <a:rPr lang="en-US" sz="2000" b="1" kern="0" dirty="0">
                <a:solidFill>
                  <a:srgbClr val="002060"/>
                </a:solidFill>
                <a:latin typeface="Arial" panose="020B0604020202020204" pitchFamily="34" charset="0"/>
              </a:rPr>
              <a:t>Fireball is ~10</a:t>
            </a:r>
            <a:r>
              <a:rPr lang="en-US" sz="2000" b="1" kern="0" baseline="30000" dirty="0">
                <a:solidFill>
                  <a:srgbClr val="002060"/>
                </a:solidFill>
                <a:latin typeface="Arial" panose="020B0604020202020204" pitchFamily="34" charset="0"/>
              </a:rPr>
              <a:t>-15</a:t>
            </a:r>
            <a:r>
              <a:rPr lang="en-US" sz="2000" b="1" kern="0" dirty="0">
                <a:solidFill>
                  <a:srgbClr val="002060"/>
                </a:solidFill>
                <a:latin typeface="Arial" panose="020B0604020202020204" pitchFamily="34" charset="0"/>
              </a:rPr>
              <a:t> meters across and lives  for ~10</a:t>
            </a:r>
            <a:r>
              <a:rPr lang="en-US" sz="2000" b="1" kern="0" baseline="30000" dirty="0">
                <a:solidFill>
                  <a:srgbClr val="002060"/>
                </a:solidFill>
                <a:latin typeface="Arial" panose="020B0604020202020204" pitchFamily="34" charset="0"/>
              </a:rPr>
              <a:t>-23</a:t>
            </a:r>
            <a:r>
              <a:rPr lang="en-US" sz="2000" b="1" kern="0" dirty="0">
                <a:solidFill>
                  <a:srgbClr val="002060"/>
                </a:solidFill>
                <a:latin typeface="Arial" panose="020B0604020202020204" pitchFamily="34" charset="0"/>
              </a:rPr>
              <a:t> seconds </a:t>
            </a:r>
            <a:endParaRPr lang="ru-RU" sz="2000" b="1" kern="0" dirty="0">
              <a:solidFill>
                <a:srgbClr val="002060"/>
              </a:solidFill>
              <a:latin typeface="Arial" panose="020B0604020202020204" pitchFamily="34" charset="0"/>
            </a:endParaRPr>
          </a:p>
        </p:txBody>
      </p:sp>
      <p:sp>
        <p:nvSpPr>
          <p:cNvPr id="2" name="TextBox 1">
            <a:extLst>
              <a:ext uri="{FF2B5EF4-FFF2-40B4-BE49-F238E27FC236}">
                <a16:creationId xmlns:a16="http://schemas.microsoft.com/office/drawing/2014/main" id="{9B5224C7-B6F6-BE91-D929-5F033A8E4370}"/>
              </a:ext>
            </a:extLst>
          </p:cNvPr>
          <p:cNvSpPr txBox="1"/>
          <p:nvPr/>
        </p:nvSpPr>
        <p:spPr>
          <a:xfrm>
            <a:off x="2673118" y="6264275"/>
            <a:ext cx="6909264" cy="400110"/>
          </a:xfrm>
          <a:prstGeom prst="rect">
            <a:avLst/>
          </a:prstGeom>
          <a:noFill/>
        </p:spPr>
        <p:txBody>
          <a:bodyPr wrap="none" rtlCol="0">
            <a:spAutoFit/>
          </a:bodyPr>
          <a:lstStyle/>
          <a:p>
            <a:pPr fontAlgn="base">
              <a:spcBef>
                <a:spcPct val="0"/>
              </a:spcBef>
              <a:spcAft>
                <a:spcPct val="0"/>
              </a:spcAft>
              <a:defRPr/>
            </a:pPr>
            <a:r>
              <a:rPr lang="en-US" sz="2000" dirty="0">
                <a:solidFill>
                  <a:srgbClr val="002060"/>
                </a:solidFill>
                <a:latin typeface="Arial" panose="020B0604020202020204" pitchFamily="34" charset="0"/>
              </a:rPr>
              <a:t>~400 nucleons   in </a:t>
            </a:r>
            <a:r>
              <a:rPr lang="en-US" sz="2000" kern="0" dirty="0">
                <a:solidFill>
                  <a:srgbClr val="002060"/>
                </a:solidFill>
                <a:latin typeface="Arial" panose="020B0604020202020204" pitchFamily="34" charset="0"/>
              </a:rPr>
              <a:t>10</a:t>
            </a:r>
            <a:r>
              <a:rPr lang="en-US" sz="2000" kern="0" baseline="30000" dirty="0">
                <a:solidFill>
                  <a:srgbClr val="002060"/>
                </a:solidFill>
                <a:latin typeface="Arial" panose="020B0604020202020204" pitchFamily="34" charset="0"/>
              </a:rPr>
              <a:t>-22</a:t>
            </a:r>
            <a:r>
              <a:rPr lang="en-US" sz="2000" kern="0" dirty="0">
                <a:solidFill>
                  <a:srgbClr val="002060"/>
                </a:solidFill>
                <a:latin typeface="Arial" panose="020B0604020202020204" pitchFamily="34" charset="0"/>
              </a:rPr>
              <a:t> seconds</a:t>
            </a:r>
            <a:r>
              <a:rPr lang="en-US" sz="2000" dirty="0">
                <a:solidFill>
                  <a:srgbClr val="002060"/>
                </a:solidFill>
                <a:latin typeface="Arial" panose="020B0604020202020204" pitchFamily="34" charset="0"/>
              </a:rPr>
              <a:t>  = 1000-30000 hadrons    </a:t>
            </a:r>
            <a:endParaRPr lang="ru-RU" sz="2000" dirty="0">
              <a:solidFill>
                <a:srgbClr val="002060"/>
              </a:solidFill>
              <a:latin typeface="Arial" panose="020B0604020202020204" pitchFamily="34" charset="0"/>
            </a:endParaRPr>
          </a:p>
        </p:txBody>
      </p:sp>
      <p:sp>
        <p:nvSpPr>
          <p:cNvPr id="3" name="Стрелка: вправо 2">
            <a:extLst>
              <a:ext uri="{FF2B5EF4-FFF2-40B4-BE49-F238E27FC236}">
                <a16:creationId xmlns:a16="http://schemas.microsoft.com/office/drawing/2014/main" id="{4E34A53A-7E7F-A836-B302-1DCC67C5DB07}"/>
              </a:ext>
            </a:extLst>
          </p:cNvPr>
          <p:cNvSpPr/>
          <p:nvPr/>
        </p:nvSpPr>
        <p:spPr bwMode="auto">
          <a:xfrm>
            <a:off x="4264458" y="6178107"/>
            <a:ext cx="978408" cy="733663"/>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defRPr/>
            </a:pPr>
            <a:endParaRPr lang="ru-RU" b="1">
              <a:solidFill>
                <a:srgbClr val="000000"/>
              </a:solidFill>
              <a:latin typeface="Arial" charset="0"/>
            </a:endParaRPr>
          </a:p>
        </p:txBody>
      </p:sp>
    </p:spTree>
    <p:custDataLst>
      <p:tags r:id="rId1"/>
    </p:custDataLst>
    <p:extLst>
      <p:ext uri="{BB962C8B-B14F-4D97-AF65-F5344CB8AC3E}">
        <p14:creationId xmlns:p14="http://schemas.microsoft.com/office/powerpoint/2010/main" val="109469096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FA153-3685-4B43-D744-72F186E66ABA}"/>
            </a:ext>
          </a:extLst>
        </p:cNvPr>
        <p:cNvGrpSpPr/>
        <p:nvPr/>
      </p:nvGrpSpPr>
      <p:grpSpPr>
        <a:xfrm>
          <a:off x="0" y="0"/>
          <a:ext cx="0" cy="0"/>
          <a:chOff x="0" y="0"/>
          <a:chExt cx="0" cy="0"/>
        </a:xfrm>
      </p:grpSpPr>
      <p:sp>
        <p:nvSpPr>
          <p:cNvPr id="214018" name="Slide Number Placeholder 5">
            <a:extLst>
              <a:ext uri="{FF2B5EF4-FFF2-40B4-BE49-F238E27FC236}">
                <a16:creationId xmlns:a16="http://schemas.microsoft.com/office/drawing/2014/main" id="{70CF913C-B377-806C-21C8-F53A894D8DCB}"/>
              </a:ext>
            </a:extLst>
          </p:cNvPr>
          <p:cNvSpPr>
            <a:spLocks noGrp="1"/>
          </p:cNvSpPr>
          <p:nvPr>
            <p:ph type="sldNum" sz="quarter" idx="12"/>
          </p:nvPr>
        </p:nvSpPr>
        <p:spPr bwMode="auto">
          <a:xfrm>
            <a:off x="9613173" y="6434004"/>
            <a:ext cx="213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b="0" kern="1200">
                <a:solidFill>
                  <a:srgbClr val="000000"/>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B2CC7B-DC3B-44B7-8AE0-DC1A12099EF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ru-R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4019" name="Rectangle 2">
            <a:extLst>
              <a:ext uri="{FF2B5EF4-FFF2-40B4-BE49-F238E27FC236}">
                <a16:creationId xmlns:a16="http://schemas.microsoft.com/office/drawing/2014/main" id="{862C002D-81C3-BEF4-6A03-E4A34508EAB7}"/>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0" name="Rectangle 3">
            <a:extLst>
              <a:ext uri="{FF2B5EF4-FFF2-40B4-BE49-F238E27FC236}">
                <a16:creationId xmlns:a16="http://schemas.microsoft.com/office/drawing/2014/main" id="{73704384-2979-EA7B-CAA6-40305DFC024A}"/>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1" name="Rectangle 4">
            <a:extLst>
              <a:ext uri="{FF2B5EF4-FFF2-40B4-BE49-F238E27FC236}">
                <a16:creationId xmlns:a16="http://schemas.microsoft.com/office/drawing/2014/main" id="{4D4C9284-9B18-001A-A0F5-F4C400A9E531}"/>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2" name="Rectangle 5">
            <a:extLst>
              <a:ext uri="{FF2B5EF4-FFF2-40B4-BE49-F238E27FC236}">
                <a16:creationId xmlns:a16="http://schemas.microsoft.com/office/drawing/2014/main" id="{4FA56828-B542-F0AB-A972-3D8505BBE03A}"/>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3" name="Rectangle 6">
            <a:extLst>
              <a:ext uri="{FF2B5EF4-FFF2-40B4-BE49-F238E27FC236}">
                <a16:creationId xmlns:a16="http://schemas.microsoft.com/office/drawing/2014/main" id="{0AC5ED5D-D23F-1DE9-5931-91C0FCD48064}"/>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4" name="Rectangle 4">
            <a:extLst>
              <a:ext uri="{FF2B5EF4-FFF2-40B4-BE49-F238E27FC236}">
                <a16:creationId xmlns:a16="http://schemas.microsoft.com/office/drawing/2014/main" id="{72E7C4EE-B4A5-B75B-9E9A-5FBFCBC9BF48}"/>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5" name="Rectangle 5">
            <a:extLst>
              <a:ext uri="{FF2B5EF4-FFF2-40B4-BE49-F238E27FC236}">
                <a16:creationId xmlns:a16="http://schemas.microsoft.com/office/drawing/2014/main" id="{3276BA09-4F85-A257-3674-3849AC73FF6E}"/>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6" name="Rectangle 6">
            <a:extLst>
              <a:ext uri="{FF2B5EF4-FFF2-40B4-BE49-F238E27FC236}">
                <a16:creationId xmlns:a16="http://schemas.microsoft.com/office/drawing/2014/main" id="{55CFA39E-1D11-A9AC-036B-F5A4C3F6A882}"/>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7" name="Rectangle 7">
            <a:extLst>
              <a:ext uri="{FF2B5EF4-FFF2-40B4-BE49-F238E27FC236}">
                <a16:creationId xmlns:a16="http://schemas.microsoft.com/office/drawing/2014/main" id="{0EDBC1F7-5C15-2A72-690A-5E6186702FC9}"/>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8" name="Rectangle 8">
            <a:extLst>
              <a:ext uri="{FF2B5EF4-FFF2-40B4-BE49-F238E27FC236}">
                <a16:creationId xmlns:a16="http://schemas.microsoft.com/office/drawing/2014/main" id="{F68E6589-FDB6-21C9-C0CA-524E4A77440F}"/>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34" name="Left-Right Arrow 1">
            <a:extLst>
              <a:ext uri="{FF2B5EF4-FFF2-40B4-BE49-F238E27FC236}">
                <a16:creationId xmlns:a16="http://schemas.microsoft.com/office/drawing/2014/main" id="{BCBF383D-5F3A-7984-345A-A2649B2CD6F4}"/>
              </a:ext>
            </a:extLst>
          </p:cNvPr>
          <p:cNvSpPr>
            <a:spLocks noChangeArrowheads="1"/>
          </p:cNvSpPr>
          <p:nvPr/>
        </p:nvSpPr>
        <p:spPr bwMode="auto">
          <a:xfrm>
            <a:off x="3048001" y="1676401"/>
            <a:ext cx="2187575" cy="733663"/>
          </a:xfrm>
          <a:prstGeom prst="leftRight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35" name="Left-Right Arrow 2">
            <a:extLst>
              <a:ext uri="{FF2B5EF4-FFF2-40B4-BE49-F238E27FC236}">
                <a16:creationId xmlns:a16="http://schemas.microsoft.com/office/drawing/2014/main" id="{604A2198-D5CF-C20D-3443-BB61EAF18D1F}"/>
              </a:ext>
            </a:extLst>
          </p:cNvPr>
          <p:cNvSpPr>
            <a:spLocks noChangeArrowheads="1"/>
          </p:cNvSpPr>
          <p:nvPr/>
        </p:nvSpPr>
        <p:spPr bwMode="auto">
          <a:xfrm>
            <a:off x="3048001" y="1905001"/>
            <a:ext cx="2187575" cy="733663"/>
          </a:xfrm>
          <a:prstGeom prst="leftRight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214036" name="Straight Arrow Connector 4">
            <a:extLst>
              <a:ext uri="{FF2B5EF4-FFF2-40B4-BE49-F238E27FC236}">
                <a16:creationId xmlns:a16="http://schemas.microsoft.com/office/drawing/2014/main" id="{5782199C-2973-B15C-F071-F5C84412F0E2}"/>
              </a:ext>
            </a:extLst>
          </p:cNvPr>
          <p:cNvCxnSpPr>
            <a:cxnSpLocks noChangeShapeType="1"/>
          </p:cNvCxnSpPr>
          <p:nvPr/>
        </p:nvCxnSpPr>
        <p:spPr bwMode="auto">
          <a:xfrm flipH="1">
            <a:off x="5029201" y="1905000"/>
            <a:ext cx="206375" cy="3317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sp>
        <p:nvSpPr>
          <p:cNvPr id="12" name="TextBox 11">
            <a:extLst>
              <a:ext uri="{FF2B5EF4-FFF2-40B4-BE49-F238E27FC236}">
                <a16:creationId xmlns:a16="http://schemas.microsoft.com/office/drawing/2014/main" id="{84229084-316D-722F-55B7-005140E2B8A2}"/>
              </a:ext>
            </a:extLst>
          </p:cNvPr>
          <p:cNvSpPr txBox="1"/>
          <p:nvPr/>
        </p:nvSpPr>
        <p:spPr>
          <a:xfrm>
            <a:off x="8505758" y="2694383"/>
            <a:ext cx="3241015"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&gt;100000 of times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 hotter than the Sun’s core !</a:t>
            </a:r>
          </a:p>
        </p:txBody>
      </p:sp>
      <p:sp>
        <p:nvSpPr>
          <p:cNvPr id="6" name="TextBox 5">
            <a:extLst>
              <a:ext uri="{FF2B5EF4-FFF2-40B4-BE49-F238E27FC236}">
                <a16:creationId xmlns:a16="http://schemas.microsoft.com/office/drawing/2014/main" id="{E6AF1D64-5653-ABD0-3043-390F1678FCED}"/>
              </a:ext>
            </a:extLst>
          </p:cNvPr>
          <p:cNvSpPr txBox="1"/>
          <p:nvPr/>
        </p:nvSpPr>
        <p:spPr>
          <a:xfrm>
            <a:off x="8589824" y="2269332"/>
            <a:ext cx="14928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QGP</a:t>
            </a:r>
            <a:endParaRPr kumimoji="0" lang="ru-RU"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 name="Picture 4">
            <a:extLst>
              <a:ext uri="{FF2B5EF4-FFF2-40B4-BE49-F238E27FC236}">
                <a16:creationId xmlns:a16="http://schemas.microsoft.com/office/drawing/2014/main" id="{3F4D47E9-2369-9C85-6117-CFB6566EF8A8}"/>
              </a:ext>
            </a:extLst>
          </p:cNvPr>
          <p:cNvPicPr>
            <a:picLocks noChangeAspect="1"/>
          </p:cNvPicPr>
          <p:nvPr/>
        </p:nvPicPr>
        <p:blipFill>
          <a:blip r:embed="rId4"/>
          <a:stretch>
            <a:fillRect/>
          </a:stretch>
        </p:blipFill>
        <p:spPr>
          <a:xfrm>
            <a:off x="714226" y="86470"/>
            <a:ext cx="10763547" cy="5095129"/>
          </a:xfrm>
          <a:prstGeom prst="rect">
            <a:avLst/>
          </a:prstGeom>
        </p:spPr>
      </p:pic>
      <p:sp>
        <p:nvSpPr>
          <p:cNvPr id="4" name="TextBox 3">
            <a:extLst>
              <a:ext uri="{FF2B5EF4-FFF2-40B4-BE49-F238E27FC236}">
                <a16:creationId xmlns:a16="http://schemas.microsoft.com/office/drawing/2014/main" id="{7CECD307-2F88-B6D8-5D7F-5D3FB90C7EB0}"/>
              </a:ext>
            </a:extLst>
          </p:cNvPr>
          <p:cNvSpPr txBox="1"/>
          <p:nvPr/>
        </p:nvSpPr>
        <p:spPr>
          <a:xfrm>
            <a:off x="2497475" y="5237318"/>
            <a:ext cx="7786106" cy="400110"/>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rPr>
              <a:t>~200+200 nucleons   in 10</a:t>
            </a:r>
            <a:r>
              <a:rPr kumimoji="0" lang="en-US" sz="2000" b="1" i="0" u="none" strike="noStrike" kern="0" cap="none" spc="0" normalizeH="0" baseline="30000" noProof="0" dirty="0">
                <a:ln>
                  <a:noFill/>
                </a:ln>
                <a:solidFill>
                  <a:srgbClr val="C00000"/>
                </a:solidFill>
                <a:effectLst/>
                <a:uLnTx/>
                <a:uFillTx/>
              </a:rPr>
              <a:t>-22</a:t>
            </a:r>
            <a:r>
              <a:rPr kumimoji="0" lang="en-US" sz="2000" b="1" i="0" u="none" strike="noStrike" kern="0" cap="none" spc="0" normalizeH="0" baseline="0" noProof="0" dirty="0">
                <a:ln>
                  <a:noFill/>
                </a:ln>
                <a:solidFill>
                  <a:srgbClr val="C00000"/>
                </a:solidFill>
                <a:effectLst/>
                <a:uLnTx/>
                <a:uFillTx/>
              </a:rPr>
              <a:t> seconds  = 1000-30000 hadrons    </a:t>
            </a:r>
            <a:endParaRPr kumimoji="0" lang="ru-RU" sz="2000" b="1" i="0" u="none" strike="noStrike" kern="0" cap="none" spc="0" normalizeH="0" baseline="0" noProof="0" dirty="0">
              <a:ln>
                <a:noFill/>
              </a:ln>
              <a:solidFill>
                <a:srgbClr val="C00000"/>
              </a:solidFill>
              <a:effectLst/>
              <a:uLnTx/>
              <a:uFillTx/>
            </a:endParaRPr>
          </a:p>
        </p:txBody>
      </p:sp>
      <p:sp>
        <p:nvSpPr>
          <p:cNvPr id="5" name="TextBox 4">
            <a:extLst>
              <a:ext uri="{FF2B5EF4-FFF2-40B4-BE49-F238E27FC236}">
                <a16:creationId xmlns:a16="http://schemas.microsoft.com/office/drawing/2014/main" id="{87B256B8-5C97-BE57-B055-6CB06FD9CF95}"/>
              </a:ext>
            </a:extLst>
          </p:cNvPr>
          <p:cNvSpPr txBox="1"/>
          <p:nvPr/>
        </p:nvSpPr>
        <p:spPr>
          <a:xfrm>
            <a:off x="248581" y="5804914"/>
            <a:ext cx="11032547" cy="1107996"/>
          </a:xfrm>
          <a:prstGeom prst="rect">
            <a:avLst/>
          </a:prstGeom>
          <a:noFill/>
        </p:spPr>
        <p:txBody>
          <a:bodyPr wrap="square">
            <a:spAutoFit/>
          </a:bodyPr>
          <a:lstStyle/>
          <a:p>
            <a:r>
              <a:rPr lang="en-US" sz="2400" b="1" dirty="0"/>
              <a:t>Understanding RHIC/LHC is hard. Many-body physics across many scales; strongly interacting, relativistic, and very, very small</a:t>
            </a:r>
          </a:p>
          <a:p>
            <a:endParaRPr lang="en-US" dirty="0"/>
          </a:p>
        </p:txBody>
      </p:sp>
    </p:spTree>
    <p:custDataLst>
      <p:tags r:id="rId1"/>
    </p:custDataLst>
    <p:extLst>
      <p:ext uri="{BB962C8B-B14F-4D97-AF65-F5344CB8AC3E}">
        <p14:creationId xmlns:p14="http://schemas.microsoft.com/office/powerpoint/2010/main" val="356839610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41F4F-2676-0822-BA5E-EDD40AB61E9B}"/>
            </a:ext>
          </a:extLst>
        </p:cNvPr>
        <p:cNvGrpSpPr/>
        <p:nvPr/>
      </p:nvGrpSpPr>
      <p:grpSpPr>
        <a:xfrm>
          <a:off x="0" y="0"/>
          <a:ext cx="0" cy="0"/>
          <a:chOff x="0" y="0"/>
          <a:chExt cx="0" cy="0"/>
        </a:xfrm>
      </p:grpSpPr>
      <p:sp>
        <p:nvSpPr>
          <p:cNvPr id="38" name="Text Box 9">
            <a:extLst>
              <a:ext uri="{FF2B5EF4-FFF2-40B4-BE49-F238E27FC236}">
                <a16:creationId xmlns:a16="http://schemas.microsoft.com/office/drawing/2014/main" id="{5232A384-9A7E-DB90-EF07-79E108C2F17E}"/>
              </a:ext>
            </a:extLst>
          </p:cNvPr>
          <p:cNvSpPr txBox="1">
            <a:spLocks noChangeArrowheads="1"/>
          </p:cNvSpPr>
          <p:nvPr/>
        </p:nvSpPr>
        <p:spPr bwMode="auto">
          <a:xfrm>
            <a:off x="1524000" y="2"/>
            <a:ext cx="9144000" cy="615553"/>
          </a:xfrm>
          <a:prstGeom prst="rect">
            <a:avLst/>
          </a:prstGeom>
          <a:solidFill>
            <a:schemeClr val="accent2">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ru-RU" altLang="ru-RU" sz="3400" b="1" i="0" u="none" strike="noStrike" kern="1200" cap="none" spc="0" normalizeH="0" baseline="0" noProof="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cxnSp>
        <p:nvCxnSpPr>
          <p:cNvPr id="32" name="Straight Arrow Connector 5">
            <a:extLst>
              <a:ext uri="{FF2B5EF4-FFF2-40B4-BE49-F238E27FC236}">
                <a16:creationId xmlns:a16="http://schemas.microsoft.com/office/drawing/2014/main" id="{A5BFC18E-F991-9AC4-0C15-30E1953AC067}"/>
              </a:ext>
            </a:extLst>
          </p:cNvPr>
          <p:cNvCxnSpPr/>
          <p:nvPr/>
        </p:nvCxnSpPr>
        <p:spPr>
          <a:xfrm flipV="1">
            <a:off x="3337393" y="169879"/>
            <a:ext cx="1092200" cy="609600"/>
          </a:xfrm>
          <a:prstGeom prst="straightConnector1">
            <a:avLst/>
          </a:prstGeom>
          <a:ln>
            <a:noFill/>
            <a:tailEnd type="arrow"/>
          </a:ln>
        </p:spPr>
        <p:style>
          <a:lnRef idx="2">
            <a:schemeClr val="accent1"/>
          </a:lnRef>
          <a:fillRef idx="0">
            <a:schemeClr val="accent1"/>
          </a:fillRef>
          <a:effectRef idx="1">
            <a:schemeClr val="accent1"/>
          </a:effectRef>
          <a:fontRef idx="minor">
            <a:schemeClr val="tx1"/>
          </a:fontRef>
        </p:style>
      </p:cxnSp>
      <p:sp>
        <p:nvSpPr>
          <p:cNvPr id="34" name="Номер слайда 3">
            <a:extLst>
              <a:ext uri="{FF2B5EF4-FFF2-40B4-BE49-F238E27FC236}">
                <a16:creationId xmlns:a16="http://schemas.microsoft.com/office/drawing/2014/main" id="{BDAED287-E910-F526-DC59-20FBAE1DE611}"/>
              </a:ext>
            </a:extLst>
          </p:cNvPr>
          <p:cNvSpPr>
            <a:spLocks noGrp="1"/>
          </p:cNvSpPr>
          <p:nvPr>
            <p:ph type="sldNum" sz="quarter" idx="11"/>
          </p:nvPr>
        </p:nvSpPr>
        <p:spPr>
          <a:xfrm>
            <a:off x="10261600" y="6605414"/>
            <a:ext cx="442912" cy="207963"/>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ru-R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p>
        </p:txBody>
      </p:sp>
      <p:pic>
        <p:nvPicPr>
          <p:cNvPr id="4" name="Рисунок 3">
            <a:extLst>
              <a:ext uri="{FF2B5EF4-FFF2-40B4-BE49-F238E27FC236}">
                <a16:creationId xmlns:a16="http://schemas.microsoft.com/office/drawing/2014/main" id="{6CCE103A-1A9F-127B-209B-162F93A34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90" y="0"/>
            <a:ext cx="12034684" cy="6858000"/>
          </a:xfrm>
          <a:prstGeom prst="rect">
            <a:avLst/>
          </a:prstGeom>
        </p:spPr>
      </p:pic>
    </p:spTree>
    <p:extLst>
      <p:ext uri="{BB962C8B-B14F-4D97-AF65-F5344CB8AC3E}">
        <p14:creationId xmlns:p14="http://schemas.microsoft.com/office/powerpoint/2010/main" val="70293137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DD5C2-C01F-DA54-864A-7596F0BE53D7}"/>
            </a:ext>
          </a:extLst>
        </p:cNvPr>
        <p:cNvGrpSpPr/>
        <p:nvPr/>
      </p:nvGrpSpPr>
      <p:grpSpPr>
        <a:xfrm>
          <a:off x="0" y="0"/>
          <a:ext cx="0" cy="0"/>
          <a:chOff x="0" y="0"/>
          <a:chExt cx="0" cy="0"/>
        </a:xfrm>
      </p:grpSpPr>
      <p:sp>
        <p:nvSpPr>
          <p:cNvPr id="214018" name="Slide Number Placeholder 5">
            <a:extLst>
              <a:ext uri="{FF2B5EF4-FFF2-40B4-BE49-F238E27FC236}">
                <a16:creationId xmlns:a16="http://schemas.microsoft.com/office/drawing/2014/main" id="{4CF3AE5A-AABD-1EA3-CDEF-8F99A1255F34}"/>
              </a:ext>
            </a:extLst>
          </p:cNvPr>
          <p:cNvSpPr>
            <a:spLocks noGrp="1"/>
          </p:cNvSpPr>
          <p:nvPr>
            <p:ph type="sldNum" sz="quarter" idx="12"/>
          </p:nvPr>
        </p:nvSpPr>
        <p:spPr bwMode="auto">
          <a:xfrm>
            <a:off x="9613173" y="6434004"/>
            <a:ext cx="213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b="0" kern="1200">
                <a:solidFill>
                  <a:srgbClr val="000000"/>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B2CC7B-DC3B-44B7-8AE0-DC1A12099EF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ru-R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4019" name="Rectangle 2">
            <a:extLst>
              <a:ext uri="{FF2B5EF4-FFF2-40B4-BE49-F238E27FC236}">
                <a16:creationId xmlns:a16="http://schemas.microsoft.com/office/drawing/2014/main" id="{FEBE693C-E405-EE1C-0943-8D930A8ED91A}"/>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0" name="Rectangle 3">
            <a:extLst>
              <a:ext uri="{FF2B5EF4-FFF2-40B4-BE49-F238E27FC236}">
                <a16:creationId xmlns:a16="http://schemas.microsoft.com/office/drawing/2014/main" id="{8A92F119-E21C-DE1E-8C9D-01DDEE51CD4D}"/>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1" name="Rectangle 4">
            <a:extLst>
              <a:ext uri="{FF2B5EF4-FFF2-40B4-BE49-F238E27FC236}">
                <a16:creationId xmlns:a16="http://schemas.microsoft.com/office/drawing/2014/main" id="{10AE5E78-CCAD-44E1-C43D-9AEEDD0182B5}"/>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2" name="Rectangle 5">
            <a:extLst>
              <a:ext uri="{FF2B5EF4-FFF2-40B4-BE49-F238E27FC236}">
                <a16:creationId xmlns:a16="http://schemas.microsoft.com/office/drawing/2014/main" id="{E23A8768-D758-1B15-8246-4DBA231BB7FA}"/>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3" name="Rectangle 6">
            <a:extLst>
              <a:ext uri="{FF2B5EF4-FFF2-40B4-BE49-F238E27FC236}">
                <a16:creationId xmlns:a16="http://schemas.microsoft.com/office/drawing/2014/main" id="{3BA5E27C-496A-0E33-C122-7B9DFEECA6A2}"/>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4" name="Rectangle 4">
            <a:extLst>
              <a:ext uri="{FF2B5EF4-FFF2-40B4-BE49-F238E27FC236}">
                <a16:creationId xmlns:a16="http://schemas.microsoft.com/office/drawing/2014/main" id="{BD3078CC-C94C-917E-1C9A-E53B496BF009}"/>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5" name="Rectangle 5">
            <a:extLst>
              <a:ext uri="{FF2B5EF4-FFF2-40B4-BE49-F238E27FC236}">
                <a16:creationId xmlns:a16="http://schemas.microsoft.com/office/drawing/2014/main" id="{371DD065-A318-A37C-DD17-263C73A08FB3}"/>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6" name="Rectangle 6">
            <a:extLst>
              <a:ext uri="{FF2B5EF4-FFF2-40B4-BE49-F238E27FC236}">
                <a16:creationId xmlns:a16="http://schemas.microsoft.com/office/drawing/2014/main" id="{BA025004-D970-4762-DDA3-EA74D18662FD}"/>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7" name="Rectangle 7">
            <a:extLst>
              <a:ext uri="{FF2B5EF4-FFF2-40B4-BE49-F238E27FC236}">
                <a16:creationId xmlns:a16="http://schemas.microsoft.com/office/drawing/2014/main" id="{CFB2A6B5-E96E-54D3-D24C-58E78F127A40}"/>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8" name="Rectangle 8">
            <a:extLst>
              <a:ext uri="{FF2B5EF4-FFF2-40B4-BE49-F238E27FC236}">
                <a16:creationId xmlns:a16="http://schemas.microsoft.com/office/drawing/2014/main" id="{CE6BCC22-4130-3370-DB0F-6C7FA52E95C8}"/>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34" name="Left-Right Arrow 1">
            <a:extLst>
              <a:ext uri="{FF2B5EF4-FFF2-40B4-BE49-F238E27FC236}">
                <a16:creationId xmlns:a16="http://schemas.microsoft.com/office/drawing/2014/main" id="{CC289204-24AC-7254-CC47-B7DE723E1DBB}"/>
              </a:ext>
            </a:extLst>
          </p:cNvPr>
          <p:cNvSpPr>
            <a:spLocks noChangeArrowheads="1"/>
          </p:cNvSpPr>
          <p:nvPr/>
        </p:nvSpPr>
        <p:spPr bwMode="auto">
          <a:xfrm>
            <a:off x="3048001" y="1676401"/>
            <a:ext cx="2187575" cy="733663"/>
          </a:xfrm>
          <a:prstGeom prst="leftRight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35" name="Left-Right Arrow 2">
            <a:extLst>
              <a:ext uri="{FF2B5EF4-FFF2-40B4-BE49-F238E27FC236}">
                <a16:creationId xmlns:a16="http://schemas.microsoft.com/office/drawing/2014/main" id="{85EA9BD5-AC7C-E3AA-CFE1-1F0BE0CD885D}"/>
              </a:ext>
            </a:extLst>
          </p:cNvPr>
          <p:cNvSpPr>
            <a:spLocks noChangeArrowheads="1"/>
          </p:cNvSpPr>
          <p:nvPr/>
        </p:nvSpPr>
        <p:spPr bwMode="auto">
          <a:xfrm>
            <a:off x="3048001" y="1905001"/>
            <a:ext cx="2187575" cy="733663"/>
          </a:xfrm>
          <a:prstGeom prst="leftRight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214036" name="Straight Arrow Connector 4">
            <a:extLst>
              <a:ext uri="{FF2B5EF4-FFF2-40B4-BE49-F238E27FC236}">
                <a16:creationId xmlns:a16="http://schemas.microsoft.com/office/drawing/2014/main" id="{425859DE-001C-B46B-B54F-2564E825C45E}"/>
              </a:ext>
            </a:extLst>
          </p:cNvPr>
          <p:cNvCxnSpPr>
            <a:cxnSpLocks noChangeShapeType="1"/>
          </p:cNvCxnSpPr>
          <p:nvPr/>
        </p:nvCxnSpPr>
        <p:spPr bwMode="auto">
          <a:xfrm flipH="1">
            <a:off x="5029201" y="1905000"/>
            <a:ext cx="206375" cy="3317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sp>
        <p:nvSpPr>
          <p:cNvPr id="12" name="TextBox 11">
            <a:extLst>
              <a:ext uri="{FF2B5EF4-FFF2-40B4-BE49-F238E27FC236}">
                <a16:creationId xmlns:a16="http://schemas.microsoft.com/office/drawing/2014/main" id="{A6944E53-D408-9B12-8A75-57461FC87136}"/>
              </a:ext>
            </a:extLst>
          </p:cNvPr>
          <p:cNvSpPr txBox="1"/>
          <p:nvPr/>
        </p:nvSpPr>
        <p:spPr>
          <a:xfrm>
            <a:off x="8505758" y="2694383"/>
            <a:ext cx="3241015"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&gt;100000 of times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 hotter than the Sun’s core !</a:t>
            </a:r>
          </a:p>
        </p:txBody>
      </p:sp>
      <p:sp>
        <p:nvSpPr>
          <p:cNvPr id="6" name="TextBox 5">
            <a:extLst>
              <a:ext uri="{FF2B5EF4-FFF2-40B4-BE49-F238E27FC236}">
                <a16:creationId xmlns:a16="http://schemas.microsoft.com/office/drawing/2014/main" id="{3798B7F8-A654-4D9C-4A9C-E5AD6D3EF0CE}"/>
              </a:ext>
            </a:extLst>
          </p:cNvPr>
          <p:cNvSpPr txBox="1"/>
          <p:nvPr/>
        </p:nvSpPr>
        <p:spPr>
          <a:xfrm>
            <a:off x="8589824" y="2269332"/>
            <a:ext cx="14928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QGP</a:t>
            </a:r>
            <a:endParaRPr kumimoji="0" lang="ru-RU"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4" name="Рисунок 3">
            <a:extLst>
              <a:ext uri="{FF2B5EF4-FFF2-40B4-BE49-F238E27FC236}">
                <a16:creationId xmlns:a16="http://schemas.microsoft.com/office/drawing/2014/main" id="{26494C16-E827-7B60-260B-82EB7A17C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300" y="609613"/>
            <a:ext cx="11009125" cy="6046825"/>
          </a:xfrm>
          <a:prstGeom prst="rect">
            <a:avLst/>
          </a:prstGeom>
        </p:spPr>
      </p:pic>
      <p:sp>
        <p:nvSpPr>
          <p:cNvPr id="5" name="Rectangle 2">
            <a:extLst>
              <a:ext uri="{FF2B5EF4-FFF2-40B4-BE49-F238E27FC236}">
                <a16:creationId xmlns:a16="http://schemas.microsoft.com/office/drawing/2014/main" id="{0A05F562-3EB1-F03B-EB35-C2CFF38499D3}"/>
              </a:ext>
            </a:extLst>
          </p:cNvPr>
          <p:cNvSpPr>
            <a:spLocks noGrp="1" noChangeArrowheads="1"/>
          </p:cNvSpPr>
          <p:nvPr>
            <p:ph type="title"/>
          </p:nvPr>
        </p:nvSpPr>
        <p:spPr>
          <a:xfrm>
            <a:off x="122924" y="99930"/>
            <a:ext cx="7077910" cy="423993"/>
          </a:xfrm>
          <a:solidFill>
            <a:schemeClr val="accent1"/>
          </a:solidFill>
          <a:ln>
            <a:solidFill>
              <a:srgbClr val="990000"/>
            </a:solidFill>
            <a:miter lim="800000"/>
            <a:headEnd/>
            <a:tailEnd/>
          </a:ln>
          <a:effectLst>
            <a:outerShdw dist="107763" dir="2700000" algn="ctr" rotWithShape="0">
              <a:schemeClr val="bg2">
                <a:alpha val="50000"/>
              </a:schemeClr>
            </a:outerShdw>
          </a:effectLst>
        </p:spPr>
        <p:txBody>
          <a:bodyPr/>
          <a:lstStyle/>
          <a:p>
            <a:pPr algn="l" eaLnBrk="1" hangingPunct="1">
              <a:defRPr/>
            </a:pPr>
            <a:r>
              <a:rPr lang="en-US" sz="2400" b="1" i="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Relativistic Nuclear Physics: born in JINR</a:t>
            </a:r>
            <a:endParaRPr lang="en-US" sz="24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6746128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57F02-042C-60FD-83F4-C5DB9FA7916E}"/>
            </a:ext>
          </a:extLst>
        </p:cNvPr>
        <p:cNvGrpSpPr/>
        <p:nvPr/>
      </p:nvGrpSpPr>
      <p:grpSpPr>
        <a:xfrm>
          <a:off x="0" y="0"/>
          <a:ext cx="0" cy="0"/>
          <a:chOff x="0" y="0"/>
          <a:chExt cx="0" cy="0"/>
        </a:xfrm>
      </p:grpSpPr>
      <p:sp>
        <p:nvSpPr>
          <p:cNvPr id="58370" name="Text Box 12">
            <a:extLst>
              <a:ext uri="{FF2B5EF4-FFF2-40B4-BE49-F238E27FC236}">
                <a16:creationId xmlns:a16="http://schemas.microsoft.com/office/drawing/2014/main" id="{F9B5A42A-8944-10C5-683A-E2F9AB1D2CA5}"/>
              </a:ext>
            </a:extLst>
          </p:cNvPr>
          <p:cNvSpPr txBox="1">
            <a:spLocks noChangeArrowheads="1"/>
          </p:cNvSpPr>
          <p:nvPr/>
        </p:nvSpPr>
        <p:spPr bwMode="auto">
          <a:xfrm>
            <a:off x="4056064" y="5737225"/>
            <a:ext cx="92075" cy="1539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25399" dir="2700000" algn="ctr" rotWithShape="0">
                    <a:schemeClr val="bg2">
                      <a:alpha val="75000"/>
                    </a:schemeClr>
                  </a:outerShdw>
                </a:effectLst>
              </a14:hiddenEffects>
            </a:ext>
          </a:extLst>
        </p:spPr>
        <p:txBody>
          <a:bodyPr wrap="none" lIns="45720" tIns="0" rIns="4572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defRPr/>
            </a:pPr>
            <a:endParaRPr lang="ru-RU" altLang="ru-RU" sz="1000" b="1" i="1">
              <a:solidFill>
                <a:srgbClr val="000000"/>
              </a:solidFill>
            </a:endParaRPr>
          </a:p>
        </p:txBody>
      </p:sp>
      <p:sp>
        <p:nvSpPr>
          <p:cNvPr id="58377" name="Номер слайда 10">
            <a:extLst>
              <a:ext uri="{FF2B5EF4-FFF2-40B4-BE49-F238E27FC236}">
                <a16:creationId xmlns:a16="http://schemas.microsoft.com/office/drawing/2014/main" id="{B19CDF73-4537-471A-9E25-03D995D5F904}"/>
              </a:ext>
            </a:extLst>
          </p:cNvPr>
          <p:cNvSpPr txBox="1">
            <a:spLocks noChangeArrowheads="1"/>
          </p:cNvSpPr>
          <p:nvPr/>
        </p:nvSpPr>
        <p:spPr bwMode="auto">
          <a:xfrm>
            <a:off x="10261601" y="6605588"/>
            <a:ext cx="442913"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fontAlgn="base">
              <a:spcBef>
                <a:spcPct val="0"/>
              </a:spcBef>
              <a:spcAft>
                <a:spcPct val="0"/>
              </a:spcAft>
              <a:buNone/>
              <a:defRPr/>
            </a:pPr>
            <a:fld id="{33CACAE9-61A4-4CFC-A45F-71E9792708DA}" type="slidenum">
              <a:rPr lang="en-US" altLang="ru-RU" sz="1400">
                <a:solidFill>
                  <a:srgbClr val="000000"/>
                </a:solidFill>
              </a:rPr>
              <a:pPr algn="r" fontAlgn="base">
                <a:spcBef>
                  <a:spcPct val="0"/>
                </a:spcBef>
                <a:spcAft>
                  <a:spcPct val="0"/>
                </a:spcAft>
                <a:buNone/>
                <a:defRPr/>
              </a:pPr>
              <a:t>20</a:t>
            </a:fld>
            <a:endParaRPr lang="en-US" altLang="ru-RU" sz="1400">
              <a:solidFill>
                <a:srgbClr val="000000"/>
              </a:solidFill>
            </a:endParaRPr>
          </a:p>
        </p:txBody>
      </p:sp>
      <p:pic>
        <p:nvPicPr>
          <p:cNvPr id="3" name="Рисунок 2">
            <a:extLst>
              <a:ext uri="{FF2B5EF4-FFF2-40B4-BE49-F238E27FC236}">
                <a16:creationId xmlns:a16="http://schemas.microsoft.com/office/drawing/2014/main" id="{43FBB3CB-DC93-4689-9BFC-E53667B68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6633"/>
            <a:ext cx="9144000" cy="6552728"/>
          </a:xfrm>
          <a:prstGeom prst="rect">
            <a:avLst/>
          </a:prstGeom>
        </p:spPr>
      </p:pic>
    </p:spTree>
    <p:extLst>
      <p:ext uri="{BB962C8B-B14F-4D97-AF65-F5344CB8AC3E}">
        <p14:creationId xmlns:p14="http://schemas.microsoft.com/office/powerpoint/2010/main" val="1480287550"/>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3318C-F703-3362-1CBD-E48E2F3A8F12}"/>
            </a:ext>
          </a:extLst>
        </p:cNvPr>
        <p:cNvGrpSpPr/>
        <p:nvPr/>
      </p:nvGrpSpPr>
      <p:grpSpPr>
        <a:xfrm>
          <a:off x="0" y="0"/>
          <a:ext cx="0" cy="0"/>
          <a:chOff x="0" y="0"/>
          <a:chExt cx="0" cy="0"/>
        </a:xfrm>
      </p:grpSpPr>
      <p:sp>
        <p:nvSpPr>
          <p:cNvPr id="58370" name="Text Box 12">
            <a:extLst>
              <a:ext uri="{FF2B5EF4-FFF2-40B4-BE49-F238E27FC236}">
                <a16:creationId xmlns:a16="http://schemas.microsoft.com/office/drawing/2014/main" id="{5034DDA8-D827-F010-66FA-28B6D18B235B}"/>
              </a:ext>
            </a:extLst>
          </p:cNvPr>
          <p:cNvSpPr txBox="1">
            <a:spLocks noChangeArrowheads="1"/>
          </p:cNvSpPr>
          <p:nvPr/>
        </p:nvSpPr>
        <p:spPr bwMode="auto">
          <a:xfrm>
            <a:off x="4056064" y="5737225"/>
            <a:ext cx="92075" cy="1539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25399" dir="2700000" algn="ctr" rotWithShape="0">
                    <a:schemeClr val="bg2">
                      <a:alpha val="75000"/>
                    </a:schemeClr>
                  </a:outerShdw>
                </a:effectLst>
              </a14:hiddenEffects>
            </a:ext>
          </a:extLst>
        </p:spPr>
        <p:txBody>
          <a:bodyPr wrap="none" lIns="45720" tIns="0" rIns="4572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altLang="ru-RU" sz="1000" b="1" i="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77" name="Номер слайда 10">
            <a:extLst>
              <a:ext uri="{FF2B5EF4-FFF2-40B4-BE49-F238E27FC236}">
                <a16:creationId xmlns:a16="http://schemas.microsoft.com/office/drawing/2014/main" id="{3FE15919-0B5E-8C58-01F4-10432E83AE04}"/>
              </a:ext>
            </a:extLst>
          </p:cNvPr>
          <p:cNvSpPr txBox="1">
            <a:spLocks noChangeArrowheads="1"/>
          </p:cNvSpPr>
          <p:nvPr/>
        </p:nvSpPr>
        <p:spPr bwMode="auto">
          <a:xfrm>
            <a:off x="10694220" y="6428607"/>
            <a:ext cx="442913"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CACAE9-61A4-4CFC-A45F-71E9792708DA}" type="slidenum">
              <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ru-R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 name="Рисунок 3">
            <a:extLst>
              <a:ext uri="{FF2B5EF4-FFF2-40B4-BE49-F238E27FC236}">
                <a16:creationId xmlns:a16="http://schemas.microsoft.com/office/drawing/2014/main" id="{0AA26F77-32CF-6D4E-3F7D-097542A53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790" y="116632"/>
            <a:ext cx="8944421" cy="1656184"/>
          </a:xfrm>
          <a:prstGeom prst="rect">
            <a:avLst/>
          </a:prstGeom>
        </p:spPr>
      </p:pic>
      <p:pic>
        <p:nvPicPr>
          <p:cNvPr id="14" name="Рисунок 13">
            <a:extLst>
              <a:ext uri="{FF2B5EF4-FFF2-40B4-BE49-F238E27FC236}">
                <a16:creationId xmlns:a16="http://schemas.microsoft.com/office/drawing/2014/main" id="{155E0BFF-56F9-9417-A1B6-C555A2A1D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9656" y="1772816"/>
            <a:ext cx="6192688" cy="4032449"/>
          </a:xfrm>
          <a:prstGeom prst="rect">
            <a:avLst/>
          </a:prstGeom>
        </p:spPr>
      </p:pic>
      <p:pic>
        <p:nvPicPr>
          <p:cNvPr id="3" name="Рисунок 2">
            <a:extLst>
              <a:ext uri="{FF2B5EF4-FFF2-40B4-BE49-F238E27FC236}">
                <a16:creationId xmlns:a16="http://schemas.microsoft.com/office/drawing/2014/main" id="{676423A8-4CC5-8DBA-70E2-0B614C132A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0576" y="5805266"/>
            <a:ext cx="8892480" cy="1004838"/>
          </a:xfrm>
          <a:prstGeom prst="rect">
            <a:avLst/>
          </a:prstGeom>
        </p:spPr>
      </p:pic>
    </p:spTree>
    <p:extLst>
      <p:ext uri="{BB962C8B-B14F-4D97-AF65-F5344CB8AC3E}">
        <p14:creationId xmlns:p14="http://schemas.microsoft.com/office/powerpoint/2010/main" val="419269220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35181" y="41345"/>
            <a:ext cx="8229600" cy="1143000"/>
          </a:xfrm>
        </p:spPr>
        <p:txBody>
          <a:bodyPr/>
          <a:lstStyle/>
          <a:p>
            <a:r>
              <a:rPr lang="en-US" sz="3600" dirty="0"/>
              <a:t>Relativistic Heavy-ion experiments</a:t>
            </a:r>
          </a:p>
        </p:txBody>
      </p:sp>
      <p:sp>
        <p:nvSpPr>
          <p:cNvPr id="6" name="Rectangle 5"/>
          <p:cNvSpPr/>
          <p:nvPr/>
        </p:nvSpPr>
        <p:spPr>
          <a:xfrm>
            <a:off x="1735181" y="4697699"/>
            <a:ext cx="4190784" cy="1200329"/>
          </a:xfrm>
          <a:prstGeom prst="rect">
            <a:avLst/>
          </a:prstGeom>
          <a:solidFill>
            <a:srgbClr val="FFC000"/>
          </a:solidFill>
        </p:spPr>
        <p:txBody>
          <a:bodyPr wrap="square">
            <a:spAutoFit/>
          </a:bodyPr>
          <a:lstStyle/>
          <a:p>
            <a:pPr fontAlgn="base">
              <a:spcBef>
                <a:spcPct val="0"/>
              </a:spcBef>
              <a:spcAft>
                <a:spcPct val="0"/>
              </a:spcAft>
            </a:pPr>
            <a:r>
              <a:rPr lang="en-US" dirty="0">
                <a:solidFill>
                  <a:srgbClr val="000000"/>
                </a:solidFill>
                <a:latin typeface="Arial" panose="020B0604020202020204" pitchFamily="34" charset="0"/>
                <a:sym typeface="Wingdings"/>
              </a:rPr>
              <a:t> </a:t>
            </a:r>
            <a:r>
              <a:rPr lang="en-US" dirty="0">
                <a:solidFill>
                  <a:srgbClr val="000000"/>
                </a:solidFill>
                <a:latin typeface="Arial" panose="020B0604020202020204" pitchFamily="34" charset="0"/>
              </a:rPr>
              <a:t>By now </a:t>
            </a:r>
            <a:r>
              <a:rPr lang="en-US" b="1" dirty="0">
                <a:solidFill>
                  <a:srgbClr val="000000"/>
                </a:solidFill>
                <a:latin typeface="Arial" panose="020B0604020202020204" pitchFamily="34" charset="0"/>
              </a:rPr>
              <a:t>all major LHC experiments have a heavy-ion program</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LHCb</a:t>
            </a:r>
            <a:r>
              <a:rPr lang="en-US" dirty="0">
                <a:solidFill>
                  <a:srgbClr val="000000"/>
                </a:solidFill>
                <a:latin typeface="Arial" panose="020B0604020202020204" pitchFamily="34" charset="0"/>
              </a:rPr>
              <a:t> took </a:t>
            </a:r>
            <a:r>
              <a:rPr lang="en-US" dirty="0" err="1">
                <a:solidFill>
                  <a:srgbClr val="000000"/>
                </a:solidFill>
                <a:latin typeface="Arial" panose="020B0604020202020204" pitchFamily="34" charset="0"/>
              </a:rPr>
              <a:t>Pb-Pb</a:t>
            </a:r>
            <a:r>
              <a:rPr lang="en-US" dirty="0">
                <a:solidFill>
                  <a:srgbClr val="000000"/>
                </a:solidFill>
                <a:latin typeface="Arial" panose="020B0604020202020204" pitchFamily="34" charset="0"/>
              </a:rPr>
              <a:t> data for the first time in November 2015.</a:t>
            </a:r>
          </a:p>
        </p:txBody>
      </p:sp>
      <p:sp>
        <p:nvSpPr>
          <p:cNvPr id="7" name="TextBox 6"/>
          <p:cNvSpPr txBox="1"/>
          <p:nvPr/>
        </p:nvSpPr>
        <p:spPr>
          <a:xfrm>
            <a:off x="6405845" y="1158387"/>
            <a:ext cx="3910455" cy="738664"/>
          </a:xfrm>
          <a:prstGeom prst="rect">
            <a:avLst/>
          </a:prstGeom>
          <a:noFill/>
        </p:spPr>
        <p:txBody>
          <a:bodyPr wrap="square" rtlCol="0">
            <a:spAutoFit/>
          </a:bodyPr>
          <a:lstStyle/>
          <a:p>
            <a:pPr fontAlgn="base">
              <a:spcBef>
                <a:spcPct val="0"/>
              </a:spcBef>
              <a:spcAft>
                <a:spcPct val="0"/>
              </a:spcAft>
            </a:pPr>
            <a:r>
              <a:rPr lang="en-US" sz="1500" b="1" dirty="0">
                <a:solidFill>
                  <a:srgbClr val="000000"/>
                </a:solidFill>
                <a:latin typeface="Arial" panose="020B0604020202020204" pitchFamily="34" charset="0"/>
              </a:rPr>
              <a:t>Low energy frontier: </a:t>
            </a:r>
            <a:r>
              <a:rPr lang="en-US" sz="1500" dirty="0">
                <a:solidFill>
                  <a:srgbClr val="000000"/>
                </a:solidFill>
                <a:latin typeface="Arial" panose="020B0604020202020204" pitchFamily="34" charset="0"/>
              </a:rPr>
              <a:t>RHIC (BES), SPS</a:t>
            </a:r>
            <a:br>
              <a:rPr lang="en-US" sz="1500" dirty="0">
                <a:solidFill>
                  <a:srgbClr val="000000"/>
                </a:solidFill>
                <a:latin typeface="Arial" panose="020B0604020202020204" pitchFamily="34" charset="0"/>
              </a:rPr>
            </a:br>
            <a:r>
              <a:rPr lang="en-US" sz="1500" dirty="0">
                <a:solidFill>
                  <a:srgbClr val="000000"/>
                </a:solidFill>
                <a:latin typeface="Arial" panose="020B0604020202020204" pitchFamily="34" charset="0"/>
                <a:sym typeface="Wingdings"/>
              </a:rPr>
              <a:t> </a:t>
            </a:r>
            <a:r>
              <a:rPr lang="en-US" sz="1500" dirty="0">
                <a:solidFill>
                  <a:srgbClr val="000000"/>
                </a:solidFill>
                <a:latin typeface="Arial" panose="020B0604020202020204" pitchFamily="34" charset="0"/>
              </a:rPr>
              <a:t>future facilities: FAIR (GSI), NICA</a:t>
            </a:r>
          </a:p>
          <a:p>
            <a:pPr fontAlgn="base">
              <a:spcBef>
                <a:spcPct val="0"/>
              </a:spcBef>
              <a:spcAft>
                <a:spcPct val="0"/>
              </a:spcAft>
            </a:pPr>
            <a:endParaRPr lang="en-US" sz="1200" dirty="0">
              <a:solidFill>
                <a:srgbClr val="000000"/>
              </a:solidFill>
              <a:latin typeface="Arial" panose="020B0604020202020204" pitchFamily="34" charset="0"/>
            </a:endParaRPr>
          </a:p>
        </p:txBody>
      </p:sp>
      <p:grpSp>
        <p:nvGrpSpPr>
          <p:cNvPr id="21" name="Group 20"/>
          <p:cNvGrpSpPr/>
          <p:nvPr/>
        </p:nvGrpSpPr>
        <p:grpSpPr>
          <a:xfrm>
            <a:off x="1716373" y="1431798"/>
            <a:ext cx="4387585" cy="3037940"/>
            <a:chOff x="260403" y="907058"/>
            <a:chExt cx="5476778" cy="4087921"/>
          </a:xfrm>
        </p:grpSpPr>
        <p:grpSp>
          <p:nvGrpSpPr>
            <p:cNvPr id="18" name="Group 17"/>
            <p:cNvGrpSpPr/>
            <p:nvPr/>
          </p:nvGrpSpPr>
          <p:grpSpPr>
            <a:xfrm>
              <a:off x="260403" y="907058"/>
              <a:ext cx="5476778" cy="4087921"/>
              <a:chOff x="266152" y="1647930"/>
              <a:chExt cx="5597190" cy="3989195"/>
            </a:xfrm>
          </p:grpSpPr>
          <p:pic>
            <p:nvPicPr>
              <p:cNvPr id="5" name="Picture 4"/>
              <p:cNvPicPr>
                <a:picLocks noChangeAspect="1"/>
              </p:cNvPicPr>
              <p:nvPr/>
            </p:nvPicPr>
            <p:blipFill>
              <a:blip r:embed="rId3"/>
              <a:stretch>
                <a:fillRect/>
              </a:stretch>
            </p:blipFill>
            <p:spPr>
              <a:xfrm>
                <a:off x="266152" y="1647930"/>
                <a:ext cx="5597190" cy="3989195"/>
              </a:xfrm>
              <a:prstGeom prst="rect">
                <a:avLst/>
              </a:prstGeom>
            </p:spPr>
          </p:pic>
          <p:sp>
            <p:nvSpPr>
              <p:cNvPr id="9" name="TextBox 8"/>
              <p:cNvSpPr txBox="1"/>
              <p:nvPr/>
            </p:nvSpPr>
            <p:spPr>
              <a:xfrm>
                <a:off x="2486966" y="3271248"/>
                <a:ext cx="1265517" cy="484979"/>
              </a:xfrm>
              <a:prstGeom prst="rect">
                <a:avLst/>
              </a:prstGeom>
              <a:noFill/>
            </p:spPr>
            <p:txBody>
              <a:bodyPr wrap="square" rtlCol="0">
                <a:spAutoFit/>
              </a:bodyPr>
              <a:lstStyle/>
              <a:p>
                <a:pPr fontAlgn="base">
                  <a:spcBef>
                    <a:spcPct val="0"/>
                  </a:spcBef>
                  <a:spcAft>
                    <a:spcPct val="0"/>
                  </a:spcAft>
                </a:pPr>
                <a:r>
                  <a:rPr lang="en-US" b="1" dirty="0">
                    <a:solidFill>
                      <a:srgbClr val="FFFF00"/>
                    </a:solidFill>
                    <a:latin typeface="Arial" panose="020B0604020202020204" pitchFamily="34" charset="0"/>
                  </a:rPr>
                  <a:t>NA-61</a:t>
                </a:r>
              </a:p>
            </p:txBody>
          </p:sp>
          <p:sp>
            <p:nvSpPr>
              <p:cNvPr id="10" name="Oval 9"/>
              <p:cNvSpPr/>
              <p:nvPr/>
            </p:nvSpPr>
            <p:spPr>
              <a:xfrm>
                <a:off x="2914022" y="3575250"/>
                <a:ext cx="351692" cy="299772"/>
              </a:xfrm>
              <a:prstGeom prst="ellipse">
                <a:avLst/>
              </a:prstGeom>
              <a:noFill/>
              <a:ln w="19050">
                <a:solidFill>
                  <a:srgbClr val="FFFF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00"/>
                  </a:solidFill>
                  <a:latin typeface="Arial"/>
                </a:endParaRPr>
              </a:p>
            </p:txBody>
          </p:sp>
          <p:sp>
            <p:nvSpPr>
              <p:cNvPr id="11" name="TextBox 10"/>
              <p:cNvSpPr txBox="1"/>
              <p:nvPr/>
            </p:nvSpPr>
            <p:spPr>
              <a:xfrm>
                <a:off x="1443923" y="2382019"/>
                <a:ext cx="1279177" cy="484979"/>
              </a:xfrm>
              <a:prstGeom prst="rect">
                <a:avLst/>
              </a:prstGeom>
              <a:noFill/>
            </p:spPr>
            <p:txBody>
              <a:bodyPr wrap="square" rtlCol="0">
                <a:spAutoFit/>
              </a:bodyPr>
              <a:lstStyle/>
              <a:p>
                <a:pPr fontAlgn="base">
                  <a:spcBef>
                    <a:spcPct val="0"/>
                  </a:spcBef>
                  <a:spcAft>
                    <a:spcPct val="0"/>
                  </a:spcAft>
                </a:pPr>
                <a:r>
                  <a:rPr lang="en-US" b="1" dirty="0">
                    <a:solidFill>
                      <a:srgbClr val="FFFF00"/>
                    </a:solidFill>
                    <a:latin typeface="Arial" panose="020B0604020202020204" pitchFamily="34" charset="0"/>
                  </a:rPr>
                  <a:t>CMS</a:t>
                </a:r>
              </a:p>
            </p:txBody>
          </p:sp>
          <p:sp>
            <p:nvSpPr>
              <p:cNvPr id="13" name="TextBox 12"/>
              <p:cNvSpPr txBox="1"/>
              <p:nvPr/>
            </p:nvSpPr>
            <p:spPr>
              <a:xfrm>
                <a:off x="2914023" y="4021241"/>
                <a:ext cx="1185706" cy="484979"/>
              </a:xfrm>
              <a:prstGeom prst="rect">
                <a:avLst/>
              </a:prstGeom>
              <a:noFill/>
            </p:spPr>
            <p:txBody>
              <a:bodyPr wrap="square" rtlCol="0">
                <a:spAutoFit/>
              </a:bodyPr>
              <a:lstStyle/>
              <a:p>
                <a:pPr fontAlgn="base">
                  <a:spcBef>
                    <a:spcPct val="0"/>
                  </a:spcBef>
                  <a:spcAft>
                    <a:spcPct val="0"/>
                  </a:spcAft>
                </a:pPr>
                <a:r>
                  <a:rPr lang="en-US" b="1" dirty="0">
                    <a:solidFill>
                      <a:srgbClr val="FFFF00"/>
                    </a:solidFill>
                    <a:latin typeface="Arial" panose="020B0604020202020204" pitchFamily="34" charset="0"/>
                  </a:rPr>
                  <a:t>ATLAS</a:t>
                </a:r>
              </a:p>
            </p:txBody>
          </p:sp>
          <p:sp>
            <p:nvSpPr>
              <p:cNvPr id="15" name="TextBox 14"/>
              <p:cNvSpPr txBox="1"/>
              <p:nvPr/>
            </p:nvSpPr>
            <p:spPr>
              <a:xfrm>
                <a:off x="4290422" y="3585374"/>
                <a:ext cx="1034981" cy="484979"/>
              </a:xfrm>
              <a:prstGeom prst="rect">
                <a:avLst/>
              </a:prstGeom>
              <a:noFill/>
            </p:spPr>
            <p:txBody>
              <a:bodyPr wrap="square" rtlCol="0">
                <a:spAutoFit/>
              </a:bodyPr>
              <a:lstStyle/>
              <a:p>
                <a:pPr fontAlgn="base">
                  <a:spcBef>
                    <a:spcPct val="0"/>
                  </a:spcBef>
                  <a:spcAft>
                    <a:spcPct val="0"/>
                  </a:spcAft>
                </a:pPr>
                <a:r>
                  <a:rPr lang="en-US" b="1" dirty="0" err="1">
                    <a:solidFill>
                      <a:srgbClr val="FFFF00"/>
                    </a:solidFill>
                    <a:latin typeface="Arial" panose="020B0604020202020204" pitchFamily="34" charset="0"/>
                  </a:rPr>
                  <a:t>LHCb</a:t>
                </a:r>
                <a:endParaRPr lang="en-US" b="1" dirty="0">
                  <a:solidFill>
                    <a:srgbClr val="FFFF00"/>
                  </a:solidFill>
                  <a:latin typeface="Arial" panose="020B0604020202020204" pitchFamily="34" charset="0"/>
                </a:endParaRPr>
              </a:p>
            </p:txBody>
          </p:sp>
        </p:grpSp>
        <p:sp>
          <p:nvSpPr>
            <p:cNvPr id="20" name="Rectangle 19"/>
            <p:cNvSpPr/>
            <p:nvPr/>
          </p:nvSpPr>
          <p:spPr>
            <a:xfrm>
              <a:off x="1102940" y="1002611"/>
              <a:ext cx="3752161" cy="496982"/>
            </a:xfrm>
            <a:prstGeom prst="rect">
              <a:avLst/>
            </a:prstGeom>
          </p:spPr>
          <p:txBody>
            <a:bodyPr wrap="none">
              <a:spAutoFit/>
            </a:bodyPr>
            <a:lstStyle/>
            <a:p>
              <a:pPr fontAlgn="base">
                <a:spcBef>
                  <a:spcPct val="0"/>
                </a:spcBef>
                <a:spcAft>
                  <a:spcPct val="0"/>
                </a:spcAft>
              </a:pPr>
              <a:r>
                <a:rPr lang="en-US" b="1" dirty="0">
                  <a:solidFill>
                    <a:srgbClr val="FFFFFF"/>
                  </a:solidFill>
                  <a:latin typeface="Arial" panose="020B0604020202020204" pitchFamily="34" charset="0"/>
                </a:rPr>
                <a:t>High energy frontier: LHC</a:t>
              </a:r>
            </a:p>
          </p:txBody>
        </p:sp>
      </p:grpSp>
      <p:grpSp>
        <p:nvGrpSpPr>
          <p:cNvPr id="27" name="Group 26"/>
          <p:cNvGrpSpPr/>
          <p:nvPr/>
        </p:nvGrpSpPr>
        <p:grpSpPr>
          <a:xfrm>
            <a:off x="6113694" y="4402446"/>
            <a:ext cx="2615979" cy="1445836"/>
            <a:chOff x="8941352" y="1518321"/>
            <a:chExt cx="3487972" cy="1927781"/>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1352" y="1518321"/>
              <a:ext cx="3250648" cy="1878293"/>
            </a:xfrm>
            <a:prstGeom prst="rect">
              <a:avLst/>
            </a:prstGeom>
          </p:spPr>
        </p:pic>
        <p:sp>
          <p:nvSpPr>
            <p:cNvPr id="26" name="Rectangle 25"/>
            <p:cNvSpPr/>
            <p:nvPr/>
          </p:nvSpPr>
          <p:spPr>
            <a:xfrm>
              <a:off x="10848109" y="2892105"/>
              <a:ext cx="1581215" cy="553997"/>
            </a:xfrm>
            <a:prstGeom prst="rect">
              <a:avLst/>
            </a:prstGeom>
            <a:solidFill>
              <a:schemeClr val="bg1"/>
            </a:solidFill>
          </p:spPr>
          <p:txBody>
            <a:bodyPr wrap="square">
              <a:spAutoFit/>
            </a:bodyPr>
            <a:lstStyle/>
            <a:p>
              <a:pPr fontAlgn="base">
                <a:spcBef>
                  <a:spcPct val="0"/>
                </a:spcBef>
                <a:spcAft>
                  <a:spcPct val="0"/>
                </a:spcAft>
              </a:pPr>
              <a:r>
                <a:rPr lang="en-US" sz="2100" dirty="0">
                  <a:solidFill>
                    <a:srgbClr val="000000"/>
                  </a:solidFill>
                  <a:latin typeface="Arial" panose="020B0604020202020204" pitchFamily="34" charset="0"/>
                </a:rPr>
                <a:t>RHIC</a:t>
              </a:r>
            </a:p>
          </p:txBody>
        </p:sp>
      </p:grpSp>
      <p:grpSp>
        <p:nvGrpSpPr>
          <p:cNvPr id="24" name="Group 23"/>
          <p:cNvGrpSpPr/>
          <p:nvPr/>
        </p:nvGrpSpPr>
        <p:grpSpPr>
          <a:xfrm>
            <a:off x="6242850" y="1682606"/>
            <a:ext cx="2118638" cy="1191152"/>
            <a:chOff x="5978407" y="2429555"/>
            <a:chExt cx="3683019" cy="2070687"/>
          </a:xfrm>
        </p:grpSpPr>
        <p:pic>
          <p:nvPicPr>
            <p:cNvPr id="22" name="Picture 21" descr="NICA_scheme_v_2.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8407" y="2429555"/>
              <a:ext cx="3683019" cy="2070687"/>
            </a:xfrm>
            <a:prstGeom prst="rect">
              <a:avLst/>
            </a:prstGeom>
          </p:spPr>
        </p:pic>
        <p:pic>
          <p:nvPicPr>
            <p:cNvPr id="23" name="Picture 6" descr="NICA-Logo_4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13976" y="3745092"/>
              <a:ext cx="149860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grpSp>
        <p:nvGrpSpPr>
          <p:cNvPr id="33" name="Group 32"/>
          <p:cNvGrpSpPr/>
          <p:nvPr/>
        </p:nvGrpSpPr>
        <p:grpSpPr>
          <a:xfrm>
            <a:off x="8638272" y="1896473"/>
            <a:ext cx="2022783" cy="2890422"/>
            <a:chOff x="9485695" y="1191664"/>
            <a:chExt cx="2697044" cy="3853896"/>
          </a:xfrm>
        </p:grpSpPr>
        <p:pic>
          <p:nvPicPr>
            <p:cNvPr id="30" name="Picture 2" descr="https://www.gsi.de/fileadmin/_processed_/0/e/csm_FAIR-Baufeld_6a7e43b98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98" r="4663"/>
            <a:stretch/>
          </p:blipFill>
          <p:spPr bwMode="auto">
            <a:xfrm>
              <a:off x="9485695" y="3214887"/>
              <a:ext cx="2632364" cy="18306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14607" y="1191664"/>
              <a:ext cx="2668132" cy="1908741"/>
            </a:xfrm>
            <a:prstGeom prst="rect">
              <a:avLst/>
            </a:prstGeom>
          </p:spPr>
        </p:pic>
        <p:sp>
          <p:nvSpPr>
            <p:cNvPr id="32" name="Rectangle 31"/>
            <p:cNvSpPr/>
            <p:nvPr/>
          </p:nvSpPr>
          <p:spPr>
            <a:xfrm>
              <a:off x="9485695" y="2763595"/>
              <a:ext cx="1044988" cy="553997"/>
            </a:xfrm>
            <a:prstGeom prst="rect">
              <a:avLst/>
            </a:prstGeom>
          </p:spPr>
          <p:txBody>
            <a:bodyPr wrap="none">
              <a:spAutoFit/>
            </a:bodyPr>
            <a:lstStyle/>
            <a:p>
              <a:pPr fontAlgn="base">
                <a:spcBef>
                  <a:spcPct val="0"/>
                </a:spcBef>
                <a:spcAft>
                  <a:spcPct val="0"/>
                </a:spcAft>
              </a:pPr>
              <a:r>
                <a:rPr lang="en-US" sz="2100" dirty="0">
                  <a:solidFill>
                    <a:srgbClr val="000000"/>
                  </a:solidFill>
                  <a:latin typeface="Arial" panose="020B0604020202020204" pitchFamily="34" charset="0"/>
                </a:rPr>
                <a:t>FAIR</a:t>
              </a:r>
            </a:p>
          </p:txBody>
        </p:sp>
      </p:grpSp>
      <p:pic>
        <p:nvPicPr>
          <p:cNvPr id="2" name="Рисунок 1">
            <a:extLst>
              <a:ext uri="{FF2B5EF4-FFF2-40B4-BE49-F238E27FC236}">
                <a16:creationId xmlns:a16="http://schemas.microsoft.com/office/drawing/2014/main" id="{12E698AF-2B0C-48FF-7B3E-D48298C131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2850" y="2907243"/>
            <a:ext cx="2118638" cy="1408720"/>
          </a:xfrm>
          <a:prstGeom prst="rect">
            <a:avLst/>
          </a:prstGeom>
        </p:spPr>
      </p:pic>
    </p:spTree>
    <p:extLst>
      <p:ext uri="{BB962C8B-B14F-4D97-AF65-F5344CB8AC3E}">
        <p14:creationId xmlns:p14="http://schemas.microsoft.com/office/powerpoint/2010/main" val="1499732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E61FE-A98D-4D99-3062-B34C3CB1958E}"/>
            </a:ext>
          </a:extLst>
        </p:cNvPr>
        <p:cNvGrpSpPr/>
        <p:nvPr/>
      </p:nvGrpSpPr>
      <p:grpSpPr>
        <a:xfrm>
          <a:off x="0" y="0"/>
          <a:ext cx="0" cy="0"/>
          <a:chOff x="0" y="0"/>
          <a:chExt cx="0" cy="0"/>
        </a:xfrm>
      </p:grpSpPr>
      <p:sp>
        <p:nvSpPr>
          <p:cNvPr id="30" name="Text Box 9">
            <a:extLst>
              <a:ext uri="{FF2B5EF4-FFF2-40B4-BE49-F238E27FC236}">
                <a16:creationId xmlns:a16="http://schemas.microsoft.com/office/drawing/2014/main" id="{A4AD63C6-BE33-F5CD-9289-4A4899C353D0}"/>
              </a:ext>
            </a:extLst>
          </p:cNvPr>
          <p:cNvSpPr txBox="1">
            <a:spLocks noChangeArrowheads="1"/>
          </p:cNvSpPr>
          <p:nvPr/>
        </p:nvSpPr>
        <p:spPr bwMode="auto">
          <a:xfrm>
            <a:off x="1560514" y="1504337"/>
            <a:ext cx="9144000" cy="523875"/>
          </a:xfrm>
          <a:prstGeom prst="rect">
            <a:avLst/>
          </a:prstGeom>
          <a:solidFill>
            <a:schemeClr val="accent2">
              <a:lumMod val="20000"/>
              <a:lumOff val="80000"/>
            </a:schemeClr>
          </a:solid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2800" b="1" kern="0" dirty="0">
                <a:solidFill>
                  <a:srgbClr val="000000"/>
                </a:solidFill>
                <a:latin typeface="Arial"/>
              </a:rPr>
              <a:t>Lessons from RHIC</a:t>
            </a:r>
            <a:r>
              <a:rPr kumimoji="0" lang="en-US" sz="28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endParaRPr kumimoji="0" lang="ru-RU" altLang="ru-RU" sz="28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31" name="CustomShape 1">
            <a:extLst>
              <a:ext uri="{FF2B5EF4-FFF2-40B4-BE49-F238E27FC236}">
                <a16:creationId xmlns:a16="http://schemas.microsoft.com/office/drawing/2014/main" id="{C2074417-D27C-B9E3-7ECF-31BD1CA307F5}"/>
              </a:ext>
            </a:extLst>
          </p:cNvPr>
          <p:cNvSpPr/>
          <p:nvPr/>
        </p:nvSpPr>
        <p:spPr>
          <a:xfrm>
            <a:off x="1524000" y="115888"/>
            <a:ext cx="9144000" cy="38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2468" name="Номер слайда 10">
            <a:extLst>
              <a:ext uri="{FF2B5EF4-FFF2-40B4-BE49-F238E27FC236}">
                <a16:creationId xmlns:a16="http://schemas.microsoft.com/office/drawing/2014/main" id="{454C386C-D6F6-C5C4-22DC-4EEE1806BC1D}"/>
              </a:ext>
            </a:extLst>
          </p:cNvPr>
          <p:cNvSpPr>
            <a:spLocks noGrp="1" noChangeArrowheads="1"/>
          </p:cNvSpPr>
          <p:nvPr>
            <p:ph type="sldNum" sz="quarter" idx="12"/>
          </p:nvPr>
        </p:nvSpPr>
        <p:spPr>
          <a:xfrm>
            <a:off x="10261601" y="6605588"/>
            <a:ext cx="442913" cy="207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519642-250E-473A-B9F3-AAD6E91FF3A9}" type="slidenum">
              <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5731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8717E-BE8F-ABF2-2E77-BE00E07A0974}"/>
            </a:ext>
          </a:extLst>
        </p:cNvPr>
        <p:cNvGrpSpPr/>
        <p:nvPr/>
      </p:nvGrpSpPr>
      <p:grpSpPr>
        <a:xfrm>
          <a:off x="0" y="0"/>
          <a:ext cx="0" cy="0"/>
          <a:chOff x="0" y="0"/>
          <a:chExt cx="0" cy="0"/>
        </a:xfrm>
      </p:grpSpPr>
      <p:sp>
        <p:nvSpPr>
          <p:cNvPr id="30" name="Text Box 9">
            <a:extLst>
              <a:ext uri="{FF2B5EF4-FFF2-40B4-BE49-F238E27FC236}">
                <a16:creationId xmlns:a16="http://schemas.microsoft.com/office/drawing/2014/main" id="{890DB70D-78A0-A247-E606-6C06A66BF489}"/>
              </a:ext>
            </a:extLst>
          </p:cNvPr>
          <p:cNvSpPr txBox="1">
            <a:spLocks noChangeArrowheads="1"/>
          </p:cNvSpPr>
          <p:nvPr/>
        </p:nvSpPr>
        <p:spPr bwMode="auto">
          <a:xfrm>
            <a:off x="1524000" y="1"/>
            <a:ext cx="9144000" cy="523875"/>
          </a:xfrm>
          <a:prstGeom prst="rect">
            <a:avLst/>
          </a:prstGeom>
          <a:solidFill>
            <a:schemeClr val="accent2">
              <a:lumMod val="20000"/>
              <a:lumOff val="80000"/>
            </a:schemeClr>
          </a:solid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Heavy-Ion runs in PHENIX </a:t>
            </a:r>
            <a:endParaRPr kumimoji="0" lang="ru-RU" altLang="ru-RU" sz="28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31" name="CustomShape 1">
            <a:extLst>
              <a:ext uri="{FF2B5EF4-FFF2-40B4-BE49-F238E27FC236}">
                <a16:creationId xmlns:a16="http://schemas.microsoft.com/office/drawing/2014/main" id="{EBB1B34D-1D51-A682-E2F2-D4263E9BC5A8}"/>
              </a:ext>
            </a:extLst>
          </p:cNvPr>
          <p:cNvSpPr/>
          <p:nvPr/>
        </p:nvSpPr>
        <p:spPr>
          <a:xfrm>
            <a:off x="1524000" y="115888"/>
            <a:ext cx="9144000" cy="38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2468" name="Номер слайда 10">
            <a:extLst>
              <a:ext uri="{FF2B5EF4-FFF2-40B4-BE49-F238E27FC236}">
                <a16:creationId xmlns:a16="http://schemas.microsoft.com/office/drawing/2014/main" id="{DD8CFC99-24F2-FB2E-2F21-296E2E58C3BC}"/>
              </a:ext>
            </a:extLst>
          </p:cNvPr>
          <p:cNvSpPr>
            <a:spLocks noGrp="1" noChangeArrowheads="1"/>
          </p:cNvSpPr>
          <p:nvPr>
            <p:ph type="sldNum" sz="quarter" idx="12"/>
          </p:nvPr>
        </p:nvSpPr>
        <p:spPr>
          <a:xfrm>
            <a:off x="10261601" y="6605588"/>
            <a:ext cx="442913" cy="207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519642-250E-473A-B9F3-AAD6E91FF3A9}" type="slidenum">
              <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 name="Рисунок 2">
            <a:extLst>
              <a:ext uri="{FF2B5EF4-FFF2-40B4-BE49-F238E27FC236}">
                <a16:creationId xmlns:a16="http://schemas.microsoft.com/office/drawing/2014/main" id="{244E112F-8327-0916-97AC-94A95C77A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16" y="744984"/>
            <a:ext cx="5511832" cy="5860604"/>
          </a:xfrm>
          <a:prstGeom prst="rect">
            <a:avLst/>
          </a:prstGeom>
        </p:spPr>
      </p:pic>
      <p:pic>
        <p:nvPicPr>
          <p:cNvPr id="7" name="Рисунок 6">
            <a:extLst>
              <a:ext uri="{FF2B5EF4-FFF2-40B4-BE49-F238E27FC236}">
                <a16:creationId xmlns:a16="http://schemas.microsoft.com/office/drawing/2014/main" id="{9AFD133C-BF7E-B56F-DAD2-E0B658887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29650"/>
            <a:ext cx="4499708" cy="4398978"/>
          </a:xfrm>
          <a:prstGeom prst="rect">
            <a:avLst/>
          </a:prstGeom>
        </p:spPr>
      </p:pic>
      <p:sp>
        <p:nvSpPr>
          <p:cNvPr id="9" name="TextBox 8">
            <a:extLst>
              <a:ext uri="{FF2B5EF4-FFF2-40B4-BE49-F238E27FC236}">
                <a16:creationId xmlns:a16="http://schemas.microsoft.com/office/drawing/2014/main" id="{D97C2537-5ED7-6253-0334-846B3073DD6F}"/>
              </a:ext>
            </a:extLst>
          </p:cNvPr>
          <p:cNvSpPr txBox="1"/>
          <p:nvPr/>
        </p:nvSpPr>
        <p:spPr>
          <a:xfrm>
            <a:off x="7213601" y="744984"/>
            <a:ext cx="38771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Phys. Rev. C 109, 044912 (2024)</a:t>
            </a:r>
            <a:endParaRPr kumimoji="0" lang="ru-RU"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1" name="Рисунок 10">
            <a:extLst>
              <a:ext uri="{FF2B5EF4-FFF2-40B4-BE49-F238E27FC236}">
                <a16:creationId xmlns:a16="http://schemas.microsoft.com/office/drawing/2014/main" id="{4518CF6B-7D63-07BA-7C4F-F964DA8FE0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1893" y="5318780"/>
            <a:ext cx="6038095" cy="1058051"/>
          </a:xfrm>
          <a:prstGeom prst="rect">
            <a:avLst/>
          </a:prstGeom>
        </p:spPr>
      </p:pic>
    </p:spTree>
    <p:extLst>
      <p:ext uri="{BB962C8B-B14F-4D97-AF65-F5344CB8AC3E}">
        <p14:creationId xmlns:p14="http://schemas.microsoft.com/office/powerpoint/2010/main" val="4150745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BB5CE-0E19-0B4B-38B3-764926DCEDC8}"/>
            </a:ext>
          </a:extLst>
        </p:cNvPr>
        <p:cNvGrpSpPr/>
        <p:nvPr/>
      </p:nvGrpSpPr>
      <p:grpSpPr>
        <a:xfrm>
          <a:off x="0" y="0"/>
          <a:ext cx="0" cy="0"/>
          <a:chOff x="0" y="0"/>
          <a:chExt cx="0" cy="0"/>
        </a:xfrm>
      </p:grpSpPr>
      <p:sp>
        <p:nvSpPr>
          <p:cNvPr id="30" name="Text Box 9">
            <a:extLst>
              <a:ext uri="{FF2B5EF4-FFF2-40B4-BE49-F238E27FC236}">
                <a16:creationId xmlns:a16="http://schemas.microsoft.com/office/drawing/2014/main" id="{9B00B73C-0C97-C0C6-47F5-A1BBEDCCB651}"/>
              </a:ext>
            </a:extLst>
          </p:cNvPr>
          <p:cNvSpPr txBox="1">
            <a:spLocks noChangeArrowheads="1"/>
          </p:cNvSpPr>
          <p:nvPr/>
        </p:nvSpPr>
        <p:spPr bwMode="auto">
          <a:xfrm>
            <a:off x="1199535" y="115888"/>
            <a:ext cx="9468465" cy="523875"/>
          </a:xfrm>
          <a:prstGeom prst="rect">
            <a:avLst/>
          </a:prstGeom>
          <a:solidFill>
            <a:schemeClr val="accent2">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Direct-Photon Production at RHIC: STAR vs PHENIX </a:t>
            </a:r>
            <a:endParaRPr kumimoji="0" lang="ru-RU" altLang="ru-RU" sz="28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31" name="CustomShape 1">
            <a:extLst>
              <a:ext uri="{FF2B5EF4-FFF2-40B4-BE49-F238E27FC236}">
                <a16:creationId xmlns:a16="http://schemas.microsoft.com/office/drawing/2014/main" id="{4485C551-EA11-8A7F-5E62-6D6DF5B756F7}"/>
              </a:ext>
            </a:extLst>
          </p:cNvPr>
          <p:cNvSpPr/>
          <p:nvPr/>
        </p:nvSpPr>
        <p:spPr>
          <a:xfrm>
            <a:off x="1524000" y="115888"/>
            <a:ext cx="9144000" cy="38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2468" name="Номер слайда 10">
            <a:extLst>
              <a:ext uri="{FF2B5EF4-FFF2-40B4-BE49-F238E27FC236}">
                <a16:creationId xmlns:a16="http://schemas.microsoft.com/office/drawing/2014/main" id="{B3D6568D-10DF-CAD6-B7E7-E7BAE8DCB9DC}"/>
              </a:ext>
            </a:extLst>
          </p:cNvPr>
          <p:cNvSpPr>
            <a:spLocks noGrp="1" noChangeArrowheads="1"/>
          </p:cNvSpPr>
          <p:nvPr>
            <p:ph type="sldNum" sz="quarter" idx="12"/>
          </p:nvPr>
        </p:nvSpPr>
        <p:spPr>
          <a:xfrm>
            <a:off x="11539794" y="6605588"/>
            <a:ext cx="442913" cy="207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519642-250E-473A-B9F3-AAD6E91FF3A9}" type="slidenum">
              <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ru-R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3" name="Рисунок 2">
            <a:extLst>
              <a:ext uri="{FF2B5EF4-FFF2-40B4-BE49-F238E27FC236}">
                <a16:creationId xmlns:a16="http://schemas.microsoft.com/office/drawing/2014/main" id="{B5A9AAD9-22DA-F2AB-D20A-8B7605AED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2" y="761795"/>
            <a:ext cx="5737978" cy="6051755"/>
          </a:xfrm>
          <a:prstGeom prst="rect">
            <a:avLst/>
          </a:prstGeom>
        </p:spPr>
      </p:pic>
      <p:pic>
        <p:nvPicPr>
          <p:cNvPr id="5" name="Рисунок 4">
            <a:extLst>
              <a:ext uri="{FF2B5EF4-FFF2-40B4-BE49-F238E27FC236}">
                <a16:creationId xmlns:a16="http://schemas.microsoft.com/office/drawing/2014/main" id="{E589099A-61AA-C740-3806-577398B8D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4658" y="639763"/>
            <a:ext cx="4921046" cy="3548779"/>
          </a:xfrm>
          <a:prstGeom prst="rect">
            <a:avLst/>
          </a:prstGeom>
        </p:spPr>
      </p:pic>
      <p:pic>
        <p:nvPicPr>
          <p:cNvPr id="7" name="Рисунок 6">
            <a:extLst>
              <a:ext uri="{FF2B5EF4-FFF2-40B4-BE49-F238E27FC236}">
                <a16:creationId xmlns:a16="http://schemas.microsoft.com/office/drawing/2014/main" id="{E9DA0980-F273-2B48-9A65-A7A495295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0853" y="4242653"/>
            <a:ext cx="4311443" cy="2570897"/>
          </a:xfrm>
          <a:prstGeom prst="rect">
            <a:avLst/>
          </a:prstGeom>
        </p:spPr>
      </p:pic>
    </p:spTree>
    <p:extLst>
      <p:ext uri="{BB962C8B-B14F-4D97-AF65-F5344CB8AC3E}">
        <p14:creationId xmlns:p14="http://schemas.microsoft.com/office/powerpoint/2010/main" val="2612385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52204-FA29-C9D5-86F1-1E5847EB905D}"/>
            </a:ext>
          </a:extLst>
        </p:cNvPr>
        <p:cNvGrpSpPr/>
        <p:nvPr/>
      </p:nvGrpSpPr>
      <p:grpSpPr>
        <a:xfrm>
          <a:off x="0" y="0"/>
          <a:ext cx="0" cy="0"/>
          <a:chOff x="0" y="0"/>
          <a:chExt cx="0" cy="0"/>
        </a:xfrm>
      </p:grpSpPr>
      <p:sp>
        <p:nvSpPr>
          <p:cNvPr id="46082" name="Slide Number Placeholder 5">
            <a:extLst>
              <a:ext uri="{FF2B5EF4-FFF2-40B4-BE49-F238E27FC236}">
                <a16:creationId xmlns:a16="http://schemas.microsoft.com/office/drawing/2014/main" id="{C8F3F805-A5B9-3EA9-4056-4E1288E347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1D546F-5F0D-41E4-95F5-0AB8F6592EA8}" type="slidenum">
              <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083" name="Rectangle 2">
            <a:extLst>
              <a:ext uri="{FF2B5EF4-FFF2-40B4-BE49-F238E27FC236}">
                <a16:creationId xmlns:a16="http://schemas.microsoft.com/office/drawing/2014/main" id="{3E755389-C566-1825-A287-D62F18A1C217}"/>
              </a:ext>
            </a:extLst>
          </p:cNvPr>
          <p:cNvSpPr>
            <a:spLocks noGrp="1" noChangeArrowheads="1"/>
          </p:cNvSpPr>
          <p:nvPr>
            <p:ph type="title"/>
          </p:nvPr>
        </p:nvSpPr>
        <p:spPr>
          <a:xfrm>
            <a:off x="1828800" y="76200"/>
            <a:ext cx="8458200" cy="381000"/>
          </a:xfrm>
          <a:solidFill>
            <a:schemeClr val="accent1"/>
          </a:solidFill>
          <a:ln>
            <a:solidFill>
              <a:srgbClr val="990000"/>
            </a:solidFill>
            <a:miter lim="800000"/>
            <a:headEnd/>
            <a:tailEnd/>
          </a:ln>
        </p:spPr>
        <p:txBody>
          <a:bodyPr/>
          <a:lstStyle/>
          <a:p>
            <a:pPr eaLnBrk="1" hangingPunct="1"/>
            <a:r>
              <a:rPr lang="en-US" altLang="ru-RU" sz="1800" b="1" dirty="0">
                <a:solidFill>
                  <a:srgbClr val="990000"/>
                </a:solidFill>
              </a:rPr>
              <a:t>Elliptic Flow at RHIC  v</a:t>
            </a:r>
            <a:r>
              <a:rPr lang="en-US" altLang="ru-RU" sz="1800" b="1" baseline="-25000" dirty="0">
                <a:solidFill>
                  <a:srgbClr val="990000"/>
                </a:solidFill>
              </a:rPr>
              <a:t>2</a:t>
            </a:r>
            <a:r>
              <a:rPr lang="en-US" altLang="ru-RU" sz="1800" b="1" dirty="0">
                <a:solidFill>
                  <a:srgbClr val="990000"/>
                </a:solidFill>
              </a:rPr>
              <a:t>(</a:t>
            </a:r>
            <a:r>
              <a:rPr lang="en-US" altLang="ru-RU" sz="1800" b="1" dirty="0" err="1">
                <a:solidFill>
                  <a:srgbClr val="990000"/>
                </a:solidFill>
              </a:rPr>
              <a:t>p</a:t>
            </a:r>
            <a:r>
              <a:rPr lang="en-US" altLang="ru-RU" sz="1800" b="1" baseline="-25000" dirty="0" err="1">
                <a:solidFill>
                  <a:srgbClr val="990000"/>
                </a:solidFill>
              </a:rPr>
              <a:t>T</a:t>
            </a:r>
            <a:r>
              <a:rPr lang="en-US" altLang="ru-RU" sz="1800" b="1" dirty="0">
                <a:solidFill>
                  <a:srgbClr val="990000"/>
                </a:solidFill>
              </a:rPr>
              <a:t>, centrality): PHOBOS/PHENIX</a:t>
            </a:r>
          </a:p>
        </p:txBody>
      </p:sp>
      <p:pic>
        <p:nvPicPr>
          <p:cNvPr id="46084" name="Picture 13">
            <a:extLst>
              <a:ext uri="{FF2B5EF4-FFF2-40B4-BE49-F238E27FC236}">
                <a16:creationId xmlns:a16="http://schemas.microsoft.com/office/drawing/2014/main" id="{D0DE003C-C1D8-29D6-5F15-157CC2A37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62000"/>
            <a:ext cx="4038600"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6085" name="Picture 14">
            <a:extLst>
              <a:ext uri="{FF2B5EF4-FFF2-40B4-BE49-F238E27FC236}">
                <a16:creationId xmlns:a16="http://schemas.microsoft.com/office/drawing/2014/main" id="{2912E1EC-169F-A78B-0A99-93C1A83B5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286000"/>
            <a:ext cx="3733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6086" name="Rectangle 15">
            <a:extLst>
              <a:ext uri="{FF2B5EF4-FFF2-40B4-BE49-F238E27FC236}">
                <a16:creationId xmlns:a16="http://schemas.microsoft.com/office/drawing/2014/main" id="{280A3209-5C0D-C9AD-0743-C0921E544BC9}"/>
              </a:ext>
            </a:extLst>
          </p:cNvPr>
          <p:cNvSpPr>
            <a:spLocks noChangeArrowheads="1"/>
          </p:cNvSpPr>
          <p:nvPr/>
        </p:nvSpPr>
        <p:spPr bwMode="auto">
          <a:xfrm>
            <a:off x="1828801" y="4495801"/>
            <a:ext cx="3978275" cy="284163"/>
          </a:xfrm>
          <a:prstGeom prst="rect">
            <a:avLst/>
          </a:prstGeom>
          <a:noFill/>
          <a:ln w="9525"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ts val="600"/>
              </a:spcBef>
              <a:spcAft>
                <a:spcPct val="0"/>
              </a:spcAft>
              <a:buClr>
                <a:srgbClr val="F50320"/>
              </a:buClr>
              <a:buSzPct val="85000"/>
              <a:buFontTx/>
              <a:buNone/>
              <a:tabLst/>
              <a:defRPr/>
            </a:pPr>
            <a:r>
              <a:rPr kumimoji="0" lang="en-US" altLang="ru-RU" sz="1200" b="1" i="1" u="none" strike="noStrike" kern="1200" cap="none" spc="0" normalizeH="0" baseline="0" noProof="0">
                <a:ln>
                  <a:noFill/>
                </a:ln>
                <a:solidFill>
                  <a:srgbClr val="990033"/>
                </a:solidFill>
                <a:effectLst/>
                <a:uLnTx/>
                <a:uFillTx/>
                <a:latin typeface="Arial" panose="020B0604020202020204" pitchFamily="34" charset="0"/>
                <a:ea typeface="+mn-ea"/>
                <a:cs typeface="+mn-cs"/>
              </a:rPr>
              <a:t>from PHOBOS QM06 proc. J. Phys. G34 S887  (2007)</a:t>
            </a:r>
            <a:r>
              <a:rPr kumimoji="0" lang="ar-SA" altLang="ru-RU" sz="12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altLang="ru-RU" sz="1200" b="1" i="1"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pic>
        <p:nvPicPr>
          <p:cNvPr id="46087" name="Picture 16">
            <a:extLst>
              <a:ext uri="{FF2B5EF4-FFF2-40B4-BE49-F238E27FC236}">
                <a16:creationId xmlns:a16="http://schemas.microsoft.com/office/drawing/2014/main" id="{67202209-1BFB-730E-2AFC-BFEC61890D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9514" y="609600"/>
            <a:ext cx="44084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6088" name="Picture 17">
            <a:extLst>
              <a:ext uri="{FF2B5EF4-FFF2-40B4-BE49-F238E27FC236}">
                <a16:creationId xmlns:a16="http://schemas.microsoft.com/office/drawing/2014/main" id="{8A25EA97-4DF9-745C-13D3-E97954B488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505200"/>
            <a:ext cx="434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6089" name="Text Box 18">
            <a:extLst>
              <a:ext uri="{FF2B5EF4-FFF2-40B4-BE49-F238E27FC236}">
                <a16:creationId xmlns:a16="http://schemas.microsoft.com/office/drawing/2014/main" id="{5A50DDD6-323E-22F5-0D55-F32187B38E9F}"/>
              </a:ext>
            </a:extLst>
          </p:cNvPr>
          <p:cNvSpPr txBox="1">
            <a:spLocks noChangeArrowheads="1"/>
          </p:cNvSpPr>
          <p:nvPr/>
        </p:nvSpPr>
        <p:spPr bwMode="auto">
          <a:xfrm>
            <a:off x="1524000" y="2667001"/>
            <a:ext cx="381000" cy="36671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090" name="Rectangle 31">
            <a:extLst>
              <a:ext uri="{FF2B5EF4-FFF2-40B4-BE49-F238E27FC236}">
                <a16:creationId xmlns:a16="http://schemas.microsoft.com/office/drawing/2014/main" id="{CDA4D74B-B32C-93AD-08F0-2D70CA92DFDE}"/>
              </a:ext>
            </a:extLst>
          </p:cNvPr>
          <p:cNvSpPr>
            <a:spLocks noChangeArrowheads="1"/>
          </p:cNvSpPr>
          <p:nvPr/>
        </p:nvSpPr>
        <p:spPr bwMode="auto">
          <a:xfrm>
            <a:off x="3657600" y="4958834"/>
            <a:ext cx="228600" cy="369332"/>
          </a:xfrm>
          <a:prstGeom prst="rect">
            <a:avLst/>
          </a:prstGeom>
          <a:solidFill>
            <a:srgbClr val="80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091" name="Line 32">
            <a:extLst>
              <a:ext uri="{FF2B5EF4-FFF2-40B4-BE49-F238E27FC236}">
                <a16:creationId xmlns:a16="http://schemas.microsoft.com/office/drawing/2014/main" id="{E3FCE149-3252-0355-9BAD-DA1C5FA660D2}"/>
              </a:ext>
            </a:extLst>
          </p:cNvPr>
          <p:cNvSpPr>
            <a:spLocks noChangeShapeType="1"/>
          </p:cNvSpPr>
          <p:nvPr/>
        </p:nvSpPr>
        <p:spPr bwMode="auto">
          <a:xfrm>
            <a:off x="3886200" y="5105400"/>
            <a:ext cx="167640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092" name="Line 33">
            <a:extLst>
              <a:ext uri="{FF2B5EF4-FFF2-40B4-BE49-F238E27FC236}">
                <a16:creationId xmlns:a16="http://schemas.microsoft.com/office/drawing/2014/main" id="{9618B795-505D-92AF-469A-D09EF94FCD01}"/>
              </a:ext>
            </a:extLst>
          </p:cNvPr>
          <p:cNvSpPr>
            <a:spLocks noChangeShapeType="1"/>
          </p:cNvSpPr>
          <p:nvPr/>
        </p:nvSpPr>
        <p:spPr bwMode="auto">
          <a:xfrm>
            <a:off x="2057400" y="5105400"/>
            <a:ext cx="160020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093" name="Rectangle 34">
            <a:extLst>
              <a:ext uri="{FF2B5EF4-FFF2-40B4-BE49-F238E27FC236}">
                <a16:creationId xmlns:a16="http://schemas.microsoft.com/office/drawing/2014/main" id="{37FEF6AF-0111-0A5D-5501-041716B31A72}"/>
              </a:ext>
            </a:extLst>
          </p:cNvPr>
          <p:cNvSpPr>
            <a:spLocks noChangeArrowheads="1"/>
          </p:cNvSpPr>
          <p:nvPr/>
        </p:nvSpPr>
        <p:spPr bwMode="auto">
          <a:xfrm>
            <a:off x="4876801" y="4920734"/>
            <a:ext cx="184731" cy="369332"/>
          </a:xfrm>
          <a:prstGeom prst="rect">
            <a:avLst/>
          </a:prstGeom>
          <a:solidFill>
            <a:srgbClr val="0033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094" name="Rectangle 35">
            <a:extLst>
              <a:ext uri="{FF2B5EF4-FFF2-40B4-BE49-F238E27FC236}">
                <a16:creationId xmlns:a16="http://schemas.microsoft.com/office/drawing/2014/main" id="{BDDF6FDB-F5B4-7988-097A-CA24339DA0EA}"/>
              </a:ext>
            </a:extLst>
          </p:cNvPr>
          <p:cNvSpPr>
            <a:spLocks noChangeArrowheads="1"/>
          </p:cNvSpPr>
          <p:nvPr/>
        </p:nvSpPr>
        <p:spPr bwMode="auto">
          <a:xfrm>
            <a:off x="2590801" y="4920734"/>
            <a:ext cx="184731" cy="369332"/>
          </a:xfrm>
          <a:prstGeom prst="rect">
            <a:avLst/>
          </a:prstGeom>
          <a:solidFill>
            <a:srgbClr val="0033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095" name="Text Box 36">
            <a:extLst>
              <a:ext uri="{FF2B5EF4-FFF2-40B4-BE49-F238E27FC236}">
                <a16:creationId xmlns:a16="http://schemas.microsoft.com/office/drawing/2014/main" id="{C14352F2-F9C5-9C7C-0F3F-98582DC19D9B}"/>
              </a:ext>
            </a:extLst>
          </p:cNvPr>
          <p:cNvSpPr txBox="1">
            <a:spLocks noChangeArrowheads="1"/>
          </p:cNvSpPr>
          <p:nvPr/>
        </p:nvSpPr>
        <p:spPr bwMode="auto">
          <a:xfrm>
            <a:off x="4572000" y="5334001"/>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EP{2}</a:t>
            </a:r>
          </a:p>
        </p:txBody>
      </p:sp>
      <p:sp>
        <p:nvSpPr>
          <p:cNvPr id="46096" name="Text Box 37">
            <a:extLst>
              <a:ext uri="{FF2B5EF4-FFF2-40B4-BE49-F238E27FC236}">
                <a16:creationId xmlns:a16="http://schemas.microsoft.com/office/drawing/2014/main" id="{D8D703FE-43C8-0C03-F94F-E34EB0859E0D}"/>
              </a:ext>
            </a:extLst>
          </p:cNvPr>
          <p:cNvSpPr txBox="1">
            <a:spLocks noChangeArrowheads="1"/>
          </p:cNvSpPr>
          <p:nvPr/>
        </p:nvSpPr>
        <p:spPr bwMode="auto">
          <a:xfrm>
            <a:off x="2209800" y="5334001"/>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EP{1}</a:t>
            </a:r>
          </a:p>
        </p:txBody>
      </p:sp>
      <p:sp>
        <p:nvSpPr>
          <p:cNvPr id="46097" name="Text Box 38">
            <a:extLst>
              <a:ext uri="{FF2B5EF4-FFF2-40B4-BE49-F238E27FC236}">
                <a16:creationId xmlns:a16="http://schemas.microsoft.com/office/drawing/2014/main" id="{A52DB854-95D1-6515-DE09-E8BB56E2F1B5}"/>
              </a:ext>
            </a:extLst>
          </p:cNvPr>
          <p:cNvSpPr txBox="1">
            <a:spLocks noChangeArrowheads="1"/>
          </p:cNvSpPr>
          <p:nvPr/>
        </p:nvSpPr>
        <p:spPr bwMode="auto">
          <a:xfrm>
            <a:off x="5638800" y="5181601"/>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l-GR"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η</a:t>
            </a:r>
          </a:p>
        </p:txBody>
      </p:sp>
      <p:sp>
        <p:nvSpPr>
          <p:cNvPr id="46098" name="Text Box 40">
            <a:extLst>
              <a:ext uri="{FF2B5EF4-FFF2-40B4-BE49-F238E27FC236}">
                <a16:creationId xmlns:a16="http://schemas.microsoft.com/office/drawing/2014/main" id="{F97AF3D9-2B85-55B0-9257-427BDD04F969}"/>
              </a:ext>
            </a:extLst>
          </p:cNvPr>
          <p:cNvSpPr txBox="1">
            <a:spLocks noChangeArrowheads="1"/>
          </p:cNvSpPr>
          <p:nvPr/>
        </p:nvSpPr>
        <p:spPr bwMode="auto">
          <a:xfrm>
            <a:off x="2362200" y="5715000"/>
            <a:ext cx="3200400" cy="376238"/>
          </a:xfrm>
          <a:prstGeom prst="rect">
            <a:avLst/>
          </a:prstGeom>
          <a:noFill/>
          <a:ln w="9525" algn="ctr">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PHOBOS EP:  2.05&lt;|</a:t>
            </a:r>
            <a:r>
              <a:rPr kumimoji="0" lang="el-GR"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η</a:t>
            </a:r>
            <a:r>
              <a:rPr kumimoji="0" lang="en-US"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|&lt;3.2</a:t>
            </a:r>
            <a:endParaRPr kumimoji="0" lang="el-GR"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6099" name="Text Box 41">
            <a:extLst>
              <a:ext uri="{FF2B5EF4-FFF2-40B4-BE49-F238E27FC236}">
                <a16:creationId xmlns:a16="http://schemas.microsoft.com/office/drawing/2014/main" id="{11E2EE7A-4066-F268-19E7-E5E0E73A7A27}"/>
              </a:ext>
            </a:extLst>
          </p:cNvPr>
          <p:cNvSpPr txBox="1">
            <a:spLocks noChangeArrowheads="1"/>
          </p:cNvSpPr>
          <p:nvPr/>
        </p:nvSpPr>
        <p:spPr bwMode="auto">
          <a:xfrm>
            <a:off x="1981200" y="6324600"/>
            <a:ext cx="7848600" cy="376238"/>
          </a:xfrm>
          <a:prstGeom prst="rect">
            <a:avLst/>
          </a:prstGeom>
          <a:noFill/>
          <a:ln w="9525" algn="ctr">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ru-RU" sz="1800" b="1" i="0" u="none" strike="noStrike" kern="1200" cap="none" spc="0" normalizeH="0" baseline="0" noProof="0">
                <a:ln>
                  <a:noFill/>
                </a:ln>
                <a:solidFill>
                  <a:srgbClr val="990033"/>
                </a:solidFill>
                <a:effectLst/>
                <a:uLnTx/>
                <a:uFillTx/>
                <a:latin typeface="Arial" panose="020B0604020202020204" pitchFamily="34" charset="0"/>
                <a:ea typeface="+mn-ea"/>
                <a:cs typeface="+mn-cs"/>
              </a:rPr>
              <a:t>Overall good agreement between  differential flow measurements</a:t>
            </a:r>
            <a:r>
              <a:rPr kumimoji="0" lang="en-US"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46100" name="Text Box 42">
            <a:extLst>
              <a:ext uri="{FF2B5EF4-FFF2-40B4-BE49-F238E27FC236}">
                <a16:creationId xmlns:a16="http://schemas.microsoft.com/office/drawing/2014/main" id="{0C1DDD6D-0CB8-42AA-1114-D52C85083AF3}"/>
              </a:ext>
            </a:extLst>
          </p:cNvPr>
          <p:cNvSpPr txBox="1">
            <a:spLocks noChangeArrowheads="1"/>
          </p:cNvSpPr>
          <p:nvPr/>
        </p:nvSpPr>
        <p:spPr bwMode="auto">
          <a:xfrm>
            <a:off x="7543800" y="2514600"/>
            <a:ext cx="175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ru-RU"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EP: 1.0&lt;|</a:t>
            </a:r>
            <a:r>
              <a:rPr kumimoji="0" lang="el-GR" altLang="ru-RU"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η</a:t>
            </a:r>
            <a:r>
              <a:rPr kumimoji="0" lang="en-US" altLang="ru-RU"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|&lt;2.8</a:t>
            </a:r>
            <a:endParaRPr kumimoji="0" lang="el-GR" altLang="ru-RU"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6101" name="Text Box 43">
            <a:extLst>
              <a:ext uri="{FF2B5EF4-FFF2-40B4-BE49-F238E27FC236}">
                <a16:creationId xmlns:a16="http://schemas.microsoft.com/office/drawing/2014/main" id="{7ED265D2-946E-2985-D9CB-CFDDCC44DDCF}"/>
              </a:ext>
            </a:extLst>
          </p:cNvPr>
          <p:cNvSpPr txBox="1">
            <a:spLocks noChangeArrowheads="1"/>
          </p:cNvSpPr>
          <p:nvPr/>
        </p:nvSpPr>
        <p:spPr bwMode="auto">
          <a:xfrm>
            <a:off x="7543800" y="5334000"/>
            <a:ext cx="175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ru-RU"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EP: 3.1&lt;|</a:t>
            </a:r>
            <a:r>
              <a:rPr kumimoji="0" lang="el-GR" altLang="ru-RU"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η</a:t>
            </a:r>
            <a:r>
              <a:rPr kumimoji="0" lang="en-US" altLang="ru-RU"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|&lt;3.7</a:t>
            </a:r>
            <a:endParaRPr kumimoji="0" lang="el-GR" altLang="ru-RU"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4132235"/>
      </p:ext>
    </p:extLst>
  </p:cSld>
  <p:clrMapOvr>
    <a:masterClrMapping/>
  </p:clrMapOvr>
  <p:transition advTm="1891"/>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a:extLst>
              <a:ext uri="{FF2B5EF4-FFF2-40B4-BE49-F238E27FC236}">
                <a16:creationId xmlns:a16="http://schemas.microsoft.com/office/drawing/2014/main" id="{631C1D78-CC57-01F5-9BE0-9AF2E2B31AA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1B0EA6-0803-4771-8B45-CBBA2E412E2D}" type="slidenum">
              <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8611" name="Rectangle 2">
            <a:extLst>
              <a:ext uri="{FF2B5EF4-FFF2-40B4-BE49-F238E27FC236}">
                <a16:creationId xmlns:a16="http://schemas.microsoft.com/office/drawing/2014/main" id="{8C80F7C1-B1B9-0382-0DCC-D7475071A0D0}"/>
              </a:ext>
            </a:extLst>
          </p:cNvPr>
          <p:cNvSpPr>
            <a:spLocks noGrp="1" noChangeArrowheads="1"/>
          </p:cNvSpPr>
          <p:nvPr>
            <p:ph type="title"/>
          </p:nvPr>
        </p:nvSpPr>
        <p:spPr>
          <a:xfrm>
            <a:off x="1828800" y="76200"/>
            <a:ext cx="8458200" cy="381000"/>
          </a:xfrm>
          <a:solidFill>
            <a:schemeClr val="accent1"/>
          </a:solidFill>
          <a:ln>
            <a:solidFill>
              <a:srgbClr val="990000"/>
            </a:solidFill>
            <a:miter lim="800000"/>
            <a:headEnd/>
            <a:tailEnd/>
          </a:ln>
        </p:spPr>
        <p:txBody>
          <a:bodyPr/>
          <a:lstStyle/>
          <a:p>
            <a:pPr eaLnBrk="1" hangingPunct="1"/>
            <a:r>
              <a:rPr lang="en-US" altLang="ru-RU" sz="1800" b="1" dirty="0">
                <a:solidFill>
                  <a:srgbClr val="990000"/>
                </a:solidFill>
              </a:rPr>
              <a:t>Elliptic Flow at RHIC  v</a:t>
            </a:r>
            <a:r>
              <a:rPr lang="en-US" altLang="ru-RU" sz="1800" b="1" baseline="-25000" dirty="0">
                <a:solidFill>
                  <a:srgbClr val="990000"/>
                </a:solidFill>
              </a:rPr>
              <a:t>2</a:t>
            </a:r>
            <a:r>
              <a:rPr lang="en-US" altLang="ru-RU" sz="1800" b="1" dirty="0">
                <a:solidFill>
                  <a:srgbClr val="990000"/>
                </a:solidFill>
              </a:rPr>
              <a:t>(</a:t>
            </a:r>
            <a:r>
              <a:rPr lang="en-US" altLang="ru-RU" sz="1800" b="1" dirty="0" err="1">
                <a:solidFill>
                  <a:srgbClr val="990000"/>
                </a:solidFill>
              </a:rPr>
              <a:t>p</a:t>
            </a:r>
            <a:r>
              <a:rPr lang="en-US" altLang="ru-RU" sz="1800" b="1" baseline="-25000" dirty="0" err="1">
                <a:solidFill>
                  <a:srgbClr val="990000"/>
                </a:solidFill>
              </a:rPr>
              <a:t>T</a:t>
            </a:r>
            <a:r>
              <a:rPr lang="en-US" altLang="ru-RU" sz="1800" b="1" dirty="0">
                <a:solidFill>
                  <a:srgbClr val="990000"/>
                </a:solidFill>
              </a:rPr>
              <a:t>, centrality):  STAR vs PHENIX</a:t>
            </a:r>
          </a:p>
        </p:txBody>
      </p:sp>
      <p:sp>
        <p:nvSpPr>
          <p:cNvPr id="68612" name="Text Box 3">
            <a:extLst>
              <a:ext uri="{FF2B5EF4-FFF2-40B4-BE49-F238E27FC236}">
                <a16:creationId xmlns:a16="http://schemas.microsoft.com/office/drawing/2014/main" id="{7995CEE8-D74A-44B5-09D7-D46B5949D3BD}"/>
              </a:ext>
            </a:extLst>
          </p:cNvPr>
          <p:cNvSpPr txBox="1">
            <a:spLocks noChangeArrowheads="1"/>
          </p:cNvSpPr>
          <p:nvPr/>
        </p:nvSpPr>
        <p:spPr bwMode="auto">
          <a:xfrm>
            <a:off x="1524000" y="2667001"/>
            <a:ext cx="381000" cy="36671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ru-RU"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8613" name="Text Box 5">
            <a:extLst>
              <a:ext uri="{FF2B5EF4-FFF2-40B4-BE49-F238E27FC236}">
                <a16:creationId xmlns:a16="http://schemas.microsoft.com/office/drawing/2014/main" id="{D69271F5-A488-194E-06E0-B3AE96215241}"/>
              </a:ext>
            </a:extLst>
          </p:cNvPr>
          <p:cNvSpPr txBox="1">
            <a:spLocks noChangeArrowheads="1"/>
          </p:cNvSpPr>
          <p:nvPr/>
        </p:nvSpPr>
        <p:spPr bwMode="auto">
          <a:xfrm>
            <a:off x="2362200" y="6096001"/>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ru-RU" sz="18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  </a:t>
            </a:r>
            <a:endParaRPr kumimoji="0" lang="el-GR" altLang="ru-RU" sz="1800" b="1" i="0" u="none" strike="noStrike" kern="1200" cap="none" spc="0" normalizeH="0" baseline="0" noProof="0">
              <a:ln>
                <a:noFill/>
              </a:ln>
              <a:solidFill>
                <a:srgbClr val="333399"/>
              </a:solidFill>
              <a:effectLst/>
              <a:uLnTx/>
              <a:uFillTx/>
              <a:latin typeface="Arial" panose="020B0604020202020204" pitchFamily="34" charset="0"/>
              <a:ea typeface="+mn-ea"/>
              <a:cs typeface="+mn-cs"/>
            </a:endParaRPr>
          </a:p>
        </p:txBody>
      </p:sp>
      <p:sp>
        <p:nvSpPr>
          <p:cNvPr id="68614" name="Text Box 16">
            <a:extLst>
              <a:ext uri="{FF2B5EF4-FFF2-40B4-BE49-F238E27FC236}">
                <a16:creationId xmlns:a16="http://schemas.microsoft.com/office/drawing/2014/main" id="{AB9B0032-4B48-FF31-8438-1CEB47859DC9}"/>
              </a:ext>
            </a:extLst>
          </p:cNvPr>
          <p:cNvSpPr txBox="1">
            <a:spLocks noChangeArrowheads="1"/>
          </p:cNvSpPr>
          <p:nvPr/>
        </p:nvSpPr>
        <p:spPr bwMode="auto">
          <a:xfrm>
            <a:off x="1828800" y="6096001"/>
            <a:ext cx="7772400" cy="650875"/>
          </a:xfrm>
          <a:prstGeom prst="rect">
            <a:avLst/>
          </a:prstGeom>
          <a:noFill/>
          <a:ln w="952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ru-RU" sz="1800" b="1" i="0" u="none" strike="noStrike" kern="1200" cap="none" spc="0" normalizeH="0" baseline="0" noProof="0">
                <a:ln>
                  <a:noFill/>
                </a:ln>
                <a:solidFill>
                  <a:srgbClr val="990033"/>
                </a:solidFill>
                <a:effectLst/>
                <a:uLnTx/>
                <a:uFillTx/>
                <a:latin typeface="Arial" panose="020B0604020202020204" pitchFamily="34" charset="0"/>
                <a:ea typeface="+mn-ea"/>
                <a:cs typeface="+mn-cs"/>
              </a:rPr>
              <a:t>For 0-20% central collisions STAR V</a:t>
            </a:r>
            <a:r>
              <a:rPr kumimoji="0" lang="en-US" altLang="ru-RU" sz="1800" b="1" i="0" u="none" strike="noStrike" kern="1200" cap="none" spc="0" normalizeH="0" baseline="-25000" noProof="0">
                <a:ln>
                  <a:noFill/>
                </a:ln>
                <a:solidFill>
                  <a:srgbClr val="990033"/>
                </a:solidFill>
                <a:effectLst/>
                <a:uLnTx/>
                <a:uFillTx/>
                <a:latin typeface="Arial" panose="020B0604020202020204" pitchFamily="34" charset="0"/>
                <a:ea typeface="+mn-ea"/>
                <a:cs typeface="+mn-cs"/>
              </a:rPr>
              <a:t>2</a:t>
            </a:r>
            <a:r>
              <a:rPr kumimoji="0" lang="en-US" altLang="ru-RU" sz="1800" b="1" i="0" u="none" strike="noStrike" kern="1200" cap="none" spc="0" normalizeH="0" baseline="0" noProof="0">
                <a:ln>
                  <a:noFill/>
                </a:ln>
                <a:solidFill>
                  <a:srgbClr val="990033"/>
                </a:solidFill>
                <a:effectLst/>
                <a:uLnTx/>
                <a:uFillTx/>
                <a:latin typeface="Arial" panose="020B0604020202020204" pitchFamily="34" charset="0"/>
                <a:ea typeface="+mn-ea"/>
                <a:cs typeface="+mn-cs"/>
              </a:rPr>
              <a:t> &gt; PHENIX V</a:t>
            </a:r>
            <a:r>
              <a:rPr kumimoji="0" lang="en-US" altLang="ru-RU" sz="1800" b="1" i="0" u="none" strike="noStrike" kern="1200" cap="none" spc="0" normalizeH="0" baseline="-25000" noProof="0">
                <a:ln>
                  <a:noFill/>
                </a:ln>
                <a:solidFill>
                  <a:srgbClr val="990033"/>
                </a:solidFill>
                <a:effectLst/>
                <a:uLnTx/>
                <a:uFillTx/>
                <a:latin typeface="Arial" panose="020B0604020202020204" pitchFamily="34" charset="0"/>
                <a:ea typeface="+mn-ea"/>
                <a:cs typeface="+mn-cs"/>
              </a:rPr>
              <a:t>2 </a:t>
            </a:r>
            <a:r>
              <a:rPr kumimoji="0" lang="en-US" altLang="ru-RU" sz="1800" b="1" i="0" u="none" strike="noStrike" kern="1200" cap="none" spc="0" normalizeH="0" baseline="0" noProof="0">
                <a:ln>
                  <a:noFill/>
                </a:ln>
                <a:solidFill>
                  <a:srgbClr val="990033"/>
                </a:solidFill>
                <a:effectLst/>
                <a:uLnTx/>
                <a:uFillTx/>
                <a:latin typeface="Arial" panose="020B0604020202020204" pitchFamily="34" charset="0"/>
                <a:ea typeface="+mn-ea"/>
                <a:cs typeface="+mn-cs"/>
              </a:rPr>
              <a:t> :</a:t>
            </a:r>
            <a:r>
              <a:rPr kumimoji="0" lang="en-US" altLang="ru-R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ru-RU" sz="1800" b="1" i="0" u="none" strike="noStrike" kern="1200" cap="none" spc="0" normalizeH="0" baseline="0" noProof="0">
                <a:ln>
                  <a:noFill/>
                </a:ln>
                <a:solidFill>
                  <a:srgbClr val="000066"/>
                </a:solidFill>
                <a:effectLst/>
                <a:uLnTx/>
                <a:uFillTx/>
                <a:latin typeface="Arial" panose="020B0604020202020204" pitchFamily="34" charset="0"/>
                <a:ea typeface="+mn-ea"/>
                <a:cs typeface="+mn-cs"/>
              </a:rPr>
              <a:t>do we have the same centrality definition between experiments?</a:t>
            </a:r>
          </a:p>
        </p:txBody>
      </p:sp>
      <p:pic>
        <p:nvPicPr>
          <p:cNvPr id="68615" name="Picture 19" descr="Rv2shift0pr">
            <a:extLst>
              <a:ext uri="{FF2B5EF4-FFF2-40B4-BE49-F238E27FC236}">
                <a16:creationId xmlns:a16="http://schemas.microsoft.com/office/drawing/2014/main" id="{A03F85F6-352C-4C0E-E971-DFF0173A3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41400"/>
            <a:ext cx="44196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18" descr="j0286034">
            <a:extLst>
              <a:ext uri="{FF2B5EF4-FFF2-40B4-BE49-F238E27FC236}">
                <a16:creationId xmlns:a16="http://schemas.microsoft.com/office/drawing/2014/main" id="{3E2BF3D4-054B-8521-7F1D-343F5DEC2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0" y="1278732"/>
            <a:ext cx="1983942" cy="16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Рисунок 1">
            <a:extLst>
              <a:ext uri="{FF2B5EF4-FFF2-40B4-BE49-F238E27FC236}">
                <a16:creationId xmlns:a16="http://schemas.microsoft.com/office/drawing/2014/main" id="{97B5C615-0A62-9309-D146-9B777ACF5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1" y="609601"/>
            <a:ext cx="26892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21">
            <a:extLst>
              <a:ext uri="{FF2B5EF4-FFF2-40B4-BE49-F238E27FC236}">
                <a16:creationId xmlns:a16="http://schemas.microsoft.com/office/drawing/2014/main" id="{75498AB6-6A62-DC9F-A970-B3AD125C6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1066800"/>
            <a:ext cx="4191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619" name="TextBox 4">
            <a:extLst>
              <a:ext uri="{FF2B5EF4-FFF2-40B4-BE49-F238E27FC236}">
                <a16:creationId xmlns:a16="http://schemas.microsoft.com/office/drawing/2014/main" id="{4D80A277-FF8B-DEF4-063C-79C6C66F739B}"/>
              </a:ext>
            </a:extLst>
          </p:cNvPr>
          <p:cNvSpPr txBox="1">
            <a:spLocks noChangeArrowheads="1"/>
          </p:cNvSpPr>
          <p:nvPr/>
        </p:nvSpPr>
        <p:spPr bwMode="auto">
          <a:xfrm>
            <a:off x="1587500" y="5257801"/>
            <a:ext cx="7251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ru-R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2005: The only published STAR data for inclusive charged hadrons from  </a:t>
            </a:r>
            <a:r>
              <a:rPr kumimoji="0" lang="en-US" altLang="ru-RU"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Au+Au</a:t>
            </a:r>
            <a:r>
              <a:rPr kumimoji="0" lang="en-US" altLang="ru-R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200 GeV (in the last 20 years !!!) </a:t>
            </a:r>
          </a:p>
        </p:txBody>
      </p:sp>
    </p:spTree>
    <p:extLst>
      <p:ext uri="{BB962C8B-B14F-4D97-AF65-F5344CB8AC3E}">
        <p14:creationId xmlns:p14="http://schemas.microsoft.com/office/powerpoint/2010/main" val="1956995037"/>
      </p:ext>
    </p:extLst>
  </p:cSld>
  <p:clrMapOvr>
    <a:masterClrMapping/>
  </p:clrMapOvr>
  <p:transition advTm="1891"/>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7" descr="rates_detectors_QM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62" y="438159"/>
            <a:ext cx="6997517" cy="44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Прямоугольник 20"/>
          <p:cNvSpPr/>
          <p:nvPr/>
        </p:nvSpPr>
        <p:spPr>
          <a:xfrm>
            <a:off x="1866122" y="22661"/>
            <a:ext cx="7753739"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2800" b="1" i="0" u="none" strike="noStrike" kern="1200" cap="none" spc="0" normalizeH="0" baseline="0" noProof="0" dirty="0">
                <a:ln>
                  <a:noFill/>
                </a:ln>
                <a:solidFill>
                  <a:srgbClr val="000000"/>
                </a:solidFill>
                <a:effectLst/>
                <a:uLnTx/>
                <a:uFillTx/>
                <a:latin typeface="Arial" pitchFamily="34" charset="0"/>
                <a:ea typeface="+mn-ea"/>
                <a:cs typeface="+mn-cs"/>
              </a:rPr>
              <a:t>Relativistic Heavy Ion Collision Experiments</a:t>
            </a:r>
            <a:endParaRPr kumimoji="0" lang="ru-RU" altLang="ru-RU" sz="2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2" name="TextBox 21"/>
          <p:cNvSpPr txBox="1"/>
          <p:nvPr/>
        </p:nvSpPr>
        <p:spPr>
          <a:xfrm>
            <a:off x="7416500" y="623483"/>
            <a:ext cx="383363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rPr>
              <a:t>MPD, BM@N competitors:</a:t>
            </a:r>
            <a:endParaRPr kumimoji="0" lang="ru-RU"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3" name="Прямоугольник 3"/>
          <p:cNvSpPr>
            <a:spLocks noChangeArrowheads="1"/>
          </p:cNvSpPr>
          <p:nvPr/>
        </p:nvSpPr>
        <p:spPr bwMode="auto">
          <a:xfrm>
            <a:off x="2033896" y="622826"/>
            <a:ext cx="1595711" cy="3575950"/>
          </a:xfrm>
          <a:prstGeom prst="rect">
            <a:avLst/>
          </a:prstGeom>
          <a:noFill/>
          <a:ln w="15875"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Tx/>
              <a:buNone/>
              <a:tabLst/>
              <a:defRPr/>
            </a:pPr>
            <a:endParaRPr kumimoji="0" lang="ru-RU" altLang="ru-RU"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4" name="Прямоугольник 23"/>
          <p:cNvSpPr/>
          <p:nvPr/>
        </p:nvSpPr>
        <p:spPr>
          <a:xfrm>
            <a:off x="1622528" y="3691290"/>
            <a:ext cx="2057265"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000090"/>
                </a:solidFill>
                <a:effectLst/>
                <a:uLnTx/>
                <a:uFillTx/>
                <a:latin typeface="Arial"/>
                <a:ea typeface="+mn-ea"/>
                <a:cs typeface="Arial"/>
              </a:rPr>
              <a:t>region of max.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000090"/>
                </a:solidFill>
                <a:effectLst/>
                <a:uLnTx/>
                <a:uFillTx/>
                <a:latin typeface="Arial"/>
                <a:ea typeface="+mn-ea"/>
                <a:cs typeface="Arial"/>
              </a:rPr>
              <a:t>     baryonic density </a:t>
            </a:r>
          </a:p>
        </p:txBody>
      </p:sp>
      <mc:AlternateContent xmlns:mc="http://schemas.openxmlformats.org/markup-compatibility/2006" xmlns:a14="http://schemas.microsoft.com/office/drawing/2010/main">
        <mc:Choice Requires="a14">
          <p:sp>
            <p:nvSpPr>
              <p:cNvPr id="25" name="Прямоугольник 24"/>
              <p:cNvSpPr/>
              <p:nvPr/>
            </p:nvSpPr>
            <p:spPr>
              <a:xfrm>
                <a:off x="7416500" y="3914171"/>
                <a:ext cx="4000576" cy="72378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2000" b="0" i="0" u="none" strike="noStrike" kern="1200" cap="none" spc="0" normalizeH="0" baseline="0" noProof="0" dirty="0">
                    <a:ln>
                      <a:noFill/>
                    </a:ln>
                    <a:solidFill>
                      <a:srgbClr val="000090"/>
                    </a:solidFill>
                    <a:effectLst/>
                    <a:uLnTx/>
                    <a:uFillTx/>
                    <a:latin typeface="Arial" pitchFamily="34" charset="0"/>
                    <a:ea typeface="+mn-ea"/>
                    <a:cs typeface="+mn-cs"/>
                  </a:rPr>
                  <a:t>     BM@N: </a:t>
                </a:r>
                <a14:m>
                  <m:oMath xmlns:m="http://schemas.openxmlformats.org/officeDocument/2006/math">
                    <m:rad>
                      <m:radPr>
                        <m:degHide m:val="on"/>
                        <m:ctrlPr>
                          <a:rPr kumimoji="0" lang="en-US" altLang="ru-RU" sz="2000" b="0" i="1" u="none" strike="noStrike" kern="1200" cap="none" spc="0" normalizeH="0" baseline="0" noProof="0" smtClean="0">
                            <a:ln>
                              <a:noFill/>
                            </a:ln>
                            <a:solidFill>
                              <a:srgbClr val="000090"/>
                            </a:solidFill>
                            <a:effectLst/>
                            <a:uLnTx/>
                            <a:uFillTx/>
                            <a:latin typeface="Cambria Math" panose="02040503050406030204" pitchFamily="18" charset="0"/>
                            <a:ea typeface="+mn-ea"/>
                            <a:cs typeface="+mn-cs"/>
                          </a:rPr>
                        </m:ctrlPr>
                      </m:radPr>
                      <m:deg/>
                      <m:e>
                        <m:sSub>
                          <m:sSubPr>
                            <m:ctrlPr>
                              <a:rPr kumimoji="0" lang="en-US" altLang="ru-RU" sz="2000" b="0" i="1" u="none" strike="noStrike" kern="1200" cap="none" spc="0" normalizeH="0" baseline="0" noProof="0" smtClean="0">
                                <a:ln>
                                  <a:noFill/>
                                </a:ln>
                                <a:solidFill>
                                  <a:srgbClr val="000090"/>
                                </a:solidFill>
                                <a:effectLst/>
                                <a:uLnTx/>
                                <a:uFillTx/>
                                <a:latin typeface="Cambria Math" panose="02040503050406030204" pitchFamily="18" charset="0"/>
                                <a:ea typeface="+mn-ea"/>
                                <a:cs typeface="+mn-cs"/>
                              </a:rPr>
                            </m:ctrlPr>
                          </m:sSubPr>
                          <m:e>
                            <m:r>
                              <a:rPr kumimoji="0" lang="en-US" altLang="ru-RU" sz="2000" b="0" i="1" u="none" strike="noStrike" kern="1200" cap="none" spc="0" normalizeH="0" baseline="0" noProof="0" smtClean="0">
                                <a:ln>
                                  <a:noFill/>
                                </a:ln>
                                <a:solidFill>
                                  <a:srgbClr val="000090"/>
                                </a:solidFill>
                                <a:effectLst/>
                                <a:uLnTx/>
                                <a:uFillTx/>
                                <a:latin typeface="Cambria Math" panose="02040503050406030204" pitchFamily="18" charset="0"/>
                                <a:ea typeface="+mn-ea"/>
                                <a:cs typeface="+mn-cs"/>
                              </a:rPr>
                              <m:t>𝑠</m:t>
                            </m:r>
                          </m:e>
                          <m:sub>
                            <m:r>
                              <a:rPr kumimoji="0" lang="en-US" altLang="ru-RU" sz="2000" b="0" i="1" u="none" strike="noStrike" kern="1200" cap="none" spc="0" normalizeH="0" baseline="0" noProof="0" smtClean="0">
                                <a:ln>
                                  <a:noFill/>
                                </a:ln>
                                <a:solidFill>
                                  <a:srgbClr val="000090"/>
                                </a:solidFill>
                                <a:effectLst/>
                                <a:uLnTx/>
                                <a:uFillTx/>
                                <a:latin typeface="Cambria Math" panose="02040503050406030204" pitchFamily="18" charset="0"/>
                                <a:ea typeface="+mn-ea"/>
                                <a:cs typeface="+mn-cs"/>
                              </a:rPr>
                              <m:t>𝑁𝑁</m:t>
                            </m:r>
                          </m:sub>
                        </m:sSub>
                      </m:e>
                    </m:rad>
                  </m:oMath>
                </a14:m>
                <a:r>
                  <a:rPr kumimoji="0" lang="en-US" altLang="ru-RU" sz="2000" b="0" i="0" u="none" strike="noStrike" kern="1200" cap="none" spc="0" normalizeH="0" baseline="0" noProof="0" dirty="0">
                    <a:ln>
                      <a:noFill/>
                    </a:ln>
                    <a:solidFill>
                      <a:srgbClr val="000090"/>
                    </a:solidFill>
                    <a:effectLst/>
                    <a:uLnTx/>
                    <a:uFillTx/>
                    <a:latin typeface="Arial" pitchFamily="34" charset="0"/>
                    <a:ea typeface="+mn-ea"/>
                    <a:cs typeface="+mn-cs"/>
                  </a:rPr>
                  <a:t> = 2.3 - 3.3 GeV MPD: </a:t>
                </a:r>
                <a14:m>
                  <m:oMath xmlns:m="http://schemas.openxmlformats.org/officeDocument/2006/math">
                    <m:rad>
                      <m:radPr>
                        <m:degHide m:val="on"/>
                        <m:ctrlPr>
                          <a:rPr kumimoji="0" lang="en-US" altLang="ru-RU" sz="2000" b="0" i="1" u="none" strike="noStrike" kern="1200" cap="none" spc="0" normalizeH="0" baseline="0" noProof="0">
                            <a:ln>
                              <a:noFill/>
                            </a:ln>
                            <a:solidFill>
                              <a:srgbClr val="000090"/>
                            </a:solidFill>
                            <a:effectLst/>
                            <a:uLnTx/>
                            <a:uFillTx/>
                            <a:latin typeface="Cambria Math" panose="02040503050406030204" pitchFamily="18" charset="0"/>
                            <a:ea typeface="+mn-ea"/>
                            <a:cs typeface="+mn-cs"/>
                          </a:rPr>
                        </m:ctrlPr>
                      </m:radPr>
                      <m:deg/>
                      <m:e>
                        <m:sSub>
                          <m:sSubPr>
                            <m:ctrlPr>
                              <a:rPr kumimoji="0" lang="en-US" altLang="ru-RU" sz="2000" b="0" i="1" u="none" strike="noStrike" kern="1200" cap="none" spc="0" normalizeH="0" baseline="0" noProof="0">
                                <a:ln>
                                  <a:noFill/>
                                </a:ln>
                                <a:solidFill>
                                  <a:srgbClr val="000090"/>
                                </a:solidFill>
                                <a:effectLst/>
                                <a:uLnTx/>
                                <a:uFillTx/>
                                <a:latin typeface="Cambria Math" panose="02040503050406030204" pitchFamily="18" charset="0"/>
                                <a:ea typeface="+mn-ea"/>
                                <a:cs typeface="+mn-cs"/>
                              </a:rPr>
                            </m:ctrlPr>
                          </m:sSubPr>
                          <m:e>
                            <m:r>
                              <a:rPr kumimoji="0" lang="en-US" altLang="ru-RU" sz="2000" b="0" i="1" u="none" strike="noStrike" kern="1200" cap="none" spc="0" normalizeH="0" baseline="0" noProof="0">
                                <a:ln>
                                  <a:noFill/>
                                </a:ln>
                                <a:solidFill>
                                  <a:srgbClr val="000090"/>
                                </a:solidFill>
                                <a:effectLst/>
                                <a:uLnTx/>
                                <a:uFillTx/>
                                <a:latin typeface="Cambria Math" panose="02040503050406030204" pitchFamily="18" charset="0"/>
                                <a:ea typeface="+mn-ea"/>
                                <a:cs typeface="+mn-cs"/>
                              </a:rPr>
                              <m:t>𝑠</m:t>
                            </m:r>
                          </m:e>
                          <m:sub>
                            <m:r>
                              <a:rPr kumimoji="0" lang="en-US" altLang="ru-RU" sz="2000" b="0" i="1" u="none" strike="noStrike" kern="1200" cap="none" spc="0" normalizeH="0" baseline="0" noProof="0">
                                <a:ln>
                                  <a:noFill/>
                                </a:ln>
                                <a:solidFill>
                                  <a:srgbClr val="000090"/>
                                </a:solidFill>
                                <a:effectLst/>
                                <a:uLnTx/>
                                <a:uFillTx/>
                                <a:latin typeface="Cambria Math" panose="02040503050406030204" pitchFamily="18" charset="0"/>
                                <a:ea typeface="+mn-ea"/>
                                <a:cs typeface="+mn-cs"/>
                              </a:rPr>
                              <m:t>𝑁𝑁</m:t>
                            </m:r>
                          </m:sub>
                        </m:sSub>
                      </m:e>
                    </m:rad>
                  </m:oMath>
                </a14:m>
                <a:r>
                  <a:rPr kumimoji="0" lang="en-US" altLang="ru-RU" sz="2000" b="0" i="0" u="none" strike="noStrike" kern="1200" cap="none" spc="0" normalizeH="0" baseline="0" noProof="0" dirty="0">
                    <a:ln>
                      <a:noFill/>
                    </a:ln>
                    <a:solidFill>
                      <a:srgbClr val="000090"/>
                    </a:solidFill>
                    <a:effectLst/>
                    <a:uLnTx/>
                    <a:uFillTx/>
                    <a:latin typeface="Arial" pitchFamily="34" charset="0"/>
                    <a:ea typeface="+mn-ea"/>
                    <a:cs typeface="+mn-cs"/>
                  </a:rPr>
                  <a:t> = 4 - 11 GeV </a:t>
                </a:r>
                <a:endParaRPr kumimoji="0" lang="ru-RU" altLang="ru-RU" sz="2000" b="0" i="0" u="none" strike="noStrike" kern="1200" cap="none" spc="0" normalizeH="0" baseline="0" noProof="0" dirty="0">
                  <a:ln>
                    <a:noFill/>
                  </a:ln>
                  <a:solidFill>
                    <a:srgbClr val="000090"/>
                  </a:solidFill>
                  <a:effectLst/>
                  <a:uLnTx/>
                  <a:uFillTx/>
                  <a:latin typeface="Arial" pitchFamily="34" charset="0"/>
                  <a:ea typeface="+mn-ea"/>
                  <a:cs typeface="+mn-cs"/>
                </a:endParaRPr>
              </a:p>
            </p:txBody>
          </p:sp>
        </mc:Choice>
        <mc:Fallback xmlns="">
          <p:sp>
            <p:nvSpPr>
              <p:cNvPr id="25" name="Прямоугольник 24"/>
              <p:cNvSpPr>
                <a:spLocks noRot="1" noChangeAspect="1" noMove="1" noResize="1" noEditPoints="1" noAdjustHandles="1" noChangeArrowheads="1" noChangeShapeType="1" noTextEdit="1"/>
              </p:cNvSpPr>
              <p:nvPr/>
            </p:nvSpPr>
            <p:spPr>
              <a:xfrm>
                <a:off x="7416500" y="3914171"/>
                <a:ext cx="4000576" cy="723788"/>
              </a:xfrm>
              <a:prstGeom prst="rect">
                <a:avLst/>
              </a:prstGeom>
              <a:blipFill>
                <a:blip r:embed="rId3"/>
                <a:stretch>
                  <a:fillRect t="-4202" r="-1524" b="-12605"/>
                </a:stretch>
              </a:blipFill>
            </p:spPr>
            <p:txBody>
              <a:bodyPr/>
              <a:lstStyle/>
              <a:p>
                <a:r>
                  <a:rPr lang="ru-RU">
                    <a:noFill/>
                  </a:rPr>
                  <a:t> </a:t>
                </a:r>
              </a:p>
            </p:txBody>
          </p:sp>
        </mc:Fallback>
      </mc:AlternateContent>
      <p:sp>
        <p:nvSpPr>
          <p:cNvPr id="28" name="Прямоугольник 27"/>
          <p:cNvSpPr/>
          <p:nvPr/>
        </p:nvSpPr>
        <p:spPr bwMode="auto">
          <a:xfrm>
            <a:off x="2748000" y="1124744"/>
            <a:ext cx="576064" cy="2160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
                <a:srgbClr val="000000"/>
              </a:buClr>
              <a:buSzPct val="100000"/>
              <a:buFontTx/>
              <a:buNone/>
              <a:tabLst/>
              <a:defRPr/>
            </a:pPr>
            <a:endParaRPr kumimoji="0" lang="ru-RU" sz="1800" b="1"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4" name="Arrow: Right 3">
            <a:extLst>
              <a:ext uri="{FF2B5EF4-FFF2-40B4-BE49-F238E27FC236}">
                <a16:creationId xmlns:a16="http://schemas.microsoft.com/office/drawing/2014/main" id="{FCEA67A2-1EDC-4EDF-E621-9039945772B4}"/>
              </a:ext>
            </a:extLst>
          </p:cNvPr>
          <p:cNvSpPr/>
          <p:nvPr/>
        </p:nvSpPr>
        <p:spPr bwMode="auto">
          <a:xfrm flipH="1">
            <a:off x="2831751" y="1934366"/>
            <a:ext cx="704731" cy="338810"/>
          </a:xfrm>
          <a:prstGeom prst="rightArrow">
            <a:avLst>
              <a:gd name="adj1" fmla="val 57399"/>
              <a:gd name="adj2" fmla="val 59249"/>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0000"/>
              </a:solidFill>
              <a:effectLst/>
              <a:uLnTx/>
              <a:uFillTx/>
              <a:latin typeface="Tahoma" pitchFamily="34" charset="0"/>
              <a:ea typeface="+mn-ea"/>
              <a:cs typeface="+mn-cs"/>
            </a:endParaRPr>
          </a:p>
        </p:txBody>
      </p:sp>
      <p:sp>
        <p:nvSpPr>
          <p:cNvPr id="3" name="TextBox 2">
            <a:extLst>
              <a:ext uri="{FF2B5EF4-FFF2-40B4-BE49-F238E27FC236}">
                <a16:creationId xmlns:a16="http://schemas.microsoft.com/office/drawing/2014/main" id="{E6955B49-33D2-8152-831D-7FF0BBF14614}"/>
              </a:ext>
            </a:extLst>
          </p:cNvPr>
          <p:cNvSpPr txBox="1"/>
          <p:nvPr/>
        </p:nvSpPr>
        <p:spPr>
          <a:xfrm>
            <a:off x="7416501" y="979320"/>
            <a:ext cx="1845433" cy="3728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Arial"/>
                <a:ea typeface="+mn-ea"/>
                <a:cs typeface="+mn-cs"/>
              </a:rPr>
              <a:t>Present:</a:t>
            </a:r>
            <a:endParaRPr kumimoji="0" lang="ru-RU" sz="1800" b="0" i="0" u="sng" strike="noStrike" kern="1200" cap="none" spc="0" normalizeH="0" baseline="0" noProof="0" dirty="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DA0A2F23-B525-AD99-94E2-1E2AABA81B05}"/>
              </a:ext>
            </a:extLst>
          </p:cNvPr>
          <p:cNvSpPr txBox="1"/>
          <p:nvPr/>
        </p:nvSpPr>
        <p:spPr>
          <a:xfrm>
            <a:off x="7416500" y="2137523"/>
            <a:ext cx="4192045" cy="16312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Arial"/>
                <a:ea typeface="+mn-ea"/>
                <a:cs typeface="+mn-cs"/>
              </a:rPr>
              <a:t>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rial"/>
                <a:ea typeface="+mn-ea"/>
                <a:cs typeface="+mn-cs"/>
              </a:rPr>
              <a:t>HIAF/CEE (China) 2.1-4.5 GeV (2026-?)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rial"/>
                <a:ea typeface="+mn-ea"/>
                <a:cs typeface="+mn-cs"/>
              </a:rPr>
              <a:t>FAIR/CBM (Germany) 2.4-4.9 GeV (2029-?)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rial"/>
                <a:ea typeface="+mn-ea"/>
                <a:cs typeface="+mn-cs"/>
              </a:rPr>
              <a:t>JPARC-HI (Japan) 2-5 GeV (2030-?)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Arial"/>
                <a:ea typeface="+mn-ea"/>
                <a:cs typeface="+mn-cs"/>
              </a:rPr>
              <a:t>NA60+(CERN) 6.1-16.4 GeV (2029-?)</a:t>
            </a:r>
            <a:endParaRPr kumimoji="0" lang="ru-RU" sz="1600" b="0" i="0" u="none" strike="noStrike" kern="1200" cap="none" spc="0" normalizeH="0" baseline="0" noProof="0" dirty="0">
              <a:ln>
                <a:noFill/>
              </a:ln>
              <a:solidFill>
                <a:srgbClr val="C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4AAB38BC-40C0-8DD0-2EA9-71D6F6463143}"/>
              </a:ext>
            </a:extLst>
          </p:cNvPr>
          <p:cNvSpPr txBox="1"/>
          <p:nvPr/>
        </p:nvSpPr>
        <p:spPr>
          <a:xfrm>
            <a:off x="7416500" y="1370885"/>
            <a:ext cx="419204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RHIC/STAR (USA) 3-200 GeV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NA61/SHINE (CERN): 5.1-17.3 GeV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SIS18/HADES (Germany) 2.4-2.55 GeV </a:t>
            </a:r>
          </a:p>
        </p:txBody>
      </p:sp>
      <p:pic>
        <p:nvPicPr>
          <p:cNvPr id="6" name="Рисунок 5">
            <a:extLst>
              <a:ext uri="{FF2B5EF4-FFF2-40B4-BE49-F238E27FC236}">
                <a16:creationId xmlns:a16="http://schemas.microsoft.com/office/drawing/2014/main" id="{047DEF37-105E-7908-F9F0-462E48B46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898571"/>
            <a:ext cx="6548284" cy="1851026"/>
          </a:xfrm>
          <a:prstGeom prst="rect">
            <a:avLst/>
          </a:prstGeom>
        </p:spPr>
      </p:pic>
      <p:sp>
        <p:nvSpPr>
          <p:cNvPr id="8" name="TextBox 7">
            <a:extLst>
              <a:ext uri="{FF2B5EF4-FFF2-40B4-BE49-F238E27FC236}">
                <a16:creationId xmlns:a16="http://schemas.microsoft.com/office/drawing/2014/main" id="{2EFC6C62-A83C-C62C-3BE3-E12FD5FC1B67}"/>
              </a:ext>
            </a:extLst>
          </p:cNvPr>
          <p:cNvSpPr txBox="1"/>
          <p:nvPr/>
        </p:nvSpPr>
        <p:spPr>
          <a:xfrm>
            <a:off x="6520155" y="4807840"/>
            <a:ext cx="56263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a:ea typeface="+mn-ea"/>
                <a:cs typeface="Arial"/>
              </a:rPr>
              <a:t>BM@N and MPD are both in the collision energy range of the predicted CEP location.</a:t>
            </a:r>
            <a:endParaRPr kumimoji="0" lang="ru-RU" sz="1800" b="1" i="0" u="none" strike="noStrike" kern="1200" cap="none" spc="0" normalizeH="0" baseline="0" noProof="0" dirty="0">
              <a:ln>
                <a:noFill/>
              </a:ln>
              <a:solidFill>
                <a:srgbClr val="C00000"/>
              </a:solidFill>
              <a:effectLst/>
              <a:uLnTx/>
              <a:uFillTx/>
              <a:latin typeface="Arial"/>
              <a:ea typeface="+mn-ea"/>
              <a:cs typeface="Arial"/>
            </a:endParaRPr>
          </a:p>
        </p:txBody>
      </p:sp>
      <p:pic>
        <p:nvPicPr>
          <p:cNvPr id="2" name="Рисунок 1">
            <a:extLst>
              <a:ext uri="{FF2B5EF4-FFF2-40B4-BE49-F238E27FC236}">
                <a16:creationId xmlns:a16="http://schemas.microsoft.com/office/drawing/2014/main" id="{B4E036E2-F756-C2E5-E8C8-1BA531BD41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2919" y="5807001"/>
            <a:ext cx="1909569" cy="855031"/>
          </a:xfrm>
          <a:prstGeom prst="rect">
            <a:avLst/>
          </a:prstGeom>
        </p:spPr>
      </p:pic>
      <p:cxnSp>
        <p:nvCxnSpPr>
          <p:cNvPr id="10" name="Прямая соединительная линия 9">
            <a:extLst>
              <a:ext uri="{FF2B5EF4-FFF2-40B4-BE49-F238E27FC236}">
                <a16:creationId xmlns:a16="http://schemas.microsoft.com/office/drawing/2014/main" id="{8DDE4EE5-2C42-C812-BE56-530C05F64C16}"/>
              </a:ext>
            </a:extLst>
          </p:cNvPr>
          <p:cNvCxnSpPr/>
          <p:nvPr/>
        </p:nvCxnSpPr>
        <p:spPr bwMode="auto">
          <a:xfrm flipH="1">
            <a:off x="8219768" y="5624052"/>
            <a:ext cx="2536722" cy="1037980"/>
          </a:xfrm>
          <a:prstGeom prst="line">
            <a:avLst/>
          </a:prstGeom>
          <a:ln/>
        </p:spPr>
        <p:style>
          <a:lnRef idx="3">
            <a:schemeClr val="dk1"/>
          </a:lnRef>
          <a:fillRef idx="0">
            <a:schemeClr val="dk1"/>
          </a:fillRef>
          <a:effectRef idx="2">
            <a:schemeClr val="dk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9237E33B-A167-EB89-D11A-91F9BA98F8C6}"/>
              </a:ext>
            </a:extLst>
          </p:cNvPr>
          <p:cNvCxnSpPr/>
          <p:nvPr/>
        </p:nvCxnSpPr>
        <p:spPr bwMode="auto">
          <a:xfrm>
            <a:off x="8219768" y="5525729"/>
            <a:ext cx="2536722" cy="1136303"/>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47636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0DC66-7C14-6861-91E5-9F4E7E5BD4C0}"/>
            </a:ext>
          </a:extLst>
        </p:cNvPr>
        <p:cNvGrpSpPr/>
        <p:nvPr/>
      </p:nvGrpSpPr>
      <p:grpSpPr>
        <a:xfrm>
          <a:off x="0" y="0"/>
          <a:ext cx="0" cy="0"/>
          <a:chOff x="0" y="0"/>
          <a:chExt cx="0" cy="0"/>
        </a:xfrm>
      </p:grpSpPr>
      <p:sp>
        <p:nvSpPr>
          <p:cNvPr id="30" name="Text Box 9">
            <a:extLst>
              <a:ext uri="{FF2B5EF4-FFF2-40B4-BE49-F238E27FC236}">
                <a16:creationId xmlns:a16="http://schemas.microsoft.com/office/drawing/2014/main" id="{2604A1D4-C026-824C-CD3F-FF106C2739AE}"/>
              </a:ext>
            </a:extLst>
          </p:cNvPr>
          <p:cNvSpPr txBox="1">
            <a:spLocks noChangeArrowheads="1"/>
          </p:cNvSpPr>
          <p:nvPr/>
        </p:nvSpPr>
        <p:spPr bwMode="auto">
          <a:xfrm>
            <a:off x="1524000" y="1"/>
            <a:ext cx="9144000" cy="523875"/>
          </a:xfrm>
          <a:prstGeom prst="rect">
            <a:avLst/>
          </a:prstGeom>
          <a:solidFill>
            <a:schemeClr val="accent2">
              <a:lumMod val="20000"/>
              <a:lumOff val="80000"/>
            </a:schemeClr>
          </a:solid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STAR: Beam Energy </a:t>
            </a:r>
            <a:r>
              <a:rPr lang="en-US" sz="2800" b="1" kern="0" dirty="0">
                <a:solidFill>
                  <a:srgbClr val="000000"/>
                </a:solidFill>
                <a:latin typeface="Arial"/>
              </a:rPr>
              <a:t>Scan programs at RHIC</a:t>
            </a:r>
            <a:r>
              <a:rPr kumimoji="0" lang="en-US" sz="28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endParaRPr kumimoji="0" lang="ru-RU" altLang="ru-RU" sz="28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31" name="CustomShape 1">
            <a:extLst>
              <a:ext uri="{FF2B5EF4-FFF2-40B4-BE49-F238E27FC236}">
                <a16:creationId xmlns:a16="http://schemas.microsoft.com/office/drawing/2014/main" id="{3D6870F4-84DB-2E7C-7732-A7B5E25FF327}"/>
              </a:ext>
            </a:extLst>
          </p:cNvPr>
          <p:cNvSpPr/>
          <p:nvPr/>
        </p:nvSpPr>
        <p:spPr>
          <a:xfrm>
            <a:off x="1524000" y="115888"/>
            <a:ext cx="9144000" cy="38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2468" name="Номер слайда 10">
            <a:extLst>
              <a:ext uri="{FF2B5EF4-FFF2-40B4-BE49-F238E27FC236}">
                <a16:creationId xmlns:a16="http://schemas.microsoft.com/office/drawing/2014/main" id="{48971252-38CC-712B-06F7-7A476BA03239}"/>
              </a:ext>
            </a:extLst>
          </p:cNvPr>
          <p:cNvSpPr>
            <a:spLocks noGrp="1" noChangeArrowheads="1"/>
          </p:cNvSpPr>
          <p:nvPr>
            <p:ph type="sldNum" sz="quarter" idx="12"/>
          </p:nvPr>
        </p:nvSpPr>
        <p:spPr>
          <a:xfrm>
            <a:off x="10261601" y="6605588"/>
            <a:ext cx="442913" cy="207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519642-250E-473A-B9F3-AAD6E91FF3A9}" type="slidenum">
              <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 name="Рисунок 2">
            <a:extLst>
              <a:ext uri="{FF2B5EF4-FFF2-40B4-BE49-F238E27FC236}">
                <a16:creationId xmlns:a16="http://schemas.microsoft.com/office/drawing/2014/main" id="{12EDCDCF-E94B-AD1E-E3F9-BAFD6C558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390" y="816076"/>
            <a:ext cx="10389220" cy="6041923"/>
          </a:xfrm>
          <a:prstGeom prst="rect">
            <a:avLst/>
          </a:prstGeom>
        </p:spPr>
      </p:pic>
    </p:spTree>
    <p:extLst>
      <p:ext uri="{BB962C8B-B14F-4D97-AF65-F5344CB8AC3E}">
        <p14:creationId xmlns:p14="http://schemas.microsoft.com/office/powerpoint/2010/main" val="144739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98E0E-675A-76E4-9DC0-4361D5DB6DCF}"/>
            </a:ext>
          </a:extLst>
        </p:cNvPr>
        <p:cNvGrpSpPr/>
        <p:nvPr/>
      </p:nvGrpSpPr>
      <p:grpSpPr>
        <a:xfrm>
          <a:off x="0" y="0"/>
          <a:ext cx="0" cy="0"/>
          <a:chOff x="0" y="0"/>
          <a:chExt cx="0" cy="0"/>
        </a:xfrm>
      </p:grpSpPr>
      <p:sp>
        <p:nvSpPr>
          <p:cNvPr id="214018" name="Slide Number Placeholder 5">
            <a:extLst>
              <a:ext uri="{FF2B5EF4-FFF2-40B4-BE49-F238E27FC236}">
                <a16:creationId xmlns:a16="http://schemas.microsoft.com/office/drawing/2014/main" id="{1D544038-5F51-1A99-84C8-14FE9050DD45}"/>
              </a:ext>
            </a:extLst>
          </p:cNvPr>
          <p:cNvSpPr>
            <a:spLocks noGrp="1"/>
          </p:cNvSpPr>
          <p:nvPr>
            <p:ph type="sldNum" sz="quarter" idx="12"/>
          </p:nvPr>
        </p:nvSpPr>
        <p:spPr bwMode="auto">
          <a:xfrm>
            <a:off x="9613173" y="6434004"/>
            <a:ext cx="213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b="0" kern="1200">
                <a:solidFill>
                  <a:srgbClr val="000000"/>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B2CC7B-DC3B-44B7-8AE0-DC1A12099EF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ru-R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4019" name="Rectangle 2">
            <a:extLst>
              <a:ext uri="{FF2B5EF4-FFF2-40B4-BE49-F238E27FC236}">
                <a16:creationId xmlns:a16="http://schemas.microsoft.com/office/drawing/2014/main" id="{363137C3-8BD1-2149-258A-7A30DE2F1DB2}"/>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0" name="Rectangle 3">
            <a:extLst>
              <a:ext uri="{FF2B5EF4-FFF2-40B4-BE49-F238E27FC236}">
                <a16:creationId xmlns:a16="http://schemas.microsoft.com/office/drawing/2014/main" id="{CFB993B1-59B8-F07A-E202-F66FC1977C48}"/>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1" name="Rectangle 4">
            <a:extLst>
              <a:ext uri="{FF2B5EF4-FFF2-40B4-BE49-F238E27FC236}">
                <a16:creationId xmlns:a16="http://schemas.microsoft.com/office/drawing/2014/main" id="{AAF0A102-79DB-59D6-090C-7F46F12F8E56}"/>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2" name="Rectangle 5">
            <a:extLst>
              <a:ext uri="{FF2B5EF4-FFF2-40B4-BE49-F238E27FC236}">
                <a16:creationId xmlns:a16="http://schemas.microsoft.com/office/drawing/2014/main" id="{1F9670BF-14A8-F07D-2089-DA9CAE46019E}"/>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3" name="Rectangle 6">
            <a:extLst>
              <a:ext uri="{FF2B5EF4-FFF2-40B4-BE49-F238E27FC236}">
                <a16:creationId xmlns:a16="http://schemas.microsoft.com/office/drawing/2014/main" id="{C4318E91-F16A-6B29-491A-55728437348D}"/>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4" name="Rectangle 4">
            <a:extLst>
              <a:ext uri="{FF2B5EF4-FFF2-40B4-BE49-F238E27FC236}">
                <a16:creationId xmlns:a16="http://schemas.microsoft.com/office/drawing/2014/main" id="{C14C41AF-C050-6C80-FFB6-7AD099F68624}"/>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5" name="Rectangle 5">
            <a:extLst>
              <a:ext uri="{FF2B5EF4-FFF2-40B4-BE49-F238E27FC236}">
                <a16:creationId xmlns:a16="http://schemas.microsoft.com/office/drawing/2014/main" id="{B6BC6D0C-2D77-3734-B5EB-3120571131A3}"/>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6" name="Rectangle 6">
            <a:extLst>
              <a:ext uri="{FF2B5EF4-FFF2-40B4-BE49-F238E27FC236}">
                <a16:creationId xmlns:a16="http://schemas.microsoft.com/office/drawing/2014/main" id="{B71A6C06-26F7-2167-0F05-04BB88024FC7}"/>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7" name="Rectangle 7">
            <a:extLst>
              <a:ext uri="{FF2B5EF4-FFF2-40B4-BE49-F238E27FC236}">
                <a16:creationId xmlns:a16="http://schemas.microsoft.com/office/drawing/2014/main" id="{7958BC7B-1893-3B58-CED5-930FE32EC366}"/>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8" name="Rectangle 8">
            <a:extLst>
              <a:ext uri="{FF2B5EF4-FFF2-40B4-BE49-F238E27FC236}">
                <a16:creationId xmlns:a16="http://schemas.microsoft.com/office/drawing/2014/main" id="{DDEE775A-FAB8-ADAB-EE93-3E230B979A74}"/>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Rectangle 2">
            <a:extLst>
              <a:ext uri="{FF2B5EF4-FFF2-40B4-BE49-F238E27FC236}">
                <a16:creationId xmlns:a16="http://schemas.microsoft.com/office/drawing/2014/main" id="{9EDFD62A-C29B-17C9-CA59-6C63AF9518E5}"/>
              </a:ext>
            </a:extLst>
          </p:cNvPr>
          <p:cNvSpPr>
            <a:spLocks noGrp="1" noChangeArrowheads="1"/>
          </p:cNvSpPr>
          <p:nvPr>
            <p:ph type="title"/>
          </p:nvPr>
        </p:nvSpPr>
        <p:spPr>
          <a:xfrm>
            <a:off x="122924" y="99930"/>
            <a:ext cx="9452148" cy="423993"/>
          </a:xfrm>
          <a:solidFill>
            <a:schemeClr val="accent1"/>
          </a:solidFill>
          <a:ln>
            <a:solidFill>
              <a:srgbClr val="990000"/>
            </a:solidFill>
            <a:miter lim="800000"/>
            <a:headEnd/>
            <a:tailEnd/>
          </a:ln>
          <a:effectLst>
            <a:outerShdw dist="107763" dir="2700000" algn="ctr" rotWithShape="0">
              <a:schemeClr val="bg2">
                <a:alpha val="50000"/>
              </a:schemeClr>
            </a:outerShdw>
          </a:effectLst>
        </p:spPr>
        <p:txBody>
          <a:bodyPr/>
          <a:lstStyle/>
          <a:p>
            <a:pPr algn="l" eaLnBrk="1" hangingPunct="1">
              <a:defRPr/>
            </a:pPr>
            <a:r>
              <a:rPr lang="en-US" sz="2400" b="1" i="1" dirty="0">
                <a:effectLst>
                  <a:outerShdw blurRad="38100" dist="38100" dir="2700000" algn="tl">
                    <a:srgbClr val="FFFFFF"/>
                  </a:outerShdw>
                </a:effectLst>
                <a:latin typeface="Times New Roman" panose="02020603050405020304" pitchFamily="18" charset="0"/>
                <a:cs typeface="Times New Roman" panose="02020603050405020304" pitchFamily="18" charset="0"/>
              </a:rPr>
              <a:t>Quark Gluon Plasma (QGP) and Relativistic Heavy-Ion Collisions</a:t>
            </a:r>
            <a:endParaRPr lang="en-US" sz="2400" b="1" dirty="0">
              <a:latin typeface="Times New Roman" panose="02020603050405020304" pitchFamily="18" charset="0"/>
              <a:cs typeface="Times New Roman" panose="02020603050405020304" pitchFamily="18" charset="0"/>
            </a:endParaRPr>
          </a:p>
        </p:txBody>
      </p:sp>
      <p:sp>
        <p:nvSpPr>
          <p:cNvPr id="40" name="Rectangle 22">
            <a:extLst>
              <a:ext uri="{FF2B5EF4-FFF2-40B4-BE49-F238E27FC236}">
                <a16:creationId xmlns:a16="http://schemas.microsoft.com/office/drawing/2014/main" id="{4028B833-B244-6F12-A6AE-E889D4DA190C}"/>
              </a:ext>
            </a:extLst>
          </p:cNvPr>
          <p:cNvSpPr>
            <a:spLocks noChangeArrowheads="1"/>
          </p:cNvSpPr>
          <p:nvPr/>
        </p:nvSpPr>
        <p:spPr bwMode="auto">
          <a:xfrm>
            <a:off x="5499984" y="3306579"/>
            <a:ext cx="6304725" cy="3200876"/>
          </a:xfrm>
          <a:prstGeom prst="rect">
            <a:avLst/>
          </a:prstGeom>
          <a:noFill/>
          <a:ln>
            <a:noFill/>
          </a:ln>
          <a:effectLst/>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a:ln>
                  <a:noFill/>
                </a:ln>
                <a:solidFill>
                  <a:srgbClr val="000066"/>
                </a:solidFill>
                <a:effectLst>
                  <a:outerShdw blurRad="38100" dist="38100" dir="2700000" algn="tl">
                    <a:srgbClr val="C0C0C0"/>
                  </a:outerShdw>
                </a:effectLst>
                <a:uLnTx/>
                <a:uFillTx/>
                <a:latin typeface="Times New Roman" pitchFamily="18" charset="0"/>
                <a:ea typeface="+mn-ea"/>
                <a:cs typeface="Times New Roman" pitchFamily="18" charset="0"/>
              </a:rPr>
              <a:t>QGP is the </a:t>
            </a:r>
            <a:r>
              <a:rPr kumimoji="0" lang="en-US" sz="2000" b="0" i="1" u="sng" strike="noStrike" kern="1200" cap="none" spc="0" normalizeH="0" baseline="0" noProof="0" dirty="0">
                <a:ln>
                  <a:noFill/>
                </a:ln>
                <a:solidFill>
                  <a:srgbClr val="000066"/>
                </a:solidFill>
                <a:effectLst>
                  <a:outerShdw blurRad="38100" dist="38100" dir="2700000" algn="tl">
                    <a:srgbClr val="C0C0C0"/>
                  </a:outerShdw>
                </a:effectLst>
                <a:uLnTx/>
                <a:uFillTx/>
                <a:latin typeface="Times New Roman" pitchFamily="18" charset="0"/>
                <a:ea typeface="+mn-ea"/>
                <a:cs typeface="Times New Roman" pitchFamily="18" charset="0"/>
              </a:rPr>
              <a:t>primordial form of QCD matter </a:t>
            </a:r>
            <a:r>
              <a:rPr kumimoji="0" lang="en-US" sz="2000" b="0" i="1" u="none" strike="noStrike" kern="1200" cap="none" spc="0" normalizeH="0" baseline="0" noProof="0" dirty="0">
                <a:ln>
                  <a:noFill/>
                </a:ln>
                <a:solidFill>
                  <a:srgbClr val="000066"/>
                </a:solidFill>
                <a:effectLst>
                  <a:outerShdw blurRad="38100" dist="38100" dir="2700000" algn="tl">
                    <a:srgbClr val="C0C0C0"/>
                  </a:outerShdw>
                </a:effectLst>
                <a:uLnTx/>
                <a:uFillTx/>
                <a:latin typeface="Times New Roman" pitchFamily="18" charset="0"/>
                <a:ea typeface="+mn-ea"/>
                <a:cs typeface="Times New Roman" pitchFamily="18" charset="0"/>
              </a:rPr>
              <a:t>at high temperature or baryon  density.</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a:ln>
                  <a:noFill/>
                </a:ln>
                <a:solidFill>
                  <a:srgbClr val="000066"/>
                </a:solidFill>
                <a:effectLst>
                  <a:outerShdw blurRad="38100" dist="38100" dir="2700000" algn="tl">
                    <a:srgbClr val="C0C0C0"/>
                  </a:outerShdw>
                </a:effectLst>
                <a:uLnTx/>
                <a:uFillTx/>
                <a:latin typeface="Times New Roman" pitchFamily="18" charset="0"/>
                <a:ea typeface="+mn-ea"/>
                <a:cs typeface="Times New Roman" pitchFamily="18" charset="0"/>
              </a:rPr>
              <a:t>It was present during the first few microseconds of the Big Bang.</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a:t>
            </a:r>
            <a:r>
              <a:rPr kumimoji="0" lang="en-US" sz="2000" b="0" i="1" u="none" strike="noStrike" kern="1200" cap="none" spc="0" normalizeH="0" baseline="0" noProof="0" dirty="0">
                <a:ln>
                  <a:noFill/>
                </a:ln>
                <a:solidFill>
                  <a:srgbClr val="000066"/>
                </a:solidFill>
                <a:effectLst>
                  <a:outerShdw blurRad="38100" dist="38100" dir="2700000" algn="tl">
                    <a:srgbClr val="C0C0C0"/>
                  </a:outerShdw>
                </a:effectLst>
                <a:uLnTx/>
                <a:uFillTx/>
                <a:latin typeface="Times New Roman" pitchFamily="18" charset="0"/>
                <a:ea typeface="+mn-ea"/>
                <a:cs typeface="Times New Roman" pitchFamily="18" charset="0"/>
              </a:rPr>
              <a:t>It can provide important insights on the origin of mass for matter, and how quarks are confined into hadrons.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1" u="none" strike="noStrike" kern="1200" cap="none" spc="0" normalizeH="0" baseline="0" noProof="0" dirty="0">
                <a:ln>
                  <a:noFill/>
                </a:ln>
                <a:solidFill>
                  <a:srgbClr val="000066"/>
                </a:solidFill>
                <a:effectLst>
                  <a:outerShdw blurRad="38100" dist="38100" dir="2700000" algn="tl">
                    <a:srgbClr val="C0C0C0"/>
                  </a:outerShdw>
                </a:effectLst>
                <a:uLnTx/>
                <a:uFillTx/>
                <a:latin typeface="Times New Roman" pitchFamily="18" charset="0"/>
                <a:ea typeface="+mn-ea"/>
                <a:cs typeface="Times New Roman" pitchFamily="18" charset="0"/>
              </a:rPr>
              <a:t>It provides an example of phase transitions which may occur at a variety of higher temperature scales in the early universe.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1" u="none" strike="noStrike" kern="1200" cap="none" spc="0" normalizeH="0" baseline="0" noProof="0" dirty="0">
              <a:ln>
                <a:noFill/>
              </a:ln>
              <a:solidFill>
                <a:srgbClr val="000066"/>
              </a:solidFill>
              <a:effectLst>
                <a:outerShdw blurRad="38100" dist="38100" dir="2700000" algn="tl">
                  <a:srgbClr val="C0C0C0"/>
                </a:outerShdw>
              </a:effectLst>
              <a:uLnTx/>
              <a:uFillTx/>
              <a:latin typeface="Times New Roman" pitchFamily="18" charset="0"/>
              <a:ea typeface="+mn-ea"/>
              <a:cs typeface="Times New Roman" pitchFamily="18" charset="0"/>
            </a:endParaRPr>
          </a:p>
        </p:txBody>
      </p:sp>
      <p:sp>
        <p:nvSpPr>
          <p:cNvPr id="214034" name="Left-Right Arrow 1">
            <a:extLst>
              <a:ext uri="{FF2B5EF4-FFF2-40B4-BE49-F238E27FC236}">
                <a16:creationId xmlns:a16="http://schemas.microsoft.com/office/drawing/2014/main" id="{4A997452-0A30-311C-7BA8-D0BD456D9CE6}"/>
              </a:ext>
            </a:extLst>
          </p:cNvPr>
          <p:cNvSpPr>
            <a:spLocks noChangeArrowheads="1"/>
          </p:cNvSpPr>
          <p:nvPr/>
        </p:nvSpPr>
        <p:spPr bwMode="auto">
          <a:xfrm>
            <a:off x="3048001" y="1676401"/>
            <a:ext cx="2187575" cy="733663"/>
          </a:xfrm>
          <a:prstGeom prst="leftRight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35" name="Left-Right Arrow 2">
            <a:extLst>
              <a:ext uri="{FF2B5EF4-FFF2-40B4-BE49-F238E27FC236}">
                <a16:creationId xmlns:a16="http://schemas.microsoft.com/office/drawing/2014/main" id="{B0348F83-D891-01C0-3171-AB348A7BD930}"/>
              </a:ext>
            </a:extLst>
          </p:cNvPr>
          <p:cNvSpPr>
            <a:spLocks noChangeArrowheads="1"/>
          </p:cNvSpPr>
          <p:nvPr/>
        </p:nvSpPr>
        <p:spPr bwMode="auto">
          <a:xfrm>
            <a:off x="3048001" y="1905001"/>
            <a:ext cx="2187575" cy="733663"/>
          </a:xfrm>
          <a:prstGeom prst="leftRight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214036" name="Straight Arrow Connector 4">
            <a:extLst>
              <a:ext uri="{FF2B5EF4-FFF2-40B4-BE49-F238E27FC236}">
                <a16:creationId xmlns:a16="http://schemas.microsoft.com/office/drawing/2014/main" id="{22376965-1E93-F0FE-CA03-AC9C81C7015C}"/>
              </a:ext>
            </a:extLst>
          </p:cNvPr>
          <p:cNvCxnSpPr>
            <a:cxnSpLocks noChangeShapeType="1"/>
          </p:cNvCxnSpPr>
          <p:nvPr/>
        </p:nvCxnSpPr>
        <p:spPr bwMode="auto">
          <a:xfrm flipH="1">
            <a:off x="5029201" y="1905000"/>
            <a:ext cx="206375" cy="3317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pic>
        <p:nvPicPr>
          <p:cNvPr id="4" name="Рисунок 3">
            <a:extLst>
              <a:ext uri="{FF2B5EF4-FFF2-40B4-BE49-F238E27FC236}">
                <a16:creationId xmlns:a16="http://schemas.microsoft.com/office/drawing/2014/main" id="{BD3A450F-8E49-3FF9-BD2F-00E033715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865" y="658843"/>
            <a:ext cx="6150980" cy="2541557"/>
          </a:xfrm>
          <a:prstGeom prst="rect">
            <a:avLst/>
          </a:prstGeom>
        </p:spPr>
      </p:pic>
      <p:pic>
        <p:nvPicPr>
          <p:cNvPr id="9" name="Рисунок 8">
            <a:extLst>
              <a:ext uri="{FF2B5EF4-FFF2-40B4-BE49-F238E27FC236}">
                <a16:creationId xmlns:a16="http://schemas.microsoft.com/office/drawing/2014/main" id="{297D0EF0-96F9-262B-0CB8-10BE0C027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825" y="4271991"/>
            <a:ext cx="4670836" cy="1892776"/>
          </a:xfrm>
          <a:prstGeom prst="rect">
            <a:avLst/>
          </a:prstGeom>
        </p:spPr>
      </p:pic>
      <p:sp>
        <p:nvSpPr>
          <p:cNvPr id="10" name="TextBox 9">
            <a:extLst>
              <a:ext uri="{FF2B5EF4-FFF2-40B4-BE49-F238E27FC236}">
                <a16:creationId xmlns:a16="http://schemas.microsoft.com/office/drawing/2014/main" id="{8B5AEE7E-E1AE-CA3A-382A-F18FAB3E6469}"/>
              </a:ext>
            </a:extLst>
          </p:cNvPr>
          <p:cNvSpPr txBox="1"/>
          <p:nvPr/>
        </p:nvSpPr>
        <p:spPr>
          <a:xfrm>
            <a:off x="249829" y="6080061"/>
            <a:ext cx="5250155" cy="769441"/>
          </a:xfrm>
          <a:prstGeom prst="rect">
            <a:avLst/>
          </a:prstGeom>
          <a:noFill/>
        </p:spPr>
        <p:txBody>
          <a:bodyPr wrap="none" rtlCol="0">
            <a:spAutoFit/>
          </a:bodyPr>
          <a:lstStyle/>
          <a:p>
            <a:pPr lvl="0" algn="ctr" fontAlgn="base">
              <a:spcBef>
                <a:spcPct val="0"/>
              </a:spcBef>
              <a:spcAft>
                <a:spcPct val="0"/>
              </a:spcAft>
              <a:defRPr/>
            </a:pPr>
            <a:r>
              <a:rPr kumimoji="0" lang="en-IL" sz="2000" b="0" i="0" u="none" strike="noStrike" kern="0" cap="none" spc="0" normalizeH="0" baseline="0" noProof="0" dirty="0">
                <a:ln>
                  <a:noFill/>
                </a:ln>
                <a:solidFill>
                  <a:prstClr val="black"/>
                </a:solidFill>
                <a:effectLst/>
                <a:uLnTx/>
                <a:uFillTx/>
                <a:latin typeface="Arial"/>
                <a:ea typeface="+mn-ea"/>
                <a:cs typeface="+mn-cs"/>
              </a:rPr>
              <a:t>Temperature </a:t>
            </a:r>
            <a:r>
              <a:rPr lang="en-US" altLang="en-US" sz="2400" b="1" dirty="0">
                <a:solidFill>
                  <a:srgbClr val="FF0000"/>
                </a:solidFill>
                <a:latin typeface="LM Sans 10"/>
                <a:ea typeface="ＭＳ Ｐゴシック" panose="020B0600070205080204" pitchFamily="34" charset="-128"/>
              </a:rPr>
              <a:t>T</a:t>
            </a:r>
            <a:r>
              <a:rPr lang="en-US" altLang="en-US" sz="2400" b="1" baseline="-25000" dirty="0">
                <a:solidFill>
                  <a:srgbClr val="FF0000"/>
                </a:solidFill>
                <a:latin typeface="LM Sans 10"/>
                <a:ea typeface="ＭＳ Ｐゴシック" panose="020B0600070205080204" pitchFamily="34" charset="-128"/>
              </a:rPr>
              <a:t>C</a:t>
            </a:r>
            <a:r>
              <a:rPr kumimoji="0" lang="en-IL" sz="2000" b="0" i="0" u="none" strike="noStrike" kern="0" cap="none" spc="0" normalizeH="0" baseline="0" noProof="0" dirty="0">
                <a:ln>
                  <a:noFill/>
                </a:ln>
                <a:solidFill>
                  <a:prstClr val="black"/>
                </a:solidFill>
                <a:effectLst/>
                <a:uLnTx/>
                <a:uFillTx/>
                <a:latin typeface="Arial"/>
                <a:ea typeface="+mn-ea"/>
                <a:cs typeface="+mn-cs"/>
              </a:rPr>
              <a:t> </a:t>
            </a:r>
            <a:r>
              <a:rPr lang="en-US" sz="2000" kern="0" dirty="0">
                <a:solidFill>
                  <a:prstClr val="black"/>
                </a:solidFill>
                <a:latin typeface="Arial"/>
              </a:rPr>
              <a:t>= 156 +/- 9</a:t>
            </a:r>
            <a:r>
              <a:rPr kumimoji="0" lang="en-IL" sz="2000" b="0" i="0" u="none" strike="noStrike" kern="0" cap="none" spc="0" normalizeH="0" baseline="0" noProof="0" dirty="0">
                <a:ln>
                  <a:noFill/>
                </a:ln>
                <a:solidFill>
                  <a:prstClr val="black"/>
                </a:solidFill>
                <a:effectLst/>
                <a:uLnTx/>
                <a:uFillTx/>
                <a:latin typeface="Arial"/>
                <a:ea typeface="+mn-ea"/>
                <a:cs typeface="+mn-cs"/>
              </a:rPr>
              <a:t> MeV  </a:t>
            </a:r>
            <a:endParaRPr kumimoji="0" lang="en-US" sz="2000" b="0" i="0" u="none" strike="noStrike" kern="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IL" sz="2000" b="0" i="0" u="none" strike="noStrike" kern="0" cap="none" spc="0" normalizeH="0" baseline="0" noProof="0" dirty="0">
                <a:ln>
                  <a:noFill/>
                </a:ln>
                <a:solidFill>
                  <a:prstClr val="black"/>
                </a:solidFill>
                <a:effectLst/>
                <a:uLnTx/>
                <a:uFillTx/>
                <a:latin typeface="Arial"/>
                <a:ea typeface="+mn-ea"/>
                <a:cs typeface="+mn-cs"/>
              </a:rPr>
              <a:t>and </a:t>
            </a:r>
            <a:r>
              <a:rPr kumimoji="0" lang="en-US" sz="2000" b="0" i="0" u="none" strike="noStrike" kern="0" cap="none" spc="0" normalizeH="0" baseline="0" noProof="0" dirty="0">
                <a:ln>
                  <a:noFill/>
                </a:ln>
                <a:solidFill>
                  <a:prstClr val="black"/>
                </a:solidFill>
                <a:effectLst/>
                <a:uLnTx/>
                <a:uFillTx/>
                <a:latin typeface="Arial"/>
                <a:ea typeface="+mn-ea"/>
                <a:cs typeface="+mn-cs"/>
              </a:rPr>
              <a:t>energy </a:t>
            </a:r>
            <a:r>
              <a:rPr kumimoji="0" lang="en-IL" sz="2000" b="0" i="0" u="none" strike="noStrike" kern="0" cap="none" spc="0" normalizeH="0" baseline="0" noProof="0" dirty="0">
                <a:ln>
                  <a:noFill/>
                </a:ln>
                <a:solidFill>
                  <a:prstClr val="black"/>
                </a:solidFill>
                <a:effectLst/>
                <a:uLnTx/>
                <a:uFillTx/>
                <a:latin typeface="Arial"/>
                <a:ea typeface="+mn-ea"/>
                <a:cs typeface="+mn-cs"/>
              </a:rPr>
              <a:t>density ~</a:t>
            </a:r>
            <a:r>
              <a:rPr kumimoji="0" lang="en-US" sz="2000" b="0" i="0" u="none" strike="noStrike" kern="0" cap="none" spc="0" normalizeH="0" baseline="0" noProof="0" dirty="0">
                <a:ln>
                  <a:noFill/>
                </a:ln>
                <a:solidFill>
                  <a:prstClr val="black"/>
                </a:solidFill>
                <a:effectLst/>
                <a:uLnTx/>
                <a:uFillTx/>
                <a:latin typeface="Arial"/>
                <a:ea typeface="+mn-ea"/>
                <a:cs typeface="+mn-cs"/>
              </a:rPr>
              <a:t>2</a:t>
            </a:r>
            <a:r>
              <a:rPr kumimoji="0" lang="en-IL" sz="2000" b="0" i="0" u="none" strike="noStrike" kern="0" cap="none" spc="0" normalizeH="0" baseline="0" noProof="0" dirty="0">
                <a:ln>
                  <a:noFill/>
                </a:ln>
                <a:solidFill>
                  <a:prstClr val="black"/>
                </a:solidFill>
                <a:effectLst/>
                <a:uLnTx/>
                <a:uFillTx/>
                <a:latin typeface="Arial"/>
                <a:ea typeface="+mn-ea"/>
                <a:cs typeface="+mn-cs"/>
              </a:rPr>
              <a:t> GeV/fm</a:t>
            </a:r>
            <a:r>
              <a:rPr kumimoji="0" lang="en-IL" sz="2000" b="0" i="0" u="none" strike="noStrike" kern="0" cap="none" spc="0" normalizeH="0" baseline="30000" noProof="0" dirty="0">
                <a:ln>
                  <a:noFill/>
                </a:ln>
                <a:solidFill>
                  <a:prstClr val="black"/>
                </a:solidFill>
                <a:effectLst/>
                <a:uLnTx/>
                <a:uFillTx/>
                <a:latin typeface="Arial"/>
                <a:ea typeface="+mn-ea"/>
                <a:cs typeface="+mn-cs"/>
              </a:rPr>
              <a:t>3</a:t>
            </a:r>
            <a:r>
              <a:rPr kumimoji="0" lang="en-IL" sz="2000" b="0" i="0" u="none" strike="noStrike" kern="0" cap="none" spc="0" normalizeH="0" baseline="0" noProof="0" dirty="0">
                <a:ln>
                  <a:noFill/>
                </a:ln>
                <a:solidFill>
                  <a:prstClr val="black"/>
                </a:solidFill>
                <a:effectLst/>
                <a:uLnTx/>
                <a:uFillTx/>
                <a:latin typeface="Arial"/>
                <a:ea typeface="+mn-ea"/>
                <a:cs typeface="+mn-cs"/>
              </a:rPr>
              <a:t> (10</a:t>
            </a:r>
            <a:r>
              <a:rPr kumimoji="0" lang="en-IL" sz="2000" b="0" i="0" u="none" strike="noStrike" kern="0" cap="none" spc="0" normalizeH="0" baseline="30000" noProof="0" dirty="0">
                <a:ln>
                  <a:noFill/>
                </a:ln>
                <a:solidFill>
                  <a:prstClr val="black"/>
                </a:solidFill>
                <a:effectLst/>
                <a:uLnTx/>
                <a:uFillTx/>
                <a:latin typeface="Arial"/>
                <a:ea typeface="+mn-ea"/>
                <a:cs typeface="+mn-cs"/>
              </a:rPr>
              <a:t>15</a:t>
            </a:r>
            <a:r>
              <a:rPr kumimoji="0" lang="en-IL" sz="2000" b="0" i="0" u="none" strike="noStrike" kern="0" cap="none" spc="0" normalizeH="0" baseline="0" noProof="0" dirty="0">
                <a:ln>
                  <a:noFill/>
                </a:ln>
                <a:solidFill>
                  <a:prstClr val="black"/>
                </a:solidFill>
                <a:effectLst/>
                <a:uLnTx/>
                <a:uFillTx/>
                <a:latin typeface="Arial"/>
                <a:ea typeface="+mn-ea"/>
                <a:cs typeface="+mn-cs"/>
              </a:rPr>
              <a:t> g/cm</a:t>
            </a:r>
            <a:r>
              <a:rPr kumimoji="0" lang="en-IL" sz="2000" b="0" i="0" u="none" strike="noStrike" kern="0" cap="none" spc="0" normalizeH="0" baseline="30000" noProof="0" dirty="0">
                <a:ln>
                  <a:noFill/>
                </a:ln>
                <a:solidFill>
                  <a:prstClr val="black"/>
                </a:solidFill>
                <a:effectLst/>
                <a:uLnTx/>
                <a:uFillTx/>
                <a:latin typeface="Arial"/>
                <a:ea typeface="+mn-ea"/>
                <a:cs typeface="+mn-cs"/>
              </a:rPr>
              <a:t>3</a:t>
            </a:r>
            <a:r>
              <a:rPr kumimoji="0" lang="en-IL" sz="2000" b="0" i="0" u="none" strike="noStrike" kern="0" cap="none" spc="0" normalizeH="0" baseline="0" noProof="0" dirty="0">
                <a:ln>
                  <a:noFill/>
                </a:ln>
                <a:solidFill>
                  <a:prstClr val="black"/>
                </a:solidFill>
                <a:effectLst/>
                <a:uLnTx/>
                <a:uFillTx/>
                <a:latin typeface="Arial"/>
                <a:ea typeface="+mn-ea"/>
                <a:cs typeface="+mn-cs"/>
              </a:rPr>
              <a:t>) </a:t>
            </a:r>
          </a:p>
        </p:txBody>
      </p:sp>
      <p:sp>
        <p:nvSpPr>
          <p:cNvPr id="14" name="Text Box 23">
            <a:extLst>
              <a:ext uri="{FF2B5EF4-FFF2-40B4-BE49-F238E27FC236}">
                <a16:creationId xmlns:a16="http://schemas.microsoft.com/office/drawing/2014/main" id="{CA6937F9-8E37-946F-0754-38DA46183432}"/>
              </a:ext>
            </a:extLst>
          </p:cNvPr>
          <p:cNvSpPr txBox="1">
            <a:spLocks noChangeArrowheads="1"/>
          </p:cNvSpPr>
          <p:nvPr/>
        </p:nvSpPr>
        <p:spPr bwMode="auto">
          <a:xfrm>
            <a:off x="8601814" y="6194929"/>
            <a:ext cx="3179405" cy="276999"/>
          </a:xfrm>
          <a:prstGeom prst="rect">
            <a:avLst/>
          </a:prstGeom>
          <a:noFill/>
          <a:ln w="9525" algn="ctr">
            <a:solidFill>
              <a:srgbClr val="3366FF"/>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990033"/>
                </a:solidFill>
                <a:effectLst>
                  <a:outerShdw blurRad="38100" dist="38100" dir="2700000" algn="tl">
                    <a:srgbClr val="C0C0C0"/>
                  </a:outerShdw>
                </a:effectLst>
                <a:uLnTx/>
                <a:uFillTx/>
                <a:latin typeface="Arial" charset="0"/>
                <a:ea typeface="+mn-ea"/>
                <a:cs typeface="+mn-cs"/>
              </a:rPr>
              <a:t>M. </a:t>
            </a:r>
            <a:r>
              <a:rPr kumimoji="0" lang="en-US" sz="1200" b="0" i="1" u="none" strike="noStrike" kern="1200" cap="none" spc="0" normalizeH="0" baseline="0" noProof="0" dirty="0" err="1">
                <a:ln>
                  <a:noFill/>
                </a:ln>
                <a:solidFill>
                  <a:srgbClr val="990033"/>
                </a:solidFill>
                <a:effectLst>
                  <a:outerShdw blurRad="38100" dist="38100" dir="2700000" algn="tl">
                    <a:srgbClr val="C0C0C0"/>
                  </a:outerShdw>
                </a:effectLst>
                <a:uLnTx/>
                <a:uFillTx/>
                <a:latin typeface="Arial" charset="0"/>
                <a:ea typeface="+mn-ea"/>
                <a:cs typeface="+mn-cs"/>
              </a:rPr>
              <a:t>Gyulassy</a:t>
            </a:r>
            <a:r>
              <a:rPr kumimoji="0" lang="en-US" sz="1200" b="0" i="1" u="none" strike="noStrike" kern="1200" cap="none" spc="0" normalizeH="0" baseline="0" noProof="0" dirty="0">
                <a:ln>
                  <a:noFill/>
                </a:ln>
                <a:solidFill>
                  <a:srgbClr val="990033"/>
                </a:solidFill>
                <a:effectLst>
                  <a:outerShdw blurRad="38100" dist="38100" dir="2700000" algn="tl">
                    <a:srgbClr val="C0C0C0"/>
                  </a:outerShdw>
                </a:effectLst>
                <a:uLnTx/>
                <a:uFillTx/>
                <a:latin typeface="Arial" charset="0"/>
                <a:ea typeface="+mn-ea"/>
                <a:cs typeface="+mn-cs"/>
              </a:rPr>
              <a:t>, </a:t>
            </a:r>
            <a:r>
              <a:rPr kumimoji="0" lang="en-US" sz="1200" b="0" i="1" u="none" strike="noStrike" kern="1200" cap="none" spc="0" normalizeH="0" baseline="0" noProof="0" dirty="0" err="1">
                <a:ln>
                  <a:noFill/>
                </a:ln>
                <a:solidFill>
                  <a:srgbClr val="990033"/>
                </a:solidFill>
                <a:effectLst>
                  <a:outerShdw blurRad="38100" dist="38100" dir="2700000" algn="tl">
                    <a:srgbClr val="C0C0C0"/>
                  </a:outerShdw>
                </a:effectLst>
                <a:uLnTx/>
                <a:uFillTx/>
                <a:latin typeface="Arial" charset="0"/>
                <a:ea typeface="+mn-ea"/>
                <a:cs typeface="+mn-cs"/>
              </a:rPr>
              <a:t>Nucl</a:t>
            </a:r>
            <a:r>
              <a:rPr kumimoji="0" lang="en-US" sz="1200" b="0" i="1" u="none" strike="noStrike" kern="1200" cap="none" spc="0" normalizeH="0" baseline="0" noProof="0" dirty="0">
                <a:ln>
                  <a:noFill/>
                </a:ln>
                <a:solidFill>
                  <a:srgbClr val="990033"/>
                </a:solidFill>
                <a:effectLst>
                  <a:outerShdw blurRad="38100" dist="38100" dir="2700000" algn="tl">
                    <a:srgbClr val="C0C0C0"/>
                  </a:outerShdw>
                </a:effectLst>
                <a:uLnTx/>
                <a:uFillTx/>
                <a:latin typeface="Arial" charset="0"/>
                <a:ea typeface="+mn-ea"/>
                <a:cs typeface="+mn-cs"/>
              </a:rPr>
              <a:t>. Phys. A750, 30-63, 2005</a:t>
            </a:r>
            <a:r>
              <a:rPr kumimoji="0" lang="en-US" sz="1200" b="0" i="1" u="none" strike="noStrike" kern="1200" cap="none" spc="0" normalizeH="0" baseline="0" noProof="0" dirty="0">
                <a:ln>
                  <a:noFill/>
                </a:ln>
                <a:solidFill>
                  <a:srgbClr val="990033"/>
                </a:solidFill>
                <a:effectLst/>
                <a:uLnTx/>
                <a:uFillTx/>
                <a:latin typeface="Arial" charset="0"/>
                <a:ea typeface="+mn-ea"/>
                <a:cs typeface="+mn-cs"/>
              </a:rPr>
              <a:t> </a:t>
            </a:r>
          </a:p>
        </p:txBody>
      </p:sp>
      <p:grpSp>
        <p:nvGrpSpPr>
          <p:cNvPr id="2" name="Group 4">
            <a:extLst>
              <a:ext uri="{FF2B5EF4-FFF2-40B4-BE49-F238E27FC236}">
                <a16:creationId xmlns:a16="http://schemas.microsoft.com/office/drawing/2014/main" id="{FABB5CAA-95C5-0D7D-9ABB-C0272B5BF6DC}"/>
              </a:ext>
            </a:extLst>
          </p:cNvPr>
          <p:cNvGrpSpPr/>
          <p:nvPr/>
        </p:nvGrpSpPr>
        <p:grpSpPr>
          <a:xfrm>
            <a:off x="1622323" y="630102"/>
            <a:ext cx="3900897" cy="3266790"/>
            <a:chOff x="662053" y="3523307"/>
            <a:chExt cx="3754433" cy="3178425"/>
          </a:xfrm>
        </p:grpSpPr>
        <p:pic>
          <p:nvPicPr>
            <p:cNvPr id="3" name="Picture 5">
              <a:extLst>
                <a:ext uri="{FF2B5EF4-FFF2-40B4-BE49-F238E27FC236}">
                  <a16:creationId xmlns:a16="http://schemas.microsoft.com/office/drawing/2014/main" id="{65B0EC73-13D4-79F6-B78A-8B5D73FE80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053" y="3796046"/>
              <a:ext cx="3754433" cy="2905686"/>
            </a:xfrm>
            <a:prstGeom prst="rect">
              <a:avLst/>
            </a:prstGeom>
          </p:spPr>
        </p:pic>
        <p:sp>
          <p:nvSpPr>
            <p:cNvPr id="5" name="Rectangle 6">
              <a:extLst>
                <a:ext uri="{FF2B5EF4-FFF2-40B4-BE49-F238E27FC236}">
                  <a16:creationId xmlns:a16="http://schemas.microsoft.com/office/drawing/2014/main" id="{8EA8553A-2D81-49AE-FDE0-9C9CE80446C6}"/>
                </a:ext>
              </a:extLst>
            </p:cNvPr>
            <p:cNvSpPr/>
            <p:nvPr/>
          </p:nvSpPr>
          <p:spPr>
            <a:xfrm>
              <a:off x="880824" y="3523307"/>
              <a:ext cx="3535662" cy="22784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Helvetica"/>
                  <a:ea typeface="Helvetica"/>
                  <a:cs typeface="Helvetica"/>
                </a:rPr>
                <a:t>[PRD 90 094503 (2014)]</a:t>
              </a:r>
            </a:p>
          </p:txBody>
        </p:sp>
      </p:grpSp>
      <p:sp>
        <p:nvSpPr>
          <p:cNvPr id="6" name="TextBox 5">
            <a:extLst>
              <a:ext uri="{FF2B5EF4-FFF2-40B4-BE49-F238E27FC236}">
                <a16:creationId xmlns:a16="http://schemas.microsoft.com/office/drawing/2014/main" id="{D33C1B3E-30BA-24A8-9203-F780C912ECF2}"/>
              </a:ext>
            </a:extLst>
          </p:cNvPr>
          <p:cNvSpPr txBox="1"/>
          <p:nvPr/>
        </p:nvSpPr>
        <p:spPr>
          <a:xfrm>
            <a:off x="0" y="1377049"/>
            <a:ext cx="2056531"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70C0"/>
                </a:solidFill>
                <a:effectLst/>
                <a:uLnTx/>
                <a:uFillTx/>
                <a:latin typeface="Arial"/>
                <a:ea typeface="+mn-ea"/>
                <a:cs typeface="+mn-cs"/>
              </a:rPr>
              <a:t>Energy density </a:t>
            </a:r>
            <a:r>
              <a:rPr kumimoji="0" lang="en-US" sz="1600" b="1" i="1" u="none" strike="noStrike" kern="0" cap="none" spc="0" normalizeH="0" baseline="0" noProof="0" dirty="0" err="1">
                <a:ln>
                  <a:noFill/>
                </a:ln>
                <a:solidFill>
                  <a:srgbClr val="0070C0"/>
                </a:solidFill>
                <a:effectLst/>
                <a:uLnTx/>
                <a:uFillTx/>
                <a:latin typeface="Arial"/>
                <a:ea typeface="+mn-ea"/>
                <a:cs typeface="+mn-cs"/>
              </a:rPr>
              <a:t>ε</a:t>
            </a:r>
            <a:endParaRPr kumimoji="0" lang="en-US" sz="1600" b="1" i="1" u="none" strike="noStrike" kern="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Arial"/>
                <a:ea typeface="+mn-ea"/>
                <a:cs typeface="+mn-cs"/>
              </a:rPr>
              <a:t>Pressure </a:t>
            </a:r>
            <a:r>
              <a:rPr kumimoji="0" lang="en-US" sz="1600" b="1" i="1" u="none" strike="noStrike" kern="0" cap="none" spc="0" normalizeH="0" baseline="0" noProof="0" dirty="0">
                <a:ln>
                  <a:noFill/>
                </a:ln>
                <a:solidFill>
                  <a:srgbClr val="FF0000"/>
                </a:solidFill>
                <a:effectLst/>
                <a:uLnTx/>
                <a:uFillTx/>
                <a:latin typeface="Arial"/>
                <a:ea typeface="+mn-ea"/>
                <a:cs typeface="+mn-cs"/>
              </a:rPr>
              <a:t>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00B050"/>
                </a:solidFill>
                <a:effectLst/>
                <a:uLnTx/>
                <a:uFillTx/>
                <a:latin typeface="Arial"/>
                <a:ea typeface="+mn-ea"/>
                <a:cs typeface="+mn-cs"/>
              </a:rPr>
              <a:t>Entropy density </a:t>
            </a:r>
            <a:r>
              <a:rPr kumimoji="0" lang="en-US" sz="1600" b="1" i="1" u="none" strike="noStrike" kern="0" cap="none" spc="0" normalizeH="0" baseline="0" noProof="0" dirty="0">
                <a:ln>
                  <a:noFill/>
                </a:ln>
                <a:solidFill>
                  <a:srgbClr val="00B050"/>
                </a:solidFill>
                <a:effectLst/>
                <a:uLnTx/>
                <a:uFillTx/>
                <a:latin typeface="Arial"/>
                <a:ea typeface="+mn-ea"/>
                <a:cs typeface="+mn-cs"/>
              </a:rPr>
              <a:t>s</a:t>
            </a:r>
          </a:p>
        </p:txBody>
      </p:sp>
    </p:spTree>
    <p:custDataLst>
      <p:tags r:id="rId1"/>
    </p:custDataLst>
    <p:extLst>
      <p:ext uri="{BB962C8B-B14F-4D97-AF65-F5344CB8AC3E}">
        <p14:creationId xmlns:p14="http://schemas.microsoft.com/office/powerpoint/2010/main" val="1285094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2">
            <a:extLst>
              <a:ext uri="{FF2B5EF4-FFF2-40B4-BE49-F238E27FC236}">
                <a16:creationId xmlns:a16="http://schemas.microsoft.com/office/drawing/2014/main" id="{A0F94270-F6A1-0079-CADF-CAF7888D8BA7}"/>
              </a:ext>
            </a:extLst>
          </p:cNvPr>
          <p:cNvSpPr txBox="1">
            <a:spLocks noChangeArrowheads="1"/>
          </p:cNvSpPr>
          <p:nvPr/>
        </p:nvSpPr>
        <p:spPr bwMode="auto">
          <a:xfrm>
            <a:off x="4565919" y="5160169"/>
            <a:ext cx="69314" cy="11541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25399" dir="2700000" algn="ctr" rotWithShape="0">
                    <a:schemeClr val="bg2">
                      <a:alpha val="75000"/>
                    </a:schemeClr>
                  </a:outerShdw>
                </a:effectLst>
              </a14:hiddenEffects>
            </a:ext>
          </a:extLst>
        </p:spPr>
        <p:txBody>
          <a:bodyPr wrap="none" lIns="34290" tIns="0" rIns="3429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None/>
            </a:pPr>
            <a:endParaRPr lang="ru-RU" altLang="ru-RU" sz="750" b="1" i="1">
              <a:solidFill>
                <a:srgbClr val="000000"/>
              </a:solidFill>
              <a:cs typeface="Arial"/>
              <a:sym typeface="Arial"/>
            </a:endParaRPr>
          </a:p>
        </p:txBody>
      </p:sp>
      <p:sp>
        <p:nvSpPr>
          <p:cNvPr id="56323" name="Text Box 16">
            <a:extLst>
              <a:ext uri="{FF2B5EF4-FFF2-40B4-BE49-F238E27FC236}">
                <a16:creationId xmlns:a16="http://schemas.microsoft.com/office/drawing/2014/main" id="{2C255CCB-0E04-93E4-F0FB-CC110EABFD68}"/>
              </a:ext>
            </a:extLst>
          </p:cNvPr>
          <p:cNvSpPr txBox="1">
            <a:spLocks noChangeArrowheads="1"/>
          </p:cNvSpPr>
          <p:nvPr/>
        </p:nvSpPr>
        <p:spPr bwMode="auto">
          <a:xfrm>
            <a:off x="8210553" y="1354934"/>
            <a:ext cx="582211"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ru-RU" sz="1050" b="1" i="1">
                <a:solidFill>
                  <a:srgbClr val="0E0D81"/>
                </a:solidFill>
                <a:latin typeface="Copperplate31ab" pitchFamily="34" charset="0"/>
                <a:cs typeface="Arial"/>
                <a:sym typeface="Arial"/>
              </a:rPr>
              <a:t> </a:t>
            </a:r>
            <a:r>
              <a:rPr lang="en-US" altLang="ru-RU" sz="900" b="1" i="1">
                <a:solidFill>
                  <a:srgbClr val="0066FF"/>
                </a:solidFill>
                <a:latin typeface="Copperplate31ab" pitchFamily="34" charset="0"/>
                <a:cs typeface="Arial"/>
                <a:sym typeface="Arial"/>
              </a:rPr>
              <a:t>Au+Au</a:t>
            </a:r>
          </a:p>
          <a:p>
            <a:pPr defTabSz="685800" fontAlgn="base">
              <a:spcBef>
                <a:spcPct val="0"/>
              </a:spcBef>
              <a:spcAft>
                <a:spcPct val="0"/>
              </a:spcAft>
              <a:buNone/>
            </a:pPr>
            <a:r>
              <a:rPr lang="en-US" altLang="ru-RU" sz="900" b="1" i="1">
                <a:solidFill>
                  <a:srgbClr val="0066FF"/>
                </a:solidFill>
                <a:latin typeface="Copperplate31ab" pitchFamily="34" charset="0"/>
                <a:cs typeface="Arial"/>
                <a:sym typeface="Arial"/>
              </a:rPr>
              <a:t>200 GeV</a:t>
            </a:r>
          </a:p>
        </p:txBody>
      </p:sp>
      <p:pic>
        <p:nvPicPr>
          <p:cNvPr id="56324" name="Picture 11" descr="Richard_v2OverEStdVsNPart">
            <a:extLst>
              <a:ext uri="{FF2B5EF4-FFF2-40B4-BE49-F238E27FC236}">
                <a16:creationId xmlns:a16="http://schemas.microsoft.com/office/drawing/2014/main" id="{DC5A0E5A-8627-9C1E-D379-0C84B6D7262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5472" y="1281139"/>
            <a:ext cx="2289572" cy="121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27" descr="Richard_v2OverEPartVsNPart">
            <a:extLst>
              <a:ext uri="{FF2B5EF4-FFF2-40B4-BE49-F238E27FC236}">
                <a16:creationId xmlns:a16="http://schemas.microsoft.com/office/drawing/2014/main" id="{3919D747-1695-0F4D-9FDD-CF3334C7C3E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79" r="1379"/>
          <a:stretch>
            <a:fillRect/>
          </a:stretch>
        </p:blipFill>
        <p:spPr bwMode="auto">
          <a:xfrm>
            <a:off x="7347235" y="2458748"/>
            <a:ext cx="205621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6" name="Group 53">
            <a:extLst>
              <a:ext uri="{FF2B5EF4-FFF2-40B4-BE49-F238E27FC236}">
                <a16:creationId xmlns:a16="http://schemas.microsoft.com/office/drawing/2014/main" id="{B5C25C5E-574A-DD68-B8E8-99C651681D57}"/>
              </a:ext>
            </a:extLst>
          </p:cNvPr>
          <p:cNvGrpSpPr>
            <a:grpSpLocks/>
          </p:cNvGrpSpPr>
          <p:nvPr/>
        </p:nvGrpSpPr>
        <p:grpSpPr bwMode="auto">
          <a:xfrm>
            <a:off x="5186363" y="2424734"/>
            <a:ext cx="1962150" cy="1163241"/>
            <a:chOff x="3968" y="1152"/>
            <a:chExt cx="1648" cy="977"/>
          </a:xfrm>
        </p:grpSpPr>
        <p:pic>
          <p:nvPicPr>
            <p:cNvPr id="56347" name="Picture 40">
              <a:extLst>
                <a:ext uri="{FF2B5EF4-FFF2-40B4-BE49-F238E27FC236}">
                  <a16:creationId xmlns:a16="http://schemas.microsoft.com/office/drawing/2014/main" id="{BF923F9A-37A1-DD1B-DC1D-8DACA577F7D4}"/>
                </a:ext>
              </a:extLst>
            </p:cNvPr>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968" y="1249"/>
              <a:ext cx="1457" cy="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48" name="Line 43">
              <a:extLst>
                <a:ext uri="{FF2B5EF4-FFF2-40B4-BE49-F238E27FC236}">
                  <a16:creationId xmlns:a16="http://schemas.microsoft.com/office/drawing/2014/main" id="{419DEA83-ABBA-861F-E8C6-D4BB5A1EF6CD}"/>
                </a:ext>
              </a:extLst>
            </p:cNvPr>
            <p:cNvSpPr>
              <a:spLocks noChangeShapeType="1"/>
            </p:cNvSpPr>
            <p:nvPr/>
          </p:nvSpPr>
          <p:spPr bwMode="auto">
            <a:xfrm>
              <a:off x="4396" y="1671"/>
              <a:ext cx="603"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pPr>
              <a:endParaRPr lang="ru-RU" sz="1350">
                <a:solidFill>
                  <a:srgbClr val="000000"/>
                </a:solidFill>
                <a:latin typeface="Arial" panose="020B0604020202020204" pitchFamily="34" charset="0"/>
                <a:cs typeface="Arial"/>
                <a:sym typeface="Arial"/>
              </a:endParaRPr>
            </a:p>
          </p:txBody>
        </p:sp>
        <p:sp>
          <p:nvSpPr>
            <p:cNvPr id="56349" name="Line 44">
              <a:extLst>
                <a:ext uri="{FF2B5EF4-FFF2-40B4-BE49-F238E27FC236}">
                  <a16:creationId xmlns:a16="http://schemas.microsoft.com/office/drawing/2014/main" id="{E0C68B11-DDF4-85E5-E981-A504BD76C75C}"/>
                </a:ext>
              </a:extLst>
            </p:cNvPr>
            <p:cNvSpPr>
              <a:spLocks noChangeShapeType="1"/>
            </p:cNvSpPr>
            <p:nvPr/>
          </p:nvSpPr>
          <p:spPr bwMode="auto">
            <a:xfrm flipV="1">
              <a:off x="4155" y="1373"/>
              <a:ext cx="1159" cy="542"/>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pPr>
              <a:endParaRPr lang="ru-RU" sz="1350">
                <a:solidFill>
                  <a:srgbClr val="000000"/>
                </a:solidFill>
                <a:latin typeface="Arial" panose="020B0604020202020204" pitchFamily="34" charset="0"/>
                <a:cs typeface="Arial"/>
                <a:sym typeface="Arial"/>
              </a:endParaRPr>
            </a:p>
          </p:txBody>
        </p:sp>
        <p:sp>
          <p:nvSpPr>
            <p:cNvPr id="56350" name="Text Box 47">
              <a:extLst>
                <a:ext uri="{FF2B5EF4-FFF2-40B4-BE49-F238E27FC236}">
                  <a16:creationId xmlns:a16="http://schemas.microsoft.com/office/drawing/2014/main" id="{F1631CA5-8289-6322-DCE2-74D070F8BCC2}"/>
                </a:ext>
              </a:extLst>
            </p:cNvPr>
            <p:cNvSpPr txBox="1">
              <a:spLocks noChangeArrowheads="1"/>
            </p:cNvSpPr>
            <p:nvPr/>
          </p:nvSpPr>
          <p:spPr bwMode="auto">
            <a:xfrm>
              <a:off x="5224" y="1152"/>
              <a:ext cx="392"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ru-RU" sz="1800" b="1" i="1">
                  <a:solidFill>
                    <a:srgbClr val="000000"/>
                  </a:solidFill>
                  <a:latin typeface="Symbol" panose="05050102010706020507" pitchFamily="18" charset="2"/>
                  <a:cs typeface="Arial"/>
                  <a:sym typeface="Arial"/>
                </a:rPr>
                <a:t>Y</a:t>
              </a:r>
              <a:r>
                <a:rPr lang="en-US" altLang="ru-RU" sz="1800" b="1" i="1" baseline="-25000">
                  <a:solidFill>
                    <a:srgbClr val="000000"/>
                  </a:solidFill>
                  <a:latin typeface="Tahoma" panose="020B0604030504040204" pitchFamily="34" charset="0"/>
                  <a:cs typeface="Arial"/>
                  <a:sym typeface="Arial"/>
                </a:rPr>
                <a:t>0</a:t>
              </a:r>
              <a:endParaRPr lang="en-US" altLang="ru-RU" sz="1800" b="1" i="1">
                <a:solidFill>
                  <a:srgbClr val="000000"/>
                </a:solidFill>
                <a:latin typeface="Symbol" panose="05050102010706020507" pitchFamily="18" charset="2"/>
                <a:cs typeface="Arial"/>
                <a:sym typeface="Arial"/>
              </a:endParaRPr>
            </a:p>
          </p:txBody>
        </p:sp>
      </p:grpSp>
      <p:grpSp>
        <p:nvGrpSpPr>
          <p:cNvPr id="56327" name="Group 48">
            <a:extLst>
              <a:ext uri="{FF2B5EF4-FFF2-40B4-BE49-F238E27FC236}">
                <a16:creationId xmlns:a16="http://schemas.microsoft.com/office/drawing/2014/main" id="{AF6F54E9-ECEC-4485-3195-84A6A7509058}"/>
              </a:ext>
            </a:extLst>
          </p:cNvPr>
          <p:cNvGrpSpPr>
            <a:grpSpLocks/>
          </p:cNvGrpSpPr>
          <p:nvPr/>
        </p:nvGrpSpPr>
        <p:grpSpPr bwMode="auto">
          <a:xfrm>
            <a:off x="5282808" y="1293639"/>
            <a:ext cx="1749027" cy="1047750"/>
            <a:chOff x="268" y="1241"/>
            <a:chExt cx="1469" cy="880"/>
          </a:xfrm>
        </p:grpSpPr>
        <p:pic>
          <p:nvPicPr>
            <p:cNvPr id="56343" name="Picture 49">
              <a:extLst>
                <a:ext uri="{FF2B5EF4-FFF2-40B4-BE49-F238E27FC236}">
                  <a16:creationId xmlns:a16="http://schemas.microsoft.com/office/drawing/2014/main" id="{2EF93B1B-E4F3-490B-8718-0F659C164891}"/>
                </a:ext>
              </a:extLst>
            </p:cNvPr>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8" y="1241"/>
              <a:ext cx="1457" cy="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44" name="Line 50">
              <a:extLst>
                <a:ext uri="{FF2B5EF4-FFF2-40B4-BE49-F238E27FC236}">
                  <a16:creationId xmlns:a16="http://schemas.microsoft.com/office/drawing/2014/main" id="{CA65080A-4EEA-4EAA-1F3A-EFDE9376BE0F}"/>
                </a:ext>
              </a:extLst>
            </p:cNvPr>
            <p:cNvSpPr>
              <a:spLocks noChangeShapeType="1"/>
            </p:cNvSpPr>
            <p:nvPr/>
          </p:nvSpPr>
          <p:spPr bwMode="auto">
            <a:xfrm>
              <a:off x="663" y="1687"/>
              <a:ext cx="603"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pPr>
              <a:endParaRPr lang="ru-RU" sz="1350">
                <a:solidFill>
                  <a:srgbClr val="000000"/>
                </a:solidFill>
                <a:latin typeface="Arial" panose="020B0604020202020204" pitchFamily="34" charset="0"/>
                <a:cs typeface="Arial"/>
                <a:sym typeface="Arial"/>
              </a:endParaRPr>
            </a:p>
          </p:txBody>
        </p:sp>
        <p:sp>
          <p:nvSpPr>
            <p:cNvPr id="56345" name="Line 51">
              <a:extLst>
                <a:ext uri="{FF2B5EF4-FFF2-40B4-BE49-F238E27FC236}">
                  <a16:creationId xmlns:a16="http://schemas.microsoft.com/office/drawing/2014/main" id="{4C0CEC87-44DA-5F21-7F7C-CDE6812EC36A}"/>
                </a:ext>
              </a:extLst>
            </p:cNvPr>
            <p:cNvSpPr>
              <a:spLocks noChangeShapeType="1"/>
            </p:cNvSpPr>
            <p:nvPr/>
          </p:nvSpPr>
          <p:spPr bwMode="auto">
            <a:xfrm>
              <a:off x="283" y="1667"/>
              <a:ext cx="1362" cy="34"/>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pPr>
              <a:endParaRPr lang="ru-RU" sz="1350">
                <a:solidFill>
                  <a:srgbClr val="000000"/>
                </a:solidFill>
                <a:latin typeface="Arial" panose="020B0604020202020204" pitchFamily="34" charset="0"/>
                <a:cs typeface="Arial"/>
                <a:sym typeface="Arial"/>
              </a:endParaRPr>
            </a:p>
          </p:txBody>
        </p:sp>
        <p:sp>
          <p:nvSpPr>
            <p:cNvPr id="56346" name="Text Box 52">
              <a:extLst>
                <a:ext uri="{FF2B5EF4-FFF2-40B4-BE49-F238E27FC236}">
                  <a16:creationId xmlns:a16="http://schemas.microsoft.com/office/drawing/2014/main" id="{445368AA-9274-C7BC-7653-7AC6B23428D6}"/>
                </a:ext>
              </a:extLst>
            </p:cNvPr>
            <p:cNvSpPr txBox="1">
              <a:spLocks noChangeArrowheads="1"/>
            </p:cNvSpPr>
            <p:nvPr/>
          </p:nvSpPr>
          <p:spPr bwMode="auto">
            <a:xfrm>
              <a:off x="1500" y="1742"/>
              <a:ext cx="237" cy="23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ru-RU" sz="1800" b="1" i="1">
                  <a:solidFill>
                    <a:srgbClr val="000000"/>
                  </a:solidFill>
                  <a:latin typeface="Symbol" panose="05050102010706020507" pitchFamily="18" charset="2"/>
                  <a:cs typeface="Arial"/>
                  <a:sym typeface="Arial"/>
                </a:rPr>
                <a:t>Y</a:t>
              </a:r>
              <a:r>
                <a:rPr lang="en-US" altLang="ru-RU" sz="1800" b="1" i="1" baseline="-25000">
                  <a:solidFill>
                    <a:srgbClr val="000000"/>
                  </a:solidFill>
                  <a:latin typeface="Tahoma" panose="020B0604030504040204" pitchFamily="34" charset="0"/>
                  <a:cs typeface="Arial"/>
                  <a:sym typeface="Arial"/>
                </a:rPr>
                <a:t>0</a:t>
              </a:r>
              <a:endParaRPr lang="en-US" altLang="ru-RU" sz="1800" b="1" i="1">
                <a:solidFill>
                  <a:srgbClr val="000000"/>
                </a:solidFill>
                <a:latin typeface="Symbol" panose="05050102010706020507" pitchFamily="18" charset="2"/>
                <a:cs typeface="Arial"/>
                <a:sym typeface="Arial"/>
              </a:endParaRPr>
            </a:p>
          </p:txBody>
        </p:sp>
      </p:grpSp>
      <p:grpSp>
        <p:nvGrpSpPr>
          <p:cNvPr id="56328" name="Group 22">
            <a:extLst>
              <a:ext uri="{FF2B5EF4-FFF2-40B4-BE49-F238E27FC236}">
                <a16:creationId xmlns:a16="http://schemas.microsoft.com/office/drawing/2014/main" id="{1E658614-D7A1-C2A6-EEA6-15CFD82D12E8}"/>
              </a:ext>
            </a:extLst>
          </p:cNvPr>
          <p:cNvGrpSpPr>
            <a:grpSpLocks/>
          </p:cNvGrpSpPr>
          <p:nvPr/>
        </p:nvGrpSpPr>
        <p:grpSpPr bwMode="auto">
          <a:xfrm>
            <a:off x="3764758" y="1606659"/>
            <a:ext cx="1395413" cy="577453"/>
            <a:chOff x="1259" y="1681"/>
            <a:chExt cx="1452" cy="503"/>
          </a:xfrm>
        </p:grpSpPr>
        <p:pic>
          <p:nvPicPr>
            <p:cNvPr id="56341" name="Picture 23" descr="std">
              <a:extLst>
                <a:ext uri="{FF2B5EF4-FFF2-40B4-BE49-F238E27FC236}">
                  <a16:creationId xmlns:a16="http://schemas.microsoft.com/office/drawing/2014/main" id="{E2EE89EA-D20F-90EA-0E3C-81140C9C74F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 y="1681"/>
              <a:ext cx="1452"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2" name="Rectangle 24">
              <a:extLst>
                <a:ext uri="{FF2B5EF4-FFF2-40B4-BE49-F238E27FC236}">
                  <a16:creationId xmlns:a16="http://schemas.microsoft.com/office/drawing/2014/main" id="{BCB4A268-E2B0-B607-07BF-FEAB90B2B005}"/>
                </a:ext>
              </a:extLst>
            </p:cNvPr>
            <p:cNvSpPr>
              <a:spLocks noChangeArrowheads="1"/>
            </p:cNvSpPr>
            <p:nvPr/>
          </p:nvSpPr>
          <p:spPr bwMode="auto">
            <a:xfrm>
              <a:off x="2026" y="1681"/>
              <a:ext cx="163" cy="12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ru-RU" altLang="ru-RU" sz="1350">
                <a:solidFill>
                  <a:srgbClr val="000000"/>
                </a:solidFill>
                <a:cs typeface="Arial"/>
                <a:sym typeface="Arial"/>
              </a:endParaRPr>
            </a:p>
          </p:txBody>
        </p:sp>
      </p:grpSp>
      <p:grpSp>
        <p:nvGrpSpPr>
          <p:cNvPr id="56329" name="Group 19">
            <a:extLst>
              <a:ext uri="{FF2B5EF4-FFF2-40B4-BE49-F238E27FC236}">
                <a16:creationId xmlns:a16="http://schemas.microsoft.com/office/drawing/2014/main" id="{8A43C74F-4AF3-E7BE-84C0-7A881E888DE4}"/>
              </a:ext>
            </a:extLst>
          </p:cNvPr>
          <p:cNvGrpSpPr>
            <a:grpSpLocks/>
          </p:cNvGrpSpPr>
          <p:nvPr/>
        </p:nvGrpSpPr>
        <p:grpSpPr bwMode="auto">
          <a:xfrm>
            <a:off x="3738563" y="2647000"/>
            <a:ext cx="1421606" cy="741760"/>
            <a:chOff x="3364" y="2478"/>
            <a:chExt cx="2280" cy="720"/>
          </a:xfrm>
        </p:grpSpPr>
        <p:sp>
          <p:nvSpPr>
            <p:cNvPr id="56339" name="Rectangle 20">
              <a:extLst>
                <a:ext uri="{FF2B5EF4-FFF2-40B4-BE49-F238E27FC236}">
                  <a16:creationId xmlns:a16="http://schemas.microsoft.com/office/drawing/2014/main" id="{88BAE550-C0E9-418F-97ED-2A476136566B}"/>
                </a:ext>
              </a:extLst>
            </p:cNvPr>
            <p:cNvSpPr>
              <a:spLocks noChangeArrowheads="1"/>
            </p:cNvSpPr>
            <p:nvPr/>
          </p:nvSpPr>
          <p:spPr bwMode="auto">
            <a:xfrm>
              <a:off x="5109" y="2575"/>
              <a:ext cx="454" cy="305"/>
            </a:xfrm>
            <a:prstGeom prst="rect">
              <a:avLst/>
            </a:pr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ru-RU" altLang="ru-RU" sz="1350">
                <a:solidFill>
                  <a:srgbClr val="000000"/>
                </a:solidFill>
                <a:cs typeface="Arial"/>
                <a:sym typeface="Arial"/>
              </a:endParaRPr>
            </a:p>
          </p:txBody>
        </p:sp>
        <p:pic>
          <p:nvPicPr>
            <p:cNvPr id="56340" name="Picture 21" descr="slide10_e1_450_convert240">
              <a:extLst>
                <a:ext uri="{FF2B5EF4-FFF2-40B4-BE49-F238E27FC236}">
                  <a16:creationId xmlns:a16="http://schemas.microsoft.com/office/drawing/2014/main" id="{8A29A22D-1F39-301B-4B01-B592175F48A1}"/>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64" y="2478"/>
              <a:ext cx="22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30" name="TextBox 2">
            <a:extLst>
              <a:ext uri="{FF2B5EF4-FFF2-40B4-BE49-F238E27FC236}">
                <a16:creationId xmlns:a16="http://schemas.microsoft.com/office/drawing/2014/main" id="{3F17DBC3-04DC-F096-5501-5BC14B693592}"/>
              </a:ext>
            </a:extLst>
          </p:cNvPr>
          <p:cNvSpPr txBox="1">
            <a:spLocks noChangeArrowheads="1"/>
          </p:cNvSpPr>
          <p:nvPr/>
        </p:nvSpPr>
        <p:spPr bwMode="auto">
          <a:xfrm>
            <a:off x="2592258" y="1831357"/>
            <a:ext cx="104060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0" fontAlgn="base" hangingPunct="0">
              <a:spcBef>
                <a:spcPct val="0"/>
              </a:spcBef>
              <a:spcAft>
                <a:spcPct val="0"/>
              </a:spcAft>
              <a:buNone/>
            </a:pPr>
            <a:r>
              <a:rPr lang="en-US" altLang="ru-RU" sz="1350">
                <a:solidFill>
                  <a:srgbClr val="000000"/>
                </a:solidFill>
                <a:cs typeface="Arial"/>
                <a:sym typeface="Arial"/>
              </a:rPr>
              <a:t>2001-2005</a:t>
            </a:r>
            <a:endParaRPr lang="ru-RU" altLang="ru-RU" sz="1350">
              <a:solidFill>
                <a:srgbClr val="000000"/>
              </a:solidFill>
              <a:cs typeface="Arial"/>
              <a:sym typeface="Arial"/>
            </a:endParaRPr>
          </a:p>
        </p:txBody>
      </p:sp>
      <p:sp>
        <p:nvSpPr>
          <p:cNvPr id="56331" name="TextBox 3">
            <a:extLst>
              <a:ext uri="{FF2B5EF4-FFF2-40B4-BE49-F238E27FC236}">
                <a16:creationId xmlns:a16="http://schemas.microsoft.com/office/drawing/2014/main" id="{9C1B9281-D185-D0A4-A356-9FDB185B9030}"/>
              </a:ext>
            </a:extLst>
          </p:cNvPr>
          <p:cNvSpPr txBox="1">
            <a:spLocks noChangeArrowheads="1"/>
          </p:cNvSpPr>
          <p:nvPr/>
        </p:nvSpPr>
        <p:spPr bwMode="auto">
          <a:xfrm>
            <a:off x="2647452" y="2892626"/>
            <a:ext cx="104060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0" fontAlgn="base" hangingPunct="0">
              <a:spcBef>
                <a:spcPct val="0"/>
              </a:spcBef>
              <a:spcAft>
                <a:spcPct val="0"/>
              </a:spcAft>
              <a:buNone/>
            </a:pPr>
            <a:r>
              <a:rPr lang="en-US" altLang="ru-RU" sz="1350">
                <a:solidFill>
                  <a:srgbClr val="000000"/>
                </a:solidFill>
                <a:cs typeface="Arial"/>
                <a:sym typeface="Arial"/>
              </a:rPr>
              <a:t>2005-2011</a:t>
            </a:r>
            <a:endParaRPr lang="ru-RU" altLang="ru-RU" sz="1350">
              <a:solidFill>
                <a:srgbClr val="000000"/>
              </a:solidFill>
              <a:cs typeface="Arial"/>
              <a:sym typeface="Arial"/>
            </a:endParaRPr>
          </a:p>
        </p:txBody>
      </p:sp>
      <p:pic>
        <p:nvPicPr>
          <p:cNvPr id="56332" name="Рисунок 4">
            <a:extLst>
              <a:ext uri="{FF2B5EF4-FFF2-40B4-BE49-F238E27FC236}">
                <a16:creationId xmlns:a16="http://schemas.microsoft.com/office/drawing/2014/main" id="{E3223041-1385-F6D1-F102-CCBCF8BBCC5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75660" y="3879153"/>
            <a:ext cx="2022872" cy="146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3" name="Picture 43">
            <a:extLst>
              <a:ext uri="{FF2B5EF4-FFF2-40B4-BE49-F238E27FC236}">
                <a16:creationId xmlns:a16="http://schemas.microsoft.com/office/drawing/2014/main" id="{0D7328D5-5923-A0CB-946D-153A3116695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38552" y="4082656"/>
            <a:ext cx="1559719" cy="74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TextBox 6">
            <a:extLst>
              <a:ext uri="{FF2B5EF4-FFF2-40B4-BE49-F238E27FC236}">
                <a16:creationId xmlns:a16="http://schemas.microsoft.com/office/drawing/2014/main" id="{0184D256-D7A2-FCA9-5FFF-EFBD5ED861AB}"/>
              </a:ext>
            </a:extLst>
          </p:cNvPr>
          <p:cNvSpPr txBox="1">
            <a:spLocks noChangeArrowheads="1"/>
          </p:cNvSpPr>
          <p:nvPr/>
        </p:nvSpPr>
        <p:spPr bwMode="auto">
          <a:xfrm>
            <a:off x="2667001" y="4314825"/>
            <a:ext cx="104060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0" fontAlgn="base" hangingPunct="0">
              <a:spcBef>
                <a:spcPct val="0"/>
              </a:spcBef>
              <a:spcAft>
                <a:spcPct val="0"/>
              </a:spcAft>
              <a:buNone/>
            </a:pPr>
            <a:r>
              <a:rPr lang="en-US" altLang="ru-RU" sz="1350">
                <a:solidFill>
                  <a:srgbClr val="000000"/>
                </a:solidFill>
                <a:cs typeface="Arial"/>
                <a:sym typeface="Arial"/>
              </a:rPr>
              <a:t>2011-2012</a:t>
            </a:r>
            <a:endParaRPr lang="ru-RU" altLang="ru-RU" sz="1350">
              <a:solidFill>
                <a:srgbClr val="000000"/>
              </a:solidFill>
              <a:cs typeface="Arial"/>
              <a:sym typeface="Arial"/>
            </a:endParaRPr>
          </a:p>
        </p:txBody>
      </p:sp>
      <p:sp>
        <p:nvSpPr>
          <p:cNvPr id="8" name="TextBox 7">
            <a:extLst>
              <a:ext uri="{FF2B5EF4-FFF2-40B4-BE49-F238E27FC236}">
                <a16:creationId xmlns:a16="http://schemas.microsoft.com/office/drawing/2014/main" id="{2020F07C-5617-1701-CAA4-CBFFF92855EE}"/>
              </a:ext>
            </a:extLst>
          </p:cNvPr>
          <p:cNvSpPr txBox="1"/>
          <p:nvPr/>
        </p:nvSpPr>
        <p:spPr>
          <a:xfrm>
            <a:off x="5734051" y="5519835"/>
            <a:ext cx="2286000" cy="461665"/>
          </a:xfrm>
          <a:prstGeom prst="rect">
            <a:avLst/>
          </a:prstGeom>
          <a:noFill/>
        </p:spPr>
        <p:txBody>
          <a:bodyPr>
            <a:spAutoFit/>
          </a:bodyPr>
          <a:lstStyle/>
          <a:p>
            <a:pPr defTabSz="685800" fontAlgn="base">
              <a:spcBef>
                <a:spcPct val="0"/>
              </a:spcBef>
              <a:spcAft>
                <a:spcPct val="0"/>
              </a:spcAft>
              <a:defRPr/>
            </a:pPr>
            <a:r>
              <a:rPr lang="en-US" sz="1650" dirty="0">
                <a:solidFill>
                  <a:srgbClr val="FF0000"/>
                </a:solidFill>
                <a:effectLst>
                  <a:outerShdw blurRad="38100" dist="38100" dir="2700000" algn="tl">
                    <a:srgbClr val="000000">
                      <a:alpha val="43137"/>
                    </a:srgbClr>
                  </a:outerShdw>
                </a:effectLst>
                <a:latin typeface="Arial" panose="020B0604020202020204" pitchFamily="34" charset="0"/>
                <a:cs typeface="Arial"/>
                <a:sym typeface="Arial"/>
              </a:rPr>
              <a:t>Odd harmonics  ≠ 0</a:t>
            </a:r>
          </a:p>
          <a:p>
            <a:pPr defTabSz="685800" fontAlgn="base">
              <a:spcBef>
                <a:spcPct val="0"/>
              </a:spcBef>
              <a:spcAft>
                <a:spcPct val="0"/>
              </a:spcAft>
              <a:defRPr/>
            </a:pPr>
            <a:endParaRPr lang="en-US" sz="750" u="sng" dirty="0">
              <a:solidFill>
                <a:srgbClr val="BBE0E3">
                  <a:lumMod val="75000"/>
                </a:srgbClr>
              </a:solidFill>
              <a:effectLst>
                <a:outerShdw blurRad="38100" dist="38100" dir="2700000" algn="tl">
                  <a:srgbClr val="000000">
                    <a:alpha val="43137"/>
                  </a:srgbClr>
                </a:outerShdw>
              </a:effectLst>
              <a:latin typeface="Arial" panose="020B0604020202020204" pitchFamily="34" charset="0"/>
              <a:cs typeface="Arial"/>
              <a:sym typeface="Arial"/>
            </a:endParaRPr>
          </a:p>
        </p:txBody>
      </p:sp>
      <p:graphicFrame>
        <p:nvGraphicFramePr>
          <p:cNvPr id="56336" name="Object 5">
            <a:extLst>
              <a:ext uri="{FF2B5EF4-FFF2-40B4-BE49-F238E27FC236}">
                <a16:creationId xmlns:a16="http://schemas.microsoft.com/office/drawing/2014/main" id="{1106FA57-7CCC-05BE-D031-A061B802E2F3}"/>
              </a:ext>
            </a:extLst>
          </p:cNvPr>
          <p:cNvGraphicFramePr>
            <a:graphicFrameLocks noChangeAspect="1"/>
          </p:cNvGraphicFramePr>
          <p:nvPr/>
        </p:nvGraphicFramePr>
        <p:xfrm>
          <a:off x="2674369" y="5557838"/>
          <a:ext cx="2606279" cy="285750"/>
        </p:xfrm>
        <a:graphic>
          <a:graphicData uri="http://schemas.openxmlformats.org/presentationml/2006/ole">
            <mc:AlternateContent xmlns:mc="http://schemas.openxmlformats.org/markup-compatibility/2006">
              <mc:Choice xmlns:v="urn:schemas-microsoft-com:vml" Requires="v">
                <p:oleObj name="Equation" r:id="rId10" imgW="1866090" imgH="203112" progId="Equation.DSMT4">
                  <p:embed/>
                </p:oleObj>
              </mc:Choice>
              <mc:Fallback>
                <p:oleObj name="Equation" r:id="rId10" imgW="1866090" imgH="203112" progId="Equation.DSMT4">
                  <p:embed/>
                  <p:pic>
                    <p:nvPicPr>
                      <p:cNvPr id="56336" name="Object 5">
                        <a:extLst>
                          <a:ext uri="{FF2B5EF4-FFF2-40B4-BE49-F238E27FC236}">
                            <a16:creationId xmlns:a16="http://schemas.microsoft.com/office/drawing/2014/main" id="{1106FA57-7CCC-05BE-D031-A061B802E2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74369" y="5557838"/>
                        <a:ext cx="2606279" cy="2857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Picture 2">
            <a:extLst>
              <a:ext uri="{FF2B5EF4-FFF2-40B4-BE49-F238E27FC236}">
                <a16:creationId xmlns:a16="http://schemas.microsoft.com/office/drawing/2014/main" id="{D7C86A5E-67A8-163F-DFF1-E72206929A4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06086" y="3956208"/>
            <a:ext cx="1734740" cy="163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8" name="Номер слайда 10">
            <a:extLst>
              <a:ext uri="{FF2B5EF4-FFF2-40B4-BE49-F238E27FC236}">
                <a16:creationId xmlns:a16="http://schemas.microsoft.com/office/drawing/2014/main" id="{9B784812-37BE-D07D-69A4-A933F42BE03A}"/>
              </a:ext>
            </a:extLst>
          </p:cNvPr>
          <p:cNvSpPr txBox="1">
            <a:spLocks noChangeArrowheads="1"/>
          </p:cNvSpPr>
          <p:nvPr/>
        </p:nvSpPr>
        <p:spPr bwMode="auto">
          <a:xfrm>
            <a:off x="9220202" y="5811441"/>
            <a:ext cx="332185" cy="15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defTabSz="685800" fontAlgn="base">
              <a:spcBef>
                <a:spcPct val="0"/>
              </a:spcBef>
              <a:spcAft>
                <a:spcPct val="0"/>
              </a:spcAft>
              <a:buNone/>
            </a:pPr>
            <a:fld id="{A1A867CE-F97B-4CF6-9FF9-1AEE7541F022}" type="slidenum">
              <a:rPr lang="en-US" altLang="ru-RU" sz="1050">
                <a:solidFill>
                  <a:srgbClr val="000000"/>
                </a:solidFill>
                <a:cs typeface="Arial"/>
                <a:sym typeface="Arial"/>
              </a:rPr>
              <a:pPr algn="r" defTabSz="685800" fontAlgn="base">
                <a:spcBef>
                  <a:spcPct val="0"/>
                </a:spcBef>
                <a:spcAft>
                  <a:spcPct val="0"/>
                </a:spcAft>
                <a:buNone/>
              </a:pPr>
              <a:t>30</a:t>
            </a:fld>
            <a:endParaRPr lang="en-US" altLang="ru-RU" sz="1050">
              <a:solidFill>
                <a:srgbClr val="000000"/>
              </a:solidFill>
              <a:cs typeface="Arial"/>
              <a:sym typeface="Arial"/>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0ACC7FE0-3C28-08BB-9EEE-9AE7031D871F}"/>
                  </a:ext>
                </a:extLst>
              </p:cNvPr>
              <p:cNvSpPr txBox="1"/>
              <p:nvPr/>
            </p:nvSpPr>
            <p:spPr>
              <a:xfrm>
                <a:off x="629265" y="195813"/>
                <a:ext cx="11080954" cy="597536"/>
              </a:xfrm>
              <a:prstGeom prst="rect">
                <a:avLst/>
              </a:prstGeom>
              <a:noFill/>
            </p:spPr>
            <p:txBody>
              <a:bodyPr wrap="square" rtlCol="0">
                <a:spAutoFit/>
              </a:bodyPr>
              <a:lstStyle/>
              <a:p>
                <a:pPr>
                  <a:buClr>
                    <a:srgbClr val="000000"/>
                  </a:buClr>
                </a:pPr>
                <a:r>
                  <a:rPr lang="en-US" sz="3200" kern="0" dirty="0">
                    <a:solidFill>
                      <a:srgbClr val="000000"/>
                    </a:solidFill>
                    <a:latin typeface="Arial"/>
                    <a:cs typeface="Arial"/>
                    <a:sym typeface="Arial"/>
                  </a:rPr>
                  <a:t>System size scan at top RHIC energy   (</a:t>
                </a:r>
                <a14:m>
                  <m:oMath xmlns:m="http://schemas.openxmlformats.org/officeDocument/2006/math">
                    <m:rad>
                      <m:radPr>
                        <m:degHide m:val="on"/>
                        <m:ctrlPr>
                          <a:rPr lang="en-US" sz="3200" i="1" kern="0">
                            <a:solidFill>
                              <a:srgbClr val="000000"/>
                            </a:solidFill>
                            <a:latin typeface="Cambria Math" panose="02040503050406030204" pitchFamily="18" charset="0"/>
                            <a:sym typeface="Arial"/>
                          </a:rPr>
                        </m:ctrlPr>
                      </m:radPr>
                      <m:deg/>
                      <m:e>
                        <m:sSub>
                          <m:sSubPr>
                            <m:ctrlPr>
                              <a:rPr lang="en-US" sz="3200" i="1" kern="0">
                                <a:solidFill>
                                  <a:srgbClr val="000000"/>
                                </a:solidFill>
                                <a:latin typeface="Cambria Math" panose="02040503050406030204" pitchFamily="18" charset="0"/>
                                <a:sym typeface="Arial"/>
                              </a:rPr>
                            </m:ctrlPr>
                          </m:sSubPr>
                          <m:e>
                            <m:r>
                              <a:rPr lang="en-US" sz="3200" i="1" kern="0">
                                <a:solidFill>
                                  <a:srgbClr val="000000"/>
                                </a:solidFill>
                                <a:latin typeface="Cambria Math" panose="02040503050406030204" pitchFamily="18" charset="0"/>
                                <a:sym typeface="Arial"/>
                              </a:rPr>
                              <m:t>𝑠</m:t>
                            </m:r>
                          </m:e>
                          <m:sub>
                            <m:r>
                              <a:rPr lang="en-US" sz="3200" i="1" kern="0">
                                <a:solidFill>
                                  <a:srgbClr val="000000"/>
                                </a:solidFill>
                                <a:latin typeface="Cambria Math" panose="02040503050406030204" pitchFamily="18" charset="0"/>
                                <a:sym typeface="Arial"/>
                              </a:rPr>
                              <m:t>𝑁𝑁</m:t>
                            </m:r>
                          </m:sub>
                        </m:sSub>
                      </m:e>
                    </m:rad>
                  </m:oMath>
                </a14:m>
                <a:r>
                  <a:rPr lang="en-US" sz="3200" kern="0" dirty="0">
                    <a:solidFill>
                      <a:srgbClr val="000000"/>
                    </a:solidFill>
                    <a:latin typeface="Arial"/>
                    <a:cs typeface="Arial"/>
                    <a:sym typeface="Arial"/>
                  </a:rPr>
                  <a:t>= 200 GeV)</a:t>
                </a:r>
                <a:endParaRPr lang="ru-RU" sz="3200" kern="0" dirty="0">
                  <a:solidFill>
                    <a:srgbClr val="000000"/>
                  </a:solidFill>
                  <a:latin typeface="Arial"/>
                  <a:cs typeface="Arial"/>
                  <a:sym typeface="Arial"/>
                </a:endParaRPr>
              </a:p>
            </p:txBody>
          </p:sp>
        </mc:Choice>
        <mc:Fallback>
          <p:sp>
            <p:nvSpPr>
              <p:cNvPr id="2" name="TextBox 1">
                <a:extLst>
                  <a:ext uri="{FF2B5EF4-FFF2-40B4-BE49-F238E27FC236}">
                    <a16:creationId xmlns:a16="http://schemas.microsoft.com/office/drawing/2014/main" id="{0ACC7FE0-3C28-08BB-9EEE-9AE7031D871F}"/>
                  </a:ext>
                </a:extLst>
              </p:cNvPr>
              <p:cNvSpPr txBox="1">
                <a:spLocks noRot="1" noChangeAspect="1" noMove="1" noResize="1" noEditPoints="1" noAdjustHandles="1" noChangeArrowheads="1" noChangeShapeType="1" noTextEdit="1"/>
              </p:cNvSpPr>
              <p:nvPr/>
            </p:nvSpPr>
            <p:spPr>
              <a:xfrm>
                <a:off x="629265" y="195813"/>
                <a:ext cx="11080954" cy="597536"/>
              </a:xfrm>
              <a:prstGeom prst="rect">
                <a:avLst/>
              </a:prstGeom>
              <a:blipFill>
                <a:blip r:embed="rId13"/>
                <a:stretch>
                  <a:fillRect l="-1375" t="-14286" b="-29592"/>
                </a:stretch>
              </a:blipFill>
            </p:spPr>
            <p:txBody>
              <a:bodyPr/>
              <a:lstStyle/>
              <a:p>
                <a:r>
                  <a:rPr lang="ru-RU">
                    <a:noFill/>
                  </a:rPr>
                  <a:t> </a:t>
                </a:r>
              </a:p>
            </p:txBody>
          </p:sp>
        </mc:Fallback>
      </mc:AlternateContent>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2">
            <a:extLst>
              <a:ext uri="{FF2B5EF4-FFF2-40B4-BE49-F238E27FC236}">
                <a16:creationId xmlns:a16="http://schemas.microsoft.com/office/drawing/2014/main" id="{673D9A9B-0D0A-9226-340C-B9D5355329AB}"/>
              </a:ext>
            </a:extLst>
          </p:cNvPr>
          <p:cNvSpPr txBox="1">
            <a:spLocks noChangeArrowheads="1"/>
          </p:cNvSpPr>
          <p:nvPr/>
        </p:nvSpPr>
        <p:spPr bwMode="auto">
          <a:xfrm>
            <a:off x="4056064" y="5737225"/>
            <a:ext cx="92075" cy="1539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25399" dir="2700000" algn="ctr" rotWithShape="0">
                    <a:schemeClr val="bg2">
                      <a:alpha val="75000"/>
                    </a:schemeClr>
                  </a:outerShdw>
                </a:effectLst>
              </a14:hiddenEffects>
            </a:ext>
          </a:extLst>
        </p:spPr>
        <p:txBody>
          <a:bodyPr wrap="none" lIns="45720" tIns="0" rIns="4572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defRPr/>
            </a:pPr>
            <a:endParaRPr lang="ru-RU" altLang="ru-RU" sz="1000" b="1" i="1">
              <a:solidFill>
                <a:srgbClr val="000000"/>
              </a:solidFill>
            </a:endParaRPr>
          </a:p>
        </p:txBody>
      </p:sp>
      <p:sp>
        <p:nvSpPr>
          <p:cNvPr id="58371" name="TextBox 2">
            <a:extLst>
              <a:ext uri="{FF2B5EF4-FFF2-40B4-BE49-F238E27FC236}">
                <a16:creationId xmlns:a16="http://schemas.microsoft.com/office/drawing/2014/main" id="{26BBD7B5-C4D8-8ED4-D9D4-B131A4F2B27A}"/>
              </a:ext>
            </a:extLst>
          </p:cNvPr>
          <p:cNvSpPr txBox="1">
            <a:spLocks noChangeArrowheads="1"/>
          </p:cNvSpPr>
          <p:nvPr/>
        </p:nvSpPr>
        <p:spPr bwMode="auto">
          <a:xfrm>
            <a:off x="1981201" y="609600"/>
            <a:ext cx="1387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1800">
                <a:solidFill>
                  <a:srgbClr val="000000"/>
                </a:solidFill>
              </a:rPr>
              <a:t>2011-2016</a:t>
            </a:r>
            <a:endParaRPr lang="ru-RU" altLang="ru-RU" sz="1800">
              <a:solidFill>
                <a:srgbClr val="000000"/>
              </a:solidFill>
            </a:endParaRPr>
          </a:p>
        </p:txBody>
      </p:sp>
      <p:sp>
        <p:nvSpPr>
          <p:cNvPr id="58372" name="TextBox 6">
            <a:extLst>
              <a:ext uri="{FF2B5EF4-FFF2-40B4-BE49-F238E27FC236}">
                <a16:creationId xmlns:a16="http://schemas.microsoft.com/office/drawing/2014/main" id="{B17527CF-90DC-DE72-3947-EC4956854181}"/>
              </a:ext>
            </a:extLst>
          </p:cNvPr>
          <p:cNvSpPr txBox="1">
            <a:spLocks noChangeArrowheads="1"/>
          </p:cNvSpPr>
          <p:nvPr/>
        </p:nvSpPr>
        <p:spPr bwMode="auto">
          <a:xfrm>
            <a:off x="1752601" y="5181600"/>
            <a:ext cx="1387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1800" dirty="0">
                <a:solidFill>
                  <a:srgbClr val="000000"/>
                </a:solidFill>
              </a:rPr>
              <a:t>2020-2025</a:t>
            </a:r>
            <a:endParaRPr lang="ru-RU" altLang="ru-RU" sz="1800" dirty="0">
              <a:solidFill>
                <a:srgbClr val="000000"/>
              </a:solidFill>
            </a:endParaRPr>
          </a:p>
        </p:txBody>
      </p:sp>
      <p:pic>
        <p:nvPicPr>
          <p:cNvPr id="58373" name="Picture 3">
            <a:extLst>
              <a:ext uri="{FF2B5EF4-FFF2-40B4-BE49-F238E27FC236}">
                <a16:creationId xmlns:a16="http://schemas.microsoft.com/office/drawing/2014/main" id="{4E6205A2-3227-3D07-BE48-BAC11F8F8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312738"/>
            <a:ext cx="6848475"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F7CDEC92-F730-93FC-0BC2-11FD6FE6C65A}"/>
              </a:ext>
            </a:extLst>
          </p:cNvPr>
          <p:cNvSpPr txBox="1"/>
          <p:nvPr/>
        </p:nvSpPr>
        <p:spPr>
          <a:xfrm>
            <a:off x="5867400" y="1676401"/>
            <a:ext cx="4038600" cy="307975"/>
          </a:xfrm>
          <a:prstGeom prst="rect">
            <a:avLst/>
          </a:prstGeom>
          <a:noFill/>
        </p:spPr>
        <p:txBody>
          <a:bodyPr>
            <a:spAutoFit/>
          </a:bodyPr>
          <a:lstStyle/>
          <a:p>
            <a:pPr eaLnBrk="0" fontAlgn="base" hangingPunct="0">
              <a:spcBef>
                <a:spcPct val="0"/>
              </a:spcBef>
              <a:spcAft>
                <a:spcPct val="0"/>
              </a:spcAft>
              <a:defRPr/>
            </a:pPr>
            <a:r>
              <a:rPr lang="en-US" sz="1400" dirty="0">
                <a:solidFill>
                  <a:srgbClr val="333399">
                    <a:lumMod val="60000"/>
                    <a:lumOff val="40000"/>
                  </a:srgbClr>
                </a:solidFill>
                <a:latin typeface="Arial" panose="020B0604020202020204" pitchFamily="34" charset="0"/>
              </a:rPr>
              <a:t>Nucleon substructure matters </a:t>
            </a:r>
          </a:p>
        </p:txBody>
      </p:sp>
      <p:pic>
        <p:nvPicPr>
          <p:cNvPr id="58375" name="Рисунок 12">
            <a:extLst>
              <a:ext uri="{FF2B5EF4-FFF2-40B4-BE49-F238E27FC236}">
                <a16:creationId xmlns:a16="http://schemas.microsoft.com/office/drawing/2014/main" id="{55CAD8CD-9886-7A5F-B36C-BEBDDEDE5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0713" y="3114676"/>
            <a:ext cx="3249612"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Рисунок 13">
            <a:extLst>
              <a:ext uri="{FF2B5EF4-FFF2-40B4-BE49-F238E27FC236}">
                <a16:creationId xmlns:a16="http://schemas.microsoft.com/office/drawing/2014/main" id="{962643D4-5501-057C-5F3A-4F3B2BAF36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1996" y="3090538"/>
            <a:ext cx="3946525" cy="13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Номер слайда 10">
            <a:extLst>
              <a:ext uri="{FF2B5EF4-FFF2-40B4-BE49-F238E27FC236}">
                <a16:creationId xmlns:a16="http://schemas.microsoft.com/office/drawing/2014/main" id="{D025C337-96AF-54B7-C85B-0F0A720A8661}"/>
              </a:ext>
            </a:extLst>
          </p:cNvPr>
          <p:cNvSpPr txBox="1">
            <a:spLocks noChangeArrowheads="1"/>
          </p:cNvSpPr>
          <p:nvPr/>
        </p:nvSpPr>
        <p:spPr bwMode="auto">
          <a:xfrm>
            <a:off x="10261601" y="6605588"/>
            <a:ext cx="442913"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fontAlgn="base">
              <a:spcBef>
                <a:spcPct val="0"/>
              </a:spcBef>
              <a:spcAft>
                <a:spcPct val="0"/>
              </a:spcAft>
              <a:buNone/>
              <a:defRPr/>
            </a:pPr>
            <a:fld id="{33CACAE9-61A4-4CFC-A45F-71E9792708DA}" type="slidenum">
              <a:rPr lang="en-US" altLang="ru-RU" sz="1400">
                <a:solidFill>
                  <a:srgbClr val="000000"/>
                </a:solidFill>
              </a:rPr>
              <a:pPr algn="r" fontAlgn="base">
                <a:spcBef>
                  <a:spcPct val="0"/>
                </a:spcBef>
                <a:spcAft>
                  <a:spcPct val="0"/>
                </a:spcAft>
                <a:buNone/>
                <a:defRPr/>
              </a:pPr>
              <a:t>31</a:t>
            </a:fld>
            <a:endParaRPr lang="en-US" altLang="ru-RU" sz="1400">
              <a:solidFill>
                <a:srgbClr val="000000"/>
              </a:solidFill>
            </a:endParaRPr>
          </a:p>
        </p:txBody>
      </p:sp>
      <p:pic>
        <p:nvPicPr>
          <p:cNvPr id="3" name="Рисунок 2">
            <a:extLst>
              <a:ext uri="{FF2B5EF4-FFF2-40B4-BE49-F238E27FC236}">
                <a16:creationId xmlns:a16="http://schemas.microsoft.com/office/drawing/2014/main" id="{BCE01009-371C-8FDE-C8B2-3372FCDD48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7256" y="4609283"/>
            <a:ext cx="1636002" cy="1865380"/>
          </a:xfrm>
          <a:prstGeom prst="rect">
            <a:avLst/>
          </a:prstGeom>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25EBA-E98E-607B-01B9-AE8D92DEEA70}"/>
            </a:ext>
          </a:extLst>
        </p:cNvPr>
        <p:cNvGrpSpPr/>
        <p:nvPr/>
      </p:nvGrpSpPr>
      <p:grpSpPr>
        <a:xfrm>
          <a:off x="0" y="0"/>
          <a:ext cx="0" cy="0"/>
          <a:chOff x="0" y="0"/>
          <a:chExt cx="0" cy="0"/>
        </a:xfrm>
      </p:grpSpPr>
      <p:sp>
        <p:nvSpPr>
          <p:cNvPr id="31" name="CustomShape 1">
            <a:extLst>
              <a:ext uri="{FF2B5EF4-FFF2-40B4-BE49-F238E27FC236}">
                <a16:creationId xmlns:a16="http://schemas.microsoft.com/office/drawing/2014/main" id="{8E3356C0-A23D-3E25-87C6-786090BBC9B9}"/>
              </a:ext>
            </a:extLst>
          </p:cNvPr>
          <p:cNvSpPr/>
          <p:nvPr/>
        </p:nvSpPr>
        <p:spPr>
          <a:xfrm>
            <a:off x="1524000" y="115888"/>
            <a:ext cx="9144000" cy="38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2468" name="Номер слайда 10">
            <a:extLst>
              <a:ext uri="{FF2B5EF4-FFF2-40B4-BE49-F238E27FC236}">
                <a16:creationId xmlns:a16="http://schemas.microsoft.com/office/drawing/2014/main" id="{0DFC03DD-C046-78C5-4CFC-7A2B9C3A4A26}"/>
              </a:ext>
            </a:extLst>
          </p:cNvPr>
          <p:cNvSpPr>
            <a:spLocks noGrp="1" noChangeArrowheads="1"/>
          </p:cNvSpPr>
          <p:nvPr>
            <p:ph type="sldNum" sz="quarter" idx="12"/>
          </p:nvPr>
        </p:nvSpPr>
        <p:spPr>
          <a:xfrm>
            <a:off x="10261601" y="6605588"/>
            <a:ext cx="442913" cy="207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519642-250E-473A-B9F3-AAD6E91FF3A9}" type="slidenum">
              <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 name="Рисунок 2">
            <a:extLst>
              <a:ext uri="{FF2B5EF4-FFF2-40B4-BE49-F238E27FC236}">
                <a16:creationId xmlns:a16="http://schemas.microsoft.com/office/drawing/2014/main" id="{9D127658-9381-341E-96A0-2E9F158D3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888"/>
            <a:ext cx="12192000" cy="6489700"/>
          </a:xfrm>
          <a:prstGeom prst="rect">
            <a:avLst/>
          </a:prstGeom>
        </p:spPr>
      </p:pic>
    </p:spTree>
    <p:extLst>
      <p:ext uri="{BB962C8B-B14F-4D97-AF65-F5344CB8AC3E}">
        <p14:creationId xmlns:p14="http://schemas.microsoft.com/office/powerpoint/2010/main" val="1830616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15654-7571-BA50-2AEC-83269970D442}"/>
            </a:ext>
          </a:extLst>
        </p:cNvPr>
        <p:cNvGrpSpPr/>
        <p:nvPr/>
      </p:nvGrpSpPr>
      <p:grpSpPr>
        <a:xfrm>
          <a:off x="0" y="0"/>
          <a:ext cx="0" cy="0"/>
          <a:chOff x="0" y="0"/>
          <a:chExt cx="0" cy="0"/>
        </a:xfrm>
      </p:grpSpPr>
      <p:sp>
        <p:nvSpPr>
          <p:cNvPr id="31" name="CustomShape 1">
            <a:extLst>
              <a:ext uri="{FF2B5EF4-FFF2-40B4-BE49-F238E27FC236}">
                <a16:creationId xmlns:a16="http://schemas.microsoft.com/office/drawing/2014/main" id="{C160F84C-B7E6-D7D6-8856-1BB6D8802338}"/>
              </a:ext>
            </a:extLst>
          </p:cNvPr>
          <p:cNvSpPr/>
          <p:nvPr/>
        </p:nvSpPr>
        <p:spPr>
          <a:xfrm>
            <a:off x="1524000" y="115888"/>
            <a:ext cx="9144000" cy="38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2468" name="Номер слайда 10">
            <a:extLst>
              <a:ext uri="{FF2B5EF4-FFF2-40B4-BE49-F238E27FC236}">
                <a16:creationId xmlns:a16="http://schemas.microsoft.com/office/drawing/2014/main" id="{5F1B1782-CBE2-3FCD-5FD3-A005CA53EEB4}"/>
              </a:ext>
            </a:extLst>
          </p:cNvPr>
          <p:cNvSpPr>
            <a:spLocks noGrp="1" noChangeArrowheads="1"/>
          </p:cNvSpPr>
          <p:nvPr>
            <p:ph type="sldNum" sz="quarter" idx="12"/>
          </p:nvPr>
        </p:nvSpPr>
        <p:spPr>
          <a:xfrm>
            <a:off x="10261601" y="6605588"/>
            <a:ext cx="442913" cy="207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519642-250E-473A-B9F3-AAD6E91FF3A9}" type="slidenum">
              <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 name="Рисунок 3">
            <a:extLst>
              <a:ext uri="{FF2B5EF4-FFF2-40B4-BE49-F238E27FC236}">
                <a16:creationId xmlns:a16="http://schemas.microsoft.com/office/drawing/2014/main" id="{B2AD3E7D-4AC8-54E9-F1D0-0179C6DC4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813"/>
            <a:ext cx="12192000" cy="6418775"/>
          </a:xfrm>
          <a:prstGeom prst="rect">
            <a:avLst/>
          </a:prstGeom>
        </p:spPr>
      </p:pic>
    </p:spTree>
    <p:extLst>
      <p:ext uri="{BB962C8B-B14F-4D97-AF65-F5344CB8AC3E}">
        <p14:creationId xmlns:p14="http://schemas.microsoft.com/office/powerpoint/2010/main" val="3879786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26FC7-153D-C507-DA19-89B2838C6C5D}"/>
            </a:ext>
          </a:extLst>
        </p:cNvPr>
        <p:cNvGrpSpPr/>
        <p:nvPr/>
      </p:nvGrpSpPr>
      <p:grpSpPr>
        <a:xfrm>
          <a:off x="0" y="0"/>
          <a:ext cx="0" cy="0"/>
          <a:chOff x="0" y="0"/>
          <a:chExt cx="0" cy="0"/>
        </a:xfrm>
      </p:grpSpPr>
      <p:sp>
        <p:nvSpPr>
          <p:cNvPr id="31" name="CustomShape 1">
            <a:extLst>
              <a:ext uri="{FF2B5EF4-FFF2-40B4-BE49-F238E27FC236}">
                <a16:creationId xmlns:a16="http://schemas.microsoft.com/office/drawing/2014/main" id="{9F4FB230-AA19-3046-1733-61460D2EC6CF}"/>
              </a:ext>
            </a:extLst>
          </p:cNvPr>
          <p:cNvSpPr/>
          <p:nvPr/>
        </p:nvSpPr>
        <p:spPr>
          <a:xfrm>
            <a:off x="1524000" y="115888"/>
            <a:ext cx="9144000" cy="38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2468" name="Номер слайда 10">
            <a:extLst>
              <a:ext uri="{FF2B5EF4-FFF2-40B4-BE49-F238E27FC236}">
                <a16:creationId xmlns:a16="http://schemas.microsoft.com/office/drawing/2014/main" id="{22E71686-2F81-C34F-CAC9-A006A6C69FA8}"/>
              </a:ext>
            </a:extLst>
          </p:cNvPr>
          <p:cNvSpPr>
            <a:spLocks noGrp="1" noChangeArrowheads="1"/>
          </p:cNvSpPr>
          <p:nvPr>
            <p:ph type="sldNum" sz="quarter" idx="12"/>
          </p:nvPr>
        </p:nvSpPr>
        <p:spPr>
          <a:xfrm>
            <a:off x="10261601" y="6605588"/>
            <a:ext cx="442913" cy="207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519642-250E-473A-B9F3-AAD6E91FF3A9}" type="slidenum">
              <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 name="Рисунок 2">
            <a:extLst>
              <a:ext uri="{FF2B5EF4-FFF2-40B4-BE49-F238E27FC236}">
                <a16:creationId xmlns:a16="http://schemas.microsoft.com/office/drawing/2014/main" id="{DF7F4811-3006-4876-B0B2-AAFC93AF0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10" y="44451"/>
            <a:ext cx="11405419" cy="6155978"/>
          </a:xfrm>
          <a:prstGeom prst="rect">
            <a:avLst/>
          </a:prstGeom>
        </p:spPr>
      </p:pic>
    </p:spTree>
    <p:extLst>
      <p:ext uri="{BB962C8B-B14F-4D97-AF65-F5344CB8AC3E}">
        <p14:creationId xmlns:p14="http://schemas.microsoft.com/office/powerpoint/2010/main" val="743119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9">
            <a:extLst>
              <a:ext uri="{FF2B5EF4-FFF2-40B4-BE49-F238E27FC236}">
                <a16:creationId xmlns:a16="http://schemas.microsoft.com/office/drawing/2014/main" id="{EB79057C-17E8-3DB4-DC97-68CC9362A704}"/>
              </a:ext>
            </a:extLst>
          </p:cNvPr>
          <p:cNvSpPr txBox="1">
            <a:spLocks noChangeArrowheads="1"/>
          </p:cNvSpPr>
          <p:nvPr/>
        </p:nvSpPr>
        <p:spPr bwMode="auto">
          <a:xfrm>
            <a:off x="1524000" y="1"/>
            <a:ext cx="9144000" cy="523875"/>
          </a:xfrm>
          <a:prstGeom prst="rect">
            <a:avLst/>
          </a:prstGeom>
          <a:solidFill>
            <a:schemeClr val="accent2">
              <a:lumMod val="20000"/>
              <a:lumOff val="80000"/>
            </a:schemeClr>
          </a:solid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defRPr/>
            </a:pPr>
            <a:r>
              <a:rPr lang="en-US" sz="2800" b="1" kern="0" dirty="0">
                <a:solidFill>
                  <a:srgbClr val="000000"/>
                </a:solidFill>
                <a:latin typeface="Arial"/>
              </a:rPr>
              <a:t>Beam Energy Dependence of Elliptic Flow </a:t>
            </a:r>
            <a:r>
              <a:rPr lang="en-US" sz="2800" b="1" dirty="0">
                <a:solidFill>
                  <a:srgbClr val="000000"/>
                </a:solidFill>
                <a:latin typeface="Calibri"/>
              </a:rPr>
              <a:t> (</a:t>
            </a:r>
            <a:r>
              <a:rPr lang="en-US" sz="2800" b="1" i="1" dirty="0">
                <a:solidFill>
                  <a:srgbClr val="000000"/>
                </a:solidFill>
                <a:latin typeface="Calibri"/>
              </a:rPr>
              <a:t>v</a:t>
            </a:r>
            <a:r>
              <a:rPr lang="en-US" sz="2800" b="1" baseline="-25000" dirty="0">
                <a:solidFill>
                  <a:srgbClr val="000000"/>
                </a:solidFill>
                <a:latin typeface="Calibri"/>
              </a:rPr>
              <a:t>2</a:t>
            </a:r>
            <a:r>
              <a:rPr lang="en-US" sz="2800" b="1" dirty="0">
                <a:solidFill>
                  <a:srgbClr val="000000"/>
                </a:solidFill>
                <a:latin typeface="Calibri"/>
              </a:rPr>
              <a:t>)</a:t>
            </a:r>
            <a:r>
              <a:rPr lang="en-US" sz="2800" b="1" kern="0" dirty="0">
                <a:solidFill>
                  <a:srgbClr val="000000"/>
                </a:solidFill>
                <a:latin typeface="Arial"/>
              </a:rPr>
              <a:t> </a:t>
            </a:r>
            <a:endParaRPr lang="ru-RU" altLang="ru-RU" sz="2800" b="1" dirty="0">
              <a:solidFill>
                <a:srgbClr val="333399"/>
              </a:solidFill>
              <a:latin typeface="Times New Roman" panose="02020603050405020304" pitchFamily="18" charset="0"/>
            </a:endParaRPr>
          </a:p>
        </p:txBody>
      </p:sp>
      <p:sp>
        <p:nvSpPr>
          <p:cNvPr id="31" name="CustomShape 1">
            <a:extLst>
              <a:ext uri="{FF2B5EF4-FFF2-40B4-BE49-F238E27FC236}">
                <a16:creationId xmlns:a16="http://schemas.microsoft.com/office/drawing/2014/main" id="{0DAA7AAA-72DA-E65D-3A4C-3E3CB75C0E8A}"/>
              </a:ext>
            </a:extLst>
          </p:cNvPr>
          <p:cNvSpPr/>
          <p:nvPr/>
        </p:nvSpPr>
        <p:spPr>
          <a:xfrm>
            <a:off x="1524000" y="115888"/>
            <a:ext cx="9144000" cy="38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algn="ctr" fontAlgn="base">
              <a:spcBef>
                <a:spcPct val="0"/>
              </a:spcBef>
              <a:spcAft>
                <a:spcPct val="0"/>
              </a:spcAft>
              <a:defRPr/>
            </a:pPr>
            <a:endParaRPr lang="en-US" sz="3400" spc="-1" dirty="0">
              <a:solidFill>
                <a:srgbClr val="000000"/>
              </a:solidFill>
              <a:latin typeface="Times New Roman" panose="02020603050405020304" pitchFamily="18" charset="0"/>
              <a:cs typeface="Times New Roman" panose="02020603050405020304" pitchFamily="18" charset="0"/>
            </a:endParaRPr>
          </a:p>
        </p:txBody>
      </p:sp>
      <p:sp>
        <p:nvSpPr>
          <p:cNvPr id="62468" name="Номер слайда 10">
            <a:extLst>
              <a:ext uri="{FF2B5EF4-FFF2-40B4-BE49-F238E27FC236}">
                <a16:creationId xmlns:a16="http://schemas.microsoft.com/office/drawing/2014/main" id="{DB356F05-CBA8-4AFC-68CD-156D0891D97B}"/>
              </a:ext>
            </a:extLst>
          </p:cNvPr>
          <p:cNvSpPr>
            <a:spLocks noGrp="1" noChangeArrowheads="1"/>
          </p:cNvSpPr>
          <p:nvPr>
            <p:ph type="sldNum" sz="quarter" idx="12"/>
          </p:nvPr>
        </p:nvSpPr>
        <p:spPr>
          <a:xfrm>
            <a:off x="10261601" y="6605588"/>
            <a:ext cx="442913" cy="207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fld id="{25519642-250E-473A-B9F3-AAD6E91FF3A9}" type="slidenum">
              <a:rPr lang="en-US" altLang="ru-RU" sz="1400">
                <a:solidFill>
                  <a:srgbClr val="000000"/>
                </a:solidFill>
              </a:rPr>
              <a:pPr fontAlgn="base">
                <a:spcBef>
                  <a:spcPct val="0"/>
                </a:spcBef>
                <a:spcAft>
                  <a:spcPct val="0"/>
                </a:spcAft>
                <a:buNone/>
                <a:defRPr/>
              </a:pPr>
              <a:t>35</a:t>
            </a:fld>
            <a:endParaRPr lang="en-US" altLang="ru-RU" sz="1400">
              <a:solidFill>
                <a:srgbClr val="000000"/>
              </a:solidFill>
            </a:endParaRPr>
          </a:p>
        </p:txBody>
      </p:sp>
      <p:sp>
        <p:nvSpPr>
          <p:cNvPr id="15" name="TextBox 14">
            <a:extLst>
              <a:ext uri="{FF2B5EF4-FFF2-40B4-BE49-F238E27FC236}">
                <a16:creationId xmlns:a16="http://schemas.microsoft.com/office/drawing/2014/main" id="{3A027A04-EEF0-9F49-8D00-2E6D94793661}"/>
              </a:ext>
            </a:extLst>
          </p:cNvPr>
          <p:cNvSpPr txBox="1"/>
          <p:nvPr/>
        </p:nvSpPr>
        <p:spPr>
          <a:xfrm>
            <a:off x="2135561" y="6135602"/>
            <a:ext cx="7705725" cy="646113"/>
          </a:xfrm>
          <a:prstGeom prst="rect">
            <a:avLst/>
          </a:prstGeom>
          <a:noFill/>
        </p:spPr>
        <p:txBody>
          <a:bodyPr>
            <a:spAutoFit/>
          </a:bodyPr>
          <a:lstStyle/>
          <a:p>
            <a:pPr marL="252000" indent="-180000">
              <a:buClr>
                <a:srgbClr val="EF2929"/>
              </a:buClr>
              <a:buSzPct val="50000"/>
              <a:buFont typeface="Wingdings" charset="2"/>
              <a:buChar char=""/>
              <a:defRPr/>
            </a:pPr>
            <a:r>
              <a:rPr lang="en-US" b="1" spc="-1" dirty="0">
                <a:solidFill>
                  <a:srgbClr val="333333"/>
                </a:solidFill>
                <a:latin typeface="Open Sans"/>
              </a:rPr>
              <a:t>Strong energy dependence of v</a:t>
            </a:r>
            <a:r>
              <a:rPr lang="en-US" b="1" spc="-1" baseline="-33000" dirty="0">
                <a:solidFill>
                  <a:srgbClr val="333333"/>
                </a:solidFill>
                <a:latin typeface="Open Sans"/>
              </a:rPr>
              <a:t>2</a:t>
            </a:r>
            <a:r>
              <a:rPr lang="en-US" b="1" spc="-1" dirty="0">
                <a:solidFill>
                  <a:srgbClr val="333333"/>
                </a:solidFill>
                <a:latin typeface="Open Sans"/>
              </a:rPr>
              <a:t> at √</a:t>
            </a:r>
            <a:r>
              <a:rPr lang="en-US" b="1" spc="-1" dirty="0" err="1">
                <a:solidFill>
                  <a:srgbClr val="333333"/>
                </a:solidFill>
                <a:latin typeface="Open Sans"/>
              </a:rPr>
              <a:t>s</a:t>
            </a:r>
            <a:r>
              <a:rPr lang="en-US" b="1" spc="-1" baseline="-33000" dirty="0" err="1">
                <a:solidFill>
                  <a:srgbClr val="333333"/>
                </a:solidFill>
                <a:latin typeface="Open Sans"/>
              </a:rPr>
              <a:t>NN</a:t>
            </a:r>
            <a:r>
              <a:rPr lang="en-US" b="1" spc="-1" dirty="0">
                <a:solidFill>
                  <a:srgbClr val="333333"/>
                </a:solidFill>
                <a:latin typeface="Open Sans"/>
              </a:rPr>
              <a:t> = 3-11 GeV</a:t>
            </a:r>
            <a:endParaRPr lang="en-US" spc="-1" dirty="0">
              <a:solidFill>
                <a:srgbClr val="333333"/>
              </a:solidFill>
              <a:latin typeface="Open Sans"/>
            </a:endParaRPr>
          </a:p>
          <a:p>
            <a:pPr marL="396000" lvl="1" indent="-180000">
              <a:buClr>
                <a:srgbClr val="EF2929"/>
              </a:buClr>
              <a:buSzPct val="50000"/>
              <a:buFont typeface="OpenSymbol"/>
              <a:buChar char="►"/>
              <a:defRPr/>
            </a:pPr>
            <a:r>
              <a:rPr lang="en-US" spc="-1" dirty="0">
                <a:solidFill>
                  <a:srgbClr val="333333"/>
                </a:solidFill>
                <a:latin typeface="Open Sans"/>
              </a:rPr>
              <a:t>v</a:t>
            </a:r>
            <a:r>
              <a:rPr lang="en-US" spc="-1" baseline="-33000" dirty="0">
                <a:solidFill>
                  <a:srgbClr val="333333"/>
                </a:solidFill>
                <a:latin typeface="Open Sans"/>
              </a:rPr>
              <a:t>2</a:t>
            </a:r>
            <a:r>
              <a:rPr lang="en-US" spc="-1" dirty="0">
                <a:solidFill>
                  <a:srgbClr val="333333"/>
                </a:solidFill>
                <a:latin typeface="Open Sans"/>
              </a:rPr>
              <a:t>≈0 at √</a:t>
            </a:r>
            <a:r>
              <a:rPr lang="en-US" spc="-1" dirty="0" err="1">
                <a:solidFill>
                  <a:srgbClr val="333333"/>
                </a:solidFill>
                <a:latin typeface="Open Sans"/>
              </a:rPr>
              <a:t>s</a:t>
            </a:r>
            <a:r>
              <a:rPr lang="en-US" spc="-1" baseline="-33000" dirty="0" err="1">
                <a:solidFill>
                  <a:srgbClr val="333333"/>
                </a:solidFill>
                <a:latin typeface="Open Sans"/>
              </a:rPr>
              <a:t>NN</a:t>
            </a:r>
            <a:r>
              <a:rPr lang="en-US" spc="-1" dirty="0">
                <a:solidFill>
                  <a:srgbClr val="333333"/>
                </a:solidFill>
                <a:latin typeface="Open Sans"/>
              </a:rPr>
              <a:t> = 3.3 GeV and negative below</a:t>
            </a:r>
          </a:p>
        </p:txBody>
      </p:sp>
      <p:pic>
        <p:nvPicPr>
          <p:cNvPr id="62472" name="Picture 45" descr="squeeze">
            <a:extLst>
              <a:ext uri="{FF2B5EF4-FFF2-40B4-BE49-F238E27FC236}">
                <a16:creationId xmlns:a16="http://schemas.microsoft.com/office/drawing/2014/main" id="{7D981E30-DAA6-D999-3ECE-556859FEF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976" y="4152035"/>
            <a:ext cx="2008187" cy="155816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2473" name="TextBox 4">
            <a:extLst>
              <a:ext uri="{FF2B5EF4-FFF2-40B4-BE49-F238E27FC236}">
                <a16:creationId xmlns:a16="http://schemas.microsoft.com/office/drawing/2014/main" id="{28723909-1B19-44EB-570A-6BA0D47B0AAF}"/>
              </a:ext>
            </a:extLst>
          </p:cNvPr>
          <p:cNvSpPr txBox="1">
            <a:spLocks noChangeArrowheads="1"/>
          </p:cNvSpPr>
          <p:nvPr/>
        </p:nvSpPr>
        <p:spPr bwMode="auto">
          <a:xfrm>
            <a:off x="7914596" y="4680424"/>
            <a:ext cx="25828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altLang="ru-RU" sz="1400" dirty="0">
                <a:solidFill>
                  <a:srgbClr val="000000"/>
                </a:solidFill>
              </a:rPr>
              <a:t>Passage time: </a:t>
            </a:r>
            <a:r>
              <a:rPr lang="en-US" altLang="ru-RU" sz="1400" b="1" dirty="0">
                <a:solidFill>
                  <a:srgbClr val="C00000"/>
                </a:solidFill>
              </a:rPr>
              <a:t>2R/(</a:t>
            </a:r>
            <a:r>
              <a:rPr lang="el-GR" altLang="ru-RU" sz="1400" b="1" dirty="0">
                <a:solidFill>
                  <a:srgbClr val="C00000"/>
                </a:solidFill>
                <a:cs typeface="Arial" panose="020B0604020202020204" pitchFamily="34" charset="0"/>
              </a:rPr>
              <a:t>β</a:t>
            </a:r>
            <a:r>
              <a:rPr lang="en-US" altLang="ru-RU" sz="1400" b="1" baseline="-25000" dirty="0">
                <a:solidFill>
                  <a:srgbClr val="C00000"/>
                </a:solidFill>
                <a:cs typeface="Arial" panose="020B0604020202020204" pitchFamily="34" charset="0"/>
              </a:rPr>
              <a:t>cm</a:t>
            </a:r>
            <a:r>
              <a:rPr lang="el-GR" altLang="ru-RU" sz="1400" b="1" dirty="0">
                <a:solidFill>
                  <a:srgbClr val="C00000"/>
                </a:solidFill>
                <a:cs typeface="Arial" panose="020B0604020202020204" pitchFamily="34" charset="0"/>
              </a:rPr>
              <a:t>γ</a:t>
            </a:r>
            <a:r>
              <a:rPr lang="en-US" altLang="ru-RU" sz="1400" b="1" baseline="-25000" dirty="0">
                <a:solidFill>
                  <a:srgbClr val="C00000"/>
                </a:solidFill>
                <a:cs typeface="Arial" panose="020B0604020202020204" pitchFamily="34" charset="0"/>
              </a:rPr>
              <a:t>cm</a:t>
            </a:r>
            <a:r>
              <a:rPr lang="en-US" altLang="ru-RU" sz="1400" b="1" dirty="0">
                <a:solidFill>
                  <a:srgbClr val="C00000"/>
                </a:solidFill>
                <a:cs typeface="Arial" panose="020B0604020202020204" pitchFamily="34" charset="0"/>
              </a:rPr>
              <a:t>)</a:t>
            </a:r>
          </a:p>
          <a:p>
            <a:pPr fontAlgn="base">
              <a:spcBef>
                <a:spcPct val="0"/>
              </a:spcBef>
              <a:spcAft>
                <a:spcPct val="0"/>
              </a:spcAft>
              <a:buNone/>
              <a:defRPr/>
            </a:pPr>
            <a:r>
              <a:rPr lang="en-US" altLang="ru-RU" sz="1400" dirty="0">
                <a:solidFill>
                  <a:srgbClr val="000000"/>
                </a:solidFill>
                <a:cs typeface="Arial" panose="020B0604020202020204" pitchFamily="34" charset="0"/>
              </a:rPr>
              <a:t>Expansion time:</a:t>
            </a:r>
            <a:r>
              <a:rPr lang="en-US" altLang="ru-RU" sz="1400" dirty="0">
                <a:solidFill>
                  <a:srgbClr val="009999"/>
                </a:solidFill>
                <a:cs typeface="Arial" panose="020B0604020202020204" pitchFamily="34" charset="0"/>
              </a:rPr>
              <a:t> </a:t>
            </a:r>
            <a:r>
              <a:rPr lang="en-US" altLang="ru-RU" sz="1400" dirty="0">
                <a:solidFill>
                  <a:srgbClr val="000000"/>
                </a:solidFill>
                <a:cs typeface="Arial" panose="020B0604020202020204" pitchFamily="34" charset="0"/>
              </a:rPr>
              <a:t> </a:t>
            </a:r>
            <a:r>
              <a:rPr lang="en-US" altLang="ru-RU" sz="1400" b="1" dirty="0">
                <a:solidFill>
                  <a:srgbClr val="C00000"/>
                </a:solidFill>
                <a:cs typeface="Arial" panose="020B0604020202020204" pitchFamily="34" charset="0"/>
              </a:rPr>
              <a:t>R/c</a:t>
            </a:r>
            <a:r>
              <a:rPr lang="en-US" altLang="ru-RU" sz="1400" b="1" baseline="-25000" dirty="0">
                <a:solidFill>
                  <a:srgbClr val="C00000"/>
                </a:solidFill>
                <a:cs typeface="Arial" panose="020B0604020202020204" pitchFamily="34" charset="0"/>
              </a:rPr>
              <a:t>s</a:t>
            </a:r>
            <a:r>
              <a:rPr lang="en-US" altLang="ru-RU" sz="1400" b="1" dirty="0">
                <a:solidFill>
                  <a:srgbClr val="C00000"/>
                </a:solidFill>
                <a:cs typeface="Arial" panose="020B0604020202020204" pitchFamily="34" charset="0"/>
              </a:rPr>
              <a:t>  </a:t>
            </a:r>
          </a:p>
          <a:p>
            <a:pPr fontAlgn="base">
              <a:spcBef>
                <a:spcPct val="0"/>
              </a:spcBef>
              <a:spcAft>
                <a:spcPct val="0"/>
              </a:spcAft>
              <a:buNone/>
              <a:defRPr/>
            </a:pPr>
            <a:r>
              <a:rPr lang="en-US" altLang="ru-RU" sz="1400" b="1" dirty="0">
                <a:solidFill>
                  <a:srgbClr val="C00000"/>
                </a:solidFill>
                <a:cs typeface="Arial" panose="020B0604020202020204" pitchFamily="34" charset="0"/>
              </a:rPr>
              <a:t>c</a:t>
            </a:r>
            <a:r>
              <a:rPr lang="en-US" altLang="ru-RU" sz="1400" b="1" baseline="-25000" dirty="0">
                <a:solidFill>
                  <a:srgbClr val="C00000"/>
                </a:solidFill>
              </a:rPr>
              <a:t>s</a:t>
            </a:r>
            <a:r>
              <a:rPr lang="en-US" altLang="ru-RU" sz="1400" b="1" dirty="0">
                <a:solidFill>
                  <a:srgbClr val="C00000"/>
                </a:solidFill>
                <a:cs typeface="Arial" panose="020B0604020202020204" pitchFamily="34" charset="0"/>
              </a:rPr>
              <a:t>=</a:t>
            </a:r>
            <a:r>
              <a:rPr lang="en-US" altLang="ru-RU" sz="1400" b="1" dirty="0" err="1">
                <a:solidFill>
                  <a:srgbClr val="C00000"/>
                </a:solidFill>
                <a:cs typeface="Arial" panose="020B0604020202020204" pitchFamily="34" charset="0"/>
              </a:rPr>
              <a:t>c√dp</a:t>
            </a:r>
            <a:r>
              <a:rPr lang="en-US" altLang="ru-RU" sz="1400" b="1" dirty="0">
                <a:solidFill>
                  <a:srgbClr val="C00000"/>
                </a:solidFill>
                <a:cs typeface="Arial" panose="020B0604020202020204" pitchFamily="34" charset="0"/>
              </a:rPr>
              <a:t>/d</a:t>
            </a:r>
            <a:r>
              <a:rPr lang="el-GR" altLang="ru-RU" sz="1400" b="1" dirty="0">
                <a:solidFill>
                  <a:srgbClr val="C00000"/>
                </a:solidFill>
                <a:cs typeface="Arial" panose="020B0604020202020204" pitchFamily="34" charset="0"/>
              </a:rPr>
              <a:t>ε</a:t>
            </a:r>
            <a:r>
              <a:rPr lang="en-US" altLang="ru-RU" sz="1400" b="1" dirty="0">
                <a:solidFill>
                  <a:srgbClr val="C00000"/>
                </a:solidFill>
                <a:cs typeface="Arial" panose="020B0604020202020204" pitchFamily="34" charset="0"/>
              </a:rPr>
              <a:t> </a:t>
            </a:r>
            <a:r>
              <a:rPr lang="en-US" altLang="ru-RU" sz="1400" dirty="0">
                <a:solidFill>
                  <a:srgbClr val="000000"/>
                </a:solidFill>
                <a:cs typeface="Arial" panose="020B0604020202020204" pitchFamily="34" charset="0"/>
              </a:rPr>
              <a:t>- speed of sound </a:t>
            </a:r>
          </a:p>
        </p:txBody>
      </p:sp>
      <p:pic>
        <p:nvPicPr>
          <p:cNvPr id="62474" name="Picture 3" descr="1f">
            <a:extLst>
              <a:ext uri="{FF2B5EF4-FFF2-40B4-BE49-F238E27FC236}">
                <a16:creationId xmlns:a16="http://schemas.microsoft.com/office/drawing/2014/main" id="{E36E698E-2395-4D23-0D8D-B2EC802144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8114" y="685800"/>
            <a:ext cx="4027487"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5" name="Text Box 4">
            <a:extLst>
              <a:ext uri="{FF2B5EF4-FFF2-40B4-BE49-F238E27FC236}">
                <a16:creationId xmlns:a16="http://schemas.microsoft.com/office/drawing/2014/main" id="{6AA22B4F-EDFD-57AD-1D54-B41E53B8217B}"/>
              </a:ext>
            </a:extLst>
          </p:cNvPr>
          <p:cNvSpPr txBox="1">
            <a:spLocks noChangeArrowheads="1"/>
          </p:cNvSpPr>
          <p:nvPr/>
        </p:nvSpPr>
        <p:spPr bwMode="auto">
          <a:xfrm>
            <a:off x="6934200" y="3308350"/>
            <a:ext cx="3352800" cy="369332"/>
          </a:xfrm>
          <a:prstGeom prst="rect">
            <a:avLst/>
          </a:prstGeom>
          <a:solidFill>
            <a:schemeClr val="tx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r>
              <a:rPr lang="en-US" altLang="ru-RU" sz="1800" dirty="0" err="1">
                <a:solidFill>
                  <a:srgbClr val="FFFFFF"/>
                </a:solidFill>
              </a:rPr>
              <a:t>Au+Au</a:t>
            </a:r>
            <a:r>
              <a:rPr lang="en-US" altLang="ru-RU" sz="1800" dirty="0">
                <a:solidFill>
                  <a:srgbClr val="FFFFFF"/>
                </a:solidFill>
              </a:rPr>
              <a:t> collisions ? nu-nu </a:t>
            </a:r>
          </a:p>
        </p:txBody>
      </p:sp>
      <p:pic>
        <p:nvPicPr>
          <p:cNvPr id="3" name="Рисунок 2">
            <a:extLst>
              <a:ext uri="{FF2B5EF4-FFF2-40B4-BE49-F238E27FC236}">
                <a16:creationId xmlns:a16="http://schemas.microsoft.com/office/drawing/2014/main" id="{DBEB00EB-F9F3-0E37-2C47-125219AD05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271" y="573380"/>
            <a:ext cx="5309705" cy="508786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7DAE4-F7B5-D1F1-D6CA-D91286E78B18}"/>
            </a:ext>
          </a:extLst>
        </p:cNvPr>
        <p:cNvGrpSpPr/>
        <p:nvPr/>
      </p:nvGrpSpPr>
      <p:grpSpPr>
        <a:xfrm>
          <a:off x="0" y="0"/>
          <a:ext cx="0" cy="0"/>
          <a:chOff x="0" y="0"/>
          <a:chExt cx="0" cy="0"/>
        </a:xfrm>
      </p:grpSpPr>
      <p:sp>
        <p:nvSpPr>
          <p:cNvPr id="30" name="Text Box 9">
            <a:extLst>
              <a:ext uri="{FF2B5EF4-FFF2-40B4-BE49-F238E27FC236}">
                <a16:creationId xmlns:a16="http://schemas.microsoft.com/office/drawing/2014/main" id="{1067A605-31A3-CEB9-218F-1191000AFFBF}"/>
              </a:ext>
            </a:extLst>
          </p:cNvPr>
          <p:cNvSpPr txBox="1">
            <a:spLocks noChangeArrowheads="1"/>
          </p:cNvSpPr>
          <p:nvPr/>
        </p:nvSpPr>
        <p:spPr bwMode="auto">
          <a:xfrm>
            <a:off x="1524000" y="1"/>
            <a:ext cx="9144000" cy="523875"/>
          </a:xfrm>
          <a:prstGeom prst="rect">
            <a:avLst/>
          </a:prstGeom>
          <a:solidFill>
            <a:schemeClr val="accent2">
              <a:lumMod val="20000"/>
              <a:lumOff val="80000"/>
            </a:schemeClr>
          </a:solid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Beam Energy Dependence of Elliptic Flow </a:t>
            </a:r>
            <a:r>
              <a:rPr kumimoji="0" lang="en-US" sz="2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en-US" sz="2800" b="1"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v</a:t>
            </a:r>
            <a:r>
              <a:rPr kumimoji="0" lang="en-US" sz="2800" b="1" i="0" u="none" strike="noStrike" kern="1200" cap="none" spc="0" normalizeH="0" baseline="-25000" noProof="0" dirty="0">
                <a:ln>
                  <a:noFill/>
                </a:ln>
                <a:solidFill>
                  <a:srgbClr val="000000"/>
                </a:solidFill>
                <a:effectLst/>
                <a:uLnTx/>
                <a:uFillTx/>
                <a:latin typeface="Calibri"/>
                <a:ea typeface="+mn-ea"/>
                <a:cs typeface="Arial" panose="020B0604020202020204" pitchFamily="34" charset="0"/>
              </a:rPr>
              <a:t>2</a:t>
            </a:r>
            <a:r>
              <a:rPr kumimoji="0" lang="en-US" sz="2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t>
            </a:r>
            <a:r>
              <a:rPr kumimoji="0" lang="en-US" sz="28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endParaRPr kumimoji="0" lang="ru-RU" altLang="ru-RU" sz="28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31" name="CustomShape 1">
            <a:extLst>
              <a:ext uri="{FF2B5EF4-FFF2-40B4-BE49-F238E27FC236}">
                <a16:creationId xmlns:a16="http://schemas.microsoft.com/office/drawing/2014/main" id="{FF69132A-7CB1-506F-4B75-1B00F33853F8}"/>
              </a:ext>
            </a:extLst>
          </p:cNvPr>
          <p:cNvSpPr/>
          <p:nvPr/>
        </p:nvSpPr>
        <p:spPr>
          <a:xfrm>
            <a:off x="1524000" y="115888"/>
            <a:ext cx="9144000" cy="38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2468" name="Номер слайда 10">
            <a:extLst>
              <a:ext uri="{FF2B5EF4-FFF2-40B4-BE49-F238E27FC236}">
                <a16:creationId xmlns:a16="http://schemas.microsoft.com/office/drawing/2014/main" id="{6CFA50B1-EAF4-C6EF-76AB-D32FF5AD95E9}"/>
              </a:ext>
            </a:extLst>
          </p:cNvPr>
          <p:cNvSpPr>
            <a:spLocks noGrp="1" noChangeArrowheads="1"/>
          </p:cNvSpPr>
          <p:nvPr>
            <p:ph type="sldNum" sz="quarter" idx="12"/>
          </p:nvPr>
        </p:nvSpPr>
        <p:spPr>
          <a:xfrm>
            <a:off x="10261601" y="6605588"/>
            <a:ext cx="442913" cy="207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519642-250E-473A-B9F3-AAD6E91FF3A9}" type="slidenum">
              <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2FAC242-CCBE-3866-6562-59B23050C29B}"/>
              </a:ext>
            </a:extLst>
          </p:cNvPr>
          <p:cNvSpPr txBox="1"/>
          <p:nvPr/>
        </p:nvSpPr>
        <p:spPr>
          <a:xfrm>
            <a:off x="2135561" y="6135602"/>
            <a:ext cx="7705725" cy="646113"/>
          </a:xfrm>
          <a:prstGeom prst="rect">
            <a:avLst/>
          </a:prstGeom>
          <a:noFill/>
        </p:spPr>
        <p:txBody>
          <a:bodyPr>
            <a:spAutoFit/>
          </a:bodyPr>
          <a:lstStyle/>
          <a:p>
            <a:pPr marL="252000" marR="0" lvl="0" indent="-180000" algn="l" defTabSz="914400" rtl="0" eaLnBrk="1" fontAlgn="auto" latinLnBrk="0" hangingPunct="1">
              <a:lnSpc>
                <a:spcPct val="100000"/>
              </a:lnSpc>
              <a:spcBef>
                <a:spcPts val="0"/>
              </a:spcBef>
              <a:spcAft>
                <a:spcPts val="0"/>
              </a:spcAft>
              <a:buClr>
                <a:srgbClr val="EF2929"/>
              </a:buClr>
              <a:buSzPct val="50000"/>
              <a:buFont typeface="Wingdings" charset="2"/>
              <a:buChar char=""/>
              <a:tabLst/>
              <a:defRPr/>
            </a:pPr>
            <a:r>
              <a:rPr kumimoji="0" lang="en-US" sz="1800" b="1" i="0" u="none" strike="noStrike" kern="1200" cap="none" spc="-1" normalizeH="0" baseline="0" noProof="0" dirty="0">
                <a:ln>
                  <a:noFill/>
                </a:ln>
                <a:solidFill>
                  <a:srgbClr val="333333"/>
                </a:solidFill>
                <a:effectLst/>
                <a:uLnTx/>
                <a:uFillTx/>
                <a:latin typeface="Open Sans"/>
                <a:ea typeface="+mn-ea"/>
                <a:cs typeface="+mn-cs"/>
              </a:rPr>
              <a:t>Strong energy dependence of v</a:t>
            </a:r>
            <a:r>
              <a:rPr kumimoji="0" lang="en-US" sz="1800" b="1" i="0" u="none" strike="noStrike" kern="1200" cap="none" spc="-1" normalizeH="0" baseline="-33000" noProof="0" dirty="0">
                <a:ln>
                  <a:noFill/>
                </a:ln>
                <a:solidFill>
                  <a:srgbClr val="333333"/>
                </a:solidFill>
                <a:effectLst/>
                <a:uLnTx/>
                <a:uFillTx/>
                <a:latin typeface="Open Sans"/>
                <a:ea typeface="+mn-ea"/>
                <a:cs typeface="+mn-cs"/>
              </a:rPr>
              <a:t>2</a:t>
            </a:r>
            <a:r>
              <a:rPr kumimoji="0" lang="en-US" sz="1800" b="1" i="0" u="none" strike="noStrike" kern="1200" cap="none" spc="-1" normalizeH="0" baseline="0" noProof="0" dirty="0">
                <a:ln>
                  <a:noFill/>
                </a:ln>
                <a:solidFill>
                  <a:srgbClr val="333333"/>
                </a:solidFill>
                <a:effectLst/>
                <a:uLnTx/>
                <a:uFillTx/>
                <a:latin typeface="Open Sans"/>
                <a:ea typeface="+mn-ea"/>
                <a:cs typeface="+mn-cs"/>
              </a:rPr>
              <a:t> at √</a:t>
            </a:r>
            <a:r>
              <a:rPr kumimoji="0" lang="en-US" sz="1800" b="1" i="0" u="none" strike="noStrike" kern="1200" cap="none" spc="-1" normalizeH="0" baseline="0" noProof="0" dirty="0" err="1">
                <a:ln>
                  <a:noFill/>
                </a:ln>
                <a:solidFill>
                  <a:srgbClr val="333333"/>
                </a:solidFill>
                <a:effectLst/>
                <a:uLnTx/>
                <a:uFillTx/>
                <a:latin typeface="Open Sans"/>
                <a:ea typeface="+mn-ea"/>
                <a:cs typeface="+mn-cs"/>
              </a:rPr>
              <a:t>s</a:t>
            </a:r>
            <a:r>
              <a:rPr kumimoji="0" lang="en-US" sz="1800" b="1" i="0" u="none" strike="noStrike" kern="1200" cap="none" spc="-1" normalizeH="0" baseline="-33000" noProof="0" dirty="0" err="1">
                <a:ln>
                  <a:noFill/>
                </a:ln>
                <a:solidFill>
                  <a:srgbClr val="333333"/>
                </a:solidFill>
                <a:effectLst/>
                <a:uLnTx/>
                <a:uFillTx/>
                <a:latin typeface="Open Sans"/>
                <a:ea typeface="+mn-ea"/>
                <a:cs typeface="+mn-cs"/>
              </a:rPr>
              <a:t>NN</a:t>
            </a:r>
            <a:r>
              <a:rPr kumimoji="0" lang="en-US" sz="1800" b="1" i="0" u="none" strike="noStrike" kern="1200" cap="none" spc="-1" normalizeH="0" baseline="0" noProof="0" dirty="0">
                <a:ln>
                  <a:noFill/>
                </a:ln>
                <a:solidFill>
                  <a:srgbClr val="333333"/>
                </a:solidFill>
                <a:effectLst/>
                <a:uLnTx/>
                <a:uFillTx/>
                <a:latin typeface="Open Sans"/>
                <a:ea typeface="+mn-ea"/>
                <a:cs typeface="+mn-cs"/>
              </a:rPr>
              <a:t> = 3-11 GeV</a:t>
            </a:r>
            <a:endParaRPr kumimoji="0" lang="en-US" sz="1800" b="0" i="0" u="none" strike="noStrike" kern="1200" cap="none" spc="-1" normalizeH="0" baseline="0" noProof="0" dirty="0">
              <a:ln>
                <a:noFill/>
              </a:ln>
              <a:solidFill>
                <a:srgbClr val="333333"/>
              </a:solidFill>
              <a:effectLst/>
              <a:uLnTx/>
              <a:uFillTx/>
              <a:latin typeface="Open Sans"/>
              <a:ea typeface="+mn-ea"/>
              <a:cs typeface="+mn-cs"/>
            </a:endParaRPr>
          </a:p>
          <a:p>
            <a:pPr marL="396000" marR="0" lvl="1" indent="-180000" algn="l" defTabSz="914400" rtl="0" eaLnBrk="1" fontAlgn="auto" latinLnBrk="0" hangingPunct="1">
              <a:lnSpc>
                <a:spcPct val="100000"/>
              </a:lnSpc>
              <a:spcBef>
                <a:spcPts val="0"/>
              </a:spcBef>
              <a:spcAft>
                <a:spcPts val="0"/>
              </a:spcAft>
              <a:buClr>
                <a:srgbClr val="EF2929"/>
              </a:buClr>
              <a:buSzPct val="50000"/>
              <a:buFont typeface="OpenSymbol"/>
              <a:buChar char="►"/>
              <a:tabLst/>
              <a:defRPr/>
            </a:pPr>
            <a:r>
              <a:rPr kumimoji="0" lang="en-US" sz="1800" b="0" i="0" u="none" strike="noStrike" kern="1200" cap="none" spc="-1" normalizeH="0" baseline="0" noProof="0" dirty="0">
                <a:ln>
                  <a:noFill/>
                </a:ln>
                <a:solidFill>
                  <a:srgbClr val="333333"/>
                </a:solidFill>
                <a:effectLst/>
                <a:uLnTx/>
                <a:uFillTx/>
                <a:latin typeface="Open Sans"/>
                <a:ea typeface="+mn-ea"/>
                <a:cs typeface="+mn-cs"/>
              </a:rPr>
              <a:t>v</a:t>
            </a:r>
            <a:r>
              <a:rPr kumimoji="0" lang="en-US" sz="1800" b="0" i="0" u="none" strike="noStrike" kern="1200" cap="none" spc="-1" normalizeH="0" baseline="-33000" noProof="0" dirty="0">
                <a:ln>
                  <a:noFill/>
                </a:ln>
                <a:solidFill>
                  <a:srgbClr val="333333"/>
                </a:solidFill>
                <a:effectLst/>
                <a:uLnTx/>
                <a:uFillTx/>
                <a:latin typeface="Open Sans"/>
                <a:ea typeface="+mn-ea"/>
                <a:cs typeface="+mn-cs"/>
              </a:rPr>
              <a:t>2</a:t>
            </a:r>
            <a:r>
              <a:rPr kumimoji="0" lang="en-US" sz="1800" b="0" i="0" u="none" strike="noStrike" kern="1200" cap="none" spc="-1" normalizeH="0" baseline="0" noProof="0" dirty="0">
                <a:ln>
                  <a:noFill/>
                </a:ln>
                <a:solidFill>
                  <a:srgbClr val="333333"/>
                </a:solidFill>
                <a:effectLst/>
                <a:uLnTx/>
                <a:uFillTx/>
                <a:latin typeface="Open Sans"/>
                <a:ea typeface="+mn-ea"/>
                <a:cs typeface="+mn-cs"/>
              </a:rPr>
              <a:t>≈0 at √</a:t>
            </a:r>
            <a:r>
              <a:rPr kumimoji="0" lang="en-US" sz="1800" b="0" i="0" u="none" strike="noStrike" kern="1200" cap="none" spc="-1" normalizeH="0" baseline="0" noProof="0" dirty="0" err="1">
                <a:ln>
                  <a:noFill/>
                </a:ln>
                <a:solidFill>
                  <a:srgbClr val="333333"/>
                </a:solidFill>
                <a:effectLst/>
                <a:uLnTx/>
                <a:uFillTx/>
                <a:latin typeface="Open Sans"/>
                <a:ea typeface="+mn-ea"/>
                <a:cs typeface="+mn-cs"/>
              </a:rPr>
              <a:t>s</a:t>
            </a:r>
            <a:r>
              <a:rPr kumimoji="0" lang="en-US" sz="1800" b="0" i="0" u="none" strike="noStrike" kern="1200" cap="none" spc="-1" normalizeH="0" baseline="-33000" noProof="0" dirty="0" err="1">
                <a:ln>
                  <a:noFill/>
                </a:ln>
                <a:solidFill>
                  <a:srgbClr val="333333"/>
                </a:solidFill>
                <a:effectLst/>
                <a:uLnTx/>
                <a:uFillTx/>
                <a:latin typeface="Open Sans"/>
                <a:ea typeface="+mn-ea"/>
                <a:cs typeface="+mn-cs"/>
              </a:rPr>
              <a:t>NN</a:t>
            </a:r>
            <a:r>
              <a:rPr kumimoji="0" lang="en-US" sz="1800" b="0" i="0" u="none" strike="noStrike" kern="1200" cap="none" spc="-1" normalizeH="0" baseline="0" noProof="0" dirty="0">
                <a:ln>
                  <a:noFill/>
                </a:ln>
                <a:solidFill>
                  <a:srgbClr val="333333"/>
                </a:solidFill>
                <a:effectLst/>
                <a:uLnTx/>
                <a:uFillTx/>
                <a:latin typeface="Open Sans"/>
                <a:ea typeface="+mn-ea"/>
                <a:cs typeface="+mn-cs"/>
              </a:rPr>
              <a:t> = 3.3 GeV and negative below</a:t>
            </a:r>
          </a:p>
        </p:txBody>
      </p:sp>
      <p:pic>
        <p:nvPicPr>
          <p:cNvPr id="3" name="Рисунок 2">
            <a:extLst>
              <a:ext uri="{FF2B5EF4-FFF2-40B4-BE49-F238E27FC236}">
                <a16:creationId xmlns:a16="http://schemas.microsoft.com/office/drawing/2014/main" id="{1F9D144C-54C2-0D9D-E883-56400BE4D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4299" y="573380"/>
            <a:ext cx="4315677" cy="5087869"/>
          </a:xfrm>
          <a:prstGeom prst="rect">
            <a:avLst/>
          </a:prstGeom>
        </p:spPr>
      </p:pic>
      <p:pic>
        <p:nvPicPr>
          <p:cNvPr id="5" name="Picture 117">
            <a:extLst>
              <a:ext uri="{FF2B5EF4-FFF2-40B4-BE49-F238E27FC236}">
                <a16:creationId xmlns:a16="http://schemas.microsoft.com/office/drawing/2014/main" id="{FF707A84-38CB-6689-833B-246EE05793BA}"/>
              </a:ext>
            </a:extLst>
          </p:cNvPr>
          <p:cNvPicPr/>
          <p:nvPr/>
        </p:nvPicPr>
        <p:blipFill>
          <a:blip r:embed="rId4">
            <a:clrChange>
              <a:clrFrom>
                <a:srgbClr val="FFFFFF"/>
              </a:clrFrom>
              <a:clrTo>
                <a:srgbClr val="FFFFFF">
                  <a:alpha val="0"/>
                </a:srgbClr>
              </a:clrTo>
            </a:clrChange>
          </a:blip>
          <a:stretch/>
        </p:blipFill>
        <p:spPr>
          <a:xfrm>
            <a:off x="6096000" y="639764"/>
            <a:ext cx="3672408" cy="2645221"/>
          </a:xfrm>
          <a:prstGeom prst="rect">
            <a:avLst/>
          </a:prstGeom>
          <a:ln w="0">
            <a:noFill/>
          </a:ln>
        </p:spPr>
      </p:pic>
      <p:pic>
        <p:nvPicPr>
          <p:cNvPr id="6" name="Picture 112">
            <a:extLst>
              <a:ext uri="{FF2B5EF4-FFF2-40B4-BE49-F238E27FC236}">
                <a16:creationId xmlns:a16="http://schemas.microsoft.com/office/drawing/2014/main" id="{2FBCACB3-7365-FDFE-D568-2BB76D30C33B}"/>
              </a:ext>
            </a:extLst>
          </p:cNvPr>
          <p:cNvPicPr/>
          <p:nvPr/>
        </p:nvPicPr>
        <p:blipFill>
          <a:blip r:embed="rId5">
            <a:clrChange>
              <a:clrFrom>
                <a:srgbClr val="FFFFFF"/>
              </a:clrFrom>
              <a:clrTo>
                <a:srgbClr val="FFFFFF">
                  <a:alpha val="0"/>
                </a:srgbClr>
              </a:clrTo>
            </a:clrChange>
          </a:blip>
          <a:stretch/>
        </p:blipFill>
        <p:spPr>
          <a:xfrm>
            <a:off x="6168006" y="3272815"/>
            <a:ext cx="3600402" cy="2533059"/>
          </a:xfrm>
          <a:prstGeom prst="rect">
            <a:avLst/>
          </a:prstGeom>
          <a:ln w="0">
            <a:noFill/>
          </a:ln>
        </p:spPr>
      </p:pic>
    </p:spTree>
    <p:extLst>
      <p:ext uri="{BB962C8B-B14F-4D97-AF65-F5344CB8AC3E}">
        <p14:creationId xmlns:p14="http://schemas.microsoft.com/office/powerpoint/2010/main" val="1535544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57B9C-82F8-8DC6-56AF-F79DD73B3C5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E37DC9-C62A-2AE5-AF07-4B6D8EDF9315}"/>
              </a:ext>
            </a:extLst>
          </p:cNvPr>
          <p:cNvSpPr>
            <a:spLocks noGrp="1"/>
          </p:cNvSpPr>
          <p:nvPr>
            <p:ph type="sldNum" sz="quarter" idx="12"/>
          </p:nvPr>
        </p:nvSpPr>
        <p:spPr/>
        <p:txBody>
          <a:bodyPr/>
          <a:lstStyle/>
          <a:p>
            <a:pPr marL="0" marR="0" lvl="0" indent="0" algn="r" defTabSz="685791" rtl="0" eaLnBrk="1" fontAlgn="auto" latinLnBrk="0" hangingPunct="1">
              <a:lnSpc>
                <a:spcPct val="100000"/>
              </a:lnSpc>
              <a:spcBef>
                <a:spcPts val="0"/>
              </a:spcBef>
              <a:spcAft>
                <a:spcPts val="0"/>
              </a:spcAft>
              <a:buClrTx/>
              <a:buSzTx/>
              <a:buFontTx/>
              <a:buNone/>
              <a:tabLst/>
              <a:defRPr/>
            </a:pPr>
            <a:fld id="{D4028D83-4B85-3E4E-8637-866FA2A084AA}" type="slidenum">
              <a:rPr kumimoji="0" lang="en-RU"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685791" rtl="0" eaLnBrk="1" fontAlgn="auto" latinLnBrk="0" hangingPunct="1">
                <a:lnSpc>
                  <a:spcPct val="100000"/>
                </a:lnSpc>
                <a:spcBef>
                  <a:spcPts val="0"/>
                </a:spcBef>
                <a:spcAft>
                  <a:spcPts val="0"/>
                </a:spcAft>
                <a:buClrTx/>
                <a:buSzTx/>
                <a:buFontTx/>
                <a:buNone/>
                <a:tabLst/>
                <a:defRPr/>
              </a:pPr>
              <a:t>37</a:t>
            </a:fld>
            <a:endParaRPr kumimoji="0" lang="en-RU"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5" name="TextBox 4">
            <a:extLst>
              <a:ext uri="{FF2B5EF4-FFF2-40B4-BE49-F238E27FC236}">
                <a16:creationId xmlns:a16="http://schemas.microsoft.com/office/drawing/2014/main" id="{E24D0053-2043-17FC-F7B7-EEDBDA52C645}"/>
              </a:ext>
            </a:extLst>
          </p:cNvPr>
          <p:cNvSpPr txBox="1"/>
          <p:nvPr/>
        </p:nvSpPr>
        <p:spPr>
          <a:xfrm>
            <a:off x="1321075" y="110172"/>
            <a:ext cx="9549849" cy="523220"/>
          </a:xfrm>
          <a:prstGeom prst="rect">
            <a:avLst/>
          </a:prstGeom>
          <a:noFill/>
        </p:spPr>
        <p:txBody>
          <a:bodyPr wrap="square" rtlCol="0">
            <a:spAutoFit/>
          </a:bodyPr>
          <a:lstStyle/>
          <a:p>
            <a:pPr marL="0" marR="0" lvl="0" indent="0" algn="l" defTabSz="82945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3D scan: Beam Energy / System size / Rapidity Scan  at NICA</a:t>
            </a:r>
            <a:endParaRPr kumimoji="0" lang="ru-RU" sz="2800" b="1"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A5C6050-E2EC-5859-0CA4-6CF54C5289CA}"/>
                  </a:ext>
                </a:extLst>
              </p:cNvPr>
              <p:cNvSpPr txBox="1"/>
              <p:nvPr/>
            </p:nvSpPr>
            <p:spPr>
              <a:xfrm>
                <a:off x="1666538" y="1052737"/>
                <a:ext cx="5293559" cy="56567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Rapidity dependence of cumulant observables can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enhance the prospect of discovering a CEP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J.Li</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L.Du</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S.Shi</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Rapidity scan approach for net-baryon cumulants''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Phys. Rev. C 109, no.3, 034906 (2024)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J. Brewer et al., Phys. Rev. C 98, 061901 (2018)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Rapidity-dependent yields offers an extra method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explore the </a:t>
                </a:r>
                <a:r>
                  <a:rPr kumimoji="0" lang="en-US" sz="1600" b="1" i="0" u="none" strike="noStrike" kern="1200" cap="none" spc="0" normalizeH="0" baseline="0" noProof="0" dirty="0" err="1">
                    <a:ln>
                      <a:noFill/>
                    </a:ln>
                    <a:solidFill>
                      <a:srgbClr val="C00000"/>
                    </a:solidFill>
                    <a:effectLst/>
                    <a:uLnTx/>
                    <a:uFillTx/>
                    <a:latin typeface="Arial" panose="020B0604020202020204" pitchFamily="34" charset="0"/>
                    <a:ea typeface="+mn-ea"/>
                    <a:cs typeface="+mn-cs"/>
                  </a:rPr>
                  <a:t>EoS</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at finite chemical potentials.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L.Du,`Bulk</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medium properties of heavy-ion collisions from the beam energy scan with a multistage hydrodynamic model,''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Phys. Rev. C 110 (2024) no.1, 014904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Thermodynamic properties, especially the baryon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chemical potential </a:t>
                </a:r>
                <a14:m>
                  <m:oMath xmlns:m="http://schemas.openxmlformats.org/officeDocument/2006/math">
                    <m:sSub>
                      <m:sSubPr>
                        <m:ctrlPr>
                          <a:rPr kumimoji="0" lang="en-US" sz="1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Pr>
                      <m:e>
                        <m:r>
                          <a:rPr kumimoji="0" lang="en-US" sz="1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m:t>
                        </m:r>
                        <m:r>
                          <a:rPr kumimoji="0" lang="el-GR" sz="1800" b="1" i="1"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rPr>
                          <m:t>𝝁</m:t>
                        </m:r>
                      </m:e>
                      <m:sub>
                        <m:r>
                          <a:rPr kumimoji="0" lang="en-US" sz="18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𝑩</m:t>
                        </m:r>
                      </m:sub>
                    </m:sSub>
                  </m:oMath>
                </a14:m>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 undergo significant variations across rapidity,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L.Du</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H.Gao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S.Jeon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C.Gale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Rapidity scan with multistage hydrodynamic  model,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Phys. Rev. C 109, no.1, 014907 (2024)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Rapidity dependence of anisotropic flow provides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provides sensitivity to (T,</a:t>
                </a:r>
                <a14:m>
                  <m:oMath xmlns:m="http://schemas.openxmlformats.org/officeDocument/2006/math">
                    <m:sSub>
                      <m:sSubPr>
                        <m:ctrlPr>
                          <a:rPr kumimoji="0" lang="en-US" sz="16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ctrlPr>
                      </m:sSubPr>
                      <m:e>
                        <m:r>
                          <a:rPr kumimoji="0" lang="el-GR" sz="1600" b="1" i="1" u="none" strike="noStrike" kern="120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rPr>
                          <m:t>𝝁</m:t>
                        </m:r>
                      </m:e>
                      <m:sub>
                        <m:r>
                          <a:rPr kumimoji="0" lang="en-US" sz="1600" b="1"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𝑩</m:t>
                        </m:r>
                      </m:sub>
                    </m:sSub>
                  </m:oMath>
                </a14:m>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dependence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specific shear (</a:t>
                </a:r>
                <a:r>
                  <a:rPr kumimoji="0" lang="el-GR" sz="1600" b="1" i="0" u="none" strike="noStrike" kern="1200" cap="none" spc="0" normalizeH="0" baseline="0" noProof="0" dirty="0">
                    <a:ln>
                      <a:noFill/>
                    </a:ln>
                    <a:solidFill>
                      <a:srgbClr val="C00000"/>
                    </a:solidFill>
                    <a:effectLst/>
                    <a:uLnTx/>
                    <a:uFillTx/>
                    <a:latin typeface="Cambria Math" panose="02040503050406030204" pitchFamily="18" charset="0"/>
                    <a:ea typeface="Cambria Math" panose="02040503050406030204" pitchFamily="18" charset="0"/>
                    <a:cs typeface="+mn-cs"/>
                  </a:rPr>
                  <a:t>η</a:t>
                </a:r>
                <a:r>
                  <a:rPr kumimoji="0" lang="en-US" sz="1600" b="1" i="0" u="none" strike="noStrike" kern="1200" cap="none" spc="0" normalizeH="0" baseline="0" noProof="0" dirty="0">
                    <a:ln>
                      <a:noFill/>
                    </a:ln>
                    <a:solidFill>
                      <a:srgbClr val="C00000"/>
                    </a:solidFill>
                    <a:effectLst/>
                    <a:uLnTx/>
                    <a:uFillTx/>
                    <a:latin typeface="Cambria Math" panose="02040503050406030204" pitchFamily="18" charset="0"/>
                    <a:ea typeface="Cambria Math" panose="02040503050406030204" pitchFamily="18" charset="0"/>
                    <a:cs typeface="+mn-cs"/>
                  </a:rPr>
                  <a:t>/s) </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and bulk (</a:t>
                </a:r>
                <a:r>
                  <a:rPr kumimoji="0" lang="el-GR" sz="1600" b="1" i="0" u="none" strike="noStrike" kern="1200" cap="none" spc="0" normalizeH="0" baseline="0" noProof="0" dirty="0">
                    <a:ln>
                      <a:noFill/>
                    </a:ln>
                    <a:solidFill>
                      <a:srgbClr val="C00000"/>
                    </a:solidFill>
                    <a:effectLst/>
                    <a:uLnTx/>
                    <a:uFillTx/>
                    <a:latin typeface="Cambria Math" panose="02040503050406030204" pitchFamily="18" charset="0"/>
                    <a:ea typeface="Cambria Math" panose="02040503050406030204" pitchFamily="18" charset="0"/>
                    <a:cs typeface="+mn-cs"/>
                  </a:rPr>
                  <a:t>ζ</a:t>
                </a:r>
                <a:r>
                  <a:rPr kumimoji="0" lang="en-US" sz="1600" b="1" i="0" u="none" strike="noStrike" kern="1200" cap="none" spc="0" normalizeH="0" baseline="0" noProof="0" dirty="0">
                    <a:ln>
                      <a:noFill/>
                    </a:ln>
                    <a:solidFill>
                      <a:srgbClr val="C00000"/>
                    </a:solidFill>
                    <a:effectLst/>
                    <a:uLnTx/>
                    <a:uFillTx/>
                    <a:latin typeface="Cambria Math" panose="02040503050406030204" pitchFamily="18" charset="0"/>
                    <a:ea typeface="Cambria Math" panose="02040503050406030204" pitchFamily="18" charset="0"/>
                    <a:cs typeface="+mn-cs"/>
                  </a:rPr>
                  <a:t>/s)</a:t>
                </a: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viscosities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S.A.Jahan</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H.Roch</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a:t>
                </a: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C.Shen</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Bayesian analysis of (3+1)D relativistic nuclear dynamics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with the RHIC  data, </a:t>
                </a:r>
                <a:r>
                  <a:rPr kumimoji="0" lang="en-US" sz="12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Phys.Rev.C</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110 (2024) 5, 054905</a:t>
                </a:r>
              </a:p>
            </p:txBody>
          </p:sp>
        </mc:Choice>
        <mc:Fallback xmlns="">
          <p:sp>
            <p:nvSpPr>
              <p:cNvPr id="21" name="TextBox 20">
                <a:extLst>
                  <a:ext uri="{FF2B5EF4-FFF2-40B4-BE49-F238E27FC236}">
                    <a16:creationId xmlns:a16="http://schemas.microsoft.com/office/drawing/2014/main" id="{4A5C6050-E2EC-5859-0CA4-6CF54C5289CA}"/>
                  </a:ext>
                </a:extLst>
              </p:cNvPr>
              <p:cNvSpPr txBox="1">
                <a:spLocks noRot="1" noChangeAspect="1" noMove="1" noResize="1" noEditPoints="1" noAdjustHandles="1" noChangeArrowheads="1" noChangeShapeType="1" noTextEdit="1"/>
              </p:cNvSpPr>
              <p:nvPr/>
            </p:nvSpPr>
            <p:spPr>
              <a:xfrm>
                <a:off x="1666538" y="1052737"/>
                <a:ext cx="5293559" cy="5656741"/>
              </a:xfrm>
              <a:prstGeom prst="rect">
                <a:avLst/>
              </a:prstGeom>
              <a:blipFill>
                <a:blip r:embed="rId2"/>
                <a:stretch>
                  <a:fillRect l="-575" t="-323" r="-115"/>
                </a:stretch>
              </a:blipFill>
            </p:spPr>
            <p:txBody>
              <a:bodyPr/>
              <a:lstStyle/>
              <a:p>
                <a:r>
                  <a:rPr lang="ru-RU">
                    <a:noFill/>
                  </a:rPr>
                  <a:t> </a:t>
                </a:r>
              </a:p>
            </p:txBody>
          </p:sp>
        </mc:Fallback>
      </mc:AlternateContent>
      <p:pic>
        <p:nvPicPr>
          <p:cNvPr id="9" name="Рисунок 8">
            <a:extLst>
              <a:ext uri="{FF2B5EF4-FFF2-40B4-BE49-F238E27FC236}">
                <a16:creationId xmlns:a16="http://schemas.microsoft.com/office/drawing/2014/main" id="{8C007BFD-33C2-26B1-732E-8C64084A0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2582" y="711343"/>
            <a:ext cx="3735419" cy="2228441"/>
          </a:xfrm>
          <a:prstGeom prst="rect">
            <a:avLst/>
          </a:prstGeom>
        </p:spPr>
      </p:pic>
      <p:pic>
        <p:nvPicPr>
          <p:cNvPr id="2" name="Рисунок 1">
            <a:extLst>
              <a:ext uri="{FF2B5EF4-FFF2-40B4-BE49-F238E27FC236}">
                <a16:creationId xmlns:a16="http://schemas.microsoft.com/office/drawing/2014/main" id="{67B02953-9FDD-EECA-13B7-FA364523F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0034" y="3068757"/>
            <a:ext cx="3347864" cy="2653506"/>
          </a:xfrm>
          <a:prstGeom prst="rect">
            <a:avLst/>
          </a:prstGeom>
        </p:spPr>
      </p:pic>
    </p:spTree>
    <p:extLst>
      <p:ext uri="{BB962C8B-B14F-4D97-AF65-F5344CB8AC3E}">
        <p14:creationId xmlns:p14="http://schemas.microsoft.com/office/powerpoint/2010/main" val="3354671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1"/>
            <a:ext cx="9144000" cy="708025"/>
          </a:xfrm>
          <a:prstGeom prst="rect">
            <a:avLst/>
          </a:prstGeom>
          <a:solidFill>
            <a:schemeClr val="accent2">
              <a:lumMod val="20000"/>
              <a:lumOff val="80000"/>
            </a:schemeClr>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Conclusions</a:t>
            </a:r>
            <a:endParaRPr kumimoji="0" lang="ru-RU"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CustomShape 2"/>
          <p:cNvSpPr/>
          <p:nvPr/>
        </p:nvSpPr>
        <p:spPr>
          <a:xfrm>
            <a:off x="176982" y="1052736"/>
            <a:ext cx="11798708" cy="5805264"/>
          </a:xfrm>
          <a:prstGeom prst="rect">
            <a:avLst/>
          </a:prstGeom>
          <a:noFill/>
          <a:ln w="0">
            <a:noFill/>
          </a:ln>
        </p:spPr>
        <p:style>
          <a:lnRef idx="0">
            <a:scrgbClr r="0" g="0" b="0"/>
          </a:lnRef>
          <a:fillRef idx="0">
            <a:scrgbClr r="0" g="0" b="0"/>
          </a:fillRef>
          <a:effectRef idx="0">
            <a:scrgbClr r="0" g="0" b="0"/>
          </a:effectRef>
          <a:fontRef idx="minor"/>
        </p:style>
        <p:txBody>
          <a:bodyPr lIns="0" tIns="0" rIns="0" bIns="0">
            <a:noAutofit/>
          </a:bodyPr>
          <a:lstStyle/>
          <a:p>
            <a:pPr marL="285750" marR="0" lvl="0" indent="-285750" algn="l" defTabSz="914400" rtl="0" eaLnBrk="1" fontAlgn="base" latinLnBrk="0" hangingPunct="1">
              <a:lnSpc>
                <a:spcPct val="100000"/>
              </a:lnSpc>
              <a:spcBef>
                <a:spcPts val="1200"/>
              </a:spcBef>
              <a:spcAft>
                <a:spcPct val="0"/>
              </a:spcAft>
              <a:buClrTx/>
              <a:buSzTx/>
              <a:buFont typeface="Wingdings" panose="05000000000000000000" pitchFamily="2" charset="2"/>
              <a:buChar char="v"/>
              <a:tabLst/>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RHIC “perfect liquid” paradigm has prevailed.</a:t>
            </a:r>
          </a:p>
          <a:p>
            <a:pPr marL="285750" marR="0" lvl="0" indent="-285750" algn="l" defTabSz="914400" rtl="0" eaLnBrk="1" fontAlgn="base" latinLnBrk="0" hangingPunct="1">
              <a:lnSpc>
                <a:spcPct val="100000"/>
              </a:lnSpc>
              <a:spcBef>
                <a:spcPts val="1200"/>
              </a:spcBef>
              <a:spcAft>
                <a:spcPct val="0"/>
              </a:spcAft>
              <a:buClrTx/>
              <a:buSzTx/>
              <a:buFont typeface="Wingdings" panose="05000000000000000000" pitchFamily="2" charset="2"/>
              <a:buChar char="v"/>
              <a:tabLst/>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discoveries have continued to ``flow” from RHIC.</a:t>
            </a:r>
            <a:b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base" latinLnBrk="0" hangingPunct="1">
              <a:lnSpc>
                <a:spcPct val="100000"/>
              </a:lnSpc>
              <a:spcBef>
                <a:spcPts val="1200"/>
              </a:spcBef>
              <a:spcAft>
                <a:spcPct val="0"/>
              </a:spcAft>
              <a:buClrTx/>
              <a:buSzTx/>
              <a:buFont typeface="Wingdings" panose="05000000000000000000" pitchFamily="2" charset="2"/>
              <a:buChar char="v"/>
              <a:tabLst/>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Quantitative precision has increased enormously.</a:t>
            </a:r>
          </a:p>
          <a:p>
            <a:pPr marR="0" lvl="0" algn="l" defTabSz="914400" rtl="0" eaLnBrk="1" fontAlgn="base" latinLnBrk="0" hangingPunct="1">
              <a:lnSpc>
                <a:spcPct val="100000"/>
              </a:lnSpc>
              <a:spcBef>
                <a:spcPts val="1200"/>
              </a:spcBef>
              <a:spcAft>
                <a:spcPct val="0"/>
              </a:spcAft>
              <a:buClrTx/>
              <a:buSzTx/>
              <a:tabLst/>
              <a:defRPr/>
            </a:pPr>
            <a:endPar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base" latinLnBrk="0" hangingPunct="1">
              <a:lnSpc>
                <a:spcPct val="100000"/>
              </a:lnSpc>
              <a:spcBef>
                <a:spcPts val="1200"/>
              </a:spcBef>
              <a:spcAft>
                <a:spcPct val="0"/>
              </a:spcAft>
              <a:buClrTx/>
              <a:buSzTx/>
              <a:buFont typeface="Wingdings" panose="05000000000000000000" pitchFamily="2" charset="2"/>
              <a:buChar char="v"/>
              <a:tabLst/>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Understanding RHIC physics is hard. Many-body physics across many scales; strongly interacting, relativistic, and very, very small</a:t>
            </a:r>
          </a:p>
          <a:p>
            <a:pPr marL="285750" marR="0" lvl="0" indent="-285750" algn="l" defTabSz="914400" rtl="0" eaLnBrk="1" fontAlgn="base" latinLnBrk="0" hangingPunct="1">
              <a:lnSpc>
                <a:spcPct val="100000"/>
              </a:lnSpc>
              <a:spcBef>
                <a:spcPts val="1200"/>
              </a:spcBef>
              <a:spcAft>
                <a:spcPct val="0"/>
              </a:spcAft>
              <a:buClrTx/>
              <a:buSzTx/>
              <a:buFont typeface="Wingdings" panose="05000000000000000000" pitchFamily="2" charset="2"/>
              <a:buChar char="v"/>
              <a:tabLst/>
              <a:defRPr/>
            </a:pPr>
            <a:endParaRPr kumimoji="0" lang="ru-RU" sz="2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base" latinLnBrk="0" hangingPunct="1">
              <a:lnSpc>
                <a:spcPct val="100000"/>
              </a:lnSpc>
              <a:spcBef>
                <a:spcPts val="1200"/>
              </a:spcBef>
              <a:spcAft>
                <a:spcPct val="0"/>
              </a:spcAft>
              <a:buClrTx/>
              <a:buSzTx/>
              <a:buFont typeface="Wingdings" panose="05000000000000000000" pitchFamily="2" charset="2"/>
              <a:buChar char="v"/>
              <a:tabLst/>
              <a:defRPr/>
            </a:pPr>
            <a:r>
              <a:rPr kumimoji="0" lang="en-US" sz="2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3D scan: Beam Energy – System size – Rapidity will be important for NICA</a:t>
            </a:r>
            <a:endParaRPr kumimoji="0" lang="ru-RU" sz="2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Номер слайда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F4F5ED-7DA9-45DB-9F76-BD4CE138C7B3}" type="slidenum">
              <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5049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9BF73F92-778D-2514-1BEB-246FA2725EED}"/>
              </a:ext>
            </a:extLst>
          </p:cNvPr>
          <p:cNvSpPr>
            <a:spLocks noGrp="1"/>
          </p:cNvSpPr>
          <p:nvPr>
            <p:ph type="title"/>
          </p:nvPr>
        </p:nvSpPr>
        <p:spPr>
          <a:xfrm>
            <a:off x="2041526" y="95249"/>
            <a:ext cx="8229600" cy="661987"/>
          </a:xfrm>
        </p:spPr>
        <p:txBody>
          <a:bodyPr/>
          <a:lstStyle/>
          <a:p>
            <a:r>
              <a:rPr lang="ru-RU" altLang="ru-RU" dirty="0">
                <a:solidFill>
                  <a:srgbClr val="C00000"/>
                </a:solidFill>
                <a:latin typeface="Times New Roman" panose="02020603050405020304" pitchFamily="18" charset="0"/>
              </a:rPr>
              <a:t>Кинематические переменные</a:t>
            </a:r>
            <a:endParaRPr lang="it-IT" altLang="ru-RU" dirty="0">
              <a:solidFill>
                <a:srgbClr val="C00000"/>
              </a:solidFill>
              <a:latin typeface="Times New Roman" panose="02020603050405020304" pitchFamily="18" charset="0"/>
            </a:endParaRPr>
          </a:p>
        </p:txBody>
      </p:sp>
      <p:sp>
        <p:nvSpPr>
          <p:cNvPr id="38915" name="Slide Number Placeholder 2">
            <a:extLst>
              <a:ext uri="{FF2B5EF4-FFF2-40B4-BE49-F238E27FC236}">
                <a16:creationId xmlns:a16="http://schemas.microsoft.com/office/drawing/2014/main" id="{D44233E9-7B6E-A806-EDAC-859615717744}"/>
              </a:ext>
            </a:extLst>
          </p:cNvPr>
          <p:cNvSpPr>
            <a:spLocks noGrp="1"/>
          </p:cNvSpPr>
          <p:nvPr>
            <p:ph type="sldNum" sz="quarter" idx="12"/>
          </p:nvPr>
        </p:nvSpPr>
        <p:spPr/>
        <p:txBody>
          <a:bodyPr/>
          <a:lstStyle>
            <a:lvl1pPr>
              <a:spcBef>
                <a:spcPct val="20000"/>
              </a:spcBef>
              <a:buChar char="•"/>
              <a:defRPr sz="2954">
                <a:solidFill>
                  <a:schemeClr val="tx1"/>
                </a:solidFill>
                <a:latin typeface="Times New Roman" panose="02020603050405020304" pitchFamily="18" charset="0"/>
              </a:defRPr>
            </a:lvl1pPr>
            <a:lvl2pPr marL="685817" indent="-263776">
              <a:spcBef>
                <a:spcPct val="20000"/>
              </a:spcBef>
              <a:buChar char="–"/>
              <a:defRPr sz="2585">
                <a:solidFill>
                  <a:schemeClr val="tx1"/>
                </a:solidFill>
                <a:latin typeface="Times New Roman" panose="02020603050405020304" pitchFamily="18" charset="0"/>
              </a:defRPr>
            </a:lvl2pPr>
            <a:lvl3pPr marL="1055103" indent="-211021">
              <a:spcBef>
                <a:spcPct val="20000"/>
              </a:spcBef>
              <a:buChar char="•"/>
              <a:defRPr sz="2215">
                <a:solidFill>
                  <a:schemeClr val="tx1"/>
                </a:solidFill>
                <a:latin typeface="Times New Roman" panose="02020603050405020304" pitchFamily="18" charset="0"/>
              </a:defRPr>
            </a:lvl3pPr>
            <a:lvl4pPr marL="1477145" indent="-211021">
              <a:spcBef>
                <a:spcPct val="20000"/>
              </a:spcBef>
              <a:buChar char="–"/>
              <a:defRPr sz="1846">
                <a:solidFill>
                  <a:schemeClr val="tx1"/>
                </a:solidFill>
                <a:latin typeface="Times New Roman" panose="02020603050405020304" pitchFamily="18" charset="0"/>
              </a:defRPr>
            </a:lvl4pPr>
            <a:lvl5pPr marL="1899186" indent="-211021">
              <a:spcBef>
                <a:spcPct val="20000"/>
              </a:spcBef>
              <a:buChar char="»"/>
              <a:defRPr sz="1846">
                <a:solidFill>
                  <a:schemeClr val="tx1"/>
                </a:solidFill>
                <a:latin typeface="Times New Roman" panose="02020603050405020304" pitchFamily="18" charset="0"/>
              </a:defRPr>
            </a:lvl5pPr>
            <a:lvl6pPr marL="2321227" indent="-211021" eaLnBrk="0" fontAlgn="base" hangingPunct="0">
              <a:spcBef>
                <a:spcPct val="20000"/>
              </a:spcBef>
              <a:spcAft>
                <a:spcPct val="0"/>
              </a:spcAft>
              <a:buChar char="»"/>
              <a:defRPr sz="1846">
                <a:solidFill>
                  <a:schemeClr val="tx1"/>
                </a:solidFill>
                <a:latin typeface="Times New Roman" panose="02020603050405020304" pitchFamily="18" charset="0"/>
              </a:defRPr>
            </a:lvl6pPr>
            <a:lvl7pPr marL="2743269" indent="-211021" eaLnBrk="0" fontAlgn="base" hangingPunct="0">
              <a:spcBef>
                <a:spcPct val="20000"/>
              </a:spcBef>
              <a:spcAft>
                <a:spcPct val="0"/>
              </a:spcAft>
              <a:buChar char="»"/>
              <a:defRPr sz="1846">
                <a:solidFill>
                  <a:schemeClr val="tx1"/>
                </a:solidFill>
                <a:latin typeface="Times New Roman" panose="02020603050405020304" pitchFamily="18" charset="0"/>
              </a:defRPr>
            </a:lvl7pPr>
            <a:lvl8pPr marL="3165310" indent="-211021" eaLnBrk="0" fontAlgn="base" hangingPunct="0">
              <a:spcBef>
                <a:spcPct val="20000"/>
              </a:spcBef>
              <a:spcAft>
                <a:spcPct val="0"/>
              </a:spcAft>
              <a:buChar char="»"/>
              <a:defRPr sz="1846">
                <a:solidFill>
                  <a:schemeClr val="tx1"/>
                </a:solidFill>
                <a:latin typeface="Times New Roman" panose="02020603050405020304" pitchFamily="18" charset="0"/>
              </a:defRPr>
            </a:lvl8pPr>
            <a:lvl9pPr marL="3587351" indent="-211021" eaLnBrk="0" fontAlgn="base" hangingPunct="0">
              <a:spcBef>
                <a:spcPct val="20000"/>
              </a:spcBef>
              <a:spcAft>
                <a:spcPct val="0"/>
              </a:spcAft>
              <a:buChar char="»"/>
              <a:defRPr sz="1846">
                <a:solidFill>
                  <a:schemeClr val="tx1"/>
                </a:solidFill>
                <a:latin typeface="Times New Roman" panose="02020603050405020304" pitchFamily="18" charset="0"/>
              </a:defRPr>
            </a:lvl9pPr>
          </a:lstStyle>
          <a:p>
            <a:pPr defTabSz="457200" fontAlgn="base">
              <a:spcBef>
                <a:spcPct val="0"/>
              </a:spcBef>
              <a:spcAft>
                <a:spcPct val="0"/>
              </a:spcAft>
              <a:buNone/>
              <a:defRPr/>
            </a:pPr>
            <a:fld id="{0C97C58A-E366-4FBC-8644-F61B2C9FE8E7}" type="slidenum">
              <a:rPr lang="it-IT" altLang="ru-RU" sz="1292">
                <a:solidFill>
                  <a:srgbClr val="000000"/>
                </a:solidFill>
              </a:rPr>
              <a:pPr defTabSz="457200" fontAlgn="base">
                <a:spcBef>
                  <a:spcPct val="0"/>
                </a:spcBef>
                <a:spcAft>
                  <a:spcPct val="0"/>
                </a:spcAft>
                <a:buNone/>
                <a:defRPr/>
              </a:pPr>
              <a:t>39</a:t>
            </a:fld>
            <a:endParaRPr lang="it-IT" altLang="ru-RU" sz="1292">
              <a:solidFill>
                <a:srgbClr val="000000"/>
              </a:solidFill>
            </a:endParaRPr>
          </a:p>
        </p:txBody>
      </p:sp>
      <p:graphicFrame>
        <p:nvGraphicFramePr>
          <p:cNvPr id="92164" name="Object 3">
            <a:extLst>
              <a:ext uri="{FF2B5EF4-FFF2-40B4-BE49-F238E27FC236}">
                <a16:creationId xmlns:a16="http://schemas.microsoft.com/office/drawing/2014/main" id="{D4713857-BC08-41DF-EDE8-7AEB3AD6AC5B}"/>
              </a:ext>
            </a:extLst>
          </p:cNvPr>
          <p:cNvGraphicFramePr>
            <a:graphicFrameLocks noChangeAspect="1"/>
          </p:cNvGraphicFramePr>
          <p:nvPr>
            <p:extLst>
              <p:ext uri="{D42A27DB-BD31-4B8C-83A1-F6EECF244321}">
                <p14:modId xmlns:p14="http://schemas.microsoft.com/office/powerpoint/2010/main" val="2922747162"/>
              </p:ext>
            </p:extLst>
          </p:nvPr>
        </p:nvGraphicFramePr>
        <p:xfrm>
          <a:off x="948614" y="1352768"/>
          <a:ext cx="1947863" cy="787400"/>
        </p:xfrm>
        <a:graphic>
          <a:graphicData uri="http://schemas.openxmlformats.org/presentationml/2006/ole">
            <mc:AlternateContent xmlns:mc="http://schemas.openxmlformats.org/markup-compatibility/2006">
              <mc:Choice xmlns:v="urn:schemas-microsoft-com:vml" Requires="v">
                <p:oleObj name="Equation" r:id="rId2" imgW="1104900" imgH="482600" progId="Equation.3">
                  <p:embed/>
                </p:oleObj>
              </mc:Choice>
              <mc:Fallback>
                <p:oleObj name="Equation" r:id="rId2" imgW="1104900" imgH="482600" progId="Equation.3">
                  <p:embed/>
                  <p:pic>
                    <p:nvPicPr>
                      <p:cNvPr id="92164" name="Object 3">
                        <a:extLst>
                          <a:ext uri="{FF2B5EF4-FFF2-40B4-BE49-F238E27FC236}">
                            <a16:creationId xmlns:a16="http://schemas.microsoft.com/office/drawing/2014/main" id="{D4713857-BC08-41DF-EDE8-7AEB3AD6A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614" y="1352768"/>
                        <a:ext cx="1947863" cy="787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165" name="TextBox 4">
            <a:extLst>
              <a:ext uri="{FF2B5EF4-FFF2-40B4-BE49-F238E27FC236}">
                <a16:creationId xmlns:a16="http://schemas.microsoft.com/office/drawing/2014/main" id="{954B34BB-A33C-98F6-B0FC-AECBA16C2FA0}"/>
              </a:ext>
            </a:extLst>
          </p:cNvPr>
          <p:cNvSpPr txBox="1">
            <a:spLocks noChangeArrowheads="1"/>
          </p:cNvSpPr>
          <p:nvPr/>
        </p:nvSpPr>
        <p:spPr bwMode="auto">
          <a:xfrm>
            <a:off x="391886" y="736599"/>
            <a:ext cx="115419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2400">
                <a:solidFill>
                  <a:schemeClr val="tx1"/>
                </a:solidFill>
                <a:latin typeface="Times New Roman" panose="02020603050405020304" pitchFamily="18" charset="0"/>
              </a:defRPr>
            </a:lvl1pPr>
            <a:lvl2pPr marL="742950" indent="-285750" defTabSz="457200">
              <a:spcBef>
                <a:spcPct val="20000"/>
              </a:spcBef>
              <a:buFont typeface="Arial" panose="020B0604020202020204" pitchFamily="34" charset="0"/>
              <a:buChar char="–"/>
              <a:defRPr sz="2000">
                <a:solidFill>
                  <a:schemeClr val="tx1"/>
                </a:solidFill>
                <a:latin typeface="Times New Roman" panose="02020603050405020304" pitchFamily="18" charset="0"/>
              </a:defRPr>
            </a:lvl2pPr>
            <a:lvl3pPr marL="11430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defTabSz="457200">
              <a:spcBef>
                <a:spcPct val="20000"/>
              </a:spcBef>
              <a:buFont typeface="Arial" panose="020B0604020202020204" pitchFamily="34" charset="0"/>
              <a:buChar char="–"/>
              <a:defRPr>
                <a:solidFill>
                  <a:schemeClr val="tx1"/>
                </a:solidFill>
                <a:latin typeface="Times New Roman" panose="02020603050405020304" pitchFamily="18" charset="0"/>
              </a:defRPr>
            </a:lvl4pPr>
            <a:lvl5pPr marL="2057400" indent="-228600" defTabSz="457200">
              <a:spcBef>
                <a:spcPct val="20000"/>
              </a:spcBef>
              <a:buFont typeface="Arial" panose="020B0604020202020204" pitchFamily="34" charset="0"/>
              <a:buChar char="»"/>
              <a:defRPr>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eaLnBrk="0" fontAlgn="base" hangingPunct="0">
              <a:spcBef>
                <a:spcPct val="0"/>
              </a:spcBef>
              <a:spcAft>
                <a:spcPct val="0"/>
              </a:spcAft>
              <a:buNone/>
            </a:pPr>
            <a:r>
              <a:rPr lang="ru-RU" altLang="ru-RU" sz="1800" dirty="0">
                <a:solidFill>
                  <a:srgbClr val="FFFFFF"/>
                </a:solidFill>
                <a:latin typeface="Arial" panose="020B0604020202020204" pitchFamily="34" charset="0"/>
              </a:rPr>
              <a:t>   </a:t>
            </a:r>
            <a:r>
              <a:rPr lang="ru-RU" altLang="ru-RU" sz="1800" dirty="0">
                <a:solidFill>
                  <a:srgbClr val="000000"/>
                </a:solidFill>
                <a:latin typeface="Arial" panose="020B0604020202020204" pitchFamily="34" charset="0"/>
              </a:rPr>
              <a:t>кинематические распределения образовавшихся частиц обычно выражаются как функции</a:t>
            </a:r>
            <a:r>
              <a:rPr lang="en-US" altLang="ru-RU" sz="1800" dirty="0">
                <a:solidFill>
                  <a:srgbClr val="000000"/>
                </a:solidFill>
                <a:latin typeface="Arial" panose="020B0604020202020204" pitchFamily="34" charset="0"/>
              </a:rPr>
              <a:t> </a:t>
            </a:r>
          </a:p>
          <a:p>
            <a:pPr eaLnBrk="0" fontAlgn="base" hangingPunct="0">
              <a:spcBef>
                <a:spcPct val="0"/>
              </a:spcBef>
              <a:spcAft>
                <a:spcPct val="0"/>
              </a:spcAft>
              <a:buNone/>
            </a:pPr>
            <a:r>
              <a:rPr lang="en-US" altLang="ru-RU" sz="1800" dirty="0">
                <a:solidFill>
                  <a:srgbClr val="000000"/>
                </a:solidFill>
                <a:latin typeface="Arial" panose="020B0604020202020204" pitchFamily="34" charset="0"/>
              </a:rPr>
              <a:t>   </a:t>
            </a:r>
            <a:r>
              <a:rPr lang="en-US" altLang="ru-RU" sz="1800" dirty="0">
                <a:solidFill>
                  <a:srgbClr val="F79646"/>
                </a:solidFill>
                <a:latin typeface="Arial" panose="020B0604020202020204" pitchFamily="34" charset="0"/>
              </a:rPr>
              <a:t>y</a:t>
            </a:r>
            <a:r>
              <a:rPr lang="ru-RU" altLang="ru-RU" sz="1800" dirty="0">
                <a:solidFill>
                  <a:srgbClr val="F79646"/>
                </a:solidFill>
                <a:latin typeface="Arial" panose="020B0604020202020204" pitchFamily="34" charset="0"/>
              </a:rPr>
              <a:t> </a:t>
            </a:r>
            <a:r>
              <a:rPr lang="ru-RU" altLang="ru-RU" sz="1800" dirty="0">
                <a:solidFill>
                  <a:srgbClr val="002060"/>
                </a:solidFill>
                <a:latin typeface="Arial" panose="020B0604020202020204" pitchFamily="34" charset="0"/>
              </a:rPr>
              <a:t>– быстроты частицы </a:t>
            </a:r>
            <a:r>
              <a:rPr lang="en-US" altLang="ru-RU" sz="1800" dirty="0">
                <a:solidFill>
                  <a:srgbClr val="002060"/>
                </a:solidFill>
                <a:latin typeface="Arial" panose="020B0604020202020204" pitchFamily="34" charset="0"/>
              </a:rPr>
              <a:t>(rapidity) </a:t>
            </a:r>
            <a:r>
              <a:rPr lang="ru-RU" altLang="ru-RU" sz="1800" dirty="0">
                <a:solidFill>
                  <a:srgbClr val="002060"/>
                </a:solidFill>
                <a:latin typeface="Arial" panose="020B0604020202020204" pitchFamily="34" charset="0"/>
              </a:rPr>
              <a:t> </a:t>
            </a:r>
            <a:r>
              <a:rPr lang="ru-RU" altLang="ru-RU" sz="1800" dirty="0">
                <a:latin typeface="Arial" panose="020B0604020202020204" pitchFamily="34" charset="0"/>
              </a:rPr>
              <a:t>и</a:t>
            </a:r>
            <a:r>
              <a:rPr lang="ru-RU" altLang="ru-RU" sz="1800" dirty="0">
                <a:solidFill>
                  <a:srgbClr val="F79646"/>
                </a:solidFill>
                <a:latin typeface="Arial" panose="020B0604020202020204" pitchFamily="34" charset="0"/>
              </a:rPr>
              <a:t> </a:t>
            </a:r>
            <a:r>
              <a:rPr lang="en-US" altLang="ru-RU" sz="1800" dirty="0" err="1">
                <a:solidFill>
                  <a:srgbClr val="F79646"/>
                </a:solidFill>
                <a:latin typeface="Arial" panose="020B0604020202020204" pitchFamily="34" charset="0"/>
              </a:rPr>
              <a:t>p</a:t>
            </a:r>
            <a:r>
              <a:rPr lang="en-US" altLang="ru-RU" sz="1800" baseline="-25000" dirty="0" err="1">
                <a:solidFill>
                  <a:srgbClr val="F79646"/>
                </a:solidFill>
                <a:latin typeface="Arial" panose="020B0604020202020204" pitchFamily="34" charset="0"/>
              </a:rPr>
              <a:t>T</a:t>
            </a:r>
            <a:r>
              <a:rPr lang="ru-RU" altLang="ru-RU" sz="1800" dirty="0">
                <a:solidFill>
                  <a:srgbClr val="002060"/>
                </a:solidFill>
                <a:latin typeface="Arial" panose="020B0604020202020204" pitchFamily="34" charset="0"/>
              </a:rPr>
              <a:t> – поперечного импульса  (</a:t>
            </a:r>
            <a:r>
              <a:rPr lang="en-US" altLang="ru-RU" sz="1800" dirty="0">
                <a:solidFill>
                  <a:srgbClr val="002060"/>
                </a:solidFill>
                <a:latin typeface="Arial" panose="020B0604020202020204" pitchFamily="34" charset="0"/>
              </a:rPr>
              <a:t>transverse momentum)</a:t>
            </a:r>
            <a:endParaRPr lang="it-IT" altLang="ru-RU" sz="1800" dirty="0">
              <a:solidFill>
                <a:srgbClr val="002060"/>
              </a:solidFill>
              <a:latin typeface="Arial" panose="020B0604020202020204" pitchFamily="34" charset="0"/>
            </a:endParaRPr>
          </a:p>
        </p:txBody>
      </p:sp>
      <p:graphicFrame>
        <p:nvGraphicFramePr>
          <p:cNvPr id="92166" name="Object 5">
            <a:extLst>
              <a:ext uri="{FF2B5EF4-FFF2-40B4-BE49-F238E27FC236}">
                <a16:creationId xmlns:a16="http://schemas.microsoft.com/office/drawing/2014/main" id="{F70A7244-6C4B-8F9E-0E89-2449144C01B8}"/>
              </a:ext>
            </a:extLst>
          </p:cNvPr>
          <p:cNvGraphicFramePr>
            <a:graphicFrameLocks noChangeAspect="1"/>
          </p:cNvGraphicFramePr>
          <p:nvPr>
            <p:extLst>
              <p:ext uri="{D42A27DB-BD31-4B8C-83A1-F6EECF244321}">
                <p14:modId xmlns:p14="http://schemas.microsoft.com/office/powerpoint/2010/main" val="614683061"/>
              </p:ext>
            </p:extLst>
          </p:nvPr>
        </p:nvGraphicFramePr>
        <p:xfrm>
          <a:off x="3929857" y="1456420"/>
          <a:ext cx="1677987" cy="496888"/>
        </p:xfrm>
        <a:graphic>
          <a:graphicData uri="http://schemas.openxmlformats.org/presentationml/2006/ole">
            <mc:AlternateContent xmlns:mc="http://schemas.openxmlformats.org/markup-compatibility/2006">
              <mc:Choice xmlns:v="urn:schemas-microsoft-com:vml" Requires="v">
                <p:oleObj name="Equation" r:id="rId4" imgW="952087" imgH="304668" progId="Equation.3">
                  <p:embed/>
                </p:oleObj>
              </mc:Choice>
              <mc:Fallback>
                <p:oleObj name="Equation" r:id="rId4" imgW="952087" imgH="304668" progId="Equation.3">
                  <p:embed/>
                  <p:pic>
                    <p:nvPicPr>
                      <p:cNvPr id="92166" name="Object 5">
                        <a:extLst>
                          <a:ext uri="{FF2B5EF4-FFF2-40B4-BE49-F238E27FC236}">
                            <a16:creationId xmlns:a16="http://schemas.microsoft.com/office/drawing/2014/main" id="{F70A7244-6C4B-8F9E-0E89-2449144C01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9857" y="1456420"/>
                        <a:ext cx="1677987" cy="496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a:extLst>
              <a:ext uri="{FF2B5EF4-FFF2-40B4-BE49-F238E27FC236}">
                <a16:creationId xmlns:a16="http://schemas.microsoft.com/office/drawing/2014/main" id="{FC816631-AB10-649D-2EF5-A9BC49166D1B}"/>
              </a:ext>
            </a:extLst>
          </p:cNvPr>
          <p:cNvSpPr txBox="1"/>
          <p:nvPr/>
        </p:nvSpPr>
        <p:spPr>
          <a:xfrm>
            <a:off x="391886" y="2134504"/>
            <a:ext cx="11541966" cy="923330"/>
          </a:xfrm>
          <a:prstGeom prst="rect">
            <a:avLst/>
          </a:prstGeom>
          <a:noFill/>
        </p:spPr>
        <p:txBody>
          <a:bodyPr wrap="square">
            <a:spAutoFit/>
          </a:bodyPr>
          <a:lstStyle/>
          <a:p>
            <a:pPr marL="263776" indent="-263776" defTabSz="457200" eaLnBrk="0" fontAlgn="base" hangingPunct="0">
              <a:spcBef>
                <a:spcPct val="0"/>
              </a:spcBef>
              <a:spcAft>
                <a:spcPct val="0"/>
              </a:spcAft>
              <a:buFont typeface="Wingdings" pitchFamily="2" charset="2"/>
              <a:buChar char="q"/>
              <a:defRPr/>
            </a:pPr>
            <a:r>
              <a:rPr lang="en-US" dirty="0" err="1">
                <a:solidFill>
                  <a:prstClr val="black"/>
                </a:solidFill>
                <a:latin typeface="Arial" panose="020B0604020202020204" pitchFamily="34" charset="0"/>
              </a:rPr>
              <a:t>p</a:t>
            </a:r>
            <a:r>
              <a:rPr lang="en-US" baseline="-25000" dirty="0" err="1">
                <a:solidFill>
                  <a:prstClr val="black"/>
                </a:solidFill>
                <a:latin typeface="Arial" panose="020B0604020202020204" pitchFamily="34" charset="0"/>
              </a:rPr>
              <a:t>T</a:t>
            </a:r>
            <a:r>
              <a:rPr lang="en-US" dirty="0">
                <a:solidFill>
                  <a:prstClr val="black"/>
                </a:solidFill>
                <a:latin typeface="Arial" panose="020B0604020202020204" pitchFamily="34" charset="0"/>
              </a:rPr>
              <a:t>: </a:t>
            </a:r>
            <a:r>
              <a:rPr lang="ru-RU" dirty="0">
                <a:solidFill>
                  <a:prstClr val="black"/>
                </a:solidFill>
                <a:latin typeface="Arial" panose="020B0604020202020204" pitchFamily="34" charset="0"/>
              </a:rPr>
              <a:t>Лоренц-инвариантный по отношению к ускорению в направлении пучка</a:t>
            </a:r>
          </a:p>
          <a:p>
            <a:pPr marL="263776" indent="-263776" defTabSz="457200" eaLnBrk="0" fontAlgn="base" hangingPunct="0">
              <a:spcBef>
                <a:spcPct val="0"/>
              </a:spcBef>
              <a:spcAft>
                <a:spcPct val="0"/>
              </a:spcAft>
              <a:buFont typeface="Wingdings" pitchFamily="2" charset="2"/>
              <a:buChar char="q"/>
              <a:defRPr/>
            </a:pPr>
            <a:r>
              <a:rPr lang="en-US" dirty="0" err="1">
                <a:solidFill>
                  <a:prstClr val="black"/>
                </a:solidFill>
                <a:latin typeface="Arial" panose="020B0604020202020204" pitchFamily="34" charset="0"/>
                <a:sym typeface="Symbol" pitchFamily="18" charset="2"/>
              </a:rPr>
              <a:t>p</a:t>
            </a:r>
            <a:r>
              <a:rPr lang="en-US" baseline="-25000" dirty="0" err="1">
                <a:solidFill>
                  <a:prstClr val="black"/>
                </a:solidFill>
                <a:latin typeface="Arial" panose="020B0604020202020204" pitchFamily="34" charset="0"/>
                <a:sym typeface="Symbol" pitchFamily="18" charset="2"/>
              </a:rPr>
              <a:t>T</a:t>
            </a:r>
            <a:r>
              <a:rPr lang="en-US" dirty="0">
                <a:solidFill>
                  <a:prstClr val="black"/>
                </a:solidFill>
                <a:latin typeface="Arial" panose="020B0604020202020204" pitchFamily="34" charset="0"/>
                <a:sym typeface="Symbol" pitchFamily="18" charset="2"/>
              </a:rPr>
              <a:t> </a:t>
            </a:r>
            <a:r>
              <a:rPr lang="ru-RU" dirty="0">
                <a:solidFill>
                  <a:prstClr val="black"/>
                </a:solidFill>
                <a:latin typeface="Arial" panose="020B0604020202020204" pitchFamily="34" charset="0"/>
                <a:sym typeface="Symbol" pitchFamily="18" charset="2"/>
              </a:rPr>
              <a:t> генерируется при столкновении ( </a:t>
            </a:r>
            <a:r>
              <a:rPr lang="en-US" dirty="0">
                <a:solidFill>
                  <a:prstClr val="black"/>
                </a:solidFill>
                <a:latin typeface="Arial" panose="020B0604020202020204" pitchFamily="34" charset="0"/>
                <a:sym typeface="Symbol" pitchFamily="18" charset="2"/>
              </a:rPr>
              <a:t> </a:t>
            </a:r>
            <a:r>
              <a:rPr lang="en-US" dirty="0" err="1">
                <a:solidFill>
                  <a:prstClr val="black"/>
                </a:solidFill>
                <a:latin typeface="Arial" panose="020B0604020202020204" pitchFamily="34" charset="0"/>
                <a:sym typeface="Symbol" pitchFamily="18" charset="2"/>
              </a:rPr>
              <a:t>p</a:t>
            </a:r>
            <a:r>
              <a:rPr lang="en-US" baseline="-25000" dirty="0" err="1">
                <a:solidFill>
                  <a:prstClr val="black"/>
                </a:solidFill>
                <a:latin typeface="Arial" panose="020B0604020202020204" pitchFamily="34" charset="0"/>
                <a:sym typeface="Symbol" pitchFamily="18" charset="2"/>
              </a:rPr>
              <a:t>z</a:t>
            </a:r>
            <a:r>
              <a:rPr lang="en-US" dirty="0">
                <a:solidFill>
                  <a:prstClr val="black"/>
                </a:solidFill>
                <a:latin typeface="Arial" panose="020B0604020202020204" pitchFamily="34" charset="0"/>
                <a:sym typeface="Symbol" pitchFamily="18" charset="2"/>
              </a:rPr>
              <a:t> </a:t>
            </a:r>
            <a:r>
              <a:rPr lang="ru-RU" dirty="0">
                <a:solidFill>
                  <a:prstClr val="black"/>
                </a:solidFill>
                <a:latin typeface="Arial" panose="020B0604020202020204" pitchFamily="34" charset="0"/>
                <a:sym typeface="Symbol" pitchFamily="18" charset="2"/>
              </a:rPr>
              <a:t>=  присутствует «до столкновения»)</a:t>
            </a:r>
            <a:endParaRPr lang="en-US" dirty="0">
              <a:solidFill>
                <a:prstClr val="black"/>
              </a:solidFill>
              <a:latin typeface="Arial" panose="020B0604020202020204" pitchFamily="34" charset="0"/>
            </a:endParaRPr>
          </a:p>
          <a:p>
            <a:pPr marL="263776" indent="-263776" defTabSz="457200" eaLnBrk="0" fontAlgn="base" hangingPunct="0">
              <a:spcBef>
                <a:spcPct val="0"/>
              </a:spcBef>
              <a:spcAft>
                <a:spcPct val="0"/>
              </a:spcAft>
              <a:buFont typeface="Wingdings" pitchFamily="2" charset="2"/>
              <a:buChar char="q"/>
              <a:defRPr/>
            </a:pPr>
            <a:r>
              <a:rPr lang="en-US" dirty="0">
                <a:solidFill>
                  <a:prstClr val="black"/>
                </a:solidFill>
                <a:latin typeface="Arial" panose="020B0604020202020204" pitchFamily="34" charset="0"/>
              </a:rPr>
              <a:t>y: </a:t>
            </a:r>
            <a:r>
              <a:rPr lang="ru-RU" dirty="0">
                <a:solidFill>
                  <a:prstClr val="black"/>
                </a:solidFill>
                <a:latin typeface="Arial" panose="020B0604020202020204" pitchFamily="34" charset="0"/>
              </a:rPr>
              <a:t>не </a:t>
            </a:r>
            <a:r>
              <a:rPr lang="ru-RU" dirty="0" err="1">
                <a:solidFill>
                  <a:prstClr val="black"/>
                </a:solidFill>
                <a:latin typeface="Arial" panose="020B0604020202020204" pitchFamily="34" charset="0"/>
              </a:rPr>
              <a:t>лоренц</a:t>
            </a:r>
            <a:r>
              <a:rPr lang="ru-RU" dirty="0">
                <a:solidFill>
                  <a:prstClr val="black"/>
                </a:solidFill>
                <a:latin typeface="Arial" panose="020B0604020202020204" pitchFamily="34" charset="0"/>
              </a:rPr>
              <a:t>-инвариант, а аддитивный закон преобразования</a:t>
            </a:r>
            <a:r>
              <a:rPr lang="en-US" dirty="0">
                <a:solidFill>
                  <a:prstClr val="black"/>
                </a:solidFill>
                <a:latin typeface="Arial" panose="020B0604020202020204" pitchFamily="34" charset="0"/>
              </a:rPr>
              <a:t> </a:t>
            </a:r>
            <a:r>
              <a:rPr lang="en-US" dirty="0">
                <a:solidFill>
                  <a:prstClr val="black"/>
                </a:solidFill>
                <a:latin typeface="Arial" panose="020B0604020202020204" pitchFamily="34" charset="0"/>
                <a:sym typeface="Wingdings" pitchFamily="2" charset="2"/>
              </a:rPr>
              <a:t> y’=y-y</a:t>
            </a:r>
            <a:r>
              <a:rPr lang="en-US" baseline="-25000" dirty="0">
                <a:solidFill>
                  <a:prstClr val="black"/>
                </a:solidFill>
                <a:latin typeface="Arial" panose="020B0604020202020204" pitchFamily="34" charset="0"/>
                <a:sym typeface="Symbol"/>
              </a:rPr>
              <a:t>    </a:t>
            </a:r>
            <a:r>
              <a:rPr lang="en-US" dirty="0">
                <a:solidFill>
                  <a:prstClr val="black"/>
                </a:solidFill>
                <a:latin typeface="Arial" panose="020B0604020202020204" pitchFamily="34" charset="0"/>
                <a:sym typeface="Symbol"/>
              </a:rPr>
              <a:t> (y</a:t>
            </a:r>
            <a:r>
              <a:rPr lang="en-US" baseline="-25000" dirty="0">
                <a:solidFill>
                  <a:prstClr val="black"/>
                </a:solidFill>
                <a:latin typeface="Arial" panose="020B0604020202020204" pitchFamily="34" charset="0"/>
                <a:sym typeface="Symbol"/>
              </a:rPr>
              <a:t>  </a:t>
            </a:r>
            <a:r>
              <a:rPr lang="en-US" dirty="0">
                <a:solidFill>
                  <a:prstClr val="black"/>
                </a:solidFill>
                <a:latin typeface="Arial" panose="020B0604020202020204" pitchFamily="34" charset="0"/>
                <a:sym typeface="Symbol"/>
              </a:rPr>
              <a:t> </a:t>
            </a:r>
            <a:r>
              <a:rPr lang="ru-RU" dirty="0">
                <a:solidFill>
                  <a:prstClr val="black"/>
                </a:solidFill>
                <a:latin typeface="Arial" panose="020B0604020202020204" pitchFamily="34" charset="0"/>
                <a:sym typeface="Symbol"/>
              </a:rPr>
              <a:t>быстрота </a:t>
            </a:r>
            <a:r>
              <a:rPr lang="ru-RU" dirty="0" err="1">
                <a:solidFill>
                  <a:prstClr val="black"/>
                </a:solidFill>
                <a:latin typeface="Arial" panose="020B0604020202020204" pitchFamily="34" charset="0"/>
                <a:sym typeface="Symbol"/>
              </a:rPr>
              <a:t>реф</a:t>
            </a:r>
            <a:r>
              <a:rPr lang="ru-RU" dirty="0">
                <a:solidFill>
                  <a:prstClr val="black"/>
                </a:solidFill>
                <a:latin typeface="Arial" panose="020B0604020202020204" pitchFamily="34" charset="0"/>
                <a:sym typeface="Symbol"/>
              </a:rPr>
              <a:t>. </a:t>
            </a:r>
            <a:r>
              <a:rPr lang="en-US" dirty="0">
                <a:solidFill>
                  <a:prstClr val="black"/>
                </a:solidFill>
                <a:latin typeface="Arial" panose="020B0604020202020204" pitchFamily="34" charset="0"/>
                <a:sym typeface="Symbol"/>
              </a:rPr>
              <a:t>c</a:t>
            </a:r>
            <a:r>
              <a:rPr lang="ru-RU" dirty="0" err="1">
                <a:solidFill>
                  <a:prstClr val="black"/>
                </a:solidFill>
                <a:latin typeface="Arial" panose="020B0604020202020204" pitchFamily="34" charset="0"/>
                <a:sym typeface="Symbol"/>
              </a:rPr>
              <a:t>истемы</a:t>
            </a:r>
            <a:r>
              <a:rPr lang="en-US" dirty="0">
                <a:solidFill>
                  <a:prstClr val="black"/>
                </a:solidFill>
                <a:latin typeface="Arial" panose="020B0604020202020204" pitchFamily="34" charset="0"/>
                <a:sym typeface="Symbol"/>
              </a:rPr>
              <a:t>)</a:t>
            </a:r>
            <a:r>
              <a:rPr lang="ru-RU" dirty="0">
                <a:solidFill>
                  <a:prstClr val="black"/>
                </a:solidFill>
                <a:latin typeface="Arial" panose="020B0604020202020204" pitchFamily="34" charset="0"/>
                <a:sym typeface="Symbol"/>
              </a:rPr>
              <a:t> </a:t>
            </a:r>
            <a:r>
              <a:rPr lang="en-US" dirty="0">
                <a:solidFill>
                  <a:srgbClr val="FFFFFF"/>
                </a:solidFill>
                <a:latin typeface="Arial" panose="020B0604020202020204" pitchFamily="34" charset="0"/>
                <a:sym typeface="Symbol"/>
              </a:rPr>
              <a:t>o</a:t>
            </a:r>
            <a:endParaRPr lang="it-IT" dirty="0">
              <a:solidFill>
                <a:srgbClr val="FFFFFF"/>
              </a:solidFill>
              <a:latin typeface="Arial" panose="020B0604020202020204" pitchFamily="34" charset="0"/>
            </a:endParaRPr>
          </a:p>
        </p:txBody>
      </p:sp>
      <p:graphicFrame>
        <p:nvGraphicFramePr>
          <p:cNvPr id="92169" name="Object 8">
            <a:extLst>
              <a:ext uri="{FF2B5EF4-FFF2-40B4-BE49-F238E27FC236}">
                <a16:creationId xmlns:a16="http://schemas.microsoft.com/office/drawing/2014/main" id="{02A7B42B-B835-3546-CA94-8C81EBA71EC0}"/>
              </a:ext>
            </a:extLst>
          </p:cNvPr>
          <p:cNvGraphicFramePr>
            <a:graphicFrameLocks noChangeAspect="1"/>
          </p:cNvGraphicFramePr>
          <p:nvPr>
            <p:extLst>
              <p:ext uri="{D42A27DB-BD31-4B8C-83A1-F6EECF244321}">
                <p14:modId xmlns:p14="http://schemas.microsoft.com/office/powerpoint/2010/main" val="3111129065"/>
              </p:ext>
            </p:extLst>
          </p:nvPr>
        </p:nvGraphicFramePr>
        <p:xfrm>
          <a:off x="8483618" y="3608524"/>
          <a:ext cx="3647669" cy="801687"/>
        </p:xfrm>
        <a:graphic>
          <a:graphicData uri="http://schemas.openxmlformats.org/presentationml/2006/ole">
            <mc:AlternateContent xmlns:mc="http://schemas.openxmlformats.org/markup-compatibility/2006">
              <mc:Choice xmlns:v="urn:schemas-microsoft-com:vml" Requires="v">
                <p:oleObj name="Equation" r:id="rId6" imgW="2247900" imgH="508000" progId="Equation.3">
                  <p:embed/>
                </p:oleObj>
              </mc:Choice>
              <mc:Fallback>
                <p:oleObj name="Equation" r:id="rId6" imgW="2247900" imgH="508000" progId="Equation.3">
                  <p:embed/>
                  <p:pic>
                    <p:nvPicPr>
                      <p:cNvPr id="92169" name="Object 8">
                        <a:extLst>
                          <a:ext uri="{FF2B5EF4-FFF2-40B4-BE49-F238E27FC236}">
                            <a16:creationId xmlns:a16="http://schemas.microsoft.com/office/drawing/2014/main" id="{02A7B42B-B835-3546-CA94-8C81EBA71E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3618" y="3608524"/>
                        <a:ext cx="3647669" cy="801687"/>
                      </a:xfrm>
                      <a:prstGeom prst="rect">
                        <a:avLst/>
                      </a:prstGeom>
                      <a:solidFill>
                        <a:schemeClr val="bg1"/>
                      </a:solidFill>
                      <a:ln>
                        <a:noFill/>
                      </a:ln>
                    </p:spPr>
                  </p:pic>
                </p:oleObj>
              </mc:Fallback>
            </mc:AlternateContent>
          </a:graphicData>
        </a:graphic>
      </p:graphicFrame>
      <p:sp>
        <p:nvSpPr>
          <p:cNvPr id="38922" name="TextBox 9">
            <a:extLst>
              <a:ext uri="{FF2B5EF4-FFF2-40B4-BE49-F238E27FC236}">
                <a16:creationId xmlns:a16="http://schemas.microsoft.com/office/drawing/2014/main" id="{CBA8BA3F-1E25-2CFB-BFB6-F83329A8EF1E}"/>
              </a:ext>
            </a:extLst>
          </p:cNvPr>
          <p:cNvSpPr txBox="1">
            <a:spLocks noChangeArrowheads="1"/>
          </p:cNvSpPr>
          <p:nvPr/>
        </p:nvSpPr>
        <p:spPr bwMode="auto">
          <a:xfrm>
            <a:off x="8737600" y="5598697"/>
            <a:ext cx="3359150" cy="433387"/>
          </a:xfrm>
          <a:prstGeom prst="rect">
            <a:avLst/>
          </a:prstGeom>
          <a:no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200" eaLnBrk="0" fontAlgn="base" hangingPunct="0">
              <a:spcBef>
                <a:spcPct val="0"/>
              </a:spcBef>
              <a:spcAft>
                <a:spcPct val="0"/>
              </a:spcAft>
              <a:buNone/>
              <a:defRPr/>
            </a:pPr>
            <a:r>
              <a:rPr lang="en-US" altLang="ru-RU" sz="2215" dirty="0">
                <a:solidFill>
                  <a:prstClr val="black"/>
                </a:solidFill>
              </a:rPr>
              <a:t>y~</a:t>
            </a:r>
            <a:r>
              <a:rPr lang="en-US" altLang="ru-RU" sz="2215" dirty="0">
                <a:solidFill>
                  <a:prstClr val="black"/>
                </a:solidFill>
                <a:sym typeface="Symbol" panose="05050102010706020507" pitchFamily="18" charset="2"/>
              </a:rPr>
              <a:t> for relativistic particles</a:t>
            </a:r>
            <a:endParaRPr lang="it-IT" altLang="ru-RU" sz="2215" dirty="0">
              <a:solidFill>
                <a:prstClr val="black"/>
              </a:solidFill>
            </a:endParaRPr>
          </a:p>
        </p:txBody>
      </p:sp>
      <p:graphicFrame>
        <p:nvGraphicFramePr>
          <p:cNvPr id="92172" name="Object 11">
            <a:extLst>
              <a:ext uri="{FF2B5EF4-FFF2-40B4-BE49-F238E27FC236}">
                <a16:creationId xmlns:a16="http://schemas.microsoft.com/office/drawing/2014/main" id="{110DD660-F69A-7A0B-3B91-D046C24C15CC}"/>
              </a:ext>
            </a:extLst>
          </p:cNvPr>
          <p:cNvGraphicFramePr>
            <a:graphicFrameLocks noChangeAspect="1"/>
          </p:cNvGraphicFramePr>
          <p:nvPr>
            <p:extLst>
              <p:ext uri="{D42A27DB-BD31-4B8C-83A1-F6EECF244321}">
                <p14:modId xmlns:p14="http://schemas.microsoft.com/office/powerpoint/2010/main" val="210415428"/>
              </p:ext>
            </p:extLst>
          </p:nvPr>
        </p:nvGraphicFramePr>
        <p:xfrm>
          <a:off x="8416925" y="1435320"/>
          <a:ext cx="1724025" cy="496887"/>
        </p:xfrm>
        <a:graphic>
          <a:graphicData uri="http://schemas.openxmlformats.org/presentationml/2006/ole">
            <mc:AlternateContent xmlns:mc="http://schemas.openxmlformats.org/markup-compatibility/2006">
              <mc:Choice xmlns:v="urn:schemas-microsoft-com:vml" Requires="v">
                <p:oleObj name="Equation" r:id="rId8" imgW="977476" imgH="304668" progId="Equation.3">
                  <p:embed/>
                </p:oleObj>
              </mc:Choice>
              <mc:Fallback>
                <p:oleObj name="Equation" r:id="rId8" imgW="977476" imgH="304668" progId="Equation.3">
                  <p:embed/>
                  <p:pic>
                    <p:nvPicPr>
                      <p:cNvPr id="92172" name="Object 11">
                        <a:extLst>
                          <a:ext uri="{FF2B5EF4-FFF2-40B4-BE49-F238E27FC236}">
                            <a16:creationId xmlns:a16="http://schemas.microsoft.com/office/drawing/2014/main" id="{110DD660-F69A-7A0B-3B91-D046C24C15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6925" y="1435320"/>
                        <a:ext cx="1724025" cy="496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40">
            <a:extLst>
              <a:ext uri="{FF2B5EF4-FFF2-40B4-BE49-F238E27FC236}">
                <a16:creationId xmlns:a16="http://schemas.microsoft.com/office/drawing/2014/main" id="{BF1F8FEA-0D55-32A7-614A-CB9310D2AC31}"/>
              </a:ext>
            </a:extLst>
          </p:cNvPr>
          <p:cNvGrpSpPr>
            <a:grpSpLocks/>
          </p:cNvGrpSpPr>
          <p:nvPr/>
        </p:nvGrpSpPr>
        <p:grpSpPr bwMode="auto">
          <a:xfrm>
            <a:off x="222704" y="2925323"/>
            <a:ext cx="8514896" cy="3585020"/>
            <a:chOff x="596" y="565"/>
            <a:chExt cx="4593" cy="1987"/>
          </a:xfrm>
        </p:grpSpPr>
        <p:grpSp>
          <p:nvGrpSpPr>
            <p:cNvPr id="3" name="Group 35">
              <a:extLst>
                <a:ext uri="{FF2B5EF4-FFF2-40B4-BE49-F238E27FC236}">
                  <a16:creationId xmlns:a16="http://schemas.microsoft.com/office/drawing/2014/main" id="{B7AAB53F-1F7A-0BB7-E75A-D92F1AD7BA04}"/>
                </a:ext>
              </a:extLst>
            </p:cNvPr>
            <p:cNvGrpSpPr>
              <a:grpSpLocks/>
            </p:cNvGrpSpPr>
            <p:nvPr/>
          </p:nvGrpSpPr>
          <p:grpSpPr bwMode="auto">
            <a:xfrm>
              <a:off x="596" y="565"/>
              <a:ext cx="4593" cy="1987"/>
              <a:chOff x="596" y="1189"/>
              <a:chExt cx="4593" cy="1987"/>
            </a:xfrm>
          </p:grpSpPr>
          <p:grpSp>
            <p:nvGrpSpPr>
              <p:cNvPr id="6" name="Group 31">
                <a:extLst>
                  <a:ext uri="{FF2B5EF4-FFF2-40B4-BE49-F238E27FC236}">
                    <a16:creationId xmlns:a16="http://schemas.microsoft.com/office/drawing/2014/main" id="{777F7A71-D3AA-0DAE-21B8-2C9BAC797C45}"/>
                  </a:ext>
                </a:extLst>
              </p:cNvPr>
              <p:cNvGrpSpPr>
                <a:grpSpLocks/>
              </p:cNvGrpSpPr>
              <p:nvPr/>
            </p:nvGrpSpPr>
            <p:grpSpPr bwMode="auto">
              <a:xfrm>
                <a:off x="596" y="1189"/>
                <a:ext cx="4593" cy="1987"/>
                <a:chOff x="596" y="1072"/>
                <a:chExt cx="4593" cy="1987"/>
              </a:xfrm>
            </p:grpSpPr>
            <p:grpSp>
              <p:nvGrpSpPr>
                <p:cNvPr id="9" name="Group 15">
                  <a:extLst>
                    <a:ext uri="{FF2B5EF4-FFF2-40B4-BE49-F238E27FC236}">
                      <a16:creationId xmlns:a16="http://schemas.microsoft.com/office/drawing/2014/main" id="{F13E9443-D069-6DF2-23E7-93B15AAACC83}"/>
                    </a:ext>
                  </a:extLst>
                </p:cNvPr>
                <p:cNvGrpSpPr>
                  <a:grpSpLocks/>
                </p:cNvGrpSpPr>
                <p:nvPr/>
              </p:nvGrpSpPr>
              <p:grpSpPr bwMode="auto">
                <a:xfrm>
                  <a:off x="596" y="1322"/>
                  <a:ext cx="4439" cy="1737"/>
                  <a:chOff x="596" y="1610"/>
                  <a:chExt cx="4439" cy="1737"/>
                </a:xfrm>
              </p:grpSpPr>
              <p:grpSp>
                <p:nvGrpSpPr>
                  <p:cNvPr id="13" name="Group 13">
                    <a:extLst>
                      <a:ext uri="{FF2B5EF4-FFF2-40B4-BE49-F238E27FC236}">
                        <a16:creationId xmlns:a16="http://schemas.microsoft.com/office/drawing/2014/main" id="{713F4CFD-9768-BA85-0A30-5C961B4DAAF8}"/>
                      </a:ext>
                    </a:extLst>
                  </p:cNvPr>
                  <p:cNvGrpSpPr>
                    <a:grpSpLocks/>
                  </p:cNvGrpSpPr>
                  <p:nvPr/>
                </p:nvGrpSpPr>
                <p:grpSpPr bwMode="auto">
                  <a:xfrm>
                    <a:off x="596" y="1610"/>
                    <a:ext cx="1710" cy="1729"/>
                    <a:chOff x="596" y="1610"/>
                    <a:chExt cx="1710" cy="1729"/>
                  </a:xfrm>
                </p:grpSpPr>
                <p:pic>
                  <p:nvPicPr>
                    <p:cNvPr id="18" name="Picture 5">
                      <a:extLst>
                        <a:ext uri="{FF2B5EF4-FFF2-40B4-BE49-F238E27FC236}">
                          <a16:creationId xmlns:a16="http://schemas.microsoft.com/office/drawing/2014/main" id="{7622F874-0688-BA46-983C-239BFDE1F9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6" y="1610"/>
                      <a:ext cx="1710" cy="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7">
                      <a:extLst>
                        <a:ext uri="{FF2B5EF4-FFF2-40B4-BE49-F238E27FC236}">
                          <a16:creationId xmlns:a16="http://schemas.microsoft.com/office/drawing/2014/main" id="{3E47170A-C21D-38A1-308D-A1589CC71B1A}"/>
                        </a:ext>
                      </a:extLst>
                    </p:cNvPr>
                    <p:cNvSpPr>
                      <a:spLocks noChangeShapeType="1"/>
                    </p:cNvSpPr>
                    <p:nvPr/>
                  </p:nvSpPr>
                  <p:spPr bwMode="auto">
                    <a:xfrm>
                      <a:off x="1431" y="2453"/>
                      <a:ext cx="789" cy="0"/>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 name="Line 8">
                      <a:extLst>
                        <a:ext uri="{FF2B5EF4-FFF2-40B4-BE49-F238E27FC236}">
                          <a16:creationId xmlns:a16="http://schemas.microsoft.com/office/drawing/2014/main" id="{8F08B4D4-77EC-8D43-6B3C-1AA84074BDA0}"/>
                        </a:ext>
                      </a:extLst>
                    </p:cNvPr>
                    <p:cNvSpPr>
                      <a:spLocks noChangeShapeType="1"/>
                    </p:cNvSpPr>
                    <p:nvPr/>
                  </p:nvSpPr>
                  <p:spPr bwMode="auto">
                    <a:xfrm rot="-5400000">
                      <a:off x="1045" y="2293"/>
                      <a:ext cx="789" cy="0"/>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1" i="0" u="none" strike="noStrike" kern="0" cap="none" spc="0" normalizeH="0" baseline="0" noProof="0">
                        <a:ln>
                          <a:noFill/>
                        </a:ln>
                        <a:solidFill>
                          <a:srgbClr val="000000"/>
                        </a:solidFill>
                        <a:effectLst/>
                        <a:uLnTx/>
                        <a:uFillTx/>
                        <a:latin typeface="Arial" panose="020B0604020202020204" pitchFamily="34" charset="0"/>
                      </a:endParaRPr>
                    </a:p>
                  </p:txBody>
                </p:sp>
              </p:grpSp>
              <p:grpSp>
                <p:nvGrpSpPr>
                  <p:cNvPr id="14" name="Group 14">
                    <a:extLst>
                      <a:ext uri="{FF2B5EF4-FFF2-40B4-BE49-F238E27FC236}">
                        <a16:creationId xmlns:a16="http://schemas.microsoft.com/office/drawing/2014/main" id="{828B3EA4-9278-CAF7-0ADB-79F032E42623}"/>
                      </a:ext>
                    </a:extLst>
                  </p:cNvPr>
                  <p:cNvGrpSpPr>
                    <a:grpSpLocks/>
                  </p:cNvGrpSpPr>
                  <p:nvPr/>
                </p:nvGrpSpPr>
                <p:grpSpPr bwMode="auto">
                  <a:xfrm>
                    <a:off x="2728" y="1619"/>
                    <a:ext cx="2307" cy="1728"/>
                    <a:chOff x="2728" y="1619"/>
                    <a:chExt cx="2307" cy="1728"/>
                  </a:xfrm>
                </p:grpSpPr>
                <p:pic>
                  <p:nvPicPr>
                    <p:cNvPr id="15" name="Picture 6">
                      <a:extLst>
                        <a:ext uri="{FF2B5EF4-FFF2-40B4-BE49-F238E27FC236}">
                          <a16:creationId xmlns:a16="http://schemas.microsoft.com/office/drawing/2014/main" id="{54B9D492-21CC-C1BD-1438-AD17252FDF0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28" y="1619"/>
                      <a:ext cx="2240"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11">
                      <a:extLst>
                        <a:ext uri="{FF2B5EF4-FFF2-40B4-BE49-F238E27FC236}">
                          <a16:creationId xmlns:a16="http://schemas.microsoft.com/office/drawing/2014/main" id="{63587BCB-E841-610F-0532-B35726E486FD}"/>
                        </a:ext>
                      </a:extLst>
                    </p:cNvPr>
                    <p:cNvSpPr>
                      <a:spLocks noChangeShapeType="1"/>
                    </p:cNvSpPr>
                    <p:nvPr/>
                  </p:nvSpPr>
                  <p:spPr bwMode="auto">
                    <a:xfrm>
                      <a:off x="2846" y="2430"/>
                      <a:ext cx="2189" cy="0"/>
                    </a:xfrm>
                    <a:prstGeom prst="line">
                      <a:avLst/>
                    </a:prstGeom>
                    <a:noFill/>
                    <a:ln w="9525">
                      <a:solidFill>
                        <a:srgbClr val="80808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17" name="Line 12">
                      <a:extLst>
                        <a:ext uri="{FF2B5EF4-FFF2-40B4-BE49-F238E27FC236}">
                          <a16:creationId xmlns:a16="http://schemas.microsoft.com/office/drawing/2014/main" id="{AC4C6E04-2AE2-67B2-F9FE-92CA97044686}"/>
                        </a:ext>
                      </a:extLst>
                    </p:cNvPr>
                    <p:cNvSpPr>
                      <a:spLocks noChangeShapeType="1"/>
                    </p:cNvSpPr>
                    <p:nvPr/>
                  </p:nvSpPr>
                  <p:spPr bwMode="auto">
                    <a:xfrm flipV="1">
                      <a:off x="3761" y="1811"/>
                      <a:ext cx="1104" cy="603"/>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1" i="0" u="none" strike="noStrike" kern="0" cap="none" spc="0" normalizeH="0" baseline="0" noProof="0">
                        <a:ln>
                          <a:noFill/>
                        </a:ln>
                        <a:solidFill>
                          <a:srgbClr val="000000"/>
                        </a:solidFill>
                        <a:effectLst/>
                        <a:uLnTx/>
                        <a:uFillTx/>
                        <a:latin typeface="Arial" panose="020B0604020202020204" pitchFamily="34" charset="0"/>
                      </a:endParaRPr>
                    </a:p>
                  </p:txBody>
                </p:sp>
              </p:grpSp>
            </p:grpSp>
            <p:sp>
              <p:nvSpPr>
                <p:cNvPr id="10" name="Text Box 28">
                  <a:extLst>
                    <a:ext uri="{FF2B5EF4-FFF2-40B4-BE49-F238E27FC236}">
                      <a16:creationId xmlns:a16="http://schemas.microsoft.com/office/drawing/2014/main" id="{A6977BA0-C66D-EBA6-8BC3-DD7617D4BC70}"/>
                    </a:ext>
                  </a:extLst>
                </p:cNvPr>
                <p:cNvSpPr txBox="1">
                  <a:spLocks noChangeArrowheads="1"/>
                </p:cNvSpPr>
                <p:nvPr/>
              </p:nvSpPr>
              <p:spPr bwMode="auto">
                <a:xfrm flipV="1">
                  <a:off x="2286" y="2049"/>
                  <a:ext cx="221"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ru-RU" sz="2400" b="1" i="0" u="none" strike="noStrike" kern="0" cap="none" spc="0" normalizeH="0" baseline="0" noProof="0" dirty="0">
                      <a:ln>
                        <a:noFill/>
                      </a:ln>
                      <a:solidFill>
                        <a:srgbClr val="E30B0B"/>
                      </a:solidFill>
                      <a:effectLst/>
                      <a:uLnTx/>
                      <a:uFillTx/>
                      <a:latin typeface="Times New Roman" panose="02020603050405020304" pitchFamily="18" charset="0"/>
                      <a:ea typeface="MS PGothic" panose="020B0600070205080204" pitchFamily="34" charset="-128"/>
                    </a:rPr>
                    <a:t>x</a:t>
                  </a:r>
                </a:p>
              </p:txBody>
            </p:sp>
            <p:sp>
              <p:nvSpPr>
                <p:cNvPr id="11" name="Text Box 29">
                  <a:extLst>
                    <a:ext uri="{FF2B5EF4-FFF2-40B4-BE49-F238E27FC236}">
                      <a16:creationId xmlns:a16="http://schemas.microsoft.com/office/drawing/2014/main" id="{89E7C335-6563-4ABF-CFA6-F9542405C2AB}"/>
                    </a:ext>
                  </a:extLst>
                </p:cNvPr>
                <p:cNvSpPr txBox="1">
                  <a:spLocks noChangeArrowheads="1"/>
                </p:cNvSpPr>
                <p:nvPr/>
              </p:nvSpPr>
              <p:spPr bwMode="auto">
                <a:xfrm>
                  <a:off x="1333" y="1072"/>
                  <a:ext cx="196"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ru-RU" sz="2400" b="1" i="0" u="none" strike="noStrike" kern="0" cap="none" spc="0" normalizeH="0" baseline="0" noProof="0" dirty="0">
                      <a:ln>
                        <a:noFill/>
                      </a:ln>
                      <a:solidFill>
                        <a:srgbClr val="E30B0B"/>
                      </a:solidFill>
                      <a:effectLst/>
                      <a:uLnTx/>
                      <a:uFillTx/>
                      <a:latin typeface="Times New Roman" panose="02020603050405020304" pitchFamily="18" charset="0"/>
                      <a:ea typeface="MS PGothic" panose="020B0600070205080204" pitchFamily="34" charset="-128"/>
                    </a:rPr>
                    <a:t>y</a:t>
                  </a:r>
                </a:p>
              </p:txBody>
            </p:sp>
            <p:sp>
              <p:nvSpPr>
                <p:cNvPr id="12" name="Text Box 30">
                  <a:extLst>
                    <a:ext uri="{FF2B5EF4-FFF2-40B4-BE49-F238E27FC236}">
                      <a16:creationId xmlns:a16="http://schemas.microsoft.com/office/drawing/2014/main" id="{E2173266-105A-65EA-7B38-C31B5BA31CA7}"/>
                    </a:ext>
                  </a:extLst>
                </p:cNvPr>
                <p:cNvSpPr txBox="1">
                  <a:spLocks noChangeArrowheads="1"/>
                </p:cNvSpPr>
                <p:nvPr/>
              </p:nvSpPr>
              <p:spPr bwMode="auto">
                <a:xfrm>
                  <a:off x="5052" y="1993"/>
                  <a:ext cx="137"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ru-RU" sz="2400" b="1" i="0" u="none" strike="noStrike" kern="0" cap="none" spc="0" normalizeH="0" baseline="0" noProof="0" dirty="0">
                      <a:ln>
                        <a:noFill/>
                      </a:ln>
                      <a:solidFill>
                        <a:srgbClr val="E30B0B"/>
                      </a:solidFill>
                      <a:effectLst/>
                      <a:uLnTx/>
                      <a:uFillTx/>
                      <a:latin typeface="Times New Roman" panose="02020603050405020304" pitchFamily="18" charset="0"/>
                      <a:ea typeface="MS PGothic" panose="020B0600070205080204" pitchFamily="34" charset="-128"/>
                    </a:rPr>
                    <a:t>z</a:t>
                  </a:r>
                </a:p>
              </p:txBody>
            </p:sp>
          </p:grpSp>
          <p:sp>
            <p:nvSpPr>
              <p:cNvPr id="8" name="Line 32">
                <a:extLst>
                  <a:ext uri="{FF2B5EF4-FFF2-40B4-BE49-F238E27FC236}">
                    <a16:creationId xmlns:a16="http://schemas.microsoft.com/office/drawing/2014/main" id="{B5C0A146-4874-D86F-DB9A-8EABC2B84C40}"/>
                  </a:ext>
                </a:extLst>
              </p:cNvPr>
              <p:cNvSpPr>
                <a:spLocks noChangeShapeType="1"/>
              </p:cNvSpPr>
              <p:nvPr/>
            </p:nvSpPr>
            <p:spPr bwMode="auto">
              <a:xfrm flipV="1">
                <a:off x="1431" y="1637"/>
                <a:ext cx="730" cy="639"/>
              </a:xfrm>
              <a:prstGeom prst="line">
                <a:avLst/>
              </a:prstGeom>
              <a:noFill/>
              <a:ln w="9525">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1" i="0" u="none" strike="noStrike" kern="0" cap="none" spc="0" normalizeH="0" baseline="0" noProof="0">
                  <a:ln>
                    <a:noFill/>
                  </a:ln>
                  <a:solidFill>
                    <a:srgbClr val="000000"/>
                  </a:solidFill>
                  <a:effectLst/>
                  <a:uLnTx/>
                  <a:uFillTx/>
                  <a:latin typeface="Arial" panose="020B0604020202020204" pitchFamily="34" charset="0"/>
                </a:endParaRPr>
              </a:p>
            </p:txBody>
          </p:sp>
        </p:grpSp>
        <p:sp>
          <p:nvSpPr>
            <p:cNvPr id="4" name="Text Box 33">
              <a:extLst>
                <a:ext uri="{FF2B5EF4-FFF2-40B4-BE49-F238E27FC236}">
                  <a16:creationId xmlns:a16="http://schemas.microsoft.com/office/drawing/2014/main" id="{57864149-93CD-36BA-3DC2-067FB00FEE24}"/>
                </a:ext>
              </a:extLst>
            </p:cNvPr>
            <p:cNvSpPr txBox="1">
              <a:spLocks noChangeArrowheads="1"/>
            </p:cNvSpPr>
            <p:nvPr/>
          </p:nvSpPr>
          <p:spPr bwMode="auto">
            <a:xfrm>
              <a:off x="1552" y="1379"/>
              <a:ext cx="218"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l-GR" altLang="ru-RU" sz="2400" b="1" i="0" u="none" strike="noStrike" kern="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φ</a:t>
              </a:r>
            </a:p>
          </p:txBody>
        </p:sp>
        <p:sp>
          <p:nvSpPr>
            <p:cNvPr id="5" name="Text Box 34">
              <a:extLst>
                <a:ext uri="{FF2B5EF4-FFF2-40B4-BE49-F238E27FC236}">
                  <a16:creationId xmlns:a16="http://schemas.microsoft.com/office/drawing/2014/main" id="{4DC5128B-8A6C-6955-E784-9775744EDD98}"/>
                </a:ext>
              </a:extLst>
            </p:cNvPr>
            <p:cNvSpPr txBox="1">
              <a:spLocks noChangeArrowheads="1"/>
            </p:cNvSpPr>
            <p:nvPr/>
          </p:nvSpPr>
          <p:spPr bwMode="auto">
            <a:xfrm>
              <a:off x="4499" y="1132"/>
              <a:ext cx="366"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l-GR" altLang="ru-RU" sz="2400" b="1" i="0" u="none" strike="noStrike" kern="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θ</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A3CF2-7549-EF9D-825D-154F04F03082}"/>
            </a:ext>
          </a:extLst>
        </p:cNvPr>
        <p:cNvGrpSpPr/>
        <p:nvPr/>
      </p:nvGrpSpPr>
      <p:grpSpPr>
        <a:xfrm>
          <a:off x="0" y="0"/>
          <a:ext cx="0" cy="0"/>
          <a:chOff x="0" y="0"/>
          <a:chExt cx="0" cy="0"/>
        </a:xfrm>
      </p:grpSpPr>
      <p:sp>
        <p:nvSpPr>
          <p:cNvPr id="214018" name="Slide Number Placeholder 5">
            <a:extLst>
              <a:ext uri="{FF2B5EF4-FFF2-40B4-BE49-F238E27FC236}">
                <a16:creationId xmlns:a16="http://schemas.microsoft.com/office/drawing/2014/main" id="{80C8733F-D166-3E48-0CF6-09D60ABBDE8C}"/>
              </a:ext>
            </a:extLst>
          </p:cNvPr>
          <p:cNvSpPr>
            <a:spLocks noGrp="1"/>
          </p:cNvSpPr>
          <p:nvPr>
            <p:ph type="sldNum" sz="quarter" idx="12"/>
          </p:nvPr>
        </p:nvSpPr>
        <p:spPr bwMode="auto">
          <a:xfrm>
            <a:off x="9613173" y="6434004"/>
            <a:ext cx="213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b="0" kern="1200">
                <a:solidFill>
                  <a:srgbClr val="000000"/>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B2CC7B-DC3B-44B7-8AE0-DC1A12099EF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ru-RU"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4019" name="Rectangle 2">
            <a:extLst>
              <a:ext uri="{FF2B5EF4-FFF2-40B4-BE49-F238E27FC236}">
                <a16:creationId xmlns:a16="http://schemas.microsoft.com/office/drawing/2014/main" id="{705E8169-57A7-5E38-27BA-BE8C6E4660BC}"/>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0" name="Rectangle 3">
            <a:extLst>
              <a:ext uri="{FF2B5EF4-FFF2-40B4-BE49-F238E27FC236}">
                <a16:creationId xmlns:a16="http://schemas.microsoft.com/office/drawing/2014/main" id="{0E6CC830-7AAC-792D-08D6-4B1872B57DCD}"/>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1" name="Rectangle 4">
            <a:extLst>
              <a:ext uri="{FF2B5EF4-FFF2-40B4-BE49-F238E27FC236}">
                <a16:creationId xmlns:a16="http://schemas.microsoft.com/office/drawing/2014/main" id="{D945A47C-245D-A30A-2035-F94C93C05A32}"/>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2" name="Rectangle 5">
            <a:extLst>
              <a:ext uri="{FF2B5EF4-FFF2-40B4-BE49-F238E27FC236}">
                <a16:creationId xmlns:a16="http://schemas.microsoft.com/office/drawing/2014/main" id="{1A4BCBD1-3732-C852-9F43-687534F3F487}"/>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3" name="Rectangle 6">
            <a:extLst>
              <a:ext uri="{FF2B5EF4-FFF2-40B4-BE49-F238E27FC236}">
                <a16:creationId xmlns:a16="http://schemas.microsoft.com/office/drawing/2014/main" id="{210E86D5-BD3F-46C0-C6A4-6724FDF20BB3}"/>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4" name="Rectangle 4">
            <a:extLst>
              <a:ext uri="{FF2B5EF4-FFF2-40B4-BE49-F238E27FC236}">
                <a16:creationId xmlns:a16="http://schemas.microsoft.com/office/drawing/2014/main" id="{7481B574-B658-A30C-6C63-C6E0659C7748}"/>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5" name="Rectangle 5">
            <a:extLst>
              <a:ext uri="{FF2B5EF4-FFF2-40B4-BE49-F238E27FC236}">
                <a16:creationId xmlns:a16="http://schemas.microsoft.com/office/drawing/2014/main" id="{D3E1A437-9D78-639A-EECC-85A3D09368EE}"/>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6" name="Rectangle 6">
            <a:extLst>
              <a:ext uri="{FF2B5EF4-FFF2-40B4-BE49-F238E27FC236}">
                <a16:creationId xmlns:a16="http://schemas.microsoft.com/office/drawing/2014/main" id="{70167DBA-A04C-6B52-BCEB-FFDF35103795}"/>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7" name="Rectangle 7">
            <a:extLst>
              <a:ext uri="{FF2B5EF4-FFF2-40B4-BE49-F238E27FC236}">
                <a16:creationId xmlns:a16="http://schemas.microsoft.com/office/drawing/2014/main" id="{3AACF9C7-B19E-0B21-2A34-833E2BFC591F}"/>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28" name="Rectangle 8">
            <a:extLst>
              <a:ext uri="{FF2B5EF4-FFF2-40B4-BE49-F238E27FC236}">
                <a16:creationId xmlns:a16="http://schemas.microsoft.com/office/drawing/2014/main" id="{2F7F6BF2-6552-A49D-B037-0E11BBE39498}"/>
              </a:ext>
            </a:extLst>
          </p:cNvPr>
          <p:cNvSpPr>
            <a:spLocks noChangeArrowheads="1"/>
          </p:cNvSpPr>
          <p:nvPr/>
        </p:nvSpPr>
        <p:spPr bwMode="auto">
          <a:xfrm>
            <a:off x="1511300" y="-12700"/>
            <a:ext cx="38100" cy="254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Rectangle 2">
            <a:extLst>
              <a:ext uri="{FF2B5EF4-FFF2-40B4-BE49-F238E27FC236}">
                <a16:creationId xmlns:a16="http://schemas.microsoft.com/office/drawing/2014/main" id="{D0A26233-A9EE-6C4B-3143-D23F62F9EA26}"/>
              </a:ext>
            </a:extLst>
          </p:cNvPr>
          <p:cNvSpPr>
            <a:spLocks noGrp="1" noChangeArrowheads="1"/>
          </p:cNvSpPr>
          <p:nvPr>
            <p:ph type="title"/>
          </p:nvPr>
        </p:nvSpPr>
        <p:spPr>
          <a:xfrm>
            <a:off x="122924" y="99930"/>
            <a:ext cx="7077910" cy="423993"/>
          </a:xfrm>
          <a:solidFill>
            <a:schemeClr val="accent1"/>
          </a:solidFill>
          <a:ln>
            <a:solidFill>
              <a:srgbClr val="990000"/>
            </a:solidFill>
            <a:miter lim="800000"/>
            <a:headEnd/>
            <a:tailEnd/>
          </a:ln>
          <a:effectLst>
            <a:outerShdw dist="107763" dir="2700000" algn="ctr" rotWithShape="0">
              <a:schemeClr val="bg2">
                <a:alpha val="50000"/>
              </a:schemeClr>
            </a:outerShdw>
          </a:effectLst>
        </p:spPr>
        <p:txBody>
          <a:bodyPr/>
          <a:lstStyle/>
          <a:p>
            <a:pPr algn="l" eaLnBrk="1" hangingPunct="1">
              <a:defRPr/>
            </a:pPr>
            <a:r>
              <a:rPr lang="en-US" sz="2400" b="1" i="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Quark Gluon Plasma – coining of a name </a:t>
            </a:r>
            <a:endParaRPr lang="en-US" sz="2400" b="1" dirty="0">
              <a:latin typeface="Times New Roman" panose="02020603050405020304" pitchFamily="18" charset="0"/>
              <a:cs typeface="Times New Roman" panose="02020603050405020304" pitchFamily="18" charset="0"/>
            </a:endParaRPr>
          </a:p>
        </p:txBody>
      </p:sp>
      <p:sp>
        <p:nvSpPr>
          <p:cNvPr id="214034" name="Left-Right Arrow 1">
            <a:extLst>
              <a:ext uri="{FF2B5EF4-FFF2-40B4-BE49-F238E27FC236}">
                <a16:creationId xmlns:a16="http://schemas.microsoft.com/office/drawing/2014/main" id="{6A373970-ED05-C61F-A20C-9FFC1A151F51}"/>
              </a:ext>
            </a:extLst>
          </p:cNvPr>
          <p:cNvSpPr>
            <a:spLocks noChangeArrowheads="1"/>
          </p:cNvSpPr>
          <p:nvPr/>
        </p:nvSpPr>
        <p:spPr bwMode="auto">
          <a:xfrm>
            <a:off x="3048001" y="1676401"/>
            <a:ext cx="2187575" cy="733663"/>
          </a:xfrm>
          <a:prstGeom prst="leftRight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4035" name="Left-Right Arrow 2">
            <a:extLst>
              <a:ext uri="{FF2B5EF4-FFF2-40B4-BE49-F238E27FC236}">
                <a16:creationId xmlns:a16="http://schemas.microsoft.com/office/drawing/2014/main" id="{4068C42C-8343-62EF-5DA7-8FE9DD2BFEE6}"/>
              </a:ext>
            </a:extLst>
          </p:cNvPr>
          <p:cNvSpPr>
            <a:spLocks noChangeArrowheads="1"/>
          </p:cNvSpPr>
          <p:nvPr/>
        </p:nvSpPr>
        <p:spPr bwMode="auto">
          <a:xfrm>
            <a:off x="3048001" y="1905001"/>
            <a:ext cx="2187575" cy="733663"/>
          </a:xfrm>
          <a:prstGeom prst="leftRight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ru-RU" altLang="ru-R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214036" name="Straight Arrow Connector 4">
            <a:extLst>
              <a:ext uri="{FF2B5EF4-FFF2-40B4-BE49-F238E27FC236}">
                <a16:creationId xmlns:a16="http://schemas.microsoft.com/office/drawing/2014/main" id="{584CAD72-409F-19BD-85FE-CF97B0F618C3}"/>
              </a:ext>
            </a:extLst>
          </p:cNvPr>
          <p:cNvCxnSpPr>
            <a:cxnSpLocks noChangeShapeType="1"/>
          </p:cNvCxnSpPr>
          <p:nvPr/>
        </p:nvCxnSpPr>
        <p:spPr bwMode="auto">
          <a:xfrm flipH="1">
            <a:off x="5029201" y="1905000"/>
            <a:ext cx="206375" cy="33178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sp>
        <p:nvSpPr>
          <p:cNvPr id="12" name="TextBox 11">
            <a:extLst>
              <a:ext uri="{FF2B5EF4-FFF2-40B4-BE49-F238E27FC236}">
                <a16:creationId xmlns:a16="http://schemas.microsoft.com/office/drawing/2014/main" id="{349D7537-5787-577C-2B3B-DC9E8BC429DF}"/>
              </a:ext>
            </a:extLst>
          </p:cNvPr>
          <p:cNvSpPr txBox="1"/>
          <p:nvPr/>
        </p:nvSpPr>
        <p:spPr>
          <a:xfrm>
            <a:off x="8505758" y="2694383"/>
            <a:ext cx="3241015"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&gt;100000 of times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rPr>
              <a:t> hotter than the Sun’s core !</a:t>
            </a:r>
          </a:p>
        </p:txBody>
      </p:sp>
      <p:sp>
        <p:nvSpPr>
          <p:cNvPr id="6" name="TextBox 5">
            <a:extLst>
              <a:ext uri="{FF2B5EF4-FFF2-40B4-BE49-F238E27FC236}">
                <a16:creationId xmlns:a16="http://schemas.microsoft.com/office/drawing/2014/main" id="{16E501C1-0895-4609-8B3F-F577A7BF3F2B}"/>
              </a:ext>
            </a:extLst>
          </p:cNvPr>
          <p:cNvSpPr txBox="1"/>
          <p:nvPr/>
        </p:nvSpPr>
        <p:spPr>
          <a:xfrm>
            <a:off x="8589824" y="2269332"/>
            <a:ext cx="14928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QGP</a:t>
            </a:r>
            <a:endParaRPr kumimoji="0" lang="ru-RU"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Рисунок 7">
            <a:extLst>
              <a:ext uri="{FF2B5EF4-FFF2-40B4-BE49-F238E27FC236}">
                <a16:creationId xmlns:a16="http://schemas.microsoft.com/office/drawing/2014/main" id="{1194DDE0-DED6-6683-E350-346D1419D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991" y="664570"/>
            <a:ext cx="4638095" cy="647619"/>
          </a:xfrm>
          <a:prstGeom prst="rect">
            <a:avLst/>
          </a:prstGeom>
        </p:spPr>
      </p:pic>
      <p:pic>
        <p:nvPicPr>
          <p:cNvPr id="11" name="Picture 5">
            <a:extLst>
              <a:ext uri="{FF2B5EF4-FFF2-40B4-BE49-F238E27FC236}">
                <a16:creationId xmlns:a16="http://schemas.microsoft.com/office/drawing/2014/main" id="{F493B840-D948-03F4-7093-02A91522B1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21681" b="14018"/>
          <a:stretch>
            <a:fillRect/>
          </a:stretch>
        </p:blipFill>
        <p:spPr bwMode="auto">
          <a:xfrm>
            <a:off x="8828060" y="12700"/>
            <a:ext cx="3241016" cy="367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a:extLst>
              <a:ext uri="{FF2B5EF4-FFF2-40B4-BE49-F238E27FC236}">
                <a16:creationId xmlns:a16="http://schemas.microsoft.com/office/drawing/2014/main" id="{AD9D9F2D-1262-05E3-BF60-B065C7B856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6102" r="12579" b="20494"/>
          <a:stretch>
            <a:fillRect/>
          </a:stretch>
        </p:blipFill>
        <p:spPr bwMode="auto">
          <a:xfrm>
            <a:off x="6071637" y="523923"/>
            <a:ext cx="3241016" cy="316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18">
            <a:extLst>
              <a:ext uri="{FF2B5EF4-FFF2-40B4-BE49-F238E27FC236}">
                <a16:creationId xmlns:a16="http://schemas.microsoft.com/office/drawing/2014/main" id="{91BC2F82-2123-D95A-BD21-9A142C4A69F4}"/>
              </a:ext>
            </a:extLst>
          </p:cNvPr>
          <p:cNvSpPr>
            <a:spLocks noChangeArrowheads="1"/>
          </p:cNvSpPr>
          <p:nvPr/>
        </p:nvSpPr>
        <p:spPr bwMode="auto">
          <a:xfrm>
            <a:off x="1" y="2220516"/>
            <a:ext cx="6071636" cy="1518146"/>
          </a:xfrm>
          <a:prstGeom prst="roundRect">
            <a:avLst>
              <a:gd name="adj" fmla="val 16667"/>
            </a:avLst>
          </a:prstGeom>
          <a:solidFill>
            <a:srgbClr val="FFFF00"/>
          </a:solidFill>
          <a:ln w="381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ctr">
            <a:spAutoFit/>
          </a:bodyPr>
          <a:lstStyle/>
          <a:p>
            <a:pPr marL="0" marR="0" lvl="0" indent="0" algn="ctr" defTabSz="914400" rtl="0" eaLnBrk="0" fontAlgn="base" latinLnBrk="0" hangingPunct="0">
              <a:lnSpc>
                <a:spcPct val="100000"/>
              </a:lnSpc>
              <a:spcBef>
                <a:spcPct val="0"/>
              </a:spcBef>
              <a:spcAft>
                <a:spcPts val="1050"/>
              </a:spcAft>
              <a:buClr>
                <a:srgbClr val="000000"/>
              </a:buClr>
              <a:buSzPct val="45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IL" sz="2000" b="0" i="0" u="none" strike="noStrike" kern="0" cap="none" spc="0" normalizeH="0" baseline="0" noProof="0" dirty="0">
                <a:ln>
                  <a:noFill/>
                </a:ln>
                <a:solidFill>
                  <a:srgbClr val="002060"/>
                </a:solidFill>
                <a:effectLst/>
                <a:uLnTx/>
                <a:uFillTx/>
                <a:latin typeface="Arial"/>
                <a:ea typeface="+mn-ea"/>
                <a:cs typeface="+mn-cs"/>
              </a:rPr>
              <a:t>“Because of the apparent analogy with similar</a:t>
            </a:r>
            <a:br>
              <a:rPr kumimoji="0" lang="en-US" altLang="en-IL" sz="2000" b="0" i="0" u="none" strike="noStrike" kern="0" cap="none" spc="0" normalizeH="0" baseline="0" noProof="0" dirty="0">
                <a:ln>
                  <a:noFill/>
                </a:ln>
                <a:solidFill>
                  <a:srgbClr val="002060"/>
                </a:solidFill>
                <a:effectLst/>
                <a:uLnTx/>
                <a:uFillTx/>
                <a:latin typeface="Arial"/>
                <a:ea typeface="+mn-ea"/>
                <a:cs typeface="+mn-cs"/>
              </a:rPr>
            </a:br>
            <a:r>
              <a:rPr kumimoji="0" lang="en-US" altLang="en-IL" sz="2000" b="0" i="0" u="none" strike="noStrike" kern="0" cap="none" spc="0" normalizeH="0" baseline="0" noProof="0" dirty="0">
                <a:ln>
                  <a:noFill/>
                </a:ln>
                <a:solidFill>
                  <a:srgbClr val="002060"/>
                </a:solidFill>
                <a:effectLst/>
                <a:uLnTx/>
                <a:uFillTx/>
                <a:latin typeface="Arial"/>
                <a:ea typeface="+mn-ea"/>
                <a:cs typeface="+mn-cs"/>
              </a:rPr>
              <a:t>phenomena in atomic physics, we may call this</a:t>
            </a:r>
            <a:br>
              <a:rPr kumimoji="0" lang="en-US" altLang="en-IL" sz="2000" b="0" i="0" u="none" strike="noStrike" kern="0" cap="none" spc="0" normalizeH="0" baseline="0" noProof="0" dirty="0">
                <a:ln>
                  <a:noFill/>
                </a:ln>
                <a:solidFill>
                  <a:srgbClr val="002060"/>
                </a:solidFill>
                <a:effectLst/>
                <a:uLnTx/>
                <a:uFillTx/>
                <a:latin typeface="Arial"/>
                <a:ea typeface="+mn-ea"/>
                <a:cs typeface="+mn-cs"/>
              </a:rPr>
            </a:br>
            <a:r>
              <a:rPr kumimoji="0" lang="en-US" altLang="en-IL" sz="2000" b="0" i="0" u="none" strike="noStrike" kern="0" cap="none" spc="0" normalizeH="0" baseline="0" noProof="0" dirty="0">
                <a:ln>
                  <a:noFill/>
                </a:ln>
                <a:solidFill>
                  <a:srgbClr val="002060"/>
                </a:solidFill>
                <a:effectLst/>
                <a:uLnTx/>
                <a:uFillTx/>
                <a:latin typeface="Arial"/>
                <a:ea typeface="+mn-ea"/>
                <a:cs typeface="+mn-cs"/>
              </a:rPr>
              <a:t>phase of matter the QCD </a:t>
            </a:r>
          </a:p>
          <a:p>
            <a:pPr marL="0" marR="0" lvl="0" indent="0" algn="ctr" defTabSz="914400" rtl="0" eaLnBrk="0" fontAlgn="base" latinLnBrk="0" hangingPunct="0">
              <a:lnSpc>
                <a:spcPct val="100000"/>
              </a:lnSpc>
              <a:spcBef>
                <a:spcPct val="0"/>
              </a:spcBef>
              <a:spcAft>
                <a:spcPts val="1050"/>
              </a:spcAft>
              <a:buClr>
                <a:srgbClr val="000000"/>
              </a:buClr>
              <a:buSzPct val="45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IL" sz="2000" b="0" i="0" u="none" strike="noStrike" kern="0" cap="none" spc="0" normalizeH="0" baseline="0" noProof="0" dirty="0">
                <a:ln>
                  <a:noFill/>
                </a:ln>
                <a:solidFill>
                  <a:srgbClr val="002060"/>
                </a:solidFill>
                <a:effectLst/>
                <a:uLnTx/>
                <a:uFillTx/>
                <a:latin typeface="Arial"/>
                <a:ea typeface="+mn-ea"/>
                <a:cs typeface="+mn-cs"/>
              </a:rPr>
              <a:t> </a:t>
            </a:r>
            <a:r>
              <a:rPr kumimoji="0" lang="en-US" altLang="en-IL" sz="2000" b="1" i="0" u="none" strike="noStrike" kern="0" cap="none" spc="0" normalizeH="0" baseline="0" noProof="0" dirty="0">
                <a:ln>
                  <a:noFill/>
                </a:ln>
                <a:solidFill>
                  <a:srgbClr val="C00000"/>
                </a:solidFill>
                <a:effectLst/>
                <a:uLnTx/>
                <a:uFillTx/>
                <a:latin typeface="Arial"/>
                <a:ea typeface="+mn-ea"/>
                <a:cs typeface="+mn-cs"/>
              </a:rPr>
              <a:t>(or quark-gluon) plasma.”</a:t>
            </a:r>
            <a:endParaRPr kumimoji="0" lang="en-US" sz="2000" b="1" i="0" u="none" strike="noStrike" kern="0" cap="none" spc="0" normalizeH="0" baseline="0" noProof="0" dirty="0">
              <a:ln>
                <a:noFill/>
              </a:ln>
              <a:solidFill>
                <a:srgbClr val="C00000"/>
              </a:solidFill>
              <a:effectLst/>
              <a:uLnTx/>
              <a:uFillTx/>
              <a:latin typeface="Arial"/>
              <a:ea typeface="ＭＳ Ｐゴシック" charset="0"/>
              <a:cs typeface="Arial" charset="0"/>
            </a:endParaRPr>
          </a:p>
        </p:txBody>
      </p:sp>
      <p:sp>
        <p:nvSpPr>
          <p:cNvPr id="15" name="Oval 6">
            <a:extLst>
              <a:ext uri="{FF2B5EF4-FFF2-40B4-BE49-F238E27FC236}">
                <a16:creationId xmlns:a16="http://schemas.microsoft.com/office/drawing/2014/main" id="{D7825B44-143A-54AC-FF4B-90EF41DD0DA5}"/>
              </a:ext>
            </a:extLst>
          </p:cNvPr>
          <p:cNvSpPr>
            <a:spLocks noChangeArrowheads="1"/>
          </p:cNvSpPr>
          <p:nvPr/>
        </p:nvSpPr>
        <p:spPr bwMode="auto">
          <a:xfrm>
            <a:off x="6150635" y="1174102"/>
            <a:ext cx="3162018" cy="457200"/>
          </a:xfrm>
          <a:prstGeom prst="ellipse">
            <a:avLst/>
          </a:prstGeom>
          <a:solidFill>
            <a:srgbClr val="0000FF">
              <a:alpha val="37000"/>
            </a:srgbClr>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L" sz="1800" b="0" i="0" u="none" strike="noStrike" kern="0" cap="none" spc="0" normalizeH="0" baseline="0" noProof="0">
              <a:ln>
                <a:noFill/>
              </a:ln>
              <a:solidFill>
                <a:prstClr val="black"/>
              </a:solidFill>
              <a:effectLst/>
              <a:uLnTx/>
              <a:uFillTx/>
              <a:latin typeface="Arial"/>
              <a:ea typeface="+mn-ea"/>
              <a:cs typeface="+mn-cs"/>
            </a:endParaRPr>
          </a:p>
        </p:txBody>
      </p:sp>
      <p:sp>
        <p:nvSpPr>
          <p:cNvPr id="16" name="Line 7">
            <a:extLst>
              <a:ext uri="{FF2B5EF4-FFF2-40B4-BE49-F238E27FC236}">
                <a16:creationId xmlns:a16="http://schemas.microsoft.com/office/drawing/2014/main" id="{222BD097-DD11-2F8C-ED50-46F4312D539F}"/>
              </a:ext>
            </a:extLst>
          </p:cNvPr>
          <p:cNvSpPr>
            <a:spLocks noChangeShapeType="1"/>
          </p:cNvSpPr>
          <p:nvPr/>
        </p:nvSpPr>
        <p:spPr bwMode="auto">
          <a:xfrm flipH="1">
            <a:off x="5145063" y="1404285"/>
            <a:ext cx="1030313" cy="782391"/>
          </a:xfrm>
          <a:prstGeom prst="line">
            <a:avLst/>
          </a:prstGeom>
          <a:noFill/>
          <a:ln w="79375">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L" sz="1800" b="0" i="0" u="none" strike="noStrike" kern="0" cap="none" spc="0" normalizeH="0" baseline="0" noProof="0">
              <a:ln>
                <a:noFill/>
              </a:ln>
              <a:solidFill>
                <a:prstClr val="black"/>
              </a:solidFill>
              <a:effectLst/>
              <a:uLnTx/>
              <a:uFillTx/>
              <a:latin typeface="Arial"/>
              <a:ea typeface="+mn-ea"/>
              <a:cs typeface="+mn-cs"/>
            </a:endParaRPr>
          </a:p>
        </p:txBody>
      </p:sp>
      <p:sp>
        <p:nvSpPr>
          <p:cNvPr id="18" name="TextBox 17">
            <a:extLst>
              <a:ext uri="{FF2B5EF4-FFF2-40B4-BE49-F238E27FC236}">
                <a16:creationId xmlns:a16="http://schemas.microsoft.com/office/drawing/2014/main" id="{CF4538C3-FEE2-92D1-DF5F-030D8CE4887C}"/>
              </a:ext>
            </a:extLst>
          </p:cNvPr>
          <p:cNvSpPr txBox="1"/>
          <p:nvPr/>
        </p:nvSpPr>
        <p:spPr>
          <a:xfrm>
            <a:off x="345435" y="1456194"/>
            <a:ext cx="609755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First review on QCD at extreme density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Physics Reports 1980</a:t>
            </a:r>
          </a:p>
        </p:txBody>
      </p:sp>
      <p:pic>
        <p:nvPicPr>
          <p:cNvPr id="20" name="Рисунок 19">
            <a:extLst>
              <a:ext uri="{FF2B5EF4-FFF2-40B4-BE49-F238E27FC236}">
                <a16:creationId xmlns:a16="http://schemas.microsoft.com/office/drawing/2014/main" id="{1315B32C-004A-8242-98BC-843C8521A8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6752" y="3933382"/>
            <a:ext cx="3456627" cy="2812058"/>
          </a:xfrm>
          <a:prstGeom prst="rect">
            <a:avLst/>
          </a:prstGeom>
        </p:spPr>
      </p:pic>
      <p:pic>
        <p:nvPicPr>
          <p:cNvPr id="22" name="Рисунок 21">
            <a:extLst>
              <a:ext uri="{FF2B5EF4-FFF2-40B4-BE49-F238E27FC236}">
                <a16:creationId xmlns:a16="http://schemas.microsoft.com/office/drawing/2014/main" id="{3C0F15D3-7E8B-284D-7276-EAE35A741D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0270" y="3738662"/>
            <a:ext cx="2338730" cy="3019407"/>
          </a:xfrm>
          <a:prstGeom prst="rect">
            <a:avLst/>
          </a:prstGeom>
        </p:spPr>
      </p:pic>
    </p:spTree>
    <p:custDataLst>
      <p:tags r:id="rId1"/>
    </p:custDataLst>
    <p:extLst>
      <p:ext uri="{BB962C8B-B14F-4D97-AF65-F5344CB8AC3E}">
        <p14:creationId xmlns:p14="http://schemas.microsoft.com/office/powerpoint/2010/main" val="3889694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heckerboard(across)">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981632" y="76552"/>
            <a:ext cx="8228736" cy="549216"/>
          </a:xfrm>
        </p:spPr>
        <p:txBody>
          <a:bodyPr/>
          <a:lstStyle/>
          <a:p>
            <a:pPr eaLnBrk="1" hangingPunct="1"/>
            <a:r>
              <a:rPr lang="en-US" sz="2800" dirty="0">
                <a:ea typeface="ＭＳ Ｐゴシック" pitchFamily="34" charset="-128"/>
              </a:rPr>
              <a:t>Azimuthal distributions of hadrons  at RHIC</a:t>
            </a:r>
          </a:p>
        </p:txBody>
      </p:sp>
      <p:sp>
        <p:nvSpPr>
          <p:cNvPr id="59395" name="Slide Number Placeholder 4"/>
          <p:cNvSpPr>
            <a:spLocks noGrp="1"/>
          </p:cNvSpPr>
          <p:nvPr>
            <p:ph type="sldNum" sz="quarter" idx="12"/>
          </p:nvPr>
        </p:nvSpPr>
        <p:spPr bwMode="auto">
          <a:xfrm>
            <a:off x="8748448" y="6887704"/>
            <a:ext cx="2100130" cy="50397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r" defTabSz="912694" rtl="0" eaLnBrk="1" latinLnBrk="0" hangingPunct="1">
              <a:defRPr sz="1543" kern="1200">
                <a:solidFill>
                  <a:schemeClr val="tx1"/>
                </a:solidFill>
                <a:latin typeface="+mn-lt"/>
                <a:ea typeface="+mn-ea"/>
                <a:cs typeface="+mn-cs"/>
              </a:defRPr>
            </a:lvl1pPr>
            <a:lvl2pPr marL="456347" algn="l" defTabSz="912694" rtl="0" eaLnBrk="1" latinLnBrk="0" hangingPunct="1">
              <a:defRPr sz="1800" kern="1200">
                <a:solidFill>
                  <a:schemeClr val="tx1"/>
                </a:solidFill>
                <a:latin typeface="+mn-lt"/>
                <a:ea typeface="+mn-ea"/>
                <a:cs typeface="+mn-cs"/>
              </a:defRPr>
            </a:lvl2pPr>
            <a:lvl3pPr marL="912694" algn="l" defTabSz="912694" rtl="0" eaLnBrk="1" latinLnBrk="0" hangingPunct="1">
              <a:defRPr sz="1800" kern="1200">
                <a:solidFill>
                  <a:schemeClr val="tx1"/>
                </a:solidFill>
                <a:latin typeface="+mn-lt"/>
                <a:ea typeface="+mn-ea"/>
                <a:cs typeface="+mn-cs"/>
              </a:defRPr>
            </a:lvl3pPr>
            <a:lvl4pPr marL="1369042" algn="l" defTabSz="912694" rtl="0" eaLnBrk="1" latinLnBrk="0" hangingPunct="1">
              <a:defRPr sz="1800" kern="1200">
                <a:solidFill>
                  <a:schemeClr val="tx1"/>
                </a:solidFill>
                <a:latin typeface="+mn-lt"/>
                <a:ea typeface="+mn-ea"/>
                <a:cs typeface="+mn-cs"/>
              </a:defRPr>
            </a:lvl4pPr>
            <a:lvl5pPr marL="1825390" algn="l" defTabSz="912694" rtl="0" eaLnBrk="1" latinLnBrk="0" hangingPunct="1">
              <a:defRPr sz="1800" kern="1200">
                <a:solidFill>
                  <a:schemeClr val="tx1"/>
                </a:solidFill>
                <a:latin typeface="+mn-lt"/>
                <a:ea typeface="+mn-ea"/>
                <a:cs typeface="+mn-cs"/>
              </a:defRPr>
            </a:lvl5pPr>
            <a:lvl6pPr marL="2281739" algn="l" defTabSz="912694" rtl="0" eaLnBrk="1" latinLnBrk="0" hangingPunct="1">
              <a:defRPr sz="1800" kern="1200">
                <a:solidFill>
                  <a:schemeClr val="tx1"/>
                </a:solidFill>
                <a:latin typeface="+mn-lt"/>
                <a:ea typeface="+mn-ea"/>
                <a:cs typeface="+mn-cs"/>
              </a:defRPr>
            </a:lvl6pPr>
            <a:lvl7pPr marL="2738086" algn="l" defTabSz="912694" rtl="0" eaLnBrk="1" latinLnBrk="0" hangingPunct="1">
              <a:defRPr sz="1800" kern="1200">
                <a:solidFill>
                  <a:schemeClr val="tx1"/>
                </a:solidFill>
                <a:latin typeface="+mn-lt"/>
                <a:ea typeface="+mn-ea"/>
                <a:cs typeface="+mn-cs"/>
              </a:defRPr>
            </a:lvl7pPr>
            <a:lvl8pPr marL="3194432" algn="l" defTabSz="912694" rtl="0" eaLnBrk="1" latinLnBrk="0" hangingPunct="1">
              <a:defRPr sz="1800" kern="1200">
                <a:solidFill>
                  <a:schemeClr val="tx1"/>
                </a:solidFill>
                <a:latin typeface="+mn-lt"/>
                <a:ea typeface="+mn-ea"/>
                <a:cs typeface="+mn-cs"/>
              </a:defRPr>
            </a:lvl8pPr>
            <a:lvl9pPr marL="3650783" algn="l" defTabSz="912694" rtl="0" eaLnBrk="1" latinLnBrk="0" hangingPunct="1">
              <a:defRPr sz="1800" kern="1200">
                <a:solidFill>
                  <a:schemeClr val="tx1"/>
                </a:solidFill>
                <a:latin typeface="+mn-lt"/>
                <a:ea typeface="+mn-ea"/>
                <a:cs typeface="+mn-cs"/>
              </a:defRPr>
            </a:lvl9pPr>
          </a:lstStyle>
          <a:p>
            <a:pPr defTabSz="457095" fontAlgn="base">
              <a:spcBef>
                <a:spcPct val="0"/>
              </a:spcBef>
              <a:spcAft>
                <a:spcPct val="0"/>
              </a:spcAft>
              <a:defRPr/>
            </a:pPr>
            <a:fld id="{1B4D9F00-DD90-4746-99F2-27C32831B151}" type="slidenum">
              <a:rPr lang="ru-RU">
                <a:solidFill>
                  <a:srgbClr val="000000"/>
                </a:solidFill>
                <a:latin typeface="Arial"/>
              </a:rPr>
              <a:pPr defTabSz="457095" fontAlgn="base">
                <a:spcBef>
                  <a:spcPct val="0"/>
                </a:spcBef>
                <a:spcAft>
                  <a:spcPct val="0"/>
                </a:spcAft>
                <a:defRPr/>
              </a:pPr>
              <a:t>40</a:t>
            </a:fld>
            <a:endParaRPr lang="en-US" sz="1400">
              <a:solidFill>
                <a:srgbClr val="000000"/>
              </a:solidFill>
              <a:latin typeface="Arial"/>
            </a:endParaRPr>
          </a:p>
        </p:txBody>
      </p:sp>
      <p:grpSp>
        <p:nvGrpSpPr>
          <p:cNvPr id="59396" name="Group 28"/>
          <p:cNvGrpSpPr>
            <a:grpSpLocks/>
          </p:cNvGrpSpPr>
          <p:nvPr/>
        </p:nvGrpSpPr>
        <p:grpSpPr bwMode="auto">
          <a:xfrm>
            <a:off x="4724544" y="1371816"/>
            <a:ext cx="5714400" cy="3676264"/>
            <a:chOff x="2016" y="864"/>
            <a:chExt cx="3600" cy="2316"/>
          </a:xfrm>
        </p:grpSpPr>
        <p:pic>
          <p:nvPicPr>
            <p:cNvPr id="59423" name="Picture 7" descr="STARhighPT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 y="864"/>
              <a:ext cx="3600" cy="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24" name="Rectangle 27"/>
            <p:cNvSpPr>
              <a:spLocks noChangeArrowheads="1"/>
            </p:cNvSpPr>
            <p:nvPr/>
          </p:nvSpPr>
          <p:spPr bwMode="auto">
            <a:xfrm>
              <a:off x="3600" y="960"/>
              <a:ext cx="720" cy="576"/>
            </a:xfrm>
            <a:prstGeom prst="rect">
              <a:avLst/>
            </a:prstGeom>
            <a:solidFill>
              <a:schemeClr val="bg1"/>
            </a:solidFill>
            <a:ln w="9525">
              <a:solidFill>
                <a:schemeClr val="bg1"/>
              </a:solidFill>
              <a:miter lim="800000"/>
              <a:headEnd/>
              <a:tailEnd/>
            </a:ln>
          </p:spPr>
          <p:txBody>
            <a:bodyPr wrap="none" anchor="ctr"/>
            <a:lstStyle/>
            <a:p>
              <a:pPr defTabSz="914305" eaLnBrk="0" fontAlgn="base" hangingPunct="0">
                <a:spcBef>
                  <a:spcPct val="0"/>
                </a:spcBef>
                <a:spcAft>
                  <a:spcPct val="0"/>
                </a:spcAft>
                <a:defRPr/>
              </a:pPr>
              <a:endParaRPr lang="en-US" sz="2400">
                <a:solidFill>
                  <a:srgbClr val="000000"/>
                </a:solidFill>
                <a:latin typeface="Times New Roman"/>
              </a:endParaRPr>
            </a:p>
          </p:txBody>
        </p:sp>
      </p:grpSp>
      <p:sp>
        <p:nvSpPr>
          <p:cNvPr id="59397" name="Text Box 8"/>
          <p:cNvSpPr txBox="1">
            <a:spLocks noChangeArrowheads="1"/>
          </p:cNvSpPr>
          <p:nvPr/>
        </p:nvSpPr>
        <p:spPr bwMode="auto">
          <a:xfrm>
            <a:off x="7765191" y="4052370"/>
            <a:ext cx="26400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305" eaLnBrk="0" fontAlgn="base" hangingPunct="0">
              <a:spcBef>
                <a:spcPct val="0"/>
              </a:spcBef>
              <a:spcAft>
                <a:spcPct val="0"/>
              </a:spcAft>
              <a:defRPr/>
            </a:pPr>
            <a:r>
              <a:rPr lang="en-US" sz="1600" dirty="0">
                <a:solidFill>
                  <a:srgbClr val="D60093"/>
                </a:solidFill>
              </a:rPr>
              <a:t>STAR, PRL</a:t>
            </a:r>
            <a:r>
              <a:rPr lang="en-US" sz="1600" b="1" dirty="0">
                <a:solidFill>
                  <a:srgbClr val="D60093"/>
                </a:solidFill>
              </a:rPr>
              <a:t>90</a:t>
            </a:r>
            <a:r>
              <a:rPr lang="en-US" sz="1600" dirty="0">
                <a:solidFill>
                  <a:srgbClr val="D60093"/>
                </a:solidFill>
              </a:rPr>
              <a:t> 032301 (2003)</a:t>
            </a:r>
          </a:p>
        </p:txBody>
      </p:sp>
      <p:pic>
        <p:nvPicPr>
          <p:cNvPr id="93194" name="Picture 10" descr="screenshot_06252k_front_r1177002_t25_ev9"/>
          <p:cNvPicPr>
            <a:picLocks noChangeAspect="1" noChangeArrowheads="1"/>
          </p:cNvPicPr>
          <p:nvPr/>
        </p:nvPicPr>
        <p:blipFill>
          <a:blip r:embed="rId4" cstate="print">
            <a:extLst>
              <a:ext uri="{28A0092B-C50C-407E-A947-70E740481C1C}">
                <a14:useLocalDpi xmlns:a14="http://schemas.microsoft.com/office/drawing/2010/main" val="0"/>
              </a:ext>
            </a:extLst>
          </a:blip>
          <a:srcRect l="13312" t="3044" r="13312" b="3044"/>
          <a:stretch>
            <a:fillRect/>
          </a:stretch>
        </p:blipFill>
        <p:spPr bwMode="auto">
          <a:xfrm>
            <a:off x="1676864" y="1067048"/>
            <a:ext cx="2666720" cy="26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6" name="AutoShape 12"/>
          <p:cNvSpPr>
            <a:spLocks noChangeArrowheads="1"/>
          </p:cNvSpPr>
          <p:nvPr/>
        </p:nvSpPr>
        <p:spPr bwMode="auto">
          <a:xfrm>
            <a:off x="1600672" y="4876648"/>
            <a:ext cx="4342944" cy="1752416"/>
          </a:xfrm>
          <a:prstGeom prst="roundRect">
            <a:avLst>
              <a:gd name="adj" fmla="val 16667"/>
            </a:avLst>
          </a:prstGeom>
          <a:solidFill>
            <a:srgbClr val="A4C973"/>
          </a:solidFill>
          <a:ln w="9525">
            <a:solidFill>
              <a:srgbClr val="FF0000"/>
            </a:solidFill>
            <a:round/>
            <a:headEnd/>
            <a:tailEnd/>
          </a:ln>
        </p:spPr>
        <p:txBody>
          <a:bodyPr wrap="none" anchor="ctr"/>
          <a:lstStyle/>
          <a:p>
            <a:pPr defTabSz="914305" eaLnBrk="0" fontAlgn="base" hangingPunct="0">
              <a:spcBef>
                <a:spcPct val="0"/>
              </a:spcBef>
              <a:spcAft>
                <a:spcPct val="0"/>
              </a:spcAft>
              <a:defRPr/>
            </a:pPr>
            <a:endParaRPr lang="en-US" sz="2400">
              <a:solidFill>
                <a:srgbClr val="000000"/>
              </a:solidFill>
              <a:latin typeface="Times New Roman"/>
            </a:endParaRPr>
          </a:p>
        </p:txBody>
      </p:sp>
      <p:sp>
        <p:nvSpPr>
          <p:cNvPr id="93202" name="Line 18"/>
          <p:cNvSpPr>
            <a:spLocks noChangeShapeType="1"/>
          </p:cNvSpPr>
          <p:nvPr/>
        </p:nvSpPr>
        <p:spPr bwMode="auto">
          <a:xfrm>
            <a:off x="1905441" y="6140166"/>
            <a:ext cx="3809600"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305" eaLnBrk="0" fontAlgn="base" hangingPunct="0">
              <a:spcBef>
                <a:spcPct val="0"/>
              </a:spcBef>
              <a:spcAft>
                <a:spcPct val="0"/>
              </a:spcAft>
              <a:defRPr/>
            </a:pPr>
            <a:endParaRPr lang="en-US" sz="2400">
              <a:solidFill>
                <a:srgbClr val="000000"/>
              </a:solidFill>
              <a:latin typeface="Times New Roman"/>
            </a:endParaRPr>
          </a:p>
        </p:txBody>
      </p:sp>
      <p:sp>
        <p:nvSpPr>
          <p:cNvPr id="93204" name="Line 20"/>
          <p:cNvSpPr>
            <a:spLocks noChangeShapeType="1"/>
          </p:cNvSpPr>
          <p:nvPr/>
        </p:nvSpPr>
        <p:spPr bwMode="auto">
          <a:xfrm flipV="1">
            <a:off x="3657856" y="6129054"/>
            <a:ext cx="0" cy="27143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305" eaLnBrk="0" fontAlgn="base" hangingPunct="0">
              <a:spcBef>
                <a:spcPct val="0"/>
              </a:spcBef>
              <a:spcAft>
                <a:spcPct val="0"/>
              </a:spcAft>
              <a:defRPr/>
            </a:pPr>
            <a:endParaRPr lang="en-US" sz="2400">
              <a:solidFill>
                <a:srgbClr val="000000"/>
              </a:solidFill>
              <a:latin typeface="Times New Roman"/>
            </a:endParaRPr>
          </a:p>
        </p:txBody>
      </p:sp>
      <p:sp>
        <p:nvSpPr>
          <p:cNvPr id="93198" name="Line 14"/>
          <p:cNvSpPr>
            <a:spLocks noChangeShapeType="1"/>
          </p:cNvSpPr>
          <p:nvPr/>
        </p:nvSpPr>
        <p:spPr bwMode="auto">
          <a:xfrm>
            <a:off x="1905440" y="6019528"/>
            <a:ext cx="2742912"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305" eaLnBrk="0" fontAlgn="base" hangingPunct="0">
              <a:spcBef>
                <a:spcPct val="0"/>
              </a:spcBef>
              <a:spcAft>
                <a:spcPct val="0"/>
              </a:spcAft>
              <a:defRPr/>
            </a:pPr>
            <a:endParaRPr lang="en-US" sz="2400">
              <a:solidFill>
                <a:srgbClr val="000000"/>
              </a:solidFill>
              <a:latin typeface="Times New Roman"/>
            </a:endParaRPr>
          </a:p>
        </p:txBody>
      </p:sp>
      <p:sp>
        <p:nvSpPr>
          <p:cNvPr id="93209" name="Line 25"/>
          <p:cNvSpPr>
            <a:spLocks noChangeShapeType="1"/>
          </p:cNvSpPr>
          <p:nvPr/>
        </p:nvSpPr>
        <p:spPr bwMode="auto">
          <a:xfrm>
            <a:off x="3657856" y="5714954"/>
            <a:ext cx="0" cy="27143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305" eaLnBrk="0" fontAlgn="base" hangingPunct="0">
              <a:spcBef>
                <a:spcPct val="0"/>
              </a:spcBef>
              <a:spcAft>
                <a:spcPct val="0"/>
              </a:spcAft>
              <a:defRPr/>
            </a:pPr>
            <a:endParaRPr lang="en-US" sz="2400">
              <a:solidFill>
                <a:srgbClr val="000000"/>
              </a:solidFill>
              <a:latin typeface="Times New Roman"/>
            </a:endParaRPr>
          </a:p>
        </p:txBody>
      </p:sp>
      <p:sp>
        <p:nvSpPr>
          <p:cNvPr id="93210" name="Text Box 26"/>
          <p:cNvSpPr txBox="1">
            <a:spLocks noChangeArrowheads="1"/>
          </p:cNvSpPr>
          <p:nvPr/>
        </p:nvSpPr>
        <p:spPr bwMode="auto">
          <a:xfrm>
            <a:off x="7145204" y="2133737"/>
            <a:ext cx="9717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305" eaLnBrk="0" fontAlgn="base" hangingPunct="0">
              <a:spcBef>
                <a:spcPct val="0"/>
              </a:spcBef>
              <a:spcAft>
                <a:spcPct val="0"/>
              </a:spcAft>
              <a:defRPr/>
            </a:pPr>
            <a:r>
              <a:rPr lang="en-US" sz="1800">
                <a:solidFill>
                  <a:srgbClr val="3333CC"/>
                </a:solidFill>
              </a:rPr>
              <a:t>b </a:t>
            </a:r>
            <a:r>
              <a:rPr lang="en-US" sz="1800">
                <a:solidFill>
                  <a:srgbClr val="3333CC"/>
                </a:solidFill>
                <a:cs typeface="Arial" pitchFamily="34" charset="0"/>
              </a:rPr>
              <a:t>≈ 4 fm</a:t>
            </a:r>
          </a:p>
        </p:txBody>
      </p:sp>
      <p:sp>
        <p:nvSpPr>
          <p:cNvPr id="93214" name="Oval 30"/>
          <p:cNvSpPr>
            <a:spLocks noChangeAspect="1" noChangeArrowheads="1"/>
          </p:cNvSpPr>
          <p:nvPr/>
        </p:nvSpPr>
        <p:spPr bwMode="auto">
          <a:xfrm>
            <a:off x="7010305" y="5332408"/>
            <a:ext cx="1371456" cy="1296851"/>
          </a:xfrm>
          <a:prstGeom prst="ellipse">
            <a:avLst/>
          </a:prstGeom>
          <a:solidFill>
            <a:srgbClr val="FF3399"/>
          </a:solidFill>
          <a:ln w="9525">
            <a:solidFill>
              <a:schemeClr val="tx1"/>
            </a:solidFill>
            <a:round/>
            <a:headEnd/>
            <a:tailEnd/>
          </a:ln>
        </p:spPr>
        <p:txBody>
          <a:bodyPr wrap="none" anchor="ctr"/>
          <a:lstStyle/>
          <a:p>
            <a:pPr defTabSz="914305" eaLnBrk="0" fontAlgn="base" hangingPunct="0">
              <a:spcBef>
                <a:spcPct val="0"/>
              </a:spcBef>
              <a:spcAft>
                <a:spcPct val="0"/>
              </a:spcAft>
              <a:defRPr/>
            </a:pPr>
            <a:endParaRPr lang="en-US" sz="2400">
              <a:solidFill>
                <a:srgbClr val="000000"/>
              </a:solidFill>
              <a:latin typeface="Times New Roman"/>
            </a:endParaRPr>
          </a:p>
        </p:txBody>
      </p:sp>
      <p:sp>
        <p:nvSpPr>
          <p:cNvPr id="93215" name="Oval 31"/>
          <p:cNvSpPr>
            <a:spLocks noChangeAspect="1" noChangeArrowheads="1"/>
          </p:cNvSpPr>
          <p:nvPr/>
        </p:nvSpPr>
        <p:spPr bwMode="auto">
          <a:xfrm>
            <a:off x="6705536" y="5332408"/>
            <a:ext cx="1371456" cy="1296851"/>
          </a:xfrm>
          <a:prstGeom prst="ellipse">
            <a:avLst/>
          </a:prstGeom>
          <a:solidFill>
            <a:srgbClr val="0000FF">
              <a:alpha val="52156"/>
            </a:srgbClr>
          </a:solidFill>
          <a:ln w="9525">
            <a:solidFill>
              <a:schemeClr val="tx1"/>
            </a:solidFill>
            <a:round/>
            <a:headEnd/>
            <a:tailEnd/>
          </a:ln>
        </p:spPr>
        <p:txBody>
          <a:bodyPr wrap="none" anchor="ctr"/>
          <a:lstStyle/>
          <a:p>
            <a:pPr defTabSz="914305" eaLnBrk="0" fontAlgn="base" hangingPunct="0">
              <a:spcBef>
                <a:spcPct val="0"/>
              </a:spcBef>
              <a:spcAft>
                <a:spcPct val="0"/>
              </a:spcAft>
              <a:defRPr/>
            </a:pPr>
            <a:endParaRPr lang="en-US" sz="2400">
              <a:solidFill>
                <a:srgbClr val="000000"/>
              </a:solidFill>
              <a:latin typeface="Times New Roman"/>
            </a:endParaRPr>
          </a:p>
        </p:txBody>
      </p:sp>
      <p:grpSp>
        <p:nvGrpSpPr>
          <p:cNvPr id="3" name="Group 23"/>
          <p:cNvGrpSpPr>
            <a:grpSpLocks/>
          </p:cNvGrpSpPr>
          <p:nvPr/>
        </p:nvGrpSpPr>
        <p:grpSpPr bwMode="auto">
          <a:xfrm>
            <a:off x="4109148" y="5660791"/>
            <a:ext cx="1308452" cy="685728"/>
            <a:chOff x="1628" y="3312"/>
            <a:chExt cx="825" cy="432"/>
          </a:xfrm>
        </p:grpSpPr>
        <p:sp>
          <p:nvSpPr>
            <p:cNvPr id="59421" name="Oval 13"/>
            <p:cNvSpPr>
              <a:spLocks noChangeArrowheads="1"/>
            </p:cNvSpPr>
            <p:nvPr/>
          </p:nvSpPr>
          <p:spPr bwMode="auto">
            <a:xfrm>
              <a:off x="2003" y="3312"/>
              <a:ext cx="450" cy="432"/>
            </a:xfrm>
            <a:prstGeom prst="ellipse">
              <a:avLst/>
            </a:prstGeom>
            <a:solidFill>
              <a:schemeClr val="accent1"/>
            </a:solidFill>
            <a:ln w="9525">
              <a:solidFill>
                <a:schemeClr val="tx1"/>
              </a:solidFill>
              <a:round/>
              <a:headEnd/>
              <a:tailEnd/>
            </a:ln>
          </p:spPr>
          <p:txBody>
            <a:bodyPr wrap="none" anchor="ctr"/>
            <a:lstStyle/>
            <a:p>
              <a:pPr defTabSz="914305" eaLnBrk="0" fontAlgn="base" hangingPunct="0">
                <a:spcBef>
                  <a:spcPct val="0"/>
                </a:spcBef>
                <a:spcAft>
                  <a:spcPct val="0"/>
                </a:spcAft>
                <a:defRPr/>
              </a:pPr>
              <a:endParaRPr lang="en-US" sz="2400">
                <a:solidFill>
                  <a:srgbClr val="000000"/>
                </a:solidFill>
                <a:latin typeface="Times New Roman"/>
              </a:endParaRPr>
            </a:p>
          </p:txBody>
        </p:sp>
        <p:sp>
          <p:nvSpPr>
            <p:cNvPr id="59422" name="AutoShape 15"/>
            <p:cNvSpPr>
              <a:spLocks noChangeArrowheads="1"/>
            </p:cNvSpPr>
            <p:nvPr/>
          </p:nvSpPr>
          <p:spPr bwMode="auto">
            <a:xfrm flipH="1">
              <a:off x="1628" y="3492"/>
              <a:ext cx="375" cy="86"/>
            </a:xfrm>
            <a:prstGeom prst="rightArrow">
              <a:avLst>
                <a:gd name="adj1" fmla="val 50000"/>
                <a:gd name="adj2" fmla="val 109012"/>
              </a:avLst>
            </a:prstGeom>
            <a:solidFill>
              <a:srgbClr val="FD3FE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305" eaLnBrk="0" fontAlgn="base" hangingPunct="0">
                <a:spcBef>
                  <a:spcPct val="0"/>
                </a:spcBef>
                <a:spcAft>
                  <a:spcPct val="0"/>
                </a:spcAft>
                <a:defRPr/>
              </a:pPr>
              <a:endParaRPr lang="en-US" sz="2400">
                <a:solidFill>
                  <a:srgbClr val="000000"/>
                </a:solidFill>
                <a:latin typeface="Times New Roman"/>
              </a:endParaRPr>
            </a:p>
          </p:txBody>
        </p:sp>
      </p:grpSp>
      <p:grpSp>
        <p:nvGrpSpPr>
          <p:cNvPr id="4" name="Group 24"/>
          <p:cNvGrpSpPr>
            <a:grpSpLocks/>
          </p:cNvGrpSpPr>
          <p:nvPr/>
        </p:nvGrpSpPr>
        <p:grpSpPr bwMode="auto">
          <a:xfrm>
            <a:off x="2106182" y="5790952"/>
            <a:ext cx="1287938" cy="685728"/>
            <a:chOff x="366" y="3600"/>
            <a:chExt cx="812" cy="432"/>
          </a:xfrm>
        </p:grpSpPr>
        <p:sp>
          <p:nvSpPr>
            <p:cNvPr id="59419" name="Oval 17"/>
            <p:cNvSpPr>
              <a:spLocks noChangeArrowheads="1"/>
            </p:cNvSpPr>
            <p:nvPr/>
          </p:nvSpPr>
          <p:spPr bwMode="auto">
            <a:xfrm>
              <a:off x="366" y="3600"/>
              <a:ext cx="450" cy="432"/>
            </a:xfrm>
            <a:prstGeom prst="ellipse">
              <a:avLst/>
            </a:prstGeom>
            <a:solidFill>
              <a:schemeClr val="accent1"/>
            </a:solidFill>
            <a:ln w="9525">
              <a:solidFill>
                <a:schemeClr val="tx1"/>
              </a:solidFill>
              <a:round/>
              <a:headEnd/>
              <a:tailEnd/>
            </a:ln>
          </p:spPr>
          <p:txBody>
            <a:bodyPr wrap="none" anchor="ctr"/>
            <a:lstStyle/>
            <a:p>
              <a:pPr defTabSz="914305" eaLnBrk="0" fontAlgn="base" hangingPunct="0">
                <a:spcBef>
                  <a:spcPct val="0"/>
                </a:spcBef>
                <a:spcAft>
                  <a:spcPct val="0"/>
                </a:spcAft>
                <a:defRPr/>
              </a:pPr>
              <a:endParaRPr lang="en-US" sz="2400">
                <a:solidFill>
                  <a:srgbClr val="000000"/>
                </a:solidFill>
                <a:latin typeface="Times New Roman"/>
              </a:endParaRPr>
            </a:p>
          </p:txBody>
        </p:sp>
        <p:sp>
          <p:nvSpPr>
            <p:cNvPr id="59420" name="AutoShape 19"/>
            <p:cNvSpPr>
              <a:spLocks noChangeArrowheads="1"/>
            </p:cNvSpPr>
            <p:nvPr/>
          </p:nvSpPr>
          <p:spPr bwMode="auto">
            <a:xfrm>
              <a:off x="803" y="3776"/>
              <a:ext cx="375" cy="85"/>
            </a:xfrm>
            <a:prstGeom prst="rightArrow">
              <a:avLst>
                <a:gd name="adj1" fmla="val 50000"/>
                <a:gd name="adj2" fmla="val 110294"/>
              </a:avLst>
            </a:prstGeom>
            <a:solidFill>
              <a:srgbClr val="FD3FE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305" eaLnBrk="0" fontAlgn="base" hangingPunct="0">
                <a:spcBef>
                  <a:spcPct val="0"/>
                </a:spcBef>
                <a:spcAft>
                  <a:spcPct val="0"/>
                </a:spcAft>
                <a:defRPr/>
              </a:pPr>
              <a:endParaRPr lang="en-US" sz="2400">
                <a:solidFill>
                  <a:srgbClr val="000000"/>
                </a:solidFill>
                <a:latin typeface="Times New Roman"/>
              </a:endParaRPr>
            </a:p>
          </p:txBody>
        </p:sp>
      </p:grpSp>
      <p:sp>
        <p:nvSpPr>
          <p:cNvPr id="93219" name="Freeform 35"/>
          <p:cNvSpPr>
            <a:spLocks/>
          </p:cNvSpPr>
          <p:nvPr/>
        </p:nvSpPr>
        <p:spPr bwMode="auto">
          <a:xfrm>
            <a:off x="5486464" y="2057545"/>
            <a:ext cx="4952480" cy="1676224"/>
          </a:xfrm>
          <a:custGeom>
            <a:avLst/>
            <a:gdLst>
              <a:gd name="T0" fmla="*/ 0 w 3120"/>
              <a:gd name="T1" fmla="*/ 2147483647 h 1408"/>
              <a:gd name="T2" fmla="*/ 2147483647 w 3120"/>
              <a:gd name="T3" fmla="*/ 2147483647 h 1408"/>
              <a:gd name="T4" fmla="*/ 2147483647 w 3120"/>
              <a:gd name="T5" fmla="*/ 2147483647 h 1408"/>
              <a:gd name="T6" fmla="*/ 2147483647 w 3120"/>
              <a:gd name="T7" fmla="*/ 2147483647 h 1408"/>
              <a:gd name="T8" fmla="*/ 2147483647 w 3120"/>
              <a:gd name="T9" fmla="*/ 2147483647 h 1408"/>
              <a:gd name="T10" fmla="*/ 2147483647 w 3120"/>
              <a:gd name="T11" fmla="*/ 2147483647 h 1408"/>
              <a:gd name="T12" fmla="*/ 2147483647 w 3120"/>
              <a:gd name="T13" fmla="*/ 2147483647 h 1408"/>
              <a:gd name="T14" fmla="*/ 2147483647 w 3120"/>
              <a:gd name="T15" fmla="*/ 2147483647 h 1408"/>
              <a:gd name="T16" fmla="*/ 2147483647 w 3120"/>
              <a:gd name="T17" fmla="*/ 2147483647 h 1408"/>
              <a:gd name="T18" fmla="*/ 2147483647 w 3120"/>
              <a:gd name="T19" fmla="*/ 2147483647 h 1408"/>
              <a:gd name="T20" fmla="*/ 2147483647 w 3120"/>
              <a:gd name="T21" fmla="*/ 2147483647 h 1408"/>
              <a:gd name="T22" fmla="*/ 2147483647 w 3120"/>
              <a:gd name="T23" fmla="*/ 2147483647 h 1408"/>
              <a:gd name="T24" fmla="*/ 2147483647 w 3120"/>
              <a:gd name="T25" fmla="*/ 2147483647 h 1408"/>
              <a:gd name="T26" fmla="*/ 2147483647 w 3120"/>
              <a:gd name="T27" fmla="*/ 2147483647 h 1408"/>
              <a:gd name="T28" fmla="*/ 2147483647 w 3120"/>
              <a:gd name="T29" fmla="*/ 2147483647 h 1408"/>
              <a:gd name="T30" fmla="*/ 2147483647 w 3120"/>
              <a:gd name="T31" fmla="*/ 2147483647 h 1408"/>
              <a:gd name="T32" fmla="*/ 2147483647 w 3120"/>
              <a:gd name="T33" fmla="*/ 2147483647 h 1408"/>
              <a:gd name="T34" fmla="*/ 2147483647 w 3120"/>
              <a:gd name="T35" fmla="*/ 2147483647 h 1408"/>
              <a:gd name="T36" fmla="*/ 2147483647 w 3120"/>
              <a:gd name="T37" fmla="*/ 2147483647 h 1408"/>
              <a:gd name="T38" fmla="*/ 2147483647 w 3120"/>
              <a:gd name="T39" fmla="*/ 2147483647 h 1408"/>
              <a:gd name="T40" fmla="*/ 2147483647 w 3120"/>
              <a:gd name="T41" fmla="*/ 2147483647 h 1408"/>
              <a:gd name="T42" fmla="*/ 2147483647 w 3120"/>
              <a:gd name="T43" fmla="*/ 2147483647 h 1408"/>
              <a:gd name="T44" fmla="*/ 2147483647 w 3120"/>
              <a:gd name="T45" fmla="*/ 2147483647 h 1408"/>
              <a:gd name="T46" fmla="*/ 2147483647 w 3120"/>
              <a:gd name="T47" fmla="*/ 2147483647 h 1408"/>
              <a:gd name="T48" fmla="*/ 2147483647 w 3120"/>
              <a:gd name="T49" fmla="*/ 2147483647 h 1408"/>
              <a:gd name="T50" fmla="*/ 2147483647 w 3120"/>
              <a:gd name="T51" fmla="*/ 2147483647 h 1408"/>
              <a:gd name="T52" fmla="*/ 2147483647 w 3120"/>
              <a:gd name="T53" fmla="*/ 2147483647 h 1408"/>
              <a:gd name="T54" fmla="*/ 2147483647 w 3120"/>
              <a:gd name="T55" fmla="*/ 2147483647 h 1408"/>
              <a:gd name="T56" fmla="*/ 2147483647 w 3120"/>
              <a:gd name="T57" fmla="*/ 2147483647 h 1408"/>
              <a:gd name="T58" fmla="*/ 2147483647 w 3120"/>
              <a:gd name="T59" fmla="*/ 2147483647 h 14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20"/>
              <a:gd name="T91" fmla="*/ 0 h 1408"/>
              <a:gd name="T92" fmla="*/ 3120 w 3120"/>
              <a:gd name="T93" fmla="*/ 1408 h 14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20" h="1408">
                <a:moveTo>
                  <a:pt x="0" y="16"/>
                </a:moveTo>
                <a:cubicBezTo>
                  <a:pt x="68" y="24"/>
                  <a:pt x="136" y="32"/>
                  <a:pt x="192" y="64"/>
                </a:cubicBezTo>
                <a:cubicBezTo>
                  <a:pt x="248" y="96"/>
                  <a:pt x="296" y="168"/>
                  <a:pt x="336" y="208"/>
                </a:cubicBezTo>
                <a:cubicBezTo>
                  <a:pt x="376" y="248"/>
                  <a:pt x="408" y="280"/>
                  <a:pt x="432" y="304"/>
                </a:cubicBezTo>
                <a:cubicBezTo>
                  <a:pt x="456" y="328"/>
                  <a:pt x="456" y="320"/>
                  <a:pt x="480" y="352"/>
                </a:cubicBezTo>
                <a:cubicBezTo>
                  <a:pt x="504" y="384"/>
                  <a:pt x="552" y="456"/>
                  <a:pt x="576" y="496"/>
                </a:cubicBezTo>
                <a:cubicBezTo>
                  <a:pt x="600" y="536"/>
                  <a:pt x="600" y="568"/>
                  <a:pt x="624" y="592"/>
                </a:cubicBezTo>
                <a:cubicBezTo>
                  <a:pt x="648" y="616"/>
                  <a:pt x="696" y="616"/>
                  <a:pt x="720" y="640"/>
                </a:cubicBezTo>
                <a:cubicBezTo>
                  <a:pt x="744" y="664"/>
                  <a:pt x="752" y="712"/>
                  <a:pt x="768" y="736"/>
                </a:cubicBezTo>
                <a:cubicBezTo>
                  <a:pt x="784" y="760"/>
                  <a:pt x="792" y="752"/>
                  <a:pt x="816" y="784"/>
                </a:cubicBezTo>
                <a:cubicBezTo>
                  <a:pt x="840" y="816"/>
                  <a:pt x="888" y="888"/>
                  <a:pt x="912" y="928"/>
                </a:cubicBezTo>
                <a:cubicBezTo>
                  <a:pt x="936" y="968"/>
                  <a:pt x="928" y="984"/>
                  <a:pt x="960" y="1024"/>
                </a:cubicBezTo>
                <a:cubicBezTo>
                  <a:pt x="992" y="1064"/>
                  <a:pt x="1072" y="1136"/>
                  <a:pt x="1104" y="1168"/>
                </a:cubicBezTo>
                <a:cubicBezTo>
                  <a:pt x="1136" y="1200"/>
                  <a:pt x="1104" y="1184"/>
                  <a:pt x="1152" y="1216"/>
                </a:cubicBezTo>
                <a:cubicBezTo>
                  <a:pt x="1200" y="1248"/>
                  <a:pt x="1328" y="1328"/>
                  <a:pt x="1392" y="1360"/>
                </a:cubicBezTo>
                <a:cubicBezTo>
                  <a:pt x="1456" y="1392"/>
                  <a:pt x="1488" y="1408"/>
                  <a:pt x="1536" y="1408"/>
                </a:cubicBezTo>
                <a:cubicBezTo>
                  <a:pt x="1584" y="1408"/>
                  <a:pt x="1640" y="1376"/>
                  <a:pt x="1680" y="1360"/>
                </a:cubicBezTo>
                <a:cubicBezTo>
                  <a:pt x="1720" y="1344"/>
                  <a:pt x="1736" y="1336"/>
                  <a:pt x="1776" y="1312"/>
                </a:cubicBezTo>
                <a:cubicBezTo>
                  <a:pt x="1816" y="1288"/>
                  <a:pt x="1872" y="1264"/>
                  <a:pt x="1920" y="1216"/>
                </a:cubicBezTo>
                <a:cubicBezTo>
                  <a:pt x="1968" y="1168"/>
                  <a:pt x="2024" y="1072"/>
                  <a:pt x="2064" y="1024"/>
                </a:cubicBezTo>
                <a:cubicBezTo>
                  <a:pt x="2104" y="976"/>
                  <a:pt x="2128" y="968"/>
                  <a:pt x="2160" y="928"/>
                </a:cubicBezTo>
                <a:cubicBezTo>
                  <a:pt x="2192" y="888"/>
                  <a:pt x="2224" y="824"/>
                  <a:pt x="2256" y="784"/>
                </a:cubicBezTo>
                <a:cubicBezTo>
                  <a:pt x="2288" y="744"/>
                  <a:pt x="2320" y="728"/>
                  <a:pt x="2352" y="688"/>
                </a:cubicBezTo>
                <a:cubicBezTo>
                  <a:pt x="2384" y="648"/>
                  <a:pt x="2408" y="600"/>
                  <a:pt x="2448" y="544"/>
                </a:cubicBezTo>
                <a:cubicBezTo>
                  <a:pt x="2488" y="488"/>
                  <a:pt x="2552" y="400"/>
                  <a:pt x="2592" y="352"/>
                </a:cubicBezTo>
                <a:cubicBezTo>
                  <a:pt x="2632" y="304"/>
                  <a:pt x="2656" y="288"/>
                  <a:pt x="2688" y="256"/>
                </a:cubicBezTo>
                <a:cubicBezTo>
                  <a:pt x="2720" y="224"/>
                  <a:pt x="2760" y="184"/>
                  <a:pt x="2784" y="160"/>
                </a:cubicBezTo>
                <a:cubicBezTo>
                  <a:pt x="2808" y="136"/>
                  <a:pt x="2800" y="136"/>
                  <a:pt x="2832" y="112"/>
                </a:cubicBezTo>
                <a:cubicBezTo>
                  <a:pt x="2864" y="88"/>
                  <a:pt x="2928" y="32"/>
                  <a:pt x="2976" y="16"/>
                </a:cubicBezTo>
                <a:cubicBezTo>
                  <a:pt x="3024" y="0"/>
                  <a:pt x="3072" y="8"/>
                  <a:pt x="3120" y="16"/>
                </a:cubicBezTo>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a:lstStyle/>
          <a:p>
            <a:pPr defTabSz="914305" eaLnBrk="0" fontAlgn="base" hangingPunct="0">
              <a:spcBef>
                <a:spcPct val="0"/>
              </a:spcBef>
              <a:spcAft>
                <a:spcPct val="0"/>
              </a:spcAft>
              <a:defRPr/>
            </a:pPr>
            <a:endParaRPr lang="en-US" sz="2400">
              <a:solidFill>
                <a:srgbClr val="000000"/>
              </a:solidFill>
              <a:latin typeface="Times New Roman"/>
            </a:endParaRPr>
          </a:p>
        </p:txBody>
      </p:sp>
      <p:sp>
        <p:nvSpPr>
          <p:cNvPr id="93220" name="Freeform 36"/>
          <p:cNvSpPr>
            <a:spLocks/>
          </p:cNvSpPr>
          <p:nvPr/>
        </p:nvSpPr>
        <p:spPr bwMode="auto">
          <a:xfrm>
            <a:off x="5486464" y="2438505"/>
            <a:ext cx="4952480" cy="914304"/>
          </a:xfrm>
          <a:custGeom>
            <a:avLst/>
            <a:gdLst>
              <a:gd name="T0" fmla="*/ 0 w 3120"/>
              <a:gd name="T1" fmla="*/ 2147483647 h 1408"/>
              <a:gd name="T2" fmla="*/ 2147483647 w 3120"/>
              <a:gd name="T3" fmla="*/ 2147483647 h 1408"/>
              <a:gd name="T4" fmla="*/ 2147483647 w 3120"/>
              <a:gd name="T5" fmla="*/ 2147483647 h 1408"/>
              <a:gd name="T6" fmla="*/ 2147483647 w 3120"/>
              <a:gd name="T7" fmla="*/ 2147483647 h 1408"/>
              <a:gd name="T8" fmla="*/ 2147483647 w 3120"/>
              <a:gd name="T9" fmla="*/ 2147483647 h 1408"/>
              <a:gd name="T10" fmla="*/ 2147483647 w 3120"/>
              <a:gd name="T11" fmla="*/ 2147483647 h 1408"/>
              <a:gd name="T12" fmla="*/ 2147483647 w 3120"/>
              <a:gd name="T13" fmla="*/ 2147483647 h 1408"/>
              <a:gd name="T14" fmla="*/ 2147483647 w 3120"/>
              <a:gd name="T15" fmla="*/ 2147483647 h 1408"/>
              <a:gd name="T16" fmla="*/ 2147483647 w 3120"/>
              <a:gd name="T17" fmla="*/ 2147483647 h 1408"/>
              <a:gd name="T18" fmla="*/ 2147483647 w 3120"/>
              <a:gd name="T19" fmla="*/ 2147483647 h 1408"/>
              <a:gd name="T20" fmla="*/ 2147483647 w 3120"/>
              <a:gd name="T21" fmla="*/ 2147483647 h 1408"/>
              <a:gd name="T22" fmla="*/ 2147483647 w 3120"/>
              <a:gd name="T23" fmla="*/ 2147483647 h 1408"/>
              <a:gd name="T24" fmla="*/ 2147483647 w 3120"/>
              <a:gd name="T25" fmla="*/ 2147483647 h 1408"/>
              <a:gd name="T26" fmla="*/ 2147483647 w 3120"/>
              <a:gd name="T27" fmla="*/ 2147483647 h 1408"/>
              <a:gd name="T28" fmla="*/ 2147483647 w 3120"/>
              <a:gd name="T29" fmla="*/ 2147483647 h 1408"/>
              <a:gd name="T30" fmla="*/ 2147483647 w 3120"/>
              <a:gd name="T31" fmla="*/ 2147483647 h 1408"/>
              <a:gd name="T32" fmla="*/ 2147483647 w 3120"/>
              <a:gd name="T33" fmla="*/ 2147483647 h 1408"/>
              <a:gd name="T34" fmla="*/ 2147483647 w 3120"/>
              <a:gd name="T35" fmla="*/ 2147483647 h 1408"/>
              <a:gd name="T36" fmla="*/ 2147483647 w 3120"/>
              <a:gd name="T37" fmla="*/ 2147483647 h 1408"/>
              <a:gd name="T38" fmla="*/ 2147483647 w 3120"/>
              <a:gd name="T39" fmla="*/ 2147483647 h 1408"/>
              <a:gd name="T40" fmla="*/ 2147483647 w 3120"/>
              <a:gd name="T41" fmla="*/ 2147483647 h 1408"/>
              <a:gd name="T42" fmla="*/ 2147483647 w 3120"/>
              <a:gd name="T43" fmla="*/ 2147483647 h 1408"/>
              <a:gd name="T44" fmla="*/ 2147483647 w 3120"/>
              <a:gd name="T45" fmla="*/ 2147483647 h 1408"/>
              <a:gd name="T46" fmla="*/ 2147483647 w 3120"/>
              <a:gd name="T47" fmla="*/ 2147483647 h 1408"/>
              <a:gd name="T48" fmla="*/ 2147483647 w 3120"/>
              <a:gd name="T49" fmla="*/ 2147483647 h 1408"/>
              <a:gd name="T50" fmla="*/ 2147483647 w 3120"/>
              <a:gd name="T51" fmla="*/ 2147483647 h 1408"/>
              <a:gd name="T52" fmla="*/ 2147483647 w 3120"/>
              <a:gd name="T53" fmla="*/ 2147483647 h 1408"/>
              <a:gd name="T54" fmla="*/ 2147483647 w 3120"/>
              <a:gd name="T55" fmla="*/ 2147483647 h 1408"/>
              <a:gd name="T56" fmla="*/ 2147483647 w 3120"/>
              <a:gd name="T57" fmla="*/ 2147483647 h 1408"/>
              <a:gd name="T58" fmla="*/ 2147483647 w 3120"/>
              <a:gd name="T59" fmla="*/ 2147483647 h 14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20"/>
              <a:gd name="T91" fmla="*/ 0 h 1408"/>
              <a:gd name="T92" fmla="*/ 3120 w 3120"/>
              <a:gd name="T93" fmla="*/ 1408 h 14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20" h="1408">
                <a:moveTo>
                  <a:pt x="0" y="16"/>
                </a:moveTo>
                <a:cubicBezTo>
                  <a:pt x="68" y="24"/>
                  <a:pt x="136" y="32"/>
                  <a:pt x="192" y="64"/>
                </a:cubicBezTo>
                <a:cubicBezTo>
                  <a:pt x="248" y="96"/>
                  <a:pt x="296" y="168"/>
                  <a:pt x="336" y="208"/>
                </a:cubicBezTo>
                <a:cubicBezTo>
                  <a:pt x="376" y="248"/>
                  <a:pt x="408" y="280"/>
                  <a:pt x="432" y="304"/>
                </a:cubicBezTo>
                <a:cubicBezTo>
                  <a:pt x="456" y="328"/>
                  <a:pt x="456" y="320"/>
                  <a:pt x="480" y="352"/>
                </a:cubicBezTo>
                <a:cubicBezTo>
                  <a:pt x="504" y="384"/>
                  <a:pt x="552" y="456"/>
                  <a:pt x="576" y="496"/>
                </a:cubicBezTo>
                <a:cubicBezTo>
                  <a:pt x="600" y="536"/>
                  <a:pt x="600" y="568"/>
                  <a:pt x="624" y="592"/>
                </a:cubicBezTo>
                <a:cubicBezTo>
                  <a:pt x="648" y="616"/>
                  <a:pt x="696" y="616"/>
                  <a:pt x="720" y="640"/>
                </a:cubicBezTo>
                <a:cubicBezTo>
                  <a:pt x="744" y="664"/>
                  <a:pt x="752" y="712"/>
                  <a:pt x="768" y="736"/>
                </a:cubicBezTo>
                <a:cubicBezTo>
                  <a:pt x="784" y="760"/>
                  <a:pt x="792" y="752"/>
                  <a:pt x="816" y="784"/>
                </a:cubicBezTo>
                <a:cubicBezTo>
                  <a:pt x="840" y="816"/>
                  <a:pt x="888" y="888"/>
                  <a:pt x="912" y="928"/>
                </a:cubicBezTo>
                <a:cubicBezTo>
                  <a:pt x="936" y="968"/>
                  <a:pt x="928" y="984"/>
                  <a:pt x="960" y="1024"/>
                </a:cubicBezTo>
                <a:cubicBezTo>
                  <a:pt x="992" y="1064"/>
                  <a:pt x="1072" y="1136"/>
                  <a:pt x="1104" y="1168"/>
                </a:cubicBezTo>
                <a:cubicBezTo>
                  <a:pt x="1136" y="1200"/>
                  <a:pt x="1104" y="1184"/>
                  <a:pt x="1152" y="1216"/>
                </a:cubicBezTo>
                <a:cubicBezTo>
                  <a:pt x="1200" y="1248"/>
                  <a:pt x="1328" y="1328"/>
                  <a:pt x="1392" y="1360"/>
                </a:cubicBezTo>
                <a:cubicBezTo>
                  <a:pt x="1456" y="1392"/>
                  <a:pt x="1488" y="1408"/>
                  <a:pt x="1536" y="1408"/>
                </a:cubicBezTo>
                <a:cubicBezTo>
                  <a:pt x="1584" y="1408"/>
                  <a:pt x="1640" y="1376"/>
                  <a:pt x="1680" y="1360"/>
                </a:cubicBezTo>
                <a:cubicBezTo>
                  <a:pt x="1720" y="1344"/>
                  <a:pt x="1736" y="1336"/>
                  <a:pt x="1776" y="1312"/>
                </a:cubicBezTo>
                <a:cubicBezTo>
                  <a:pt x="1816" y="1288"/>
                  <a:pt x="1872" y="1264"/>
                  <a:pt x="1920" y="1216"/>
                </a:cubicBezTo>
                <a:cubicBezTo>
                  <a:pt x="1968" y="1168"/>
                  <a:pt x="2024" y="1072"/>
                  <a:pt x="2064" y="1024"/>
                </a:cubicBezTo>
                <a:cubicBezTo>
                  <a:pt x="2104" y="976"/>
                  <a:pt x="2128" y="968"/>
                  <a:pt x="2160" y="928"/>
                </a:cubicBezTo>
                <a:cubicBezTo>
                  <a:pt x="2192" y="888"/>
                  <a:pt x="2224" y="824"/>
                  <a:pt x="2256" y="784"/>
                </a:cubicBezTo>
                <a:cubicBezTo>
                  <a:pt x="2288" y="744"/>
                  <a:pt x="2320" y="728"/>
                  <a:pt x="2352" y="688"/>
                </a:cubicBezTo>
                <a:cubicBezTo>
                  <a:pt x="2384" y="648"/>
                  <a:pt x="2408" y="600"/>
                  <a:pt x="2448" y="544"/>
                </a:cubicBezTo>
                <a:cubicBezTo>
                  <a:pt x="2488" y="488"/>
                  <a:pt x="2552" y="400"/>
                  <a:pt x="2592" y="352"/>
                </a:cubicBezTo>
                <a:cubicBezTo>
                  <a:pt x="2632" y="304"/>
                  <a:pt x="2656" y="288"/>
                  <a:pt x="2688" y="256"/>
                </a:cubicBezTo>
                <a:cubicBezTo>
                  <a:pt x="2720" y="224"/>
                  <a:pt x="2760" y="184"/>
                  <a:pt x="2784" y="160"/>
                </a:cubicBezTo>
                <a:cubicBezTo>
                  <a:pt x="2808" y="136"/>
                  <a:pt x="2800" y="136"/>
                  <a:pt x="2832" y="112"/>
                </a:cubicBezTo>
                <a:cubicBezTo>
                  <a:pt x="2864" y="88"/>
                  <a:pt x="2928" y="32"/>
                  <a:pt x="2976" y="16"/>
                </a:cubicBezTo>
                <a:cubicBezTo>
                  <a:pt x="3024" y="0"/>
                  <a:pt x="3072" y="8"/>
                  <a:pt x="3120" y="16"/>
                </a:cubicBezTo>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a:lstStyle/>
          <a:p>
            <a:pPr defTabSz="914305" eaLnBrk="0" fontAlgn="base" hangingPunct="0">
              <a:spcBef>
                <a:spcPct val="0"/>
              </a:spcBef>
              <a:spcAft>
                <a:spcPct val="0"/>
              </a:spcAft>
              <a:defRPr/>
            </a:pPr>
            <a:endParaRPr lang="en-US" sz="2400">
              <a:solidFill>
                <a:srgbClr val="000000"/>
              </a:solidFill>
              <a:latin typeface="Times New Roman"/>
            </a:endParaRPr>
          </a:p>
        </p:txBody>
      </p:sp>
      <p:sp>
        <p:nvSpPr>
          <p:cNvPr id="93221" name="Line 37"/>
          <p:cNvSpPr>
            <a:spLocks noChangeShapeType="1"/>
          </p:cNvSpPr>
          <p:nvPr/>
        </p:nvSpPr>
        <p:spPr bwMode="auto">
          <a:xfrm>
            <a:off x="7315072" y="5105224"/>
            <a:ext cx="38096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305" eaLnBrk="0" fontAlgn="base" hangingPunct="0">
              <a:spcBef>
                <a:spcPct val="0"/>
              </a:spcBef>
              <a:spcAft>
                <a:spcPct val="0"/>
              </a:spcAft>
              <a:defRPr/>
            </a:pPr>
            <a:endParaRPr lang="en-US" sz="2400">
              <a:solidFill>
                <a:srgbClr val="000000"/>
              </a:solidFill>
              <a:latin typeface="Times New Roman"/>
            </a:endParaRPr>
          </a:p>
        </p:txBody>
      </p:sp>
      <p:sp>
        <p:nvSpPr>
          <p:cNvPr id="93222" name="Text Box 38"/>
          <p:cNvSpPr txBox="1">
            <a:spLocks noChangeArrowheads="1"/>
          </p:cNvSpPr>
          <p:nvPr/>
        </p:nvSpPr>
        <p:spPr bwMode="auto">
          <a:xfrm>
            <a:off x="2202980" y="4098856"/>
            <a:ext cx="21515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305" eaLnBrk="0" fontAlgn="base" hangingPunct="0">
              <a:spcBef>
                <a:spcPct val="0"/>
              </a:spcBef>
              <a:spcAft>
                <a:spcPct val="0"/>
              </a:spcAft>
              <a:defRPr/>
            </a:pPr>
            <a:r>
              <a:rPr lang="en-US" sz="2000">
                <a:solidFill>
                  <a:srgbClr val="D60093"/>
                </a:solidFill>
              </a:rPr>
              <a:t>“central” collisions</a:t>
            </a:r>
          </a:p>
        </p:txBody>
      </p:sp>
      <p:sp>
        <p:nvSpPr>
          <p:cNvPr id="93223" name="Text Box 39"/>
          <p:cNvSpPr txBox="1">
            <a:spLocks noChangeArrowheads="1"/>
          </p:cNvSpPr>
          <p:nvPr/>
        </p:nvSpPr>
        <p:spPr bwMode="auto">
          <a:xfrm>
            <a:off x="7145234" y="1873414"/>
            <a:ext cx="11448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305" eaLnBrk="0" fontAlgn="base" hangingPunct="0">
              <a:spcBef>
                <a:spcPct val="0"/>
              </a:spcBef>
              <a:spcAft>
                <a:spcPct val="0"/>
              </a:spcAft>
              <a:defRPr/>
            </a:pPr>
            <a:r>
              <a:rPr lang="en-US" sz="1800">
                <a:solidFill>
                  <a:srgbClr val="3333CC"/>
                </a:solidFill>
              </a:rPr>
              <a:t>b </a:t>
            </a:r>
            <a:r>
              <a:rPr lang="en-US" sz="1800">
                <a:solidFill>
                  <a:srgbClr val="3333CC"/>
                </a:solidFill>
                <a:cs typeface="Arial" pitchFamily="34" charset="0"/>
              </a:rPr>
              <a:t>≈ 6.5 fm</a:t>
            </a:r>
          </a:p>
        </p:txBody>
      </p:sp>
      <p:pic>
        <p:nvPicPr>
          <p:cNvPr id="93225" name="Picture 41" descr="Mid_mult_frnt_6_25"/>
          <p:cNvPicPr>
            <a:picLocks noChangeAspect="1" noChangeArrowheads="1"/>
          </p:cNvPicPr>
          <p:nvPr/>
        </p:nvPicPr>
        <p:blipFill>
          <a:blip r:embed="rId5" cstate="print">
            <a:extLst>
              <a:ext uri="{28A0092B-C50C-407E-A947-70E740481C1C}">
                <a14:useLocalDpi xmlns:a14="http://schemas.microsoft.com/office/drawing/2010/main" val="0"/>
              </a:ext>
            </a:extLst>
          </a:blip>
          <a:srcRect l="14095" t="3044" r="14095" b="3044"/>
          <a:stretch>
            <a:fillRect/>
          </a:stretch>
        </p:blipFill>
        <p:spPr bwMode="auto">
          <a:xfrm>
            <a:off x="1676865" y="1067048"/>
            <a:ext cx="2643277" cy="266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26" name="Line 42"/>
          <p:cNvSpPr>
            <a:spLocks noChangeShapeType="1"/>
          </p:cNvSpPr>
          <p:nvPr/>
        </p:nvSpPr>
        <p:spPr bwMode="auto">
          <a:xfrm>
            <a:off x="2057824" y="5790952"/>
            <a:ext cx="2742912"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305" eaLnBrk="0" fontAlgn="base" hangingPunct="0">
              <a:spcBef>
                <a:spcPct val="0"/>
              </a:spcBef>
              <a:spcAft>
                <a:spcPct val="0"/>
              </a:spcAft>
              <a:defRPr/>
            </a:pPr>
            <a:endParaRPr lang="en-US" sz="2400">
              <a:solidFill>
                <a:srgbClr val="000000"/>
              </a:solidFill>
              <a:latin typeface="Times New Roman"/>
            </a:endParaRPr>
          </a:p>
        </p:txBody>
      </p:sp>
      <p:sp>
        <p:nvSpPr>
          <p:cNvPr id="93227" name="Text Box 43"/>
          <p:cNvSpPr txBox="1">
            <a:spLocks noChangeArrowheads="1"/>
          </p:cNvSpPr>
          <p:nvPr/>
        </p:nvSpPr>
        <p:spPr bwMode="auto">
          <a:xfrm>
            <a:off x="1961222" y="4114729"/>
            <a:ext cx="23214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305" eaLnBrk="0" fontAlgn="base" hangingPunct="0">
              <a:spcBef>
                <a:spcPct val="0"/>
              </a:spcBef>
              <a:spcAft>
                <a:spcPct val="0"/>
              </a:spcAft>
              <a:defRPr/>
            </a:pPr>
            <a:r>
              <a:rPr lang="en-US" sz="2000">
                <a:solidFill>
                  <a:srgbClr val="D60093"/>
                </a:solidFill>
              </a:rPr>
              <a:t>midcentral collisions</a:t>
            </a:r>
          </a:p>
        </p:txBody>
      </p:sp>
      <p:sp>
        <p:nvSpPr>
          <p:cNvPr id="93228" name="Line 44"/>
          <p:cNvSpPr>
            <a:spLocks noChangeShapeType="1"/>
          </p:cNvSpPr>
          <p:nvPr/>
        </p:nvSpPr>
        <p:spPr bwMode="auto">
          <a:xfrm>
            <a:off x="7315072" y="5105224"/>
            <a:ext cx="60953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305" eaLnBrk="0" fontAlgn="base" hangingPunct="0">
              <a:spcBef>
                <a:spcPct val="0"/>
              </a:spcBef>
              <a:spcAft>
                <a:spcPct val="0"/>
              </a:spcAft>
              <a:defRPr/>
            </a:pPr>
            <a:endParaRPr lang="en-US" sz="2400">
              <a:solidFill>
                <a:srgbClr val="000000"/>
              </a:solidFill>
              <a:latin typeface="Times New Roman"/>
            </a:endParaRPr>
          </a:p>
        </p:txBody>
      </p:sp>
      <p:sp>
        <p:nvSpPr>
          <p:cNvPr id="93229" name="Line 45"/>
          <p:cNvSpPr>
            <a:spLocks noChangeShapeType="1"/>
          </p:cNvSpPr>
          <p:nvPr/>
        </p:nvSpPr>
        <p:spPr bwMode="auto">
          <a:xfrm flipV="1">
            <a:off x="3657856" y="5791145"/>
            <a:ext cx="0" cy="347626"/>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305" eaLnBrk="0" fontAlgn="base" hangingPunct="0">
              <a:spcBef>
                <a:spcPct val="0"/>
              </a:spcBef>
              <a:spcAft>
                <a:spcPct val="0"/>
              </a:spcAft>
              <a:defRPr/>
            </a:pPr>
            <a:endParaRPr lang="en-US" sz="2400">
              <a:solidFill>
                <a:srgbClr val="000000"/>
              </a:solidFill>
              <a:latin typeface="Times New Roman"/>
            </a:endParaRPr>
          </a:p>
        </p:txBody>
      </p:sp>
      <p:graphicFrame>
        <p:nvGraphicFramePr>
          <p:cNvPr id="2" name="Object 22">
            <a:extLst>
              <a:ext uri="{FF2B5EF4-FFF2-40B4-BE49-F238E27FC236}">
                <a16:creationId xmlns:a16="http://schemas.microsoft.com/office/drawing/2014/main" id="{92C5006D-3BFA-A39D-7413-3B487E16E716}"/>
              </a:ext>
            </a:extLst>
          </p:cNvPr>
          <p:cNvGraphicFramePr>
            <a:graphicFrameLocks noChangeAspect="1"/>
          </p:cNvGraphicFramePr>
          <p:nvPr/>
        </p:nvGraphicFramePr>
        <p:xfrm>
          <a:off x="6037727" y="524706"/>
          <a:ext cx="3760787" cy="762000"/>
        </p:xfrm>
        <a:graphic>
          <a:graphicData uri="http://schemas.openxmlformats.org/presentationml/2006/ole">
            <mc:AlternateContent xmlns:mc="http://schemas.openxmlformats.org/markup-compatibility/2006">
              <mc:Choice xmlns:v="urn:schemas-microsoft-com:vml" Requires="v">
                <p:oleObj name="Equation" r:id="rId6" imgW="2159000" imgH="457200" progId="Equation.DSMT4">
                  <p:embed/>
                </p:oleObj>
              </mc:Choice>
              <mc:Fallback>
                <p:oleObj name="Equation" r:id="rId6" imgW="2159000" imgH="457200" progId="Equation.DSMT4">
                  <p:embed/>
                  <p:pic>
                    <p:nvPicPr>
                      <p:cNvPr id="2" name="Object 22">
                        <a:extLst>
                          <a:ext uri="{FF2B5EF4-FFF2-40B4-BE49-F238E27FC236}">
                            <a16:creationId xmlns:a16="http://schemas.microsoft.com/office/drawing/2014/main" id="{92C5006D-3BFA-A39D-7413-3B487E16E7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7727" y="524706"/>
                        <a:ext cx="37607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Slide Number Placeholder 1">
            <a:extLst>
              <a:ext uri="{FF2B5EF4-FFF2-40B4-BE49-F238E27FC236}">
                <a16:creationId xmlns:a16="http://schemas.microsoft.com/office/drawing/2014/main" id="{CAF5B531-7DD7-5153-226C-8079102B9B52}"/>
              </a:ext>
            </a:extLst>
          </p:cNvPr>
          <p:cNvSpPr txBox="1">
            <a:spLocks/>
          </p:cNvSpPr>
          <p:nvPr/>
        </p:nvSpPr>
        <p:spPr bwMode="auto">
          <a:xfrm>
            <a:off x="9977284" y="6124403"/>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r" defTabSz="914400" rtl="0" eaLnBrk="1" latinLnBrk="0" hangingPunct="1">
              <a:spcBef>
                <a:spcPct val="20000"/>
              </a:spcBef>
              <a:buChar char="•"/>
              <a:defRPr sz="3200" b="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algn="l" fontAlgn="base">
              <a:spcBef>
                <a:spcPct val="0"/>
              </a:spcBef>
              <a:spcAft>
                <a:spcPct val="0"/>
              </a:spcAft>
              <a:buFontTx/>
              <a:buNone/>
              <a:defRPr/>
            </a:pPr>
            <a:fld id="{6418BAC8-6EFB-4317-A81F-630DF759D42C}" type="slidenum">
              <a:rPr lang="en-US" altLang="ru-RU" sz="1400" smtClean="0">
                <a:solidFill>
                  <a:srgbClr val="000000"/>
                </a:solidFill>
                <a:ea typeface="MS PGothic" panose="020B0600070205080204" pitchFamily="34" charset="-128"/>
              </a:rPr>
              <a:pPr algn="l" fontAlgn="base">
                <a:spcBef>
                  <a:spcPct val="0"/>
                </a:spcBef>
                <a:spcAft>
                  <a:spcPct val="0"/>
                </a:spcAft>
                <a:buFontTx/>
                <a:buNone/>
                <a:defRPr/>
              </a:pPr>
              <a:t>40</a:t>
            </a:fld>
            <a:endParaRPr lang="en-US" altLang="ru-RU" sz="1400" dirty="0">
              <a:solidFill>
                <a:srgbClr val="000000"/>
              </a:solidFill>
              <a:ea typeface="MS PGothic" panose="020B0600070205080204" pitchFamily="34" charset="-128"/>
            </a:endParaRPr>
          </a:p>
        </p:txBody>
      </p:sp>
    </p:spTree>
    <p:extLst>
      <p:ext uri="{BB962C8B-B14F-4D97-AF65-F5344CB8AC3E}">
        <p14:creationId xmlns:p14="http://schemas.microsoft.com/office/powerpoint/2010/main" val="311326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220"/>
                                        </p:tgtEl>
                                        <p:attrNameLst>
                                          <p:attrName>style.visibility</p:attrName>
                                        </p:attrNameLst>
                                      </p:cBhvr>
                                      <p:to>
                                        <p:strVal val="visible"/>
                                      </p:to>
                                    </p:set>
                                    <p:animEffect transition="in" filter="wipe(left)">
                                      <p:cBhvr>
                                        <p:cTn id="7" dur="500"/>
                                        <p:tgtEl>
                                          <p:spTgt spid="93220"/>
                                        </p:tgtEl>
                                      </p:cBhvr>
                                    </p:animEffect>
                                  </p:childTnLst>
                                </p:cTn>
                              </p:par>
                              <p:par>
                                <p:cTn id="8" presetID="9" presetClass="entr" presetSubtype="0" fill="hold" nodeType="withEffect">
                                  <p:stCondLst>
                                    <p:cond delay="0"/>
                                  </p:stCondLst>
                                  <p:childTnLst>
                                    <p:set>
                                      <p:cBhvr>
                                        <p:cTn id="9" dur="1" fill="hold">
                                          <p:stCondLst>
                                            <p:cond delay="0"/>
                                          </p:stCondLst>
                                        </p:cTn>
                                        <p:tgtEl>
                                          <p:spTgt spid="93194"/>
                                        </p:tgtEl>
                                        <p:attrNameLst>
                                          <p:attrName>style.visibility</p:attrName>
                                        </p:attrNameLst>
                                      </p:cBhvr>
                                      <p:to>
                                        <p:strVal val="visible"/>
                                      </p:to>
                                    </p:set>
                                    <p:animEffect transition="in" filter="dissolve">
                                      <p:cBhvr>
                                        <p:cTn id="10" dur="500"/>
                                        <p:tgtEl>
                                          <p:spTgt spid="9319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3196"/>
                                        </p:tgtEl>
                                        <p:attrNameLst>
                                          <p:attrName>style.visibility</p:attrName>
                                        </p:attrNameLst>
                                      </p:cBhvr>
                                      <p:to>
                                        <p:strVal val="visible"/>
                                      </p:to>
                                    </p:set>
                                    <p:animEffect transition="in" filter="dissolve">
                                      <p:cBhvr>
                                        <p:cTn id="13" dur="500"/>
                                        <p:tgtEl>
                                          <p:spTgt spid="9319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3202"/>
                                        </p:tgtEl>
                                        <p:attrNameLst>
                                          <p:attrName>style.visibility</p:attrName>
                                        </p:attrNameLst>
                                      </p:cBhvr>
                                      <p:to>
                                        <p:strVal val="visible"/>
                                      </p:to>
                                    </p:set>
                                    <p:animEffect transition="in" filter="dissolve">
                                      <p:cBhvr>
                                        <p:cTn id="16" dur="500"/>
                                        <p:tgtEl>
                                          <p:spTgt spid="9320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3204"/>
                                        </p:tgtEl>
                                        <p:attrNameLst>
                                          <p:attrName>style.visibility</p:attrName>
                                        </p:attrNameLst>
                                      </p:cBhvr>
                                      <p:to>
                                        <p:strVal val="visible"/>
                                      </p:to>
                                    </p:set>
                                    <p:animEffect transition="in" filter="dissolve">
                                      <p:cBhvr>
                                        <p:cTn id="19" dur="500"/>
                                        <p:tgtEl>
                                          <p:spTgt spid="9320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3198"/>
                                        </p:tgtEl>
                                        <p:attrNameLst>
                                          <p:attrName>style.visibility</p:attrName>
                                        </p:attrNameLst>
                                      </p:cBhvr>
                                      <p:to>
                                        <p:strVal val="visible"/>
                                      </p:to>
                                    </p:set>
                                    <p:animEffect transition="in" filter="dissolve">
                                      <p:cBhvr>
                                        <p:cTn id="22" dur="500"/>
                                        <p:tgtEl>
                                          <p:spTgt spid="9319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3209"/>
                                        </p:tgtEl>
                                        <p:attrNameLst>
                                          <p:attrName>style.visibility</p:attrName>
                                        </p:attrNameLst>
                                      </p:cBhvr>
                                      <p:to>
                                        <p:strVal val="visible"/>
                                      </p:to>
                                    </p:set>
                                    <p:animEffect transition="in" filter="dissolve">
                                      <p:cBhvr>
                                        <p:cTn id="25" dur="500"/>
                                        <p:tgtEl>
                                          <p:spTgt spid="9320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3214"/>
                                        </p:tgtEl>
                                        <p:attrNameLst>
                                          <p:attrName>style.visibility</p:attrName>
                                        </p:attrNameLst>
                                      </p:cBhvr>
                                      <p:to>
                                        <p:strVal val="visible"/>
                                      </p:to>
                                    </p:set>
                                    <p:animEffect transition="in" filter="dissolve">
                                      <p:cBhvr>
                                        <p:cTn id="28" dur="500"/>
                                        <p:tgtEl>
                                          <p:spTgt spid="9321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93215"/>
                                        </p:tgtEl>
                                        <p:attrNameLst>
                                          <p:attrName>style.visibility</p:attrName>
                                        </p:attrNameLst>
                                      </p:cBhvr>
                                      <p:to>
                                        <p:strVal val="visible"/>
                                      </p:to>
                                    </p:set>
                                    <p:animEffect transition="in" filter="dissolve">
                                      <p:cBhvr>
                                        <p:cTn id="31" dur="500"/>
                                        <p:tgtEl>
                                          <p:spTgt spid="93215"/>
                                        </p:tgtEl>
                                      </p:cBhvr>
                                    </p:animEffect>
                                  </p:childTnLst>
                                </p:cTn>
                              </p:par>
                              <p:par>
                                <p:cTn id="32" presetID="9"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tgtEl>
                                          <p:spTgt spid="3"/>
                                        </p:tgtEl>
                                      </p:cBhvr>
                                    </p:animEffect>
                                  </p:childTnLst>
                                </p:cTn>
                              </p:par>
                              <p:par>
                                <p:cTn id="35" presetID="9"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93221"/>
                                        </p:tgtEl>
                                        <p:attrNameLst>
                                          <p:attrName>style.visibility</p:attrName>
                                        </p:attrNameLst>
                                      </p:cBhvr>
                                      <p:to>
                                        <p:strVal val="visible"/>
                                      </p:to>
                                    </p:set>
                                    <p:animEffect transition="in" filter="dissolve">
                                      <p:cBhvr>
                                        <p:cTn id="40" dur="500"/>
                                        <p:tgtEl>
                                          <p:spTgt spid="93221"/>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93222"/>
                                        </p:tgtEl>
                                        <p:attrNameLst>
                                          <p:attrName>style.visibility</p:attrName>
                                        </p:attrNameLst>
                                      </p:cBhvr>
                                      <p:to>
                                        <p:strVal val="visible"/>
                                      </p:to>
                                    </p:set>
                                    <p:animEffect transition="in" filter="dissolve">
                                      <p:cBhvr>
                                        <p:cTn id="43" dur="500"/>
                                        <p:tgtEl>
                                          <p:spTgt spid="9322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93210"/>
                                        </p:tgtEl>
                                        <p:attrNameLst>
                                          <p:attrName>style.visibility</p:attrName>
                                        </p:attrNameLst>
                                      </p:cBhvr>
                                      <p:to>
                                        <p:strVal val="visible"/>
                                      </p:to>
                                    </p:set>
                                    <p:animEffect transition="in" filter="dissolve">
                                      <p:cBhvr>
                                        <p:cTn id="46" dur="500"/>
                                        <p:tgtEl>
                                          <p:spTgt spid="9321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93225"/>
                                        </p:tgtEl>
                                        <p:attrNameLst>
                                          <p:attrName>style.visibility</p:attrName>
                                        </p:attrNameLst>
                                      </p:cBhvr>
                                      <p:to>
                                        <p:strVal val="visible"/>
                                      </p:to>
                                    </p:set>
                                    <p:animEffect transition="in" filter="dissolve">
                                      <p:cBhvr>
                                        <p:cTn id="51" dur="500"/>
                                        <p:tgtEl>
                                          <p:spTgt spid="93225"/>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93223"/>
                                        </p:tgtEl>
                                        <p:attrNameLst>
                                          <p:attrName>style.visibility</p:attrName>
                                        </p:attrNameLst>
                                      </p:cBhvr>
                                      <p:to>
                                        <p:strVal val="visible"/>
                                      </p:to>
                                    </p:set>
                                    <p:animEffect transition="in" filter="dissolve">
                                      <p:cBhvr>
                                        <p:cTn id="54" dur="500"/>
                                        <p:tgtEl>
                                          <p:spTgt spid="93223"/>
                                        </p:tgtEl>
                                      </p:cBhvr>
                                    </p:animEffect>
                                  </p:childTnLst>
                                </p:cTn>
                              </p:par>
                              <p:par>
                                <p:cTn id="55" presetID="22" presetClass="exit" presetSubtype="8" fill="hold" grpId="1" nodeType="withEffect">
                                  <p:stCondLst>
                                    <p:cond delay="0"/>
                                  </p:stCondLst>
                                  <p:childTnLst>
                                    <p:animEffect transition="out" filter="wipe(left)">
                                      <p:cBhvr>
                                        <p:cTn id="56" dur="1000"/>
                                        <p:tgtEl>
                                          <p:spTgt spid="93220"/>
                                        </p:tgtEl>
                                      </p:cBhvr>
                                    </p:animEffect>
                                    <p:set>
                                      <p:cBhvr>
                                        <p:cTn id="57" dur="1" fill="hold">
                                          <p:stCondLst>
                                            <p:cond delay="999"/>
                                          </p:stCondLst>
                                        </p:cTn>
                                        <p:tgtEl>
                                          <p:spTgt spid="93220"/>
                                        </p:tgtEl>
                                        <p:attrNameLst>
                                          <p:attrName>style.visibility</p:attrName>
                                        </p:attrNameLst>
                                      </p:cBhvr>
                                      <p:to>
                                        <p:strVal val="hidden"/>
                                      </p:to>
                                    </p:set>
                                  </p:childTnLst>
                                </p:cTn>
                              </p:par>
                              <p:par>
                                <p:cTn id="58" presetID="22" presetClass="entr" presetSubtype="8" fill="hold" grpId="0" nodeType="withEffect">
                                  <p:stCondLst>
                                    <p:cond delay="0"/>
                                  </p:stCondLst>
                                  <p:childTnLst>
                                    <p:set>
                                      <p:cBhvr>
                                        <p:cTn id="59" dur="1" fill="hold">
                                          <p:stCondLst>
                                            <p:cond delay="0"/>
                                          </p:stCondLst>
                                        </p:cTn>
                                        <p:tgtEl>
                                          <p:spTgt spid="93219"/>
                                        </p:tgtEl>
                                        <p:attrNameLst>
                                          <p:attrName>style.visibility</p:attrName>
                                        </p:attrNameLst>
                                      </p:cBhvr>
                                      <p:to>
                                        <p:strVal val="visible"/>
                                      </p:to>
                                    </p:set>
                                    <p:animEffect transition="in" filter="wipe(left)">
                                      <p:cBhvr>
                                        <p:cTn id="60" dur="1000"/>
                                        <p:tgtEl>
                                          <p:spTgt spid="93219"/>
                                        </p:tgtEl>
                                      </p:cBhvr>
                                    </p:animEffect>
                                  </p:childTnLst>
                                </p:cTn>
                              </p:par>
                              <p:par>
                                <p:cTn id="61" presetID="0" presetClass="path" presetSubtype="0" accel="50000" decel="50000" fill="hold" nodeType="withEffect">
                                  <p:stCondLst>
                                    <p:cond delay="0"/>
                                  </p:stCondLst>
                                  <p:childTnLst>
                                    <p:animMotion origin="layout" path="M -3.33333E-6 -3.74364E-6 L -3.33333E-6 -0.03332 " pathEditMode="relative" ptsTypes="AA">
                                      <p:cBhvr>
                                        <p:cTn id="62" dur="2000" fill="hold"/>
                                        <p:tgtEl>
                                          <p:spTgt spid="3"/>
                                        </p:tgtEl>
                                        <p:attrNameLst>
                                          <p:attrName>ppt_x</p:attrName>
                                          <p:attrName>ppt_y</p:attrName>
                                        </p:attrNameLst>
                                      </p:cBhvr>
                                    </p:animMotion>
                                  </p:childTnLst>
                                </p:cTn>
                              </p:par>
                              <p:par>
                                <p:cTn id="63" presetID="0" presetClass="path" presetSubtype="0" accel="50000" decel="50000" fill="hold" grpId="1" nodeType="withEffect">
                                  <p:stCondLst>
                                    <p:cond delay="0"/>
                                  </p:stCondLst>
                                  <p:childTnLst>
                                    <p:animMotion origin="layout" path="M 1.11022E-16 1.61037E-6 L 0.03333 1.61037E-6 " pathEditMode="relative" ptsTypes="AA">
                                      <p:cBhvr>
                                        <p:cTn id="64" dur="2000" fill="hold"/>
                                        <p:tgtEl>
                                          <p:spTgt spid="93214"/>
                                        </p:tgtEl>
                                        <p:attrNameLst>
                                          <p:attrName>ppt_x</p:attrName>
                                          <p:attrName>ppt_y</p:attrName>
                                        </p:attrNameLst>
                                      </p:cBhvr>
                                    </p:animMotion>
                                  </p:childTnLst>
                                </p:cTn>
                              </p:par>
                              <p:par>
                                <p:cTn id="65" presetID="9" presetClass="entr" presetSubtype="0" fill="hold" grpId="0" nodeType="withEffect">
                                  <p:stCondLst>
                                    <p:cond delay="0"/>
                                  </p:stCondLst>
                                  <p:childTnLst>
                                    <p:set>
                                      <p:cBhvr>
                                        <p:cTn id="66" dur="1" fill="hold">
                                          <p:stCondLst>
                                            <p:cond delay="0"/>
                                          </p:stCondLst>
                                        </p:cTn>
                                        <p:tgtEl>
                                          <p:spTgt spid="93227"/>
                                        </p:tgtEl>
                                        <p:attrNameLst>
                                          <p:attrName>style.visibility</p:attrName>
                                        </p:attrNameLst>
                                      </p:cBhvr>
                                      <p:to>
                                        <p:strVal val="visible"/>
                                      </p:to>
                                    </p:set>
                                    <p:animEffect transition="in" filter="dissolve">
                                      <p:cBhvr>
                                        <p:cTn id="67" dur="500"/>
                                        <p:tgtEl>
                                          <p:spTgt spid="93227"/>
                                        </p:tgtEl>
                                      </p:cBhvr>
                                    </p:animEffect>
                                  </p:childTnLst>
                                </p:cTn>
                              </p:par>
                              <p:par>
                                <p:cTn id="68" presetID="9" presetClass="exit" presetSubtype="0" fill="hold" grpId="1" nodeType="withEffect">
                                  <p:stCondLst>
                                    <p:cond delay="0"/>
                                  </p:stCondLst>
                                  <p:childTnLst>
                                    <p:animEffect transition="out" filter="dissolve">
                                      <p:cBhvr>
                                        <p:cTn id="69" dur="500"/>
                                        <p:tgtEl>
                                          <p:spTgt spid="93222"/>
                                        </p:tgtEl>
                                      </p:cBhvr>
                                    </p:animEffect>
                                    <p:set>
                                      <p:cBhvr>
                                        <p:cTn id="70" dur="1" fill="hold">
                                          <p:stCondLst>
                                            <p:cond delay="499"/>
                                          </p:stCondLst>
                                        </p:cTn>
                                        <p:tgtEl>
                                          <p:spTgt spid="93222"/>
                                        </p:tgtEl>
                                        <p:attrNameLst>
                                          <p:attrName>style.visibility</p:attrName>
                                        </p:attrNameLst>
                                      </p:cBhvr>
                                      <p:to>
                                        <p:strVal val="hidden"/>
                                      </p:to>
                                    </p:set>
                                  </p:childTnLst>
                                </p:cTn>
                              </p:par>
                            </p:childTnLst>
                          </p:cTn>
                        </p:par>
                        <p:par>
                          <p:cTn id="71" fill="hold" nodeType="afterGroup">
                            <p:stCondLst>
                              <p:cond delay="2000"/>
                            </p:stCondLst>
                            <p:childTnLst>
                              <p:par>
                                <p:cTn id="72" presetID="9" presetClass="entr" presetSubtype="0" fill="hold" grpId="0" nodeType="afterEffect">
                                  <p:stCondLst>
                                    <p:cond delay="0"/>
                                  </p:stCondLst>
                                  <p:childTnLst>
                                    <p:set>
                                      <p:cBhvr>
                                        <p:cTn id="73" dur="1" fill="hold">
                                          <p:stCondLst>
                                            <p:cond delay="0"/>
                                          </p:stCondLst>
                                        </p:cTn>
                                        <p:tgtEl>
                                          <p:spTgt spid="93226"/>
                                        </p:tgtEl>
                                        <p:attrNameLst>
                                          <p:attrName>style.visibility</p:attrName>
                                        </p:attrNameLst>
                                      </p:cBhvr>
                                      <p:to>
                                        <p:strVal val="visible"/>
                                      </p:to>
                                    </p:set>
                                    <p:animEffect transition="in" filter="dissolve">
                                      <p:cBhvr>
                                        <p:cTn id="74" dur="500"/>
                                        <p:tgtEl>
                                          <p:spTgt spid="93226"/>
                                        </p:tgtEl>
                                      </p:cBhvr>
                                    </p:animEffect>
                                  </p:childTnLst>
                                </p:cTn>
                              </p:par>
                              <p:par>
                                <p:cTn id="75" presetID="9" presetClass="exit" presetSubtype="0" fill="hold" grpId="1" nodeType="withEffect">
                                  <p:stCondLst>
                                    <p:cond delay="0"/>
                                  </p:stCondLst>
                                  <p:childTnLst>
                                    <p:animEffect transition="out" filter="dissolve">
                                      <p:cBhvr>
                                        <p:cTn id="76" dur="500"/>
                                        <p:tgtEl>
                                          <p:spTgt spid="93198"/>
                                        </p:tgtEl>
                                      </p:cBhvr>
                                    </p:animEffect>
                                    <p:set>
                                      <p:cBhvr>
                                        <p:cTn id="77" dur="1" fill="hold">
                                          <p:stCondLst>
                                            <p:cond delay="499"/>
                                          </p:stCondLst>
                                        </p:cTn>
                                        <p:tgtEl>
                                          <p:spTgt spid="93198"/>
                                        </p:tgtEl>
                                        <p:attrNameLst>
                                          <p:attrName>style.visibility</p:attrName>
                                        </p:attrNameLst>
                                      </p:cBhvr>
                                      <p:to>
                                        <p:strVal val="hidden"/>
                                      </p:to>
                                    </p:set>
                                  </p:childTnLst>
                                </p:cTn>
                              </p:par>
                              <p:par>
                                <p:cTn id="78" presetID="9" presetClass="entr" presetSubtype="0" fill="hold" grpId="0" nodeType="withEffect">
                                  <p:stCondLst>
                                    <p:cond delay="0"/>
                                  </p:stCondLst>
                                  <p:childTnLst>
                                    <p:set>
                                      <p:cBhvr>
                                        <p:cTn id="79" dur="1" fill="hold">
                                          <p:stCondLst>
                                            <p:cond delay="0"/>
                                          </p:stCondLst>
                                        </p:cTn>
                                        <p:tgtEl>
                                          <p:spTgt spid="93228"/>
                                        </p:tgtEl>
                                        <p:attrNameLst>
                                          <p:attrName>style.visibility</p:attrName>
                                        </p:attrNameLst>
                                      </p:cBhvr>
                                      <p:to>
                                        <p:strVal val="visible"/>
                                      </p:to>
                                    </p:set>
                                    <p:animEffect transition="in" filter="dissolve">
                                      <p:cBhvr>
                                        <p:cTn id="80" dur="500"/>
                                        <p:tgtEl>
                                          <p:spTgt spid="93228"/>
                                        </p:tgtEl>
                                      </p:cBhvr>
                                    </p:animEffect>
                                  </p:childTnLst>
                                </p:cTn>
                              </p:par>
                              <p:par>
                                <p:cTn id="81" presetID="9" presetClass="exit" presetSubtype="0" fill="hold" grpId="1" nodeType="withEffect">
                                  <p:stCondLst>
                                    <p:cond delay="0"/>
                                  </p:stCondLst>
                                  <p:childTnLst>
                                    <p:animEffect transition="out" filter="dissolve">
                                      <p:cBhvr>
                                        <p:cTn id="82" dur="500"/>
                                        <p:tgtEl>
                                          <p:spTgt spid="93221"/>
                                        </p:tgtEl>
                                      </p:cBhvr>
                                    </p:animEffect>
                                    <p:set>
                                      <p:cBhvr>
                                        <p:cTn id="83" dur="1" fill="hold">
                                          <p:stCondLst>
                                            <p:cond delay="499"/>
                                          </p:stCondLst>
                                        </p:cTn>
                                        <p:tgtEl>
                                          <p:spTgt spid="93221"/>
                                        </p:tgtEl>
                                        <p:attrNameLst>
                                          <p:attrName>style.visibility</p:attrName>
                                        </p:attrNameLst>
                                      </p:cBhvr>
                                      <p:to>
                                        <p:strVal val="hidden"/>
                                      </p:to>
                                    </p:set>
                                  </p:childTnLst>
                                </p:cTn>
                              </p:par>
                              <p:par>
                                <p:cTn id="84" presetID="9" presetClass="entr" presetSubtype="0" fill="hold" grpId="0" nodeType="withEffect">
                                  <p:stCondLst>
                                    <p:cond delay="0"/>
                                  </p:stCondLst>
                                  <p:childTnLst>
                                    <p:set>
                                      <p:cBhvr>
                                        <p:cTn id="85" dur="1" fill="hold">
                                          <p:stCondLst>
                                            <p:cond delay="0"/>
                                          </p:stCondLst>
                                        </p:cTn>
                                        <p:tgtEl>
                                          <p:spTgt spid="93229"/>
                                        </p:tgtEl>
                                        <p:attrNameLst>
                                          <p:attrName>style.visibility</p:attrName>
                                        </p:attrNameLst>
                                      </p:cBhvr>
                                      <p:to>
                                        <p:strVal val="visible"/>
                                      </p:to>
                                    </p:set>
                                    <p:animEffect transition="in" filter="dissolve">
                                      <p:cBhvr>
                                        <p:cTn id="86" dur="500"/>
                                        <p:tgtEl>
                                          <p:spTgt spid="93229"/>
                                        </p:tgtEl>
                                      </p:cBhvr>
                                    </p:animEffect>
                                  </p:childTnLst>
                                </p:cTn>
                              </p:par>
                              <p:par>
                                <p:cTn id="87" presetID="9" presetClass="exit" presetSubtype="0" fill="hold" grpId="1" nodeType="withEffect">
                                  <p:stCondLst>
                                    <p:cond delay="0"/>
                                  </p:stCondLst>
                                  <p:childTnLst>
                                    <p:animEffect transition="out" filter="dissolve">
                                      <p:cBhvr>
                                        <p:cTn id="88" dur="500"/>
                                        <p:tgtEl>
                                          <p:spTgt spid="93209"/>
                                        </p:tgtEl>
                                      </p:cBhvr>
                                    </p:animEffect>
                                    <p:set>
                                      <p:cBhvr>
                                        <p:cTn id="89" dur="1" fill="hold">
                                          <p:stCondLst>
                                            <p:cond delay="499"/>
                                          </p:stCondLst>
                                        </p:cTn>
                                        <p:tgtEl>
                                          <p:spTgt spid="93209"/>
                                        </p:tgtEl>
                                        <p:attrNameLst>
                                          <p:attrName>style.visibility</p:attrName>
                                        </p:attrNameLst>
                                      </p:cBhvr>
                                      <p:to>
                                        <p:strVal val="hidden"/>
                                      </p:to>
                                    </p:set>
                                  </p:childTnLst>
                                </p:cTn>
                              </p:par>
                              <p:par>
                                <p:cTn id="90" presetID="9" presetClass="exit" presetSubtype="0" fill="hold" grpId="1" nodeType="withEffect">
                                  <p:stCondLst>
                                    <p:cond delay="0"/>
                                  </p:stCondLst>
                                  <p:childTnLst>
                                    <p:animEffect transition="out" filter="dissolve">
                                      <p:cBhvr>
                                        <p:cTn id="91" dur="500"/>
                                        <p:tgtEl>
                                          <p:spTgt spid="93204"/>
                                        </p:tgtEl>
                                      </p:cBhvr>
                                    </p:animEffect>
                                    <p:set>
                                      <p:cBhvr>
                                        <p:cTn id="92" dur="1" fill="hold">
                                          <p:stCondLst>
                                            <p:cond delay="499"/>
                                          </p:stCondLst>
                                        </p:cTn>
                                        <p:tgtEl>
                                          <p:spTgt spid="93204"/>
                                        </p:tgtEl>
                                        <p:attrNameLst>
                                          <p:attrName>style.visibility</p:attrName>
                                        </p:attrNameLst>
                                      </p:cBhvr>
                                      <p:to>
                                        <p:strVal val="hidden"/>
                                      </p:to>
                                    </p:set>
                                  </p:childTnLst>
                                </p:cTn>
                              </p:par>
                            </p:childTnLst>
                          </p:cTn>
                        </p:par>
                        <p:par>
                          <p:cTn id="93" fill="hold">
                            <p:stCondLst>
                              <p:cond delay="2500"/>
                            </p:stCondLst>
                            <p:childTnLst>
                              <p:par>
                                <p:cTn id="94" presetID="22" presetClass="entr" presetSubtype="8" fill="hold" nodeType="afterEffect">
                                  <p:stCondLst>
                                    <p:cond delay="0"/>
                                  </p:stCondLst>
                                  <p:childTnLst>
                                    <p:set>
                                      <p:cBhvr>
                                        <p:cTn id="95" dur="1" fill="hold">
                                          <p:stCondLst>
                                            <p:cond delay="0"/>
                                          </p:stCondLst>
                                        </p:cTn>
                                        <p:tgtEl>
                                          <p:spTgt spid="2"/>
                                        </p:tgtEl>
                                        <p:attrNameLst>
                                          <p:attrName>style.visibility</p:attrName>
                                        </p:attrNameLst>
                                      </p:cBhvr>
                                      <p:to>
                                        <p:strVal val="visible"/>
                                      </p:to>
                                    </p:set>
                                    <p:animEffect transition="in" filter="wipe(left)">
                                      <p:cBhvr>
                                        <p:cTn id="9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6" grpId="0" animBg="1"/>
      <p:bldP spid="93202" grpId="0" animBg="1"/>
      <p:bldP spid="93204" grpId="0" animBg="1"/>
      <p:bldP spid="93204" grpId="1" animBg="1"/>
      <p:bldP spid="93198" grpId="0" animBg="1"/>
      <p:bldP spid="93198" grpId="1" animBg="1"/>
      <p:bldP spid="93209" grpId="0" animBg="1"/>
      <p:bldP spid="93209" grpId="1" animBg="1"/>
      <p:bldP spid="93210" grpId="0"/>
      <p:bldP spid="93214" grpId="0" animBg="1"/>
      <p:bldP spid="93214" grpId="1" animBg="1"/>
      <p:bldP spid="93215" grpId="0" animBg="1"/>
      <p:bldP spid="93219" grpId="0" animBg="1"/>
      <p:bldP spid="93220" grpId="0" animBg="1"/>
      <p:bldP spid="93220" grpId="1" animBg="1"/>
      <p:bldP spid="93221" grpId="0" animBg="1"/>
      <p:bldP spid="93221" grpId="1" animBg="1"/>
      <p:bldP spid="93222" grpId="0"/>
      <p:bldP spid="93222" grpId="1"/>
      <p:bldP spid="93223" grpId="0"/>
      <p:bldP spid="93226" grpId="0" animBg="1"/>
      <p:bldP spid="93227" grpId="0"/>
      <p:bldP spid="93228" grpId="0" animBg="1"/>
      <p:bldP spid="9322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963974C3-410A-B3EB-F85B-FFD98A9BBB60}"/>
              </a:ext>
            </a:extLst>
          </p:cNvPr>
          <p:cNvSpPr>
            <a:spLocks noChangeArrowheads="1"/>
          </p:cNvSpPr>
          <p:nvPr/>
        </p:nvSpPr>
        <p:spPr bwMode="auto">
          <a:xfrm>
            <a:off x="1663700" y="139700"/>
            <a:ext cx="38100" cy="2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endParaRPr lang="en-US" altLang="en-US" sz="1800" b="1">
              <a:solidFill>
                <a:srgbClr val="000000"/>
              </a:solidFill>
            </a:endParaRPr>
          </a:p>
        </p:txBody>
      </p:sp>
      <p:sp>
        <p:nvSpPr>
          <p:cNvPr id="44035" name="Rectangle 4">
            <a:extLst>
              <a:ext uri="{FF2B5EF4-FFF2-40B4-BE49-F238E27FC236}">
                <a16:creationId xmlns:a16="http://schemas.microsoft.com/office/drawing/2014/main" id="{1ED8A82D-619C-C95F-4C63-2C9726C0C149}"/>
              </a:ext>
            </a:extLst>
          </p:cNvPr>
          <p:cNvSpPr>
            <a:spLocks noChangeArrowheads="1"/>
          </p:cNvSpPr>
          <p:nvPr/>
        </p:nvSpPr>
        <p:spPr bwMode="auto">
          <a:xfrm>
            <a:off x="1663700" y="139700"/>
            <a:ext cx="38100" cy="2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endParaRPr lang="en-US" altLang="en-US" sz="1800" b="1">
              <a:solidFill>
                <a:srgbClr val="000000"/>
              </a:solidFill>
            </a:endParaRPr>
          </a:p>
        </p:txBody>
      </p:sp>
      <p:sp>
        <p:nvSpPr>
          <p:cNvPr id="44036" name="Rectangle 5">
            <a:extLst>
              <a:ext uri="{FF2B5EF4-FFF2-40B4-BE49-F238E27FC236}">
                <a16:creationId xmlns:a16="http://schemas.microsoft.com/office/drawing/2014/main" id="{F512ABA3-E9F8-A28F-C2DB-0DC1C0BF968C}"/>
              </a:ext>
            </a:extLst>
          </p:cNvPr>
          <p:cNvSpPr>
            <a:spLocks noChangeArrowheads="1"/>
          </p:cNvSpPr>
          <p:nvPr/>
        </p:nvSpPr>
        <p:spPr bwMode="auto">
          <a:xfrm>
            <a:off x="1663700" y="139700"/>
            <a:ext cx="38100" cy="2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endParaRPr lang="en-US" altLang="en-US" sz="1800" b="1">
              <a:solidFill>
                <a:srgbClr val="000000"/>
              </a:solidFill>
            </a:endParaRPr>
          </a:p>
        </p:txBody>
      </p:sp>
      <p:sp>
        <p:nvSpPr>
          <p:cNvPr id="44037" name="Rectangle 6">
            <a:extLst>
              <a:ext uri="{FF2B5EF4-FFF2-40B4-BE49-F238E27FC236}">
                <a16:creationId xmlns:a16="http://schemas.microsoft.com/office/drawing/2014/main" id="{94295714-180F-1C18-E669-AD06A40ADDF4}"/>
              </a:ext>
            </a:extLst>
          </p:cNvPr>
          <p:cNvSpPr>
            <a:spLocks noChangeArrowheads="1"/>
          </p:cNvSpPr>
          <p:nvPr/>
        </p:nvSpPr>
        <p:spPr bwMode="auto">
          <a:xfrm>
            <a:off x="1663700" y="139700"/>
            <a:ext cx="38100" cy="2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endParaRPr lang="en-US" altLang="en-US" sz="1800" b="1">
              <a:solidFill>
                <a:srgbClr val="000000"/>
              </a:solidFill>
            </a:endParaRPr>
          </a:p>
        </p:txBody>
      </p:sp>
      <p:sp>
        <p:nvSpPr>
          <p:cNvPr id="44038" name="Rectangle 7">
            <a:extLst>
              <a:ext uri="{FF2B5EF4-FFF2-40B4-BE49-F238E27FC236}">
                <a16:creationId xmlns:a16="http://schemas.microsoft.com/office/drawing/2014/main" id="{24793042-049A-0322-D0A6-EB9759CE63D7}"/>
              </a:ext>
            </a:extLst>
          </p:cNvPr>
          <p:cNvSpPr>
            <a:spLocks noChangeArrowheads="1"/>
          </p:cNvSpPr>
          <p:nvPr/>
        </p:nvSpPr>
        <p:spPr bwMode="auto">
          <a:xfrm>
            <a:off x="1663700" y="139700"/>
            <a:ext cx="38100" cy="2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endParaRPr lang="en-US" altLang="en-US" sz="1800" b="1">
              <a:solidFill>
                <a:srgbClr val="000000"/>
              </a:solidFill>
            </a:endParaRPr>
          </a:p>
        </p:txBody>
      </p:sp>
      <p:sp>
        <p:nvSpPr>
          <p:cNvPr id="44039" name="Slide Number Placeholder 1">
            <a:extLst>
              <a:ext uri="{FF2B5EF4-FFF2-40B4-BE49-F238E27FC236}">
                <a16:creationId xmlns:a16="http://schemas.microsoft.com/office/drawing/2014/main" id="{18BE92D7-C0D5-6214-5A4E-AC42432D54E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fld id="{BF9EE0D7-9DC4-4158-A569-211997875345}" type="slidenum">
              <a:rPr lang="en-US" altLang="en-US" sz="1400">
                <a:solidFill>
                  <a:srgbClr val="000000"/>
                </a:solidFill>
              </a:rPr>
              <a:pPr fontAlgn="base">
                <a:spcBef>
                  <a:spcPct val="0"/>
                </a:spcBef>
                <a:spcAft>
                  <a:spcPct val="0"/>
                </a:spcAft>
                <a:buNone/>
                <a:defRPr/>
              </a:pPr>
              <a:t>41</a:t>
            </a:fld>
            <a:endParaRPr lang="en-US" altLang="en-US" sz="1400">
              <a:solidFill>
                <a:srgbClr val="000000"/>
              </a:solidFill>
            </a:endParaRPr>
          </a:p>
        </p:txBody>
      </p:sp>
      <p:sp>
        <p:nvSpPr>
          <p:cNvPr id="12" name="Rectangle 2">
            <a:extLst>
              <a:ext uri="{FF2B5EF4-FFF2-40B4-BE49-F238E27FC236}">
                <a16:creationId xmlns:a16="http://schemas.microsoft.com/office/drawing/2014/main" id="{CBE8AD22-1856-81D7-9FA8-08EE4F0B1480}"/>
              </a:ext>
            </a:extLst>
          </p:cNvPr>
          <p:cNvSpPr txBox="1">
            <a:spLocks noChangeArrowheads="1"/>
          </p:cNvSpPr>
          <p:nvPr/>
        </p:nvSpPr>
        <p:spPr bwMode="auto">
          <a:xfrm>
            <a:off x="1554164" y="76201"/>
            <a:ext cx="9045575" cy="512763"/>
          </a:xfrm>
          <a:prstGeom prst="rect">
            <a:avLst/>
          </a:prstGeom>
          <a:solidFill>
            <a:schemeClr val="accent1"/>
          </a:solidFill>
          <a:ln>
            <a:solidFill>
              <a:srgbClr val="990000"/>
            </a:solidFill>
            <a:miter lim="800000"/>
            <a:headEnd/>
            <a:tailEnd/>
          </a:ln>
          <a:effectLst>
            <a:outerShdw dist="107763" dir="2700000" algn="ctr" rotWithShape="0">
              <a:schemeClr val="bg2">
                <a:alpha val="50000"/>
              </a:schemeClr>
            </a:outerShdw>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200" b="1" i="1" kern="0" dirty="0">
                <a:solidFill>
                  <a:srgbClr val="000000"/>
                </a:solidFill>
                <a:effectLst>
                  <a:outerShdw blurRad="38100" dist="38100" dir="2700000" algn="tl">
                    <a:srgbClr val="FFFFFF"/>
                  </a:outerShdw>
                </a:effectLst>
                <a:latin typeface="Arial"/>
              </a:rPr>
              <a:t> Anisotropic flow of particles at HIC</a:t>
            </a:r>
            <a:endParaRPr lang="en-US" sz="3200" b="1" kern="0" dirty="0">
              <a:solidFill>
                <a:srgbClr val="000000"/>
              </a:solidFill>
              <a:latin typeface="Arial"/>
            </a:endParaRPr>
          </a:p>
        </p:txBody>
      </p:sp>
      <p:sp>
        <p:nvSpPr>
          <p:cNvPr id="44041" name="TextBox 3">
            <a:extLst>
              <a:ext uri="{FF2B5EF4-FFF2-40B4-BE49-F238E27FC236}">
                <a16:creationId xmlns:a16="http://schemas.microsoft.com/office/drawing/2014/main" id="{6C088819-3A11-FA92-E886-46B116879AFB}"/>
              </a:ext>
            </a:extLst>
          </p:cNvPr>
          <p:cNvSpPr txBox="1">
            <a:spLocks noChangeArrowheads="1"/>
          </p:cNvSpPr>
          <p:nvPr/>
        </p:nvSpPr>
        <p:spPr bwMode="auto">
          <a:xfrm>
            <a:off x="2514600" y="5334000"/>
            <a:ext cx="7543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endParaRPr lang="ru-RU" altLang="ru-RU" sz="1800" b="1">
              <a:solidFill>
                <a:srgbClr val="000000"/>
              </a:solidFill>
            </a:endParaRPr>
          </a:p>
        </p:txBody>
      </p:sp>
      <p:sp>
        <p:nvSpPr>
          <p:cNvPr id="44042" name="Стрелка: вверх 5">
            <a:extLst>
              <a:ext uri="{FF2B5EF4-FFF2-40B4-BE49-F238E27FC236}">
                <a16:creationId xmlns:a16="http://schemas.microsoft.com/office/drawing/2014/main" id="{95623C5E-8E25-8BD0-FE3E-5BA55B5F2EBC}"/>
              </a:ext>
            </a:extLst>
          </p:cNvPr>
          <p:cNvSpPr>
            <a:spLocks noChangeArrowheads="1"/>
          </p:cNvSpPr>
          <p:nvPr/>
        </p:nvSpPr>
        <p:spPr bwMode="auto">
          <a:xfrm>
            <a:off x="7696200" y="1450976"/>
            <a:ext cx="304800" cy="444341"/>
          </a:xfrm>
          <a:prstGeom prst="up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endParaRPr lang="ru-RU" altLang="ru-RU" sz="1800" b="1">
              <a:solidFill>
                <a:srgbClr val="000000"/>
              </a:solidFill>
            </a:endParaRPr>
          </a:p>
        </p:txBody>
      </p:sp>
      <p:sp>
        <p:nvSpPr>
          <p:cNvPr id="18" name="Rectangle 4">
            <a:extLst>
              <a:ext uri="{FF2B5EF4-FFF2-40B4-BE49-F238E27FC236}">
                <a16:creationId xmlns:a16="http://schemas.microsoft.com/office/drawing/2014/main" id="{3FC4E70C-2163-D6D3-4063-133D47CAA6A5}"/>
              </a:ext>
            </a:extLst>
          </p:cNvPr>
          <p:cNvSpPr>
            <a:spLocks noChangeArrowheads="1"/>
          </p:cNvSpPr>
          <p:nvPr/>
        </p:nvSpPr>
        <p:spPr bwMode="auto">
          <a:xfrm>
            <a:off x="4475163" y="2149475"/>
            <a:ext cx="1143000" cy="914400"/>
          </a:xfrm>
          <a:prstGeom prst="rect">
            <a:avLst/>
          </a:prstGeom>
          <a:solidFill>
            <a:sysClr val="window" lastClr="FFFFFF"/>
          </a:solidFill>
          <a:ln w="9525">
            <a:solidFill>
              <a:sysClr val="window" lastClr="FFFFFF"/>
            </a:solidFill>
            <a:miter lim="800000"/>
            <a:headEnd/>
            <a:tailEnd/>
          </a:ln>
        </p:spPr>
        <p:txBody>
          <a:bodyPr wrap="none" anchor="ctr"/>
          <a:lstStyle/>
          <a:p>
            <a:pPr defTabSz="457200">
              <a:defRPr/>
            </a:pPr>
            <a:endParaRPr lang="en-US" kern="0">
              <a:solidFill>
                <a:prstClr val="black"/>
              </a:solidFill>
              <a:latin typeface="Calibri"/>
            </a:endParaRPr>
          </a:p>
        </p:txBody>
      </p:sp>
      <p:pic>
        <p:nvPicPr>
          <p:cNvPr id="44044" name="Рисунок 2">
            <a:extLst>
              <a:ext uri="{FF2B5EF4-FFF2-40B4-BE49-F238E27FC236}">
                <a16:creationId xmlns:a16="http://schemas.microsoft.com/office/drawing/2014/main" id="{529F50D3-C5E0-3CA7-7417-D1CB48EC2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988" y="920750"/>
            <a:ext cx="4684712"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Прямоугольник 3">
            <a:extLst>
              <a:ext uri="{FF2B5EF4-FFF2-40B4-BE49-F238E27FC236}">
                <a16:creationId xmlns:a16="http://schemas.microsoft.com/office/drawing/2014/main" id="{F84C713F-0238-5D79-3CFD-A521B6D789D4}"/>
              </a:ext>
            </a:extLst>
          </p:cNvPr>
          <p:cNvSpPr>
            <a:spLocks noChangeArrowheads="1"/>
          </p:cNvSpPr>
          <p:nvPr/>
        </p:nvSpPr>
        <p:spPr bwMode="auto">
          <a:xfrm>
            <a:off x="9067800" y="4419600"/>
            <a:ext cx="30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endParaRPr lang="ru-RU" altLang="ru-RU" sz="1800" b="1">
              <a:solidFill>
                <a:srgbClr val="000000"/>
              </a:solidFill>
            </a:endParaRPr>
          </a:p>
        </p:txBody>
      </p:sp>
      <p:sp>
        <p:nvSpPr>
          <p:cNvPr id="44046" name="Прямоугольник: скругленные углы 4">
            <a:extLst>
              <a:ext uri="{FF2B5EF4-FFF2-40B4-BE49-F238E27FC236}">
                <a16:creationId xmlns:a16="http://schemas.microsoft.com/office/drawing/2014/main" id="{F39C3370-158B-8499-6544-1AC20DD759F4}"/>
              </a:ext>
            </a:extLst>
          </p:cNvPr>
          <p:cNvSpPr>
            <a:spLocks noChangeArrowheads="1"/>
          </p:cNvSpPr>
          <p:nvPr/>
        </p:nvSpPr>
        <p:spPr bwMode="auto">
          <a:xfrm>
            <a:off x="9067800" y="4419601"/>
            <a:ext cx="228600" cy="3907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endParaRPr lang="ru-RU" altLang="ru-RU" sz="1800" b="1">
              <a:solidFill>
                <a:srgbClr val="000000"/>
              </a:solidFill>
            </a:endParaRPr>
          </a:p>
        </p:txBody>
      </p:sp>
      <p:sp>
        <p:nvSpPr>
          <p:cNvPr id="44047" name="Овал 7">
            <a:extLst>
              <a:ext uri="{FF2B5EF4-FFF2-40B4-BE49-F238E27FC236}">
                <a16:creationId xmlns:a16="http://schemas.microsoft.com/office/drawing/2014/main" id="{93519FB9-FC3D-5C72-C492-2A554AA6AC80}"/>
              </a:ext>
            </a:extLst>
          </p:cNvPr>
          <p:cNvSpPr>
            <a:spLocks noChangeArrowheads="1"/>
          </p:cNvSpPr>
          <p:nvPr/>
        </p:nvSpPr>
        <p:spPr bwMode="auto">
          <a:xfrm>
            <a:off x="9220200" y="4419601"/>
            <a:ext cx="228600" cy="51935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endParaRPr lang="ru-RU" altLang="ru-RU" sz="1800" b="1">
              <a:solidFill>
                <a:srgbClr val="000000"/>
              </a:solidFill>
            </a:endParaRPr>
          </a:p>
        </p:txBody>
      </p:sp>
      <p:sp>
        <p:nvSpPr>
          <p:cNvPr id="44048" name="Прямоугольник: скругленные углы 8">
            <a:extLst>
              <a:ext uri="{FF2B5EF4-FFF2-40B4-BE49-F238E27FC236}">
                <a16:creationId xmlns:a16="http://schemas.microsoft.com/office/drawing/2014/main" id="{5145B3D5-DF27-ED8E-AEC2-B75AC2CC227F}"/>
              </a:ext>
            </a:extLst>
          </p:cNvPr>
          <p:cNvSpPr>
            <a:spLocks noChangeArrowheads="1"/>
          </p:cNvSpPr>
          <p:nvPr/>
        </p:nvSpPr>
        <p:spPr bwMode="auto">
          <a:xfrm>
            <a:off x="1981200" y="2362201"/>
            <a:ext cx="304800" cy="39790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endParaRPr lang="ru-RU" altLang="ru-RU" sz="1800" b="1">
              <a:solidFill>
                <a:srgbClr val="000000"/>
              </a:solidFill>
            </a:endParaRPr>
          </a:p>
        </p:txBody>
      </p:sp>
      <p:sp>
        <p:nvSpPr>
          <p:cNvPr id="44049" name="Овал 9">
            <a:extLst>
              <a:ext uri="{FF2B5EF4-FFF2-40B4-BE49-F238E27FC236}">
                <a16:creationId xmlns:a16="http://schemas.microsoft.com/office/drawing/2014/main" id="{EAF01DB9-5D37-04B4-371F-BC8602DD1208}"/>
              </a:ext>
            </a:extLst>
          </p:cNvPr>
          <p:cNvSpPr>
            <a:spLocks noChangeArrowheads="1"/>
          </p:cNvSpPr>
          <p:nvPr/>
        </p:nvSpPr>
        <p:spPr bwMode="auto">
          <a:xfrm>
            <a:off x="2286000" y="1905001"/>
            <a:ext cx="381000" cy="51935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endParaRPr lang="ru-RU" altLang="ru-RU" sz="1800" b="1">
              <a:solidFill>
                <a:srgbClr val="000000"/>
              </a:solidFill>
            </a:endParaRPr>
          </a:p>
        </p:txBody>
      </p:sp>
      <p:sp>
        <p:nvSpPr>
          <p:cNvPr id="44050" name="Прямоугольник: скругленные углы 10">
            <a:extLst>
              <a:ext uri="{FF2B5EF4-FFF2-40B4-BE49-F238E27FC236}">
                <a16:creationId xmlns:a16="http://schemas.microsoft.com/office/drawing/2014/main" id="{8B7A4E1A-AE64-82AD-04F1-B64C24D58A01}"/>
              </a:ext>
            </a:extLst>
          </p:cNvPr>
          <p:cNvSpPr>
            <a:spLocks noChangeArrowheads="1"/>
          </p:cNvSpPr>
          <p:nvPr/>
        </p:nvSpPr>
        <p:spPr bwMode="auto">
          <a:xfrm>
            <a:off x="1981200" y="1828801"/>
            <a:ext cx="457200" cy="40862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endParaRPr lang="ru-RU" altLang="ru-RU" sz="1800" b="1">
              <a:solidFill>
                <a:srgbClr val="000000"/>
              </a:solidFill>
            </a:endParaRPr>
          </a:p>
        </p:txBody>
      </p:sp>
      <p:sp>
        <p:nvSpPr>
          <p:cNvPr id="44051" name="Прямоугольник 12">
            <a:extLst>
              <a:ext uri="{FF2B5EF4-FFF2-40B4-BE49-F238E27FC236}">
                <a16:creationId xmlns:a16="http://schemas.microsoft.com/office/drawing/2014/main" id="{8487E8B2-FD65-9C47-C6A9-D01406A8DE41}"/>
              </a:ext>
            </a:extLst>
          </p:cNvPr>
          <p:cNvSpPr>
            <a:spLocks noChangeArrowheads="1"/>
          </p:cNvSpPr>
          <p:nvPr/>
        </p:nvSpPr>
        <p:spPr bwMode="auto">
          <a:xfrm>
            <a:off x="2438400" y="1524000"/>
            <a:ext cx="91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endParaRPr lang="ru-RU" altLang="ru-RU" sz="1800" b="1">
              <a:solidFill>
                <a:srgbClr val="000000"/>
              </a:solidFill>
            </a:endParaRPr>
          </a:p>
        </p:txBody>
      </p:sp>
      <p:sp>
        <p:nvSpPr>
          <p:cNvPr id="44052" name="Прямоугольник 13">
            <a:extLst>
              <a:ext uri="{FF2B5EF4-FFF2-40B4-BE49-F238E27FC236}">
                <a16:creationId xmlns:a16="http://schemas.microsoft.com/office/drawing/2014/main" id="{B9C4A445-040C-EF81-6B96-EBF1E7598E0E}"/>
              </a:ext>
            </a:extLst>
          </p:cNvPr>
          <p:cNvSpPr>
            <a:spLocks noChangeArrowheads="1"/>
          </p:cNvSpPr>
          <p:nvPr/>
        </p:nvSpPr>
        <p:spPr bwMode="auto">
          <a:xfrm>
            <a:off x="9220200" y="4419600"/>
            <a:ext cx="228600" cy="36933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defRPr/>
            </a:pPr>
            <a:endParaRPr lang="ru-RU" altLang="ru-RU" sz="1800" b="1">
              <a:solidFill>
                <a:srgbClr val="000000"/>
              </a:solidFill>
            </a:endParaRPr>
          </a:p>
        </p:txBody>
      </p:sp>
      <p:graphicFrame>
        <p:nvGraphicFramePr>
          <p:cNvPr id="44055" name="Object 4">
            <a:extLst>
              <a:ext uri="{FF2B5EF4-FFF2-40B4-BE49-F238E27FC236}">
                <a16:creationId xmlns:a16="http://schemas.microsoft.com/office/drawing/2014/main" id="{DFAFC5D9-7DD1-F43D-75FA-5E85ABD4F1E3}"/>
              </a:ext>
            </a:extLst>
          </p:cNvPr>
          <p:cNvGraphicFramePr>
            <a:graphicFrameLocks noChangeAspect="1"/>
          </p:cNvGraphicFramePr>
          <p:nvPr/>
        </p:nvGraphicFramePr>
        <p:xfrm>
          <a:off x="1589089" y="3657601"/>
          <a:ext cx="8994775" cy="701675"/>
        </p:xfrm>
        <a:graphic>
          <a:graphicData uri="http://schemas.openxmlformats.org/presentationml/2006/ole">
            <mc:AlternateContent xmlns:mc="http://schemas.openxmlformats.org/markup-compatibility/2006">
              <mc:Choice xmlns:v="urn:schemas-microsoft-com:vml" Requires="v">
                <p:oleObj name="Equation" r:id="rId4" imgW="3949700" imgH="431800" progId="Equation.3">
                  <p:embed/>
                </p:oleObj>
              </mc:Choice>
              <mc:Fallback>
                <p:oleObj name="Equation" r:id="rId4" imgW="3949700" imgH="431800" progId="Equation.3">
                  <p:embed/>
                  <p:pic>
                    <p:nvPicPr>
                      <p:cNvPr id="44055" name="Object 4">
                        <a:extLst>
                          <a:ext uri="{FF2B5EF4-FFF2-40B4-BE49-F238E27FC236}">
                            <a16:creationId xmlns:a16="http://schemas.microsoft.com/office/drawing/2014/main" id="{DFAFC5D9-7DD1-F43D-75FA-5E85ABD4F1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089" y="3657601"/>
                        <a:ext cx="8994775" cy="7016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56" name="Text Box 8">
            <a:extLst>
              <a:ext uri="{FF2B5EF4-FFF2-40B4-BE49-F238E27FC236}">
                <a16:creationId xmlns:a16="http://schemas.microsoft.com/office/drawing/2014/main" id="{146AC782-E534-4B55-4545-7A0555EE3682}"/>
              </a:ext>
            </a:extLst>
          </p:cNvPr>
          <p:cNvSpPr txBox="1">
            <a:spLocks noChangeArrowheads="1"/>
          </p:cNvSpPr>
          <p:nvPr/>
        </p:nvSpPr>
        <p:spPr bwMode="auto">
          <a:xfrm>
            <a:off x="7045325" y="636589"/>
            <a:ext cx="21780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altLang="ru-RU" sz="1400">
                <a:solidFill>
                  <a:srgbClr val="D60093"/>
                </a:solidFill>
                <a:latin typeface="Calibri" panose="020F0502020204030204" pitchFamily="34" charset="0"/>
              </a:rPr>
              <a:t>STAR, PRL</a:t>
            </a:r>
            <a:r>
              <a:rPr lang="en-US" altLang="ru-RU" sz="1400" b="1">
                <a:solidFill>
                  <a:srgbClr val="D60093"/>
                </a:solidFill>
                <a:latin typeface="Calibri" panose="020F0502020204030204" pitchFamily="34" charset="0"/>
              </a:rPr>
              <a:t>90</a:t>
            </a:r>
            <a:r>
              <a:rPr lang="en-US" altLang="ru-RU" sz="1400">
                <a:solidFill>
                  <a:srgbClr val="D60093"/>
                </a:solidFill>
                <a:latin typeface="Calibri" panose="020F0502020204030204" pitchFamily="34" charset="0"/>
              </a:rPr>
              <a:t> 032301 (2003)</a:t>
            </a:r>
          </a:p>
        </p:txBody>
      </p:sp>
      <p:sp>
        <p:nvSpPr>
          <p:cNvPr id="44057" name="Text Box 13">
            <a:extLst>
              <a:ext uri="{FF2B5EF4-FFF2-40B4-BE49-F238E27FC236}">
                <a16:creationId xmlns:a16="http://schemas.microsoft.com/office/drawing/2014/main" id="{FD8356EB-1D57-635E-B5AF-7BB54E82B41A}"/>
              </a:ext>
            </a:extLst>
          </p:cNvPr>
          <p:cNvSpPr txBox="1">
            <a:spLocks noChangeArrowheads="1"/>
          </p:cNvSpPr>
          <p:nvPr/>
        </p:nvSpPr>
        <p:spPr bwMode="auto">
          <a:xfrm>
            <a:off x="7886701" y="1371600"/>
            <a:ext cx="9525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altLang="ru-RU" sz="1800">
                <a:solidFill>
                  <a:srgbClr val="C0504D"/>
                </a:solidFill>
                <a:latin typeface="Calibri" panose="020F0502020204030204" pitchFamily="34" charset="0"/>
              </a:rPr>
              <a:t>b </a:t>
            </a:r>
            <a:r>
              <a:rPr lang="en-US" altLang="ru-RU" sz="1800">
                <a:solidFill>
                  <a:srgbClr val="C0504D"/>
                </a:solidFill>
                <a:latin typeface="Calibri" panose="020F0502020204030204" pitchFamily="34" charset="0"/>
                <a:cs typeface="Arial" panose="020B0604020202020204" pitchFamily="34" charset="0"/>
              </a:rPr>
              <a:t>≈ 4 fm</a:t>
            </a:r>
          </a:p>
        </p:txBody>
      </p:sp>
      <p:sp>
        <p:nvSpPr>
          <p:cNvPr id="44058" name="Text Box 27">
            <a:extLst>
              <a:ext uri="{FF2B5EF4-FFF2-40B4-BE49-F238E27FC236}">
                <a16:creationId xmlns:a16="http://schemas.microsoft.com/office/drawing/2014/main" id="{0F0C88D1-55B7-25D1-5642-C02721047D84}"/>
              </a:ext>
            </a:extLst>
          </p:cNvPr>
          <p:cNvSpPr txBox="1">
            <a:spLocks noChangeArrowheads="1"/>
          </p:cNvSpPr>
          <p:nvPr/>
        </p:nvSpPr>
        <p:spPr bwMode="auto">
          <a:xfrm>
            <a:off x="7869238" y="1185863"/>
            <a:ext cx="1127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altLang="ru-RU" sz="1800">
                <a:solidFill>
                  <a:srgbClr val="C0504D"/>
                </a:solidFill>
                <a:latin typeface="Calibri" panose="020F0502020204030204" pitchFamily="34" charset="0"/>
              </a:rPr>
              <a:t>b </a:t>
            </a:r>
            <a:r>
              <a:rPr lang="en-US" altLang="ru-RU" sz="1800">
                <a:solidFill>
                  <a:srgbClr val="C0504D"/>
                </a:solidFill>
                <a:latin typeface="Calibri" panose="020F0502020204030204" pitchFamily="34" charset="0"/>
                <a:cs typeface="Arial" panose="020B0604020202020204" pitchFamily="34" charset="0"/>
              </a:rPr>
              <a:t>≈ 6.5 fm</a:t>
            </a:r>
          </a:p>
        </p:txBody>
      </p:sp>
      <p:sp>
        <p:nvSpPr>
          <p:cNvPr id="44059" name="Text Box 28">
            <a:extLst>
              <a:ext uri="{FF2B5EF4-FFF2-40B4-BE49-F238E27FC236}">
                <a16:creationId xmlns:a16="http://schemas.microsoft.com/office/drawing/2014/main" id="{B4F1B37E-9B37-BD82-85C9-E64EE755F341}"/>
              </a:ext>
            </a:extLst>
          </p:cNvPr>
          <p:cNvSpPr txBox="1">
            <a:spLocks noChangeArrowheads="1"/>
          </p:cNvSpPr>
          <p:nvPr/>
        </p:nvSpPr>
        <p:spPr bwMode="auto">
          <a:xfrm>
            <a:off x="7869238" y="982663"/>
            <a:ext cx="1069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altLang="ru-RU" sz="1800">
                <a:solidFill>
                  <a:srgbClr val="C0504D"/>
                </a:solidFill>
                <a:latin typeface="Calibri" panose="020F0502020204030204" pitchFamily="34" charset="0"/>
              </a:rPr>
              <a:t>b </a:t>
            </a:r>
            <a:r>
              <a:rPr lang="en-US" altLang="ru-RU" sz="1800">
                <a:solidFill>
                  <a:srgbClr val="C0504D"/>
                </a:solidFill>
                <a:latin typeface="Calibri" panose="020F0502020204030204" pitchFamily="34" charset="0"/>
                <a:cs typeface="Arial" panose="020B0604020202020204" pitchFamily="34" charset="0"/>
              </a:rPr>
              <a:t>≈ 10 fm</a:t>
            </a:r>
          </a:p>
        </p:txBody>
      </p:sp>
      <p:cxnSp>
        <p:nvCxnSpPr>
          <p:cNvPr id="46" name="Straight Arrow Connector 23">
            <a:extLst>
              <a:ext uri="{FF2B5EF4-FFF2-40B4-BE49-F238E27FC236}">
                <a16:creationId xmlns:a16="http://schemas.microsoft.com/office/drawing/2014/main" id="{54139E56-C94F-685C-FBB6-1755E0E7EC9F}"/>
              </a:ext>
            </a:extLst>
          </p:cNvPr>
          <p:cNvCxnSpPr>
            <a:cxnSpLocks/>
          </p:cNvCxnSpPr>
          <p:nvPr/>
        </p:nvCxnSpPr>
        <p:spPr>
          <a:xfrm>
            <a:off x="9601200" y="1185864"/>
            <a:ext cx="0" cy="1785937"/>
          </a:xfrm>
          <a:prstGeom prst="straightConnector1">
            <a:avLst/>
          </a:prstGeom>
          <a:noFill/>
          <a:ln w="57150" cap="flat" cmpd="sng" algn="ctr">
            <a:solidFill>
              <a:srgbClr val="FF0000"/>
            </a:solidFill>
            <a:prstDash val="solid"/>
            <a:headEnd type="arrow"/>
            <a:tailEnd type="arrow"/>
          </a:ln>
          <a:effectLst>
            <a:outerShdw blurRad="40000" dist="20000" dir="5400000" rotWithShape="0">
              <a:srgbClr val="000000">
                <a:alpha val="38000"/>
              </a:srgbClr>
            </a:outerShdw>
          </a:effectLst>
        </p:spPr>
      </p:cxnSp>
      <p:sp>
        <p:nvSpPr>
          <p:cNvPr id="44061" name="Rectangle 30">
            <a:extLst>
              <a:ext uri="{FF2B5EF4-FFF2-40B4-BE49-F238E27FC236}">
                <a16:creationId xmlns:a16="http://schemas.microsoft.com/office/drawing/2014/main" id="{D142EF43-FB05-8396-889C-ACAA42C37FD9}"/>
              </a:ext>
            </a:extLst>
          </p:cNvPr>
          <p:cNvSpPr>
            <a:spLocks noChangeArrowheads="1"/>
          </p:cNvSpPr>
          <p:nvPr/>
        </p:nvSpPr>
        <p:spPr bwMode="auto">
          <a:xfrm>
            <a:off x="1524001" y="3209926"/>
            <a:ext cx="52244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1400" i="1">
                <a:solidFill>
                  <a:srgbClr val="C00000"/>
                </a:solidFill>
              </a:rPr>
              <a:t>Sergei Voloshin, Y. Zhang, Z. Phys. C70,(1996), 665</a:t>
            </a:r>
          </a:p>
        </p:txBody>
      </p:sp>
      <p:sp>
        <p:nvSpPr>
          <p:cNvPr id="44062" name="TextBox 48">
            <a:extLst>
              <a:ext uri="{FF2B5EF4-FFF2-40B4-BE49-F238E27FC236}">
                <a16:creationId xmlns:a16="http://schemas.microsoft.com/office/drawing/2014/main" id="{295540EF-3192-4914-2BC5-D76C86853B5B}"/>
              </a:ext>
            </a:extLst>
          </p:cNvPr>
          <p:cNvSpPr txBox="1">
            <a:spLocks noChangeArrowheads="1"/>
          </p:cNvSpPr>
          <p:nvPr/>
        </p:nvSpPr>
        <p:spPr bwMode="auto">
          <a:xfrm>
            <a:off x="9753600" y="1998663"/>
            <a:ext cx="742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defRPr/>
            </a:pPr>
            <a:r>
              <a:rPr lang="en-US" altLang="ru-RU" sz="2400" b="1">
                <a:solidFill>
                  <a:srgbClr val="FF0000"/>
                </a:solidFill>
                <a:latin typeface="Calibri" panose="020F0502020204030204" pitchFamily="34" charset="0"/>
              </a:rPr>
              <a:t>4*v</a:t>
            </a:r>
            <a:r>
              <a:rPr lang="en-US" altLang="ru-RU" sz="2400" b="1" baseline="-25000">
                <a:solidFill>
                  <a:srgbClr val="FF0000"/>
                </a:solidFill>
                <a:latin typeface="Calibri" panose="020F0502020204030204" pitchFamily="34" charset="0"/>
              </a:rPr>
              <a:t>2</a:t>
            </a:r>
            <a:endParaRPr lang="en-US" altLang="ru-RU" sz="2400" b="1">
              <a:solidFill>
                <a:srgbClr val="FF0000"/>
              </a:solidFill>
              <a:latin typeface="Calibri" panose="020F0502020204030204" pitchFamily="34" charset="0"/>
            </a:endParaRPr>
          </a:p>
        </p:txBody>
      </p:sp>
      <p:sp>
        <p:nvSpPr>
          <p:cNvPr id="20" name="Прямоугольник 19">
            <a:extLst>
              <a:ext uri="{FF2B5EF4-FFF2-40B4-BE49-F238E27FC236}">
                <a16:creationId xmlns:a16="http://schemas.microsoft.com/office/drawing/2014/main" id="{0D722C6D-B71C-FA59-2867-DF7923644080}"/>
              </a:ext>
            </a:extLst>
          </p:cNvPr>
          <p:cNvSpPr/>
          <p:nvPr/>
        </p:nvSpPr>
        <p:spPr>
          <a:xfrm>
            <a:off x="2209801" y="4343401"/>
            <a:ext cx="8023225" cy="2308225"/>
          </a:xfrm>
          <a:prstGeom prst="rect">
            <a:avLst/>
          </a:prstGeom>
        </p:spPr>
        <p:txBody>
          <a:bodyPr>
            <a:spAutoFit/>
          </a:bodyPr>
          <a:lstStyle/>
          <a:p>
            <a:pPr marL="285750" indent="-285750">
              <a:buFont typeface="Wingdings" pitchFamily="2" charset="2"/>
              <a:buChar char="q"/>
              <a:defRPr/>
            </a:pPr>
            <a:r>
              <a:rPr lang="en-US" dirty="0">
                <a:solidFill>
                  <a:srgbClr val="000000"/>
                </a:solidFill>
                <a:latin typeface="Verdana"/>
              </a:rPr>
              <a:t>The  sinus terms</a:t>
            </a:r>
            <a:r>
              <a:rPr lang="en-US" dirty="0">
                <a:solidFill>
                  <a:srgbClr val="000000"/>
                </a:solidFill>
                <a:latin typeface="Verdana"/>
                <a:sym typeface="Symbol"/>
              </a:rPr>
              <a:t> are skipped by symmetry arguments</a:t>
            </a:r>
          </a:p>
          <a:p>
            <a:pPr marL="285750" indent="-285750">
              <a:buFont typeface="Wingdings" pitchFamily="2" charset="2"/>
              <a:buChar char="q"/>
              <a:defRPr/>
            </a:pPr>
            <a:r>
              <a:rPr lang="en-US" dirty="0">
                <a:solidFill>
                  <a:srgbClr val="000000"/>
                </a:solidFill>
                <a:latin typeface="Verdana"/>
                <a:sym typeface="Symbol"/>
              </a:rPr>
              <a:t>From the properties of Fourier’s series one has</a:t>
            </a:r>
          </a:p>
          <a:p>
            <a:pPr>
              <a:defRPr/>
            </a:pPr>
            <a:endParaRPr lang="it-IT" dirty="0">
              <a:solidFill>
                <a:srgbClr val="000000"/>
              </a:solidFill>
              <a:latin typeface="Verdana"/>
            </a:endParaRPr>
          </a:p>
          <a:p>
            <a:pPr>
              <a:defRPr/>
            </a:pPr>
            <a:endParaRPr lang="en-US" dirty="0">
              <a:solidFill>
                <a:srgbClr val="000000"/>
              </a:solidFill>
              <a:latin typeface="Verdana"/>
              <a:sym typeface="Symbol"/>
            </a:endParaRPr>
          </a:p>
          <a:p>
            <a:pPr marL="285750" indent="-285750">
              <a:buFont typeface="Wingdings" pitchFamily="2" charset="2"/>
              <a:buChar char="q"/>
              <a:defRPr/>
            </a:pPr>
            <a:r>
              <a:rPr lang="en-US" dirty="0">
                <a:solidFill>
                  <a:srgbClr val="000000"/>
                </a:solidFill>
                <a:latin typeface="Verdana"/>
                <a:sym typeface="Symbol"/>
              </a:rPr>
              <a:t>Fourier coefficients </a:t>
            </a:r>
            <a:r>
              <a:rPr lang="en-US" altLang="ru-RU" b="1" dirty="0" err="1">
                <a:solidFill>
                  <a:srgbClr val="000000"/>
                </a:solidFill>
                <a:latin typeface="Cambria" panose="02040503050406030204" pitchFamily="18" charset="0"/>
              </a:rPr>
              <a:t>V</a:t>
            </a:r>
            <a:r>
              <a:rPr lang="en-US" altLang="ru-RU" b="1" baseline="-25000" dirty="0" err="1">
                <a:solidFill>
                  <a:srgbClr val="000000"/>
                </a:solidFill>
                <a:latin typeface="Cambria" panose="02040503050406030204" pitchFamily="18" charset="0"/>
              </a:rPr>
              <a:t>n</a:t>
            </a:r>
            <a:r>
              <a:rPr lang="en-US" b="1" dirty="0">
                <a:solidFill>
                  <a:srgbClr val="000000"/>
                </a:solidFill>
                <a:latin typeface="Cambria" panose="02040503050406030204" pitchFamily="18" charset="0"/>
                <a:sym typeface="Symbol"/>
              </a:rPr>
              <a:t> </a:t>
            </a:r>
            <a:r>
              <a:rPr lang="en-US" dirty="0">
                <a:solidFill>
                  <a:srgbClr val="000000"/>
                </a:solidFill>
                <a:latin typeface="Verdana"/>
                <a:sym typeface="Symbol"/>
              </a:rPr>
              <a:t> quantify anisotropic flow: </a:t>
            </a:r>
          </a:p>
          <a:p>
            <a:pPr>
              <a:defRPr/>
            </a:pPr>
            <a:r>
              <a:rPr lang="en-US" dirty="0">
                <a:solidFill>
                  <a:srgbClr val="000000"/>
                </a:solidFill>
                <a:latin typeface="Verdana"/>
                <a:sym typeface="Symbol"/>
              </a:rPr>
              <a:t>v</a:t>
            </a:r>
            <a:r>
              <a:rPr lang="en-US" baseline="-25000" dirty="0">
                <a:solidFill>
                  <a:srgbClr val="000000"/>
                </a:solidFill>
                <a:latin typeface="Verdana"/>
                <a:sym typeface="Symbol"/>
              </a:rPr>
              <a:t>1</a:t>
            </a:r>
            <a:r>
              <a:rPr lang="en-US" dirty="0">
                <a:solidFill>
                  <a:srgbClr val="000000"/>
                </a:solidFill>
                <a:latin typeface="Verdana"/>
                <a:sym typeface="Symbol"/>
              </a:rPr>
              <a:t> is </a:t>
            </a:r>
            <a:r>
              <a:rPr lang="en-US" dirty="0">
                <a:solidFill>
                  <a:srgbClr val="FFC000"/>
                </a:solidFill>
                <a:latin typeface="Verdana"/>
                <a:sym typeface="Symbol"/>
              </a:rPr>
              <a:t>directed flow</a:t>
            </a:r>
            <a:r>
              <a:rPr lang="en-US" dirty="0">
                <a:solidFill>
                  <a:srgbClr val="000000"/>
                </a:solidFill>
                <a:latin typeface="Verdana"/>
                <a:sym typeface="Symbol"/>
              </a:rPr>
              <a:t>, v</a:t>
            </a:r>
            <a:r>
              <a:rPr lang="en-US" baseline="-25000" dirty="0">
                <a:solidFill>
                  <a:srgbClr val="000000"/>
                </a:solidFill>
                <a:latin typeface="Verdana"/>
                <a:sym typeface="Symbol"/>
              </a:rPr>
              <a:t>2</a:t>
            </a:r>
            <a:r>
              <a:rPr lang="en-US" dirty="0">
                <a:solidFill>
                  <a:srgbClr val="000000"/>
                </a:solidFill>
                <a:latin typeface="Verdana"/>
                <a:sym typeface="Symbol"/>
              </a:rPr>
              <a:t> is </a:t>
            </a:r>
            <a:r>
              <a:rPr lang="en-US" dirty="0">
                <a:solidFill>
                  <a:srgbClr val="FF0000"/>
                </a:solidFill>
                <a:latin typeface="Verdana"/>
                <a:sym typeface="Symbol"/>
              </a:rPr>
              <a:t>elliptic flow</a:t>
            </a:r>
            <a:r>
              <a:rPr lang="en-US" dirty="0">
                <a:solidFill>
                  <a:srgbClr val="000000"/>
                </a:solidFill>
                <a:latin typeface="Verdana"/>
                <a:sym typeface="Symbol"/>
              </a:rPr>
              <a:t>, v</a:t>
            </a:r>
            <a:r>
              <a:rPr lang="en-US" baseline="-25000" dirty="0">
                <a:solidFill>
                  <a:srgbClr val="000000"/>
                </a:solidFill>
                <a:latin typeface="Verdana"/>
                <a:sym typeface="Symbol"/>
              </a:rPr>
              <a:t>3</a:t>
            </a:r>
            <a:r>
              <a:rPr lang="en-US" dirty="0">
                <a:solidFill>
                  <a:srgbClr val="000000"/>
                </a:solidFill>
                <a:latin typeface="Verdana"/>
                <a:sym typeface="Symbol"/>
              </a:rPr>
              <a:t> is </a:t>
            </a:r>
            <a:r>
              <a:rPr lang="en-US" dirty="0">
                <a:solidFill>
                  <a:srgbClr val="008000"/>
                </a:solidFill>
                <a:latin typeface="Verdana"/>
                <a:sym typeface="Symbol"/>
              </a:rPr>
              <a:t>triangular flow</a:t>
            </a:r>
            <a:r>
              <a:rPr lang="en-US" dirty="0">
                <a:solidFill>
                  <a:srgbClr val="000000"/>
                </a:solidFill>
                <a:latin typeface="Verdana"/>
                <a:sym typeface="Symbol"/>
              </a:rPr>
              <a:t>, etc. </a:t>
            </a:r>
          </a:p>
          <a:p>
            <a:pPr marL="285750" indent="-285750">
              <a:buFont typeface="Wingdings" pitchFamily="2" charset="2"/>
              <a:buChar char="q"/>
              <a:defRPr/>
            </a:pPr>
            <a:endParaRPr lang="en-US" dirty="0">
              <a:solidFill>
                <a:srgbClr val="000000"/>
              </a:solidFill>
              <a:latin typeface="Verdana"/>
              <a:sym typeface="Symbol"/>
            </a:endParaRPr>
          </a:p>
          <a:p>
            <a:pPr>
              <a:defRPr/>
            </a:pPr>
            <a:endParaRPr lang="it-IT" dirty="0">
              <a:solidFill>
                <a:srgbClr val="000000"/>
              </a:solidFill>
              <a:latin typeface="Verdana"/>
            </a:endParaRPr>
          </a:p>
        </p:txBody>
      </p:sp>
      <p:graphicFrame>
        <p:nvGraphicFramePr>
          <p:cNvPr id="44064" name="Object 5">
            <a:extLst>
              <a:ext uri="{FF2B5EF4-FFF2-40B4-BE49-F238E27FC236}">
                <a16:creationId xmlns:a16="http://schemas.microsoft.com/office/drawing/2014/main" id="{ECDC1632-939E-4FCA-4A8A-F9839BE0A64F}"/>
              </a:ext>
            </a:extLst>
          </p:cNvPr>
          <p:cNvGraphicFramePr>
            <a:graphicFrameLocks noChangeAspect="1"/>
          </p:cNvGraphicFramePr>
          <p:nvPr/>
        </p:nvGraphicFramePr>
        <p:xfrm>
          <a:off x="3103563" y="4953001"/>
          <a:ext cx="4083050" cy="474663"/>
        </p:xfrm>
        <a:graphic>
          <a:graphicData uri="http://schemas.openxmlformats.org/presentationml/2006/ole">
            <mc:AlternateContent xmlns:mc="http://schemas.openxmlformats.org/markup-compatibility/2006">
              <mc:Choice xmlns:v="urn:schemas-microsoft-com:vml" Requires="v">
                <p:oleObj name="Equation" r:id="rId6" imgW="1345616" imgH="253890" progId="Equation.3">
                  <p:embed/>
                </p:oleObj>
              </mc:Choice>
              <mc:Fallback>
                <p:oleObj name="Equation" r:id="rId6" imgW="1345616" imgH="253890" progId="Equation.3">
                  <p:embed/>
                  <p:pic>
                    <p:nvPicPr>
                      <p:cNvPr id="44064" name="Object 5">
                        <a:extLst>
                          <a:ext uri="{FF2B5EF4-FFF2-40B4-BE49-F238E27FC236}">
                            <a16:creationId xmlns:a16="http://schemas.microsoft.com/office/drawing/2014/main" id="{ECDC1632-939E-4FCA-4A8A-F9839BE0A6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3563" y="4953001"/>
                        <a:ext cx="4083050" cy="4746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65" name="Прямоугольник 22">
            <a:extLst>
              <a:ext uri="{FF2B5EF4-FFF2-40B4-BE49-F238E27FC236}">
                <a16:creationId xmlns:a16="http://schemas.microsoft.com/office/drawing/2014/main" id="{DC1E8DC6-17DA-651B-88C4-D76C292EB27F}"/>
              </a:ext>
            </a:extLst>
          </p:cNvPr>
          <p:cNvSpPr>
            <a:spLocks noChangeArrowheads="1"/>
          </p:cNvSpPr>
          <p:nvPr/>
        </p:nvSpPr>
        <p:spPr bwMode="auto">
          <a:xfrm>
            <a:off x="3810000" y="2921001"/>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endParaRPr lang="ru-RU" altLang="ru-RU" sz="1200">
              <a:solidFill>
                <a:srgbClr val="000000"/>
              </a:solidFill>
            </a:endParaRPr>
          </a:p>
          <a:p>
            <a:pPr eaLnBrk="0" fontAlgn="base" hangingPunct="0">
              <a:spcBef>
                <a:spcPct val="0"/>
              </a:spcBef>
              <a:spcAft>
                <a:spcPct val="0"/>
              </a:spcAft>
              <a:buNone/>
              <a:defRPr/>
            </a:pPr>
            <a:endParaRPr lang="ru-RU" altLang="ru-RU" sz="1200">
              <a:solidFill>
                <a:srgbClr val="000000"/>
              </a:solidFill>
            </a:endParaRPr>
          </a:p>
        </p:txBody>
      </p:sp>
      <p:sp>
        <p:nvSpPr>
          <p:cNvPr id="44066" name="Прямоугольник 37">
            <a:extLst>
              <a:ext uri="{FF2B5EF4-FFF2-40B4-BE49-F238E27FC236}">
                <a16:creationId xmlns:a16="http://schemas.microsoft.com/office/drawing/2014/main" id="{249A2124-E732-56B1-C171-D3393C0A0788}"/>
              </a:ext>
            </a:extLst>
          </p:cNvPr>
          <p:cNvSpPr>
            <a:spLocks noChangeArrowheads="1"/>
          </p:cNvSpPr>
          <p:nvPr/>
        </p:nvSpPr>
        <p:spPr bwMode="auto">
          <a:xfrm>
            <a:off x="1516062" y="6189663"/>
            <a:ext cx="9083676"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defRPr/>
            </a:pPr>
            <a:r>
              <a:rPr lang="en-US" altLang="ru-RU" sz="1800" b="1">
                <a:solidFill>
                  <a:srgbClr val="000000"/>
                </a:solidFill>
              </a:rPr>
              <a:t>Term “flow” does not mean necessarily “hydro” flow – used only to emphasize the collective behavior of particles in event or multiparticle azimuthal correlation  </a:t>
            </a:r>
            <a:endParaRPr lang="ru-RU" altLang="ru-RU" sz="1800" b="1">
              <a:solidFill>
                <a:srgbClr val="000000"/>
              </a:solidFill>
            </a:endParaRPr>
          </a:p>
        </p:txBody>
      </p:sp>
      <p:grpSp>
        <p:nvGrpSpPr>
          <p:cNvPr id="2" name="Group 22">
            <a:extLst>
              <a:ext uri="{FF2B5EF4-FFF2-40B4-BE49-F238E27FC236}">
                <a16:creationId xmlns:a16="http://schemas.microsoft.com/office/drawing/2014/main" id="{4DDFB9C9-6924-2357-14CB-8ECE5E5DA5D3}"/>
              </a:ext>
            </a:extLst>
          </p:cNvPr>
          <p:cNvGrpSpPr/>
          <p:nvPr/>
        </p:nvGrpSpPr>
        <p:grpSpPr>
          <a:xfrm>
            <a:off x="1663700" y="859396"/>
            <a:ext cx="2851132" cy="2130896"/>
            <a:chOff x="7702723" y="4615832"/>
            <a:chExt cx="1948755" cy="1456472"/>
          </a:xfrm>
        </p:grpSpPr>
        <p:sp>
          <p:nvSpPr>
            <p:cNvPr id="3" name="Oval 6">
              <a:extLst>
                <a:ext uri="{FF2B5EF4-FFF2-40B4-BE49-F238E27FC236}">
                  <a16:creationId xmlns:a16="http://schemas.microsoft.com/office/drawing/2014/main" id="{F3C142D3-E278-425F-3E48-3453E650BBE6}"/>
                </a:ext>
              </a:extLst>
            </p:cNvPr>
            <p:cNvSpPr/>
            <p:nvPr/>
          </p:nvSpPr>
          <p:spPr>
            <a:xfrm>
              <a:off x="7702723" y="4705944"/>
              <a:ext cx="1264581" cy="1264583"/>
            </a:xfrm>
            <a:prstGeom prst="ellipse">
              <a:avLst/>
            </a:prstGeom>
            <a:gradFill rotWithShape="1">
              <a:gsLst>
                <a:gs pos="0">
                  <a:srgbClr val="4F81BD">
                    <a:tint val="100000"/>
                    <a:shade val="100000"/>
                    <a:satMod val="130000"/>
                    <a:alpha val="34000"/>
                  </a:srgbClr>
                </a:gs>
                <a:gs pos="100000">
                  <a:srgbClr val="4F81BD">
                    <a:tint val="50000"/>
                    <a:shade val="100000"/>
                    <a:satMod val="350000"/>
                    <a:alpha val="10000"/>
                  </a:srgbClr>
                </a:gs>
              </a:gsLst>
              <a:lin ang="16200000" scaled="0"/>
            </a:gradFill>
            <a:ln w="9525" cap="flat" cmpd="sng" algn="ctr">
              <a:solidFill>
                <a:srgbClr val="4A7EBB">
                  <a:alpha val="41961"/>
                </a:srgbClr>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prstClr val="white"/>
                </a:solidFill>
                <a:latin typeface="Calibri"/>
              </a:endParaRPr>
            </a:p>
          </p:txBody>
        </p:sp>
        <p:sp>
          <p:nvSpPr>
            <p:cNvPr id="4" name="Oval 7">
              <a:extLst>
                <a:ext uri="{FF2B5EF4-FFF2-40B4-BE49-F238E27FC236}">
                  <a16:creationId xmlns:a16="http://schemas.microsoft.com/office/drawing/2014/main" id="{2B4F39AE-38CE-0142-0A1A-6D5EFC9CA88E}"/>
                </a:ext>
              </a:extLst>
            </p:cNvPr>
            <p:cNvSpPr/>
            <p:nvPr/>
          </p:nvSpPr>
          <p:spPr>
            <a:xfrm>
              <a:off x="8386897" y="4705944"/>
              <a:ext cx="1264581" cy="1264583"/>
            </a:xfrm>
            <a:prstGeom prst="ellipse">
              <a:avLst/>
            </a:prstGeom>
            <a:gradFill rotWithShape="1">
              <a:gsLst>
                <a:gs pos="0">
                  <a:srgbClr val="4F81BD">
                    <a:tint val="100000"/>
                    <a:shade val="100000"/>
                    <a:satMod val="130000"/>
                    <a:alpha val="34000"/>
                  </a:srgbClr>
                </a:gs>
                <a:gs pos="100000">
                  <a:srgbClr val="4F81BD">
                    <a:tint val="50000"/>
                    <a:shade val="100000"/>
                    <a:satMod val="350000"/>
                    <a:alpha val="10000"/>
                  </a:srgbClr>
                </a:gs>
              </a:gsLst>
              <a:lin ang="16200000" scaled="0"/>
            </a:gradFill>
            <a:ln w="9525" cap="flat" cmpd="sng" algn="ctr">
              <a:solidFill>
                <a:srgbClr val="4A7EBB">
                  <a:alpha val="41961"/>
                </a:srgbClr>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prstClr val="white"/>
                </a:solidFill>
                <a:latin typeface="Calibri"/>
              </a:endParaRPr>
            </a:p>
          </p:txBody>
        </p:sp>
        <p:sp>
          <p:nvSpPr>
            <p:cNvPr id="5" name="Oval 8">
              <a:extLst>
                <a:ext uri="{FF2B5EF4-FFF2-40B4-BE49-F238E27FC236}">
                  <a16:creationId xmlns:a16="http://schemas.microsoft.com/office/drawing/2014/main" id="{00BF72AB-E61E-58CA-28A1-4CFD08E90C4B}"/>
                </a:ext>
              </a:extLst>
            </p:cNvPr>
            <p:cNvSpPr/>
            <p:nvPr/>
          </p:nvSpPr>
          <p:spPr>
            <a:xfrm>
              <a:off x="8386897" y="4806984"/>
              <a:ext cx="580407" cy="1062504"/>
            </a:xfrm>
            <a:custGeom>
              <a:avLst/>
              <a:gdLst/>
              <a:ahLst/>
              <a:cxnLst/>
              <a:rect l="l" t="t" r="r" b="b"/>
              <a:pathLst>
                <a:path w="1386202" h="2537602">
                  <a:moveTo>
                    <a:pt x="693101" y="0"/>
                  </a:moveTo>
                  <a:lnTo>
                    <a:pt x="720406" y="16588"/>
                  </a:lnTo>
                  <a:cubicBezTo>
                    <a:pt x="1122100" y="287967"/>
                    <a:pt x="1386202" y="747542"/>
                    <a:pt x="1386202" y="1268801"/>
                  </a:cubicBezTo>
                  <a:cubicBezTo>
                    <a:pt x="1386202" y="1790061"/>
                    <a:pt x="1122100" y="2249635"/>
                    <a:pt x="720406" y="2521014"/>
                  </a:cubicBezTo>
                  <a:lnTo>
                    <a:pt x="693101" y="2537602"/>
                  </a:lnTo>
                  <a:lnTo>
                    <a:pt x="665796" y="2521014"/>
                  </a:lnTo>
                  <a:cubicBezTo>
                    <a:pt x="264102" y="2249635"/>
                    <a:pt x="0" y="1790061"/>
                    <a:pt x="0" y="1268801"/>
                  </a:cubicBezTo>
                  <a:cubicBezTo>
                    <a:pt x="0" y="747542"/>
                    <a:pt x="264102" y="287967"/>
                    <a:pt x="665796" y="16588"/>
                  </a:cubicBezTo>
                  <a:close/>
                </a:path>
              </a:pathLst>
            </a:custGeom>
            <a:gradFill rotWithShape="1">
              <a:gsLst>
                <a:gs pos="0">
                  <a:srgbClr val="FF0000">
                    <a:alpha val="34000"/>
                  </a:srgbClr>
                </a:gs>
                <a:gs pos="100000">
                  <a:srgbClr val="C0504D">
                    <a:lumMod val="60000"/>
                    <a:lumOff val="40000"/>
                    <a:alpha val="10000"/>
                  </a:srgbClr>
                </a:gs>
              </a:gsLst>
              <a:lin ang="16200000" scaled="0"/>
            </a:gradFill>
            <a:ln w="9525" cap="flat" cmpd="sng" algn="ctr">
              <a:solidFill>
                <a:srgbClr val="000000">
                  <a:alpha val="41961"/>
                </a:srgbClr>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prstClr val="white"/>
                </a:solidFill>
                <a:latin typeface="Calibri"/>
              </a:endParaRPr>
            </a:p>
          </p:txBody>
        </p:sp>
        <p:sp>
          <p:nvSpPr>
            <p:cNvPr id="6" name="Oval 8">
              <a:extLst>
                <a:ext uri="{FF2B5EF4-FFF2-40B4-BE49-F238E27FC236}">
                  <a16:creationId xmlns:a16="http://schemas.microsoft.com/office/drawing/2014/main" id="{1A857D8F-083B-54FA-DEE3-D97471775388}"/>
                </a:ext>
              </a:extLst>
            </p:cNvPr>
            <p:cNvSpPr/>
            <p:nvPr/>
          </p:nvSpPr>
          <p:spPr>
            <a:xfrm>
              <a:off x="8439696" y="4911666"/>
              <a:ext cx="472966" cy="865820"/>
            </a:xfrm>
            <a:custGeom>
              <a:avLst/>
              <a:gdLst/>
              <a:ahLst/>
              <a:cxnLst/>
              <a:rect l="l" t="t" r="r" b="b"/>
              <a:pathLst>
                <a:path w="1386202" h="2537602">
                  <a:moveTo>
                    <a:pt x="693101" y="0"/>
                  </a:moveTo>
                  <a:lnTo>
                    <a:pt x="720406" y="16588"/>
                  </a:lnTo>
                  <a:cubicBezTo>
                    <a:pt x="1122100" y="287967"/>
                    <a:pt x="1386202" y="747542"/>
                    <a:pt x="1386202" y="1268801"/>
                  </a:cubicBezTo>
                  <a:cubicBezTo>
                    <a:pt x="1386202" y="1790061"/>
                    <a:pt x="1122100" y="2249635"/>
                    <a:pt x="720406" y="2521014"/>
                  </a:cubicBezTo>
                  <a:lnTo>
                    <a:pt x="693101" y="2537602"/>
                  </a:lnTo>
                  <a:lnTo>
                    <a:pt x="665796" y="2521014"/>
                  </a:lnTo>
                  <a:cubicBezTo>
                    <a:pt x="264102" y="2249635"/>
                    <a:pt x="0" y="1790061"/>
                    <a:pt x="0" y="1268801"/>
                  </a:cubicBezTo>
                  <a:cubicBezTo>
                    <a:pt x="0" y="747542"/>
                    <a:pt x="264102" y="287967"/>
                    <a:pt x="665796" y="16588"/>
                  </a:cubicBezTo>
                  <a:close/>
                </a:path>
              </a:pathLst>
            </a:custGeom>
            <a:gradFill rotWithShape="1">
              <a:gsLst>
                <a:gs pos="0">
                  <a:srgbClr val="FF0000">
                    <a:alpha val="34000"/>
                  </a:srgbClr>
                </a:gs>
                <a:gs pos="100000">
                  <a:srgbClr val="C0504D">
                    <a:lumMod val="60000"/>
                    <a:lumOff val="40000"/>
                    <a:alpha val="10000"/>
                  </a:srgbClr>
                </a:gs>
              </a:gsLst>
              <a:lin ang="16200000" scaled="0"/>
            </a:gradFill>
            <a:ln w="9525" cap="flat" cmpd="sng" algn="ctr">
              <a:solidFill>
                <a:srgbClr val="000000">
                  <a:alpha val="41961"/>
                </a:srgbClr>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prstClr val="white"/>
                </a:solidFill>
                <a:latin typeface="Calibri"/>
              </a:endParaRPr>
            </a:p>
          </p:txBody>
        </p:sp>
        <p:sp>
          <p:nvSpPr>
            <p:cNvPr id="7" name="Oval 8">
              <a:extLst>
                <a:ext uri="{FF2B5EF4-FFF2-40B4-BE49-F238E27FC236}">
                  <a16:creationId xmlns:a16="http://schemas.microsoft.com/office/drawing/2014/main" id="{FCEB07F5-0847-C150-3252-0E278A5E9BCA}"/>
                </a:ext>
              </a:extLst>
            </p:cNvPr>
            <p:cNvSpPr/>
            <p:nvPr/>
          </p:nvSpPr>
          <p:spPr>
            <a:xfrm>
              <a:off x="8495228" y="5008234"/>
              <a:ext cx="373396" cy="683546"/>
            </a:xfrm>
            <a:custGeom>
              <a:avLst/>
              <a:gdLst/>
              <a:ahLst/>
              <a:cxnLst/>
              <a:rect l="l" t="t" r="r" b="b"/>
              <a:pathLst>
                <a:path w="1386202" h="2537602">
                  <a:moveTo>
                    <a:pt x="693101" y="0"/>
                  </a:moveTo>
                  <a:lnTo>
                    <a:pt x="720406" y="16588"/>
                  </a:lnTo>
                  <a:cubicBezTo>
                    <a:pt x="1122100" y="287967"/>
                    <a:pt x="1386202" y="747542"/>
                    <a:pt x="1386202" y="1268801"/>
                  </a:cubicBezTo>
                  <a:cubicBezTo>
                    <a:pt x="1386202" y="1790061"/>
                    <a:pt x="1122100" y="2249635"/>
                    <a:pt x="720406" y="2521014"/>
                  </a:cubicBezTo>
                  <a:lnTo>
                    <a:pt x="693101" y="2537602"/>
                  </a:lnTo>
                  <a:lnTo>
                    <a:pt x="665796" y="2521014"/>
                  </a:lnTo>
                  <a:cubicBezTo>
                    <a:pt x="264102" y="2249635"/>
                    <a:pt x="0" y="1790061"/>
                    <a:pt x="0" y="1268801"/>
                  </a:cubicBezTo>
                  <a:cubicBezTo>
                    <a:pt x="0" y="747542"/>
                    <a:pt x="264102" y="287967"/>
                    <a:pt x="665796" y="16588"/>
                  </a:cubicBezTo>
                  <a:close/>
                </a:path>
              </a:pathLst>
            </a:custGeom>
            <a:gradFill rotWithShape="1">
              <a:gsLst>
                <a:gs pos="0">
                  <a:srgbClr val="FF0000">
                    <a:alpha val="34000"/>
                  </a:srgbClr>
                </a:gs>
                <a:gs pos="100000">
                  <a:srgbClr val="C0504D">
                    <a:lumMod val="60000"/>
                    <a:lumOff val="40000"/>
                    <a:alpha val="10000"/>
                  </a:srgbClr>
                </a:gs>
              </a:gsLst>
              <a:lin ang="16200000" scaled="0"/>
            </a:gradFill>
            <a:ln w="9525" cap="flat" cmpd="sng" algn="ctr">
              <a:solidFill>
                <a:srgbClr val="000000">
                  <a:alpha val="41961"/>
                </a:srgbClr>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prstClr val="white"/>
                </a:solidFill>
                <a:latin typeface="Calibri"/>
              </a:endParaRPr>
            </a:p>
          </p:txBody>
        </p:sp>
        <p:sp>
          <p:nvSpPr>
            <p:cNvPr id="8" name="Oval 8">
              <a:extLst>
                <a:ext uri="{FF2B5EF4-FFF2-40B4-BE49-F238E27FC236}">
                  <a16:creationId xmlns:a16="http://schemas.microsoft.com/office/drawing/2014/main" id="{F43A8835-275C-B7ED-980C-4DC93642116A}"/>
                </a:ext>
              </a:extLst>
            </p:cNvPr>
            <p:cNvSpPr/>
            <p:nvPr/>
          </p:nvSpPr>
          <p:spPr>
            <a:xfrm>
              <a:off x="8530259" y="5070942"/>
              <a:ext cx="295871" cy="541627"/>
            </a:xfrm>
            <a:custGeom>
              <a:avLst/>
              <a:gdLst/>
              <a:ahLst/>
              <a:cxnLst/>
              <a:rect l="l" t="t" r="r" b="b"/>
              <a:pathLst>
                <a:path w="1386202" h="2537602">
                  <a:moveTo>
                    <a:pt x="693101" y="0"/>
                  </a:moveTo>
                  <a:lnTo>
                    <a:pt x="720406" y="16588"/>
                  </a:lnTo>
                  <a:cubicBezTo>
                    <a:pt x="1122100" y="287967"/>
                    <a:pt x="1386202" y="747542"/>
                    <a:pt x="1386202" y="1268801"/>
                  </a:cubicBezTo>
                  <a:cubicBezTo>
                    <a:pt x="1386202" y="1790061"/>
                    <a:pt x="1122100" y="2249635"/>
                    <a:pt x="720406" y="2521014"/>
                  </a:cubicBezTo>
                  <a:lnTo>
                    <a:pt x="693101" y="2537602"/>
                  </a:lnTo>
                  <a:lnTo>
                    <a:pt x="665796" y="2521014"/>
                  </a:lnTo>
                  <a:cubicBezTo>
                    <a:pt x="264102" y="2249635"/>
                    <a:pt x="0" y="1790061"/>
                    <a:pt x="0" y="1268801"/>
                  </a:cubicBezTo>
                  <a:cubicBezTo>
                    <a:pt x="0" y="747542"/>
                    <a:pt x="264102" y="287967"/>
                    <a:pt x="665796" y="16588"/>
                  </a:cubicBezTo>
                  <a:close/>
                </a:path>
              </a:pathLst>
            </a:custGeom>
            <a:gradFill rotWithShape="1">
              <a:gsLst>
                <a:gs pos="0">
                  <a:srgbClr val="FF0000">
                    <a:alpha val="34000"/>
                  </a:srgbClr>
                </a:gs>
                <a:gs pos="100000">
                  <a:srgbClr val="C0504D">
                    <a:lumMod val="60000"/>
                    <a:lumOff val="40000"/>
                    <a:alpha val="10000"/>
                  </a:srgbClr>
                </a:gs>
              </a:gsLst>
              <a:lin ang="16200000" scaled="0"/>
            </a:gradFill>
            <a:ln w="9525" cap="flat" cmpd="sng" algn="ctr">
              <a:solidFill>
                <a:srgbClr val="000000">
                  <a:alpha val="41961"/>
                </a:srgbClr>
              </a:solidFill>
              <a:prstDash val="solid"/>
            </a:ln>
            <a:effectLst>
              <a:outerShdw blurRad="40000" dist="23000" dir="5400000" rotWithShape="0">
                <a:srgbClr val="000000">
                  <a:alpha val="35000"/>
                </a:srgbClr>
              </a:outerShdw>
            </a:effectLst>
          </p:spPr>
          <p:txBody>
            <a:bodyPr rtlCol="0" anchor="ctr"/>
            <a:lstStyle/>
            <a:p>
              <a:pPr algn="ctr">
                <a:defRPr/>
              </a:pPr>
              <a:endParaRPr lang="en-US" kern="0">
                <a:solidFill>
                  <a:prstClr val="white"/>
                </a:solidFill>
                <a:latin typeface="Calibri"/>
              </a:endParaRPr>
            </a:p>
          </p:txBody>
        </p:sp>
        <p:sp>
          <p:nvSpPr>
            <p:cNvPr id="9" name="Right Arrow 15">
              <a:extLst>
                <a:ext uri="{FF2B5EF4-FFF2-40B4-BE49-F238E27FC236}">
                  <a16:creationId xmlns:a16="http://schemas.microsoft.com/office/drawing/2014/main" id="{5684297A-5023-F9E6-8C5F-7F7D2565BC77}"/>
                </a:ext>
              </a:extLst>
            </p:cNvPr>
            <p:cNvSpPr/>
            <p:nvPr/>
          </p:nvSpPr>
          <p:spPr>
            <a:xfrm>
              <a:off x="8962151" y="5081768"/>
              <a:ext cx="306695" cy="558308"/>
            </a:xfrm>
            <a:prstGeom prst="rightArrow">
              <a:avLst/>
            </a:prstGeom>
            <a:gradFill rotWithShape="1">
              <a:gsLst>
                <a:gs pos="0">
                  <a:srgbClr val="C0504D">
                    <a:tint val="50000"/>
                    <a:satMod val="300000"/>
                    <a:alpha val="31000"/>
                  </a:srgbClr>
                </a:gs>
                <a:gs pos="35000">
                  <a:srgbClr val="C0504D">
                    <a:tint val="37000"/>
                    <a:satMod val="300000"/>
                    <a:alpha val="26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en-BR" kern="0">
                <a:solidFill>
                  <a:prstClr val="black"/>
                </a:solidFill>
                <a:latin typeface="Calibri"/>
              </a:endParaRPr>
            </a:p>
          </p:txBody>
        </p:sp>
        <p:sp>
          <p:nvSpPr>
            <p:cNvPr id="10" name="Right Arrow 16">
              <a:extLst>
                <a:ext uri="{FF2B5EF4-FFF2-40B4-BE49-F238E27FC236}">
                  <a16:creationId xmlns:a16="http://schemas.microsoft.com/office/drawing/2014/main" id="{7E14A83D-E23E-2197-3F59-2FDF7F6785D5}"/>
                </a:ext>
              </a:extLst>
            </p:cNvPr>
            <p:cNvSpPr/>
            <p:nvPr/>
          </p:nvSpPr>
          <p:spPr>
            <a:xfrm rot="10800000">
              <a:off x="8087304" y="5084725"/>
              <a:ext cx="306695" cy="558308"/>
            </a:xfrm>
            <a:prstGeom prst="rightArrow">
              <a:avLst/>
            </a:prstGeom>
            <a:gradFill rotWithShape="1">
              <a:gsLst>
                <a:gs pos="0">
                  <a:srgbClr val="C0504D">
                    <a:tint val="50000"/>
                    <a:satMod val="300000"/>
                    <a:alpha val="31000"/>
                  </a:srgbClr>
                </a:gs>
                <a:gs pos="35000">
                  <a:srgbClr val="C0504D">
                    <a:tint val="37000"/>
                    <a:satMod val="300000"/>
                    <a:alpha val="26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en-BR" kern="0">
                <a:solidFill>
                  <a:prstClr val="black"/>
                </a:solidFill>
                <a:latin typeface="Calibri"/>
              </a:endParaRPr>
            </a:p>
          </p:txBody>
        </p:sp>
        <p:sp>
          <p:nvSpPr>
            <p:cNvPr id="11" name="Right Arrow 19">
              <a:extLst>
                <a:ext uri="{FF2B5EF4-FFF2-40B4-BE49-F238E27FC236}">
                  <a16:creationId xmlns:a16="http://schemas.microsoft.com/office/drawing/2014/main" id="{0EFDE893-1432-1D6E-C2C0-A22573446BC2}"/>
                </a:ext>
              </a:extLst>
            </p:cNvPr>
            <p:cNvSpPr/>
            <p:nvPr/>
          </p:nvSpPr>
          <p:spPr>
            <a:xfrm rot="5400000">
              <a:off x="8528512" y="5807490"/>
              <a:ext cx="306695" cy="222933"/>
            </a:xfrm>
            <a:prstGeom prst="rightArrow">
              <a:avLst/>
            </a:prstGeom>
            <a:gradFill rotWithShape="1">
              <a:gsLst>
                <a:gs pos="0">
                  <a:srgbClr val="C0504D">
                    <a:tint val="50000"/>
                    <a:satMod val="300000"/>
                    <a:alpha val="31000"/>
                  </a:srgbClr>
                </a:gs>
                <a:gs pos="35000">
                  <a:srgbClr val="C0504D">
                    <a:tint val="37000"/>
                    <a:satMod val="300000"/>
                    <a:alpha val="26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en-BR" kern="0">
                <a:solidFill>
                  <a:prstClr val="black"/>
                </a:solidFill>
                <a:latin typeface="Calibri"/>
              </a:endParaRPr>
            </a:p>
          </p:txBody>
        </p:sp>
        <p:sp>
          <p:nvSpPr>
            <p:cNvPr id="13" name="Right Arrow 21">
              <a:extLst>
                <a:ext uri="{FF2B5EF4-FFF2-40B4-BE49-F238E27FC236}">
                  <a16:creationId xmlns:a16="http://schemas.microsoft.com/office/drawing/2014/main" id="{FE474038-EEBE-AA3A-DC7E-45667670CCDF}"/>
                </a:ext>
              </a:extLst>
            </p:cNvPr>
            <p:cNvSpPr/>
            <p:nvPr/>
          </p:nvSpPr>
          <p:spPr>
            <a:xfrm rot="16200000">
              <a:off x="8528515" y="4657713"/>
              <a:ext cx="306695" cy="222933"/>
            </a:xfrm>
            <a:prstGeom prst="rightArrow">
              <a:avLst/>
            </a:prstGeom>
            <a:gradFill rotWithShape="1">
              <a:gsLst>
                <a:gs pos="0">
                  <a:srgbClr val="C0504D">
                    <a:tint val="50000"/>
                    <a:satMod val="300000"/>
                    <a:alpha val="31000"/>
                  </a:srgbClr>
                </a:gs>
                <a:gs pos="35000">
                  <a:srgbClr val="C0504D">
                    <a:tint val="37000"/>
                    <a:satMod val="300000"/>
                    <a:alpha val="26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algn="ctr">
                <a:defRPr/>
              </a:pPr>
              <a:endParaRPr lang="en-BR" kern="0">
                <a:solidFill>
                  <a:prstClr val="black"/>
                </a:solidFill>
                <a:latin typeface="Calibri"/>
              </a:endParaRPr>
            </a:p>
          </p:txBody>
        </p:sp>
      </p:grpSp>
      <p:cxnSp>
        <p:nvCxnSpPr>
          <p:cNvPr id="14" name="Connettore 2 20">
            <a:extLst>
              <a:ext uri="{FF2B5EF4-FFF2-40B4-BE49-F238E27FC236}">
                <a16:creationId xmlns:a16="http://schemas.microsoft.com/office/drawing/2014/main" id="{5BADFB3E-C3BF-FB96-1508-6236B8FFF4A0}"/>
              </a:ext>
            </a:extLst>
          </p:cNvPr>
          <p:cNvCxnSpPr>
            <a:cxnSpLocks/>
          </p:cNvCxnSpPr>
          <p:nvPr/>
        </p:nvCxnSpPr>
        <p:spPr>
          <a:xfrm flipV="1">
            <a:off x="3060075" y="1026816"/>
            <a:ext cx="1534384" cy="920761"/>
          </a:xfrm>
          <a:prstGeom prst="straightConnector1">
            <a:avLst/>
          </a:prstGeom>
          <a:noFill/>
          <a:ln w="57150" cap="flat" cmpd="sng" algn="ctr">
            <a:solidFill>
              <a:srgbClr val="0432FF"/>
            </a:solidFill>
            <a:prstDash val="solid"/>
            <a:tailEnd type="triangle"/>
          </a:ln>
          <a:effectLst>
            <a:outerShdw blurRad="40000" dist="20000" dir="5400000" rotWithShape="0">
              <a:srgbClr val="000000">
                <a:alpha val="38000"/>
              </a:srgbClr>
            </a:outerShdw>
          </a:effectLst>
        </p:spPr>
      </p:cxnSp>
      <p:cxnSp>
        <p:nvCxnSpPr>
          <p:cNvPr id="15" name="Connettore 2 58">
            <a:extLst>
              <a:ext uri="{FF2B5EF4-FFF2-40B4-BE49-F238E27FC236}">
                <a16:creationId xmlns:a16="http://schemas.microsoft.com/office/drawing/2014/main" id="{25EF91F5-9952-85BF-A1FC-6A477694170B}"/>
              </a:ext>
            </a:extLst>
          </p:cNvPr>
          <p:cNvCxnSpPr>
            <a:cxnSpLocks/>
          </p:cNvCxnSpPr>
          <p:nvPr/>
        </p:nvCxnSpPr>
        <p:spPr>
          <a:xfrm>
            <a:off x="3088707" y="1944188"/>
            <a:ext cx="1864447" cy="0"/>
          </a:xfrm>
          <a:prstGeom prst="straightConnector1">
            <a:avLst/>
          </a:prstGeom>
          <a:noFill/>
          <a:ln w="5715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16" name="CasellaDiTesto 42">
            <a:extLst>
              <a:ext uri="{FF2B5EF4-FFF2-40B4-BE49-F238E27FC236}">
                <a16:creationId xmlns:a16="http://schemas.microsoft.com/office/drawing/2014/main" id="{0CF4DD2F-057D-AA50-D53D-8909E22947F5}"/>
              </a:ext>
            </a:extLst>
          </p:cNvPr>
          <p:cNvSpPr txBox="1"/>
          <p:nvPr/>
        </p:nvSpPr>
        <p:spPr>
          <a:xfrm>
            <a:off x="4254382" y="1175991"/>
            <a:ext cx="1386593" cy="461665"/>
          </a:xfrm>
          <a:prstGeom prst="rect">
            <a:avLst/>
          </a:prstGeom>
          <a:noFill/>
          <a:ln>
            <a:noFill/>
          </a:ln>
        </p:spPr>
        <p:txBody>
          <a:bodyPr wrap="square" rtlCol="0">
            <a:spAutoFit/>
          </a:bodyPr>
          <a:lstStyle/>
          <a:p>
            <a:pPr>
              <a:defRPr/>
            </a:pPr>
            <a:r>
              <a:rPr lang="it-IT" sz="2400" b="1" kern="0" dirty="0">
                <a:solidFill>
                  <a:srgbClr val="0432FF"/>
                </a:solidFill>
                <a:latin typeface="Arial" panose="020B0604020202020204" pitchFamily="34" charset="0"/>
              </a:rPr>
              <a:t>𝜑 - Ψ</a:t>
            </a:r>
            <a:r>
              <a:rPr lang="it-IT" sz="2400" b="1" kern="0" baseline="-25000" dirty="0">
                <a:solidFill>
                  <a:srgbClr val="0432FF"/>
                </a:solidFill>
                <a:latin typeface="Arial" panose="020B0604020202020204" pitchFamily="34" charset="0"/>
              </a:rPr>
              <a:t>RP</a:t>
            </a:r>
            <a:endParaRPr lang="it-IT" sz="1400" b="1" kern="0" baseline="-25000" dirty="0">
              <a:solidFill>
                <a:srgbClr val="0432FF"/>
              </a:solidFill>
              <a:latin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92DE7-C46B-615F-70C2-17E5FDA88287}"/>
            </a:ext>
          </a:extLst>
        </p:cNvPr>
        <p:cNvGrpSpPr/>
        <p:nvPr/>
      </p:nvGrpSpPr>
      <p:grpSpPr>
        <a:xfrm>
          <a:off x="0" y="0"/>
          <a:ext cx="0" cy="0"/>
          <a:chOff x="0" y="0"/>
          <a:chExt cx="0" cy="0"/>
        </a:xfrm>
      </p:grpSpPr>
      <p:sp>
        <p:nvSpPr>
          <p:cNvPr id="68" name="Foliennummernplatzhalter 2">
            <a:extLst>
              <a:ext uri="{FF2B5EF4-FFF2-40B4-BE49-F238E27FC236}">
                <a16:creationId xmlns:a16="http://schemas.microsoft.com/office/drawing/2014/main" id="{342B5953-BE49-31E2-29C9-BE8F549B8B98}"/>
              </a:ext>
            </a:extLst>
          </p:cNvPr>
          <p:cNvSpPr/>
          <p:nvPr/>
        </p:nvSpPr>
        <p:spPr>
          <a:xfrm>
            <a:off x="1785960" y="4988160"/>
            <a:ext cx="190368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7E56C0F8-A29C-4587-A9B5-E56C35E3E79B}" type="slidenum">
              <a:rPr kumimoji="0" lang="en-US" sz="1800" b="0" i="0" u="none" strike="noStrike" kern="1200" cap="none" spc="-1" normalizeH="0" baseline="0" noProof="0">
                <a:ln>
                  <a:noFill/>
                </a:ln>
                <a:solidFill>
                  <a:srgbClr val="000000"/>
                </a:solidFill>
                <a:effectLst/>
                <a:uLnTx/>
                <a:uFillTx/>
                <a:latin typeface="Arial"/>
                <a:ea typeface="Arial"/>
                <a:cs typeface="Arial"/>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42</a:t>
            </a:fld>
            <a:endParaRPr kumimoji="0" lang="ru-RU" sz="1800" b="0" i="0" u="none" strike="noStrike" kern="1200" cap="none" spc="-1" normalizeH="0" baseline="0" noProof="0">
              <a:ln>
                <a:noFill/>
              </a:ln>
              <a:solidFill>
                <a:srgbClr val="000000"/>
              </a:solidFill>
              <a:effectLst/>
              <a:uLnTx/>
              <a:uFillTx/>
              <a:latin typeface="Arial"/>
              <a:cs typeface="Arial"/>
            </a:endParaRPr>
          </a:p>
        </p:txBody>
      </p:sp>
      <p:pic>
        <p:nvPicPr>
          <p:cNvPr id="69" name="Grafik 10">
            <a:extLst>
              <a:ext uri="{FF2B5EF4-FFF2-40B4-BE49-F238E27FC236}">
                <a16:creationId xmlns:a16="http://schemas.microsoft.com/office/drawing/2014/main" id="{1F2F1836-C1F8-03D5-2E40-D28535200954}"/>
              </a:ext>
            </a:extLst>
          </p:cNvPr>
          <p:cNvPicPr/>
          <p:nvPr/>
        </p:nvPicPr>
        <p:blipFill>
          <a:blip r:embed="rId6"/>
          <a:srcRect l="749" r="218"/>
          <a:stretch/>
        </p:blipFill>
        <p:spPr>
          <a:xfrm>
            <a:off x="144000" y="2216700"/>
            <a:ext cx="4040280" cy="3611160"/>
          </a:xfrm>
          <a:prstGeom prst="rect">
            <a:avLst/>
          </a:prstGeom>
          <a:ln w="0">
            <a:noFill/>
          </a:ln>
        </p:spPr>
      </p:pic>
      <p:sp>
        <p:nvSpPr>
          <p:cNvPr id="70" name="Textfeld 13">
            <a:extLst>
              <a:ext uri="{FF2B5EF4-FFF2-40B4-BE49-F238E27FC236}">
                <a16:creationId xmlns:a16="http://schemas.microsoft.com/office/drawing/2014/main" id="{4CE5FA54-25D7-A515-C181-AB8BF3918BE9}"/>
              </a:ext>
            </a:extLst>
          </p:cNvPr>
          <p:cNvSpPr/>
          <p:nvPr/>
        </p:nvSpPr>
        <p:spPr>
          <a:xfrm>
            <a:off x="2775600" y="2701800"/>
            <a:ext cx="1307520" cy="296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ctr" defTabSz="914400" rtl="0" eaLnBrk="1" fontAlgn="auto" latinLnBrk="0" hangingPunct="1">
              <a:lnSpc>
                <a:spcPct val="97000"/>
              </a:lnSpc>
              <a:spcBef>
                <a:spcPts val="0"/>
              </a:spcBef>
              <a:spcAft>
                <a:spcPts val="0"/>
              </a:spcAft>
              <a:buClrTx/>
              <a:buSzTx/>
              <a:buFontTx/>
              <a:buNone/>
              <a:tabLst>
                <a:tab pos="0" algn="l"/>
              </a:tabLst>
              <a:defRPr/>
            </a:pPr>
            <a:r>
              <a:rPr kumimoji="0" lang="en-US" sz="1400" b="0" i="0" u="none" strike="noStrike" kern="1200" cap="none" spc="-1" normalizeH="0" baseline="0" noProof="0">
                <a:ln>
                  <a:noFill/>
                </a:ln>
                <a:solidFill>
                  <a:srgbClr val="000000"/>
                </a:solidFill>
                <a:effectLst/>
                <a:uLnTx/>
                <a:uFillTx/>
                <a:latin typeface="Times New Roman"/>
                <a:ea typeface="Times New Roman"/>
                <a:cs typeface="Arial"/>
              </a:rPr>
              <a:t>Neutron matter </a:t>
            </a:r>
            <a:endParaRPr kumimoji="0" lang="ru-RU" sz="1400" b="0" i="0" u="none" strike="noStrike" kern="1200" cap="none" spc="-1" normalizeH="0" baseline="0" noProof="0">
              <a:ln>
                <a:noFill/>
              </a:ln>
              <a:solidFill>
                <a:srgbClr val="000000"/>
              </a:solidFill>
              <a:effectLst/>
              <a:uLnTx/>
              <a:uFillTx/>
              <a:latin typeface="Arial"/>
              <a:cs typeface="Arial"/>
            </a:endParaRPr>
          </a:p>
        </p:txBody>
      </p:sp>
      <p:sp>
        <p:nvSpPr>
          <p:cNvPr id="71" name="Textfeld 14">
            <a:extLst>
              <a:ext uri="{FF2B5EF4-FFF2-40B4-BE49-F238E27FC236}">
                <a16:creationId xmlns:a16="http://schemas.microsoft.com/office/drawing/2014/main" id="{8EFD74DC-367D-93AA-713B-B0BF3795E248}"/>
              </a:ext>
            </a:extLst>
          </p:cNvPr>
          <p:cNvSpPr/>
          <p:nvPr/>
        </p:nvSpPr>
        <p:spPr>
          <a:xfrm>
            <a:off x="2471400" y="4151880"/>
            <a:ext cx="1461240" cy="296640"/>
          </a:xfrm>
          <a:prstGeom prst="rect">
            <a:avLst/>
          </a:prstGeom>
          <a:solidFill>
            <a:srgbClr val="FFFFFF">
              <a:alpha val="40000"/>
            </a:srgb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ctr" defTabSz="914400" rtl="0" eaLnBrk="1" fontAlgn="auto" latinLnBrk="0" hangingPunct="1">
              <a:lnSpc>
                <a:spcPct val="97000"/>
              </a:lnSpc>
              <a:spcBef>
                <a:spcPts val="0"/>
              </a:spcBef>
              <a:spcAft>
                <a:spcPts val="0"/>
              </a:spcAft>
              <a:buClrTx/>
              <a:buSzTx/>
              <a:buFontTx/>
              <a:buNone/>
              <a:tabLst>
                <a:tab pos="0" algn="l"/>
              </a:tabLst>
              <a:defRPr/>
            </a:pPr>
            <a:r>
              <a:rPr kumimoji="0" lang="en-US" sz="1400" b="0" i="0" u="none" strike="noStrike" kern="1200" cap="none" spc="-1" normalizeH="0" baseline="0" noProof="0">
                <a:ln>
                  <a:noFill/>
                </a:ln>
                <a:solidFill>
                  <a:srgbClr val="000000"/>
                </a:solidFill>
                <a:effectLst/>
                <a:uLnTx/>
                <a:uFillTx/>
                <a:latin typeface="Times New Roman"/>
                <a:ea typeface="Times New Roman"/>
                <a:cs typeface="Arial"/>
              </a:rPr>
              <a:t>Symmetric matter</a:t>
            </a:r>
            <a:endParaRPr kumimoji="0" lang="ru-RU" sz="1400" b="0" i="0" u="none" strike="noStrike" kern="1200" cap="none" spc="-1" normalizeH="0" baseline="0" noProof="0">
              <a:ln>
                <a:noFill/>
              </a:ln>
              <a:solidFill>
                <a:srgbClr val="000000"/>
              </a:solidFill>
              <a:effectLst/>
              <a:uLnTx/>
              <a:uFillTx/>
              <a:latin typeface="Arial"/>
              <a:cs typeface="Arial"/>
            </a:endParaRPr>
          </a:p>
        </p:txBody>
      </p:sp>
      <p:sp>
        <p:nvSpPr>
          <p:cNvPr id="72" name="Gerade Verbindung mit Pfeil 15">
            <a:extLst>
              <a:ext uri="{FF2B5EF4-FFF2-40B4-BE49-F238E27FC236}">
                <a16:creationId xmlns:a16="http://schemas.microsoft.com/office/drawing/2014/main" id="{DDBD7221-A3A1-24CD-EB7D-E547BFCEF196}"/>
              </a:ext>
            </a:extLst>
          </p:cNvPr>
          <p:cNvSpPr/>
          <p:nvPr/>
        </p:nvSpPr>
        <p:spPr>
          <a:xfrm>
            <a:off x="2088359" y="4022279"/>
            <a:ext cx="45719" cy="1093274"/>
          </a:xfrm>
          <a:prstGeom prst="straightConnector1">
            <a:avLst/>
          </a:prstGeom>
          <a:solidFill>
            <a:srgbClr val="3366FF"/>
          </a:solidFill>
          <a:ln w="63356">
            <a:solidFill>
              <a:srgbClr val="00B050"/>
            </a:solidFill>
            <a:round/>
            <a:headEnd type="triangle" w="med" len="med"/>
            <a:tailEnd type="triangle" w="med" len="med"/>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Arial"/>
              <a:cs typeface="Arial"/>
            </a:endParaRPr>
          </a:p>
        </p:txBody>
      </p:sp>
      <p:sp>
        <p:nvSpPr>
          <p:cNvPr id="73" name="Textfeld 16">
            <a:extLst>
              <a:ext uri="{FF2B5EF4-FFF2-40B4-BE49-F238E27FC236}">
                <a16:creationId xmlns:a16="http://schemas.microsoft.com/office/drawing/2014/main" id="{9AEA9A57-D528-5EF5-8692-B049A79F639F}"/>
              </a:ext>
            </a:extLst>
          </p:cNvPr>
          <p:cNvSpPr/>
          <p:nvPr/>
        </p:nvSpPr>
        <p:spPr>
          <a:xfrm>
            <a:off x="1407600" y="4201200"/>
            <a:ext cx="892440" cy="48492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spAutoFit/>
          </a:bodyPr>
          <a:lstStyle/>
          <a:p>
            <a:pPr marL="0" marR="0" lvl="0" indent="0" algn="l" defTabSz="914400" rtl="0" eaLnBrk="1" fontAlgn="auto" latinLnBrk="0" hangingPunct="1">
              <a:lnSpc>
                <a:spcPct val="97000"/>
              </a:lnSpc>
              <a:spcBef>
                <a:spcPts val="0"/>
              </a:spcBef>
              <a:spcAft>
                <a:spcPts val="0"/>
              </a:spcAft>
              <a:buClrTx/>
              <a:buSzTx/>
              <a:buFontTx/>
              <a:buNone/>
              <a:tabLst>
                <a:tab pos="0" algn="l"/>
              </a:tabLst>
              <a:defRPr/>
            </a:pPr>
            <a:r>
              <a:rPr kumimoji="0" lang="en-US" sz="1800" b="0" i="0" u="none" strike="noStrike" kern="1200" cap="none" spc="-1" normalizeH="0" baseline="0" noProof="0">
                <a:ln>
                  <a:noFill/>
                </a:ln>
                <a:solidFill>
                  <a:srgbClr val="00B050"/>
                </a:solidFill>
                <a:effectLst/>
                <a:uLnTx/>
                <a:uFillTx/>
                <a:latin typeface="Times New Roman"/>
                <a:ea typeface="Times New Roman"/>
                <a:cs typeface="Arial"/>
              </a:rPr>
              <a:t>E</a:t>
            </a:r>
            <a:r>
              <a:rPr kumimoji="0" lang="en-US" sz="1800" b="0" i="0" u="none" strike="noStrike" kern="1200" cap="none" spc="-1" normalizeH="0" baseline="-25000" noProof="0">
                <a:ln>
                  <a:noFill/>
                </a:ln>
                <a:solidFill>
                  <a:srgbClr val="00B050"/>
                </a:solidFill>
                <a:effectLst/>
                <a:uLnTx/>
                <a:uFillTx/>
                <a:latin typeface="Times New Roman"/>
                <a:ea typeface="Times New Roman"/>
                <a:cs typeface="Arial"/>
              </a:rPr>
              <a:t>sym</a:t>
            </a:r>
            <a:endParaRPr kumimoji="0" lang="ru-RU" sz="1800" b="0" i="0" u="none" strike="noStrike" kern="1200" cap="none" spc="-1" normalizeH="0" baseline="0" noProof="0">
              <a:ln>
                <a:noFill/>
              </a:ln>
              <a:solidFill>
                <a:srgbClr val="000000"/>
              </a:solidFill>
              <a:effectLst/>
              <a:uLnTx/>
              <a:uFillTx/>
              <a:latin typeface="Arial"/>
              <a:cs typeface="Arial"/>
            </a:endParaRPr>
          </a:p>
        </p:txBody>
      </p:sp>
      <p:sp>
        <p:nvSpPr>
          <p:cNvPr id="75" name="Google Shape;133;p27 1">
            <a:extLst>
              <a:ext uri="{FF2B5EF4-FFF2-40B4-BE49-F238E27FC236}">
                <a16:creationId xmlns:a16="http://schemas.microsoft.com/office/drawing/2014/main" id="{6E8F6E3B-498F-276E-A8EF-D18BF29D1BE4}"/>
              </a:ext>
            </a:extLst>
          </p:cNvPr>
          <p:cNvSpPr/>
          <p:nvPr/>
        </p:nvSpPr>
        <p:spPr>
          <a:xfrm>
            <a:off x="7019640" y="650520"/>
            <a:ext cx="1243800" cy="461880"/>
          </a:xfrm>
          <a:prstGeom prst="rect">
            <a:avLst/>
          </a:prstGeom>
          <a:noFill/>
          <a:ln w="9359">
            <a:solidFill>
              <a:srgbClr val="44546A"/>
            </a:solidFill>
            <a:round/>
          </a:ln>
        </p:spPr>
        <p:style>
          <a:lnRef idx="0">
            <a:scrgbClr r="0" g="0" b="0"/>
          </a:lnRef>
          <a:fillRef idx="0">
            <a:scrgbClr r="0" g="0" b="0"/>
          </a:fillRef>
          <a:effectRef idx="0">
            <a:scrgbClr r="0" g="0" b="0"/>
          </a:effectRef>
          <a:fontRef idx="minor"/>
        </p:style>
        <p:txBody>
          <a:bodyPr lIns="122040" tIns="122040" rIns="122040" bIns="12204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Arial"/>
              <a:cs typeface="Arial"/>
            </a:endParaRPr>
          </a:p>
        </p:txBody>
      </p:sp>
      <p:sp>
        <p:nvSpPr>
          <p:cNvPr id="76" name="Google Shape;133;p27 2">
            <a:extLst>
              <a:ext uri="{FF2B5EF4-FFF2-40B4-BE49-F238E27FC236}">
                <a16:creationId xmlns:a16="http://schemas.microsoft.com/office/drawing/2014/main" id="{68EA7EB1-80BC-276B-4D9D-1BF130F66147}"/>
              </a:ext>
            </a:extLst>
          </p:cNvPr>
          <p:cNvSpPr/>
          <p:nvPr/>
        </p:nvSpPr>
        <p:spPr>
          <a:xfrm>
            <a:off x="8651880" y="650520"/>
            <a:ext cx="1243800" cy="461880"/>
          </a:xfrm>
          <a:prstGeom prst="rect">
            <a:avLst/>
          </a:prstGeom>
          <a:noFill/>
          <a:ln w="9359">
            <a:solidFill>
              <a:srgbClr val="44546A"/>
            </a:solidFill>
            <a:round/>
          </a:ln>
        </p:spPr>
        <p:style>
          <a:lnRef idx="0">
            <a:scrgbClr r="0" g="0" b="0"/>
          </a:lnRef>
          <a:fillRef idx="0">
            <a:scrgbClr r="0" g="0" b="0"/>
          </a:fillRef>
          <a:effectRef idx="0">
            <a:scrgbClr r="0" g="0" b="0"/>
          </a:effectRef>
          <a:fontRef idx="minor"/>
        </p:style>
        <p:txBody>
          <a:bodyPr lIns="122040" tIns="122040" rIns="122040" bIns="12204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Arial"/>
              <a:cs typeface="Arial"/>
            </a:endParaRPr>
          </a:p>
        </p:txBody>
      </p:sp>
      <p:pic>
        <p:nvPicPr>
          <p:cNvPr id="80" name="Picture 3">
            <a:extLst>
              <a:ext uri="{FF2B5EF4-FFF2-40B4-BE49-F238E27FC236}">
                <a16:creationId xmlns:a16="http://schemas.microsoft.com/office/drawing/2014/main" id="{F868CD4F-C69B-33DD-6527-30EA46A9D5CB}"/>
              </a:ext>
            </a:extLst>
          </p:cNvPr>
          <p:cNvPicPr/>
          <p:nvPr/>
        </p:nvPicPr>
        <p:blipFill>
          <a:blip r:embed="rId7"/>
          <a:stretch/>
        </p:blipFill>
        <p:spPr>
          <a:xfrm>
            <a:off x="4184280" y="2192966"/>
            <a:ext cx="7770600" cy="3559680"/>
          </a:xfrm>
          <a:prstGeom prst="rect">
            <a:avLst/>
          </a:prstGeom>
          <a:ln w="0">
            <a:noFill/>
          </a:ln>
        </p:spPr>
      </p:pic>
      <p:sp>
        <p:nvSpPr>
          <p:cNvPr id="81" name="TextBox 11">
            <a:extLst>
              <a:ext uri="{FF2B5EF4-FFF2-40B4-BE49-F238E27FC236}">
                <a16:creationId xmlns:a16="http://schemas.microsoft.com/office/drawing/2014/main" id="{00AA927E-C414-8D84-E453-088433699F8A}"/>
              </a:ext>
            </a:extLst>
          </p:cNvPr>
          <p:cNvSpPr/>
          <p:nvPr/>
        </p:nvSpPr>
        <p:spPr>
          <a:xfrm>
            <a:off x="8949213" y="4686120"/>
            <a:ext cx="2913653" cy="42943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28600" marR="0" lvl="0" indent="-228600" algn="ctr" defTabSz="914400" rtl="0" eaLnBrk="1" fontAlgn="auto" latinLnBrk="0" hangingPunct="1">
              <a:lnSpc>
                <a:spcPct val="100000"/>
              </a:lnSpc>
              <a:spcBef>
                <a:spcPts val="0"/>
              </a:spcBef>
              <a:spcAft>
                <a:spcPts val="0"/>
              </a:spcAft>
              <a:buClrTx/>
              <a:buSzTx/>
              <a:buFontTx/>
              <a:buAutoNum type="alphaUcPeriod"/>
              <a:tabLst>
                <a:tab pos="0" algn="l"/>
              </a:tabLst>
              <a:defRPr/>
            </a:pPr>
            <a:r>
              <a:rPr kumimoji="0" lang="en-US" sz="1100" b="0" i="0" u="none" strike="noStrike" kern="1200" cap="none" spc="-1" normalizeH="0" baseline="0" noProof="0" dirty="0">
                <a:ln>
                  <a:noFill/>
                </a:ln>
                <a:solidFill>
                  <a:srgbClr val="0070C0"/>
                </a:solidFill>
                <a:effectLst/>
                <a:uLnTx/>
                <a:uFillTx/>
                <a:latin typeface="Times New Roman"/>
                <a:ea typeface="Times New Roman"/>
                <a:cs typeface="Arial"/>
              </a:rPr>
              <a:t>Sorensen et. al.,</a:t>
            </a:r>
          </a:p>
          <a:p>
            <a:pPr marL="228600" marR="0" lvl="0" indent="-228600" algn="ctr" defTabSz="914400" rtl="0" eaLnBrk="1" fontAlgn="auto" latinLnBrk="0" hangingPunct="1">
              <a:lnSpc>
                <a:spcPct val="100000"/>
              </a:lnSpc>
              <a:spcBef>
                <a:spcPts val="0"/>
              </a:spcBef>
              <a:spcAft>
                <a:spcPts val="0"/>
              </a:spcAft>
              <a:buClrTx/>
              <a:buSzTx/>
              <a:buFontTx/>
              <a:buAutoNum type="alphaUcPeriod"/>
              <a:tabLst>
                <a:tab pos="0" algn="l"/>
              </a:tabLst>
              <a:defRPr/>
            </a:pPr>
            <a:r>
              <a:rPr kumimoji="0" lang="en-US" sz="1100" b="0" i="0" u="none" strike="noStrike" kern="1200" cap="none" spc="-1" normalizeH="0" baseline="0" noProof="0" dirty="0">
                <a:ln>
                  <a:noFill/>
                </a:ln>
                <a:solidFill>
                  <a:srgbClr val="0070C0"/>
                </a:solidFill>
                <a:effectLst/>
                <a:uLnTx/>
                <a:uFillTx/>
                <a:latin typeface="Times New Roman"/>
                <a:ea typeface="Times New Roman"/>
                <a:cs typeface="Arial"/>
              </a:rPr>
              <a:t> </a:t>
            </a:r>
            <a:r>
              <a:rPr kumimoji="0" lang="en-US" sz="1100" b="0" i="0" u="none" strike="noStrike" kern="1200" cap="none" spc="-1" normalizeH="0" baseline="0" noProof="0" dirty="0" err="1">
                <a:ln>
                  <a:noFill/>
                </a:ln>
                <a:solidFill>
                  <a:srgbClr val="0070C0"/>
                </a:solidFill>
                <a:effectLst/>
                <a:uLnTx/>
                <a:uFillTx/>
                <a:latin typeface="Times New Roman"/>
                <a:ea typeface="Times New Roman"/>
                <a:cs typeface="Arial"/>
              </a:rPr>
              <a:t>Prog.Part.Nucl.Phys</a:t>
            </a:r>
            <a:r>
              <a:rPr kumimoji="0" lang="en-US" sz="1100" b="0" i="0" u="none" strike="noStrike" kern="1200" cap="none" spc="-1" normalizeH="0" baseline="0" noProof="0" dirty="0">
                <a:ln>
                  <a:noFill/>
                </a:ln>
                <a:solidFill>
                  <a:srgbClr val="0070C0"/>
                </a:solidFill>
                <a:effectLst/>
                <a:uLnTx/>
                <a:uFillTx/>
                <a:latin typeface="Times New Roman"/>
                <a:ea typeface="Times New Roman"/>
                <a:cs typeface="Arial"/>
              </a:rPr>
              <a:t>. 134 (2024) 104080</a:t>
            </a:r>
            <a:endParaRPr kumimoji="0" lang="ru-RU" sz="1100" b="0" i="0" u="none" strike="noStrike" kern="1200" cap="none" spc="-1" normalizeH="0" baseline="0" noProof="0" dirty="0">
              <a:ln>
                <a:noFill/>
              </a:ln>
              <a:solidFill>
                <a:srgbClr val="000000"/>
              </a:solidFill>
              <a:effectLst/>
              <a:uLnTx/>
              <a:uFillTx/>
              <a:latin typeface="Arial"/>
              <a:cs typeface="Arial"/>
            </a:endParaRPr>
          </a:p>
        </p:txBody>
      </p:sp>
      <p:sp>
        <p:nvSpPr>
          <p:cNvPr id="82" name="Title 1">
            <a:extLst>
              <a:ext uri="{FF2B5EF4-FFF2-40B4-BE49-F238E27FC236}">
                <a16:creationId xmlns:a16="http://schemas.microsoft.com/office/drawing/2014/main" id="{7E334FC1-271B-4ED7-2C39-D9006419701A}"/>
              </a:ext>
            </a:extLst>
          </p:cNvPr>
          <p:cNvSpPr/>
          <p:nvPr/>
        </p:nvSpPr>
        <p:spPr>
          <a:xfrm>
            <a:off x="421560" y="144000"/>
            <a:ext cx="10514880" cy="458280"/>
          </a:xfrm>
          <a:prstGeom prst="rect">
            <a:avLst/>
          </a:prstGeom>
          <a:noFill/>
          <a:ln w="0">
            <a:noFill/>
          </a:ln>
        </p:spPr>
        <p:style>
          <a:lnRef idx="0">
            <a:scrgbClr r="0" g="0" b="0"/>
          </a:lnRef>
          <a:fillRef idx="0">
            <a:scrgbClr r="0" g="0" b="0"/>
          </a:fillRef>
          <a:effectRef idx="0">
            <a:scrgbClr r="0" g="0" b="0"/>
          </a:effectRef>
          <a:fontRef idx="minor"/>
        </p:style>
        <p:txBody>
          <a:bodyPr horzOverflow="overflow" lIns="90000" tIns="45000" rIns="90000" bIns="45000" numCol="1" spcCol="0" anchor="ctr">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1" normalizeH="0" baseline="0" noProof="0" dirty="0">
                <a:ln>
                  <a:noFill/>
                </a:ln>
                <a:solidFill>
                  <a:srgbClr val="000000"/>
                </a:solidFill>
                <a:effectLst/>
                <a:uLnTx/>
                <a:uFillTx/>
                <a:latin typeface="Times New Roman"/>
                <a:ea typeface="Times New Roman"/>
                <a:cs typeface="Arial"/>
              </a:rPr>
              <a:t>Equation of state (</a:t>
            </a:r>
            <a:r>
              <a:rPr kumimoji="0" lang="en-US" sz="2600" b="1" i="0" u="none" strike="noStrike" kern="1200" cap="none" spc="-1" normalizeH="0" baseline="0" noProof="0" dirty="0" err="1">
                <a:ln>
                  <a:noFill/>
                </a:ln>
                <a:solidFill>
                  <a:srgbClr val="000000"/>
                </a:solidFill>
                <a:effectLst/>
                <a:uLnTx/>
                <a:uFillTx/>
                <a:latin typeface="Times New Roman"/>
                <a:ea typeface="Times New Roman"/>
                <a:cs typeface="Arial"/>
              </a:rPr>
              <a:t>EoS</a:t>
            </a:r>
            <a:r>
              <a:rPr kumimoji="0" lang="en-US" sz="2600" b="1" i="0" u="none" strike="noStrike" kern="1200" cap="none" spc="-1" normalizeH="0" baseline="0" noProof="0" dirty="0">
                <a:ln>
                  <a:noFill/>
                </a:ln>
                <a:solidFill>
                  <a:srgbClr val="000000"/>
                </a:solidFill>
                <a:effectLst/>
                <a:uLnTx/>
                <a:uFillTx/>
                <a:latin typeface="Times New Roman"/>
                <a:ea typeface="Times New Roman"/>
                <a:cs typeface="Arial"/>
              </a:rPr>
              <a:t>)   for high baryon density matter</a:t>
            </a:r>
            <a:endParaRPr kumimoji="0" lang="ru-RU" sz="2600" b="0" i="0" u="none" strike="noStrike" kern="1200" cap="none" spc="-1" normalizeH="0" baseline="0" noProof="0" dirty="0">
              <a:ln>
                <a:noFill/>
              </a:ln>
              <a:solidFill>
                <a:srgbClr val="000000"/>
              </a:solidFill>
              <a:effectLst/>
              <a:uLnTx/>
              <a:uFillTx/>
              <a:latin typeface="Arial"/>
              <a:cs typeface="Arial"/>
            </a:endParaRPr>
          </a:p>
        </p:txBody>
      </p:sp>
      <p:sp>
        <p:nvSpPr>
          <p:cNvPr id="84" name="Text Box 3">
            <a:extLst>
              <a:ext uri="{FF2B5EF4-FFF2-40B4-BE49-F238E27FC236}">
                <a16:creationId xmlns:a16="http://schemas.microsoft.com/office/drawing/2014/main" id="{CEDCBC03-AB17-4F0F-2F16-BDC624FC2F9D}"/>
              </a:ext>
            </a:extLst>
          </p:cNvPr>
          <p:cNvSpPr/>
          <p:nvPr/>
        </p:nvSpPr>
        <p:spPr>
          <a:xfrm>
            <a:off x="5237450" y="1711390"/>
            <a:ext cx="224748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2000" b="1" i="0" u="none" strike="noStrike" kern="1200" cap="none" spc="-1" normalizeH="0" baseline="0" noProof="0" dirty="0">
                <a:ln>
                  <a:noFill/>
                </a:ln>
                <a:solidFill>
                  <a:srgbClr val="0000FF"/>
                </a:solidFill>
                <a:effectLst/>
                <a:uLnTx/>
                <a:uFillTx/>
                <a:latin typeface="Times New Roman"/>
                <a:ea typeface="Times New Roman"/>
                <a:cs typeface="Arial"/>
              </a:rPr>
              <a:t>Symmetric matter</a:t>
            </a:r>
            <a:endParaRPr kumimoji="0" lang="ru-RU" sz="2000" b="1" i="0" u="none" strike="noStrike" kern="1200" cap="none" spc="-1" normalizeH="0" baseline="0" noProof="0" dirty="0">
              <a:ln>
                <a:noFill/>
              </a:ln>
              <a:solidFill>
                <a:srgbClr val="0000FF"/>
              </a:solidFill>
              <a:effectLst/>
              <a:uLnTx/>
              <a:uFillTx/>
              <a:latin typeface="Arial"/>
              <a:cs typeface="Arial"/>
            </a:endParaRPr>
          </a:p>
        </p:txBody>
      </p:sp>
      <p:sp>
        <p:nvSpPr>
          <p:cNvPr id="85" name="Rechteck 4">
            <a:extLst>
              <a:ext uri="{FF2B5EF4-FFF2-40B4-BE49-F238E27FC236}">
                <a16:creationId xmlns:a16="http://schemas.microsoft.com/office/drawing/2014/main" id="{DDDA4B5A-5E90-0B06-1F3A-1D2E67FC347F}"/>
              </a:ext>
            </a:extLst>
          </p:cNvPr>
          <p:cNvSpPr/>
          <p:nvPr/>
        </p:nvSpPr>
        <p:spPr>
          <a:xfrm>
            <a:off x="9183578" y="1766426"/>
            <a:ext cx="2122674" cy="398655"/>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en-US" sz="2000" b="1" i="0" u="none" strike="noStrike" kern="1200" cap="none" spc="-1" normalizeH="0" baseline="0" noProof="0" dirty="0">
                <a:ln>
                  <a:noFill/>
                </a:ln>
                <a:solidFill>
                  <a:srgbClr val="00B050"/>
                </a:solidFill>
                <a:effectLst/>
                <a:uLnTx/>
                <a:uFillTx/>
                <a:latin typeface="Times New Roman"/>
                <a:ea typeface="Times New Roman"/>
                <a:cs typeface="Arial"/>
              </a:rPr>
              <a:t>Symmetry energy</a:t>
            </a:r>
            <a:endParaRPr kumimoji="0" lang="ru-RU" sz="2000" b="1" i="0" u="none" strike="noStrike" kern="1200" cap="none" spc="-1" normalizeH="0" baseline="0" noProof="0" dirty="0">
              <a:ln>
                <a:noFill/>
              </a:ln>
              <a:solidFill>
                <a:srgbClr val="00B050"/>
              </a:solidFill>
              <a:effectLst/>
              <a:uLnTx/>
              <a:uFillTx/>
              <a:latin typeface="Arial"/>
              <a:cs typeface="Arial"/>
            </a:endParaRPr>
          </a:p>
        </p:txBody>
      </p:sp>
      <p:sp>
        <p:nvSpPr>
          <p:cNvPr id="5" name="TextBox 4">
            <a:extLst>
              <a:ext uri="{FF2B5EF4-FFF2-40B4-BE49-F238E27FC236}">
                <a16:creationId xmlns:a16="http://schemas.microsoft.com/office/drawing/2014/main" id="{0DF64658-3DB0-FDF2-7E4A-7570F9FA8E32}"/>
              </a:ext>
            </a:extLst>
          </p:cNvPr>
          <p:cNvSpPr txBox="1"/>
          <p:nvPr/>
        </p:nvSpPr>
        <p:spPr>
          <a:xfrm>
            <a:off x="553966" y="5874630"/>
            <a:ext cx="10103922" cy="743217"/>
          </a:xfrm>
          <a:prstGeom prst="rect">
            <a:avLst/>
          </a:prstGeom>
          <a:noFill/>
        </p:spPr>
        <p:txBody>
          <a:bodyPr wrap="square">
            <a:spAutoFit/>
          </a:bodyPr>
          <a:lstStyle/>
          <a:p>
            <a:pPr marL="0" marR="0" lvl="0" indent="0" algn="l" defTabSz="914287" rtl="0" eaLnBrk="1" fontAlgn="auto" latinLnBrk="0" hangingPunct="1">
              <a:lnSpc>
                <a:spcPct val="110000"/>
              </a:lnSpc>
              <a:spcBef>
                <a:spcPts val="0"/>
              </a:spcBef>
              <a:spcAft>
                <a:spcPts val="10800"/>
              </a:spcAft>
              <a:buClr>
                <a:srgbClr val="FFC000"/>
              </a:buClr>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EOS describes the relation between density (</a:t>
            </a:r>
            <a:r>
              <a:rPr kumimoji="0" lang="en-US" sz="2000" b="0" i="0" u="none" strike="noStrike" kern="1200" cap="none" spc="0" normalizeH="0" baseline="0" noProof="0" dirty="0" err="1">
                <a:ln>
                  <a:noFill/>
                </a:ln>
                <a:solidFill>
                  <a:srgbClr val="000000"/>
                </a:solidFill>
                <a:effectLst/>
                <a:uLnTx/>
                <a:uFillTx/>
                <a:latin typeface="Arial"/>
                <a:cs typeface="Arial" panose="020B0604020202020204" pitchFamily="34" charset="0"/>
              </a:rPr>
              <a:t>n</a:t>
            </a:r>
            <a:r>
              <a:rPr kumimoji="0" lang="en-US" sz="2000" b="0" i="0" u="none" strike="noStrike" kern="1200" cap="none" spc="0" normalizeH="0" baseline="-25000" noProof="0" dirty="0" err="1">
                <a:ln>
                  <a:noFill/>
                </a:ln>
                <a:solidFill>
                  <a:srgbClr val="000000"/>
                </a:solidFill>
                <a:effectLst/>
                <a:uLnTx/>
                <a:uFillTx/>
                <a:latin typeface="Arial"/>
                <a:cs typeface="Arial" panose="020B0604020202020204" pitchFamily="34" charset="0"/>
              </a:rPr>
              <a:t>B</a:t>
            </a:r>
            <a:r>
              <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pressure (P), temperature (T), energy (E), and isospin asymmetry (n</a:t>
            </a:r>
            <a:r>
              <a:rPr kumimoji="0" lang="en-US" sz="2000" b="0" i="0" u="none" strike="noStrike" kern="1200" cap="none" spc="0" normalizeH="0" baseline="-25000" noProof="0" dirty="0">
                <a:ln>
                  <a:noFill/>
                </a:ln>
                <a:solidFill>
                  <a:srgbClr val="000000"/>
                </a:solidFill>
                <a:effectLst/>
                <a:uLnTx/>
                <a:uFillTx/>
                <a:latin typeface="Arial"/>
                <a:ea typeface="+mn-ea"/>
                <a:cs typeface="Arial" panose="020B0604020202020204" pitchFamily="34" charset="0"/>
              </a:rPr>
              <a:t>p</a:t>
            </a:r>
            <a:r>
              <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t>
            </a:r>
            <a:r>
              <a:rPr kumimoji="0" lang="en-US" sz="200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n</a:t>
            </a:r>
            <a:r>
              <a:rPr kumimoji="0" lang="en-US" sz="2000" b="0" i="0" u="none" strike="noStrike" kern="1200" cap="none" spc="0" normalizeH="0" baseline="-25000" noProof="0" dirty="0" err="1">
                <a:ln>
                  <a:noFill/>
                </a:ln>
                <a:solidFill>
                  <a:srgbClr val="000000"/>
                </a:solidFill>
                <a:effectLst/>
                <a:uLnTx/>
                <a:uFillTx/>
                <a:latin typeface="Arial"/>
                <a:ea typeface="+mn-ea"/>
                <a:cs typeface="Arial" panose="020B0604020202020204" pitchFamily="34" charset="0"/>
              </a:rPr>
              <a:t>n</a:t>
            </a:r>
            <a:r>
              <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t>
            </a:r>
            <a:r>
              <a:rPr kumimoji="0" lang="en-US" sz="2000" b="0" i="0" u="none" strike="noStrike" kern="1200" cap="none" spc="0" normalizeH="0" baseline="0" noProof="0" dirty="0" err="1">
                <a:ln>
                  <a:noFill/>
                </a:ln>
                <a:solidFill>
                  <a:srgbClr val="000000"/>
                </a:solidFill>
                <a:effectLst/>
                <a:uLnTx/>
                <a:uFillTx/>
                <a:latin typeface="Arial"/>
                <a:cs typeface="Arial" panose="020B0604020202020204" pitchFamily="34" charset="0"/>
              </a:rPr>
              <a:t>n</a:t>
            </a:r>
            <a:r>
              <a:rPr kumimoji="0" lang="en-US" sz="2000" b="0" i="0" u="none" strike="noStrike" kern="1200" cap="none" spc="0" normalizeH="0" baseline="-25000" noProof="0" dirty="0" err="1">
                <a:ln>
                  <a:noFill/>
                </a:ln>
                <a:solidFill>
                  <a:srgbClr val="000000"/>
                </a:solidFill>
                <a:effectLst/>
                <a:uLnTx/>
                <a:uFillTx/>
                <a:latin typeface="Arial"/>
                <a:cs typeface="Arial" panose="020B0604020202020204" pitchFamily="34" charset="0"/>
              </a:rPr>
              <a:t>B</a:t>
            </a:r>
            <a:endPar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pic>
        <p:nvPicPr>
          <p:cNvPr id="6" name="Рисунок 5">
            <a:extLst>
              <a:ext uri="{FF2B5EF4-FFF2-40B4-BE49-F238E27FC236}">
                <a16:creationId xmlns:a16="http://schemas.microsoft.com/office/drawing/2014/main" id="{E9F5889A-42ED-38AD-0CD9-90ECF65F45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8897" y="3512102"/>
            <a:ext cx="1057143" cy="639778"/>
          </a:xfrm>
          <a:prstGeom prst="rect">
            <a:avLst/>
          </a:prstGeom>
        </p:spPr>
      </p:pic>
      <p:pic>
        <p:nvPicPr>
          <p:cNvPr id="7" name="Рисунок 6">
            <a:extLst>
              <a:ext uri="{FF2B5EF4-FFF2-40B4-BE49-F238E27FC236}">
                <a16:creationId xmlns:a16="http://schemas.microsoft.com/office/drawing/2014/main" id="{86FF58E8-605C-28A4-17E2-6A6CF79B26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8896" y="2223206"/>
            <a:ext cx="1057143" cy="462592"/>
          </a:xfrm>
          <a:prstGeom prst="rect">
            <a:avLst/>
          </a:prstGeom>
        </p:spPr>
      </p:pic>
      <p:pic>
        <p:nvPicPr>
          <p:cNvPr id="102" name="Picture 101">
            <a:extLst>
              <a:ext uri="{FF2B5EF4-FFF2-40B4-BE49-F238E27FC236}">
                <a16:creationId xmlns:a16="http://schemas.microsoft.com/office/drawing/2014/main" id="{E5267242-5018-B4C2-0DF1-7D58A895447B}"/>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5513467" y="611761"/>
            <a:ext cx="4854857" cy="663771"/>
          </a:xfrm>
          <a:prstGeom prst="rect">
            <a:avLst/>
          </a:prstGeom>
        </p:spPr>
      </p:pic>
      <p:sp>
        <p:nvSpPr>
          <p:cNvPr id="86" name="Google Shape;132;p27">
            <a:extLst>
              <a:ext uri="{FF2B5EF4-FFF2-40B4-BE49-F238E27FC236}">
                <a16:creationId xmlns:a16="http://schemas.microsoft.com/office/drawing/2014/main" id="{A96F7C9D-453F-3EF8-1733-9AA5A19C4420}"/>
              </a:ext>
            </a:extLst>
          </p:cNvPr>
          <p:cNvSpPr/>
          <p:nvPr/>
        </p:nvSpPr>
        <p:spPr>
          <a:xfrm flipH="1">
            <a:off x="6235169" y="1195320"/>
            <a:ext cx="909702" cy="571105"/>
          </a:xfrm>
          <a:prstGeom prst="straightConnector1">
            <a:avLst/>
          </a:prstGeom>
          <a:noFill/>
          <a:ln w="28575">
            <a:solidFill>
              <a:srgbClr val="0000FF"/>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Arial"/>
              <a:cs typeface="Arial"/>
            </a:endParaRPr>
          </a:p>
        </p:txBody>
      </p:sp>
      <p:sp>
        <p:nvSpPr>
          <p:cNvPr id="87" name="Google Shape;135;p27">
            <a:extLst>
              <a:ext uri="{FF2B5EF4-FFF2-40B4-BE49-F238E27FC236}">
                <a16:creationId xmlns:a16="http://schemas.microsoft.com/office/drawing/2014/main" id="{D578D7E8-1B48-9B0C-B585-7B52C6213529}"/>
              </a:ext>
            </a:extLst>
          </p:cNvPr>
          <p:cNvSpPr/>
          <p:nvPr/>
        </p:nvSpPr>
        <p:spPr>
          <a:xfrm>
            <a:off x="8859680" y="1195321"/>
            <a:ext cx="909703" cy="564106"/>
          </a:xfrm>
          <a:prstGeom prst="straightConnector1">
            <a:avLst/>
          </a:prstGeom>
          <a:noFill/>
          <a:ln w="28575">
            <a:solidFill>
              <a:srgbClr val="00B050"/>
            </a:solidFill>
            <a:round/>
            <a:tailEnd type="triangle" w="med" len="med"/>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Tx/>
              <a:latin typeface="Arial"/>
              <a:ea typeface="Arial"/>
              <a:cs typeface="Arial"/>
            </a:endParaRPr>
          </a:p>
        </p:txBody>
      </p:sp>
      <p:pic>
        <p:nvPicPr>
          <p:cNvPr id="100" name="Picture 99">
            <a:extLst>
              <a:ext uri="{FF2B5EF4-FFF2-40B4-BE49-F238E27FC236}">
                <a16:creationId xmlns:a16="http://schemas.microsoft.com/office/drawing/2014/main" id="{E6975374-4881-FDD6-23B9-CAA9836D3D02}"/>
              </a:ext>
            </a:extLst>
          </p:cNvPr>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10526990" y="1376803"/>
            <a:ext cx="1275429" cy="201143"/>
          </a:xfrm>
          <a:prstGeom prst="rect">
            <a:avLst/>
          </a:prstGeom>
        </p:spPr>
      </p:pic>
      <p:sp>
        <p:nvSpPr>
          <p:cNvPr id="14" name="TextBox 13">
            <a:extLst>
              <a:ext uri="{FF2B5EF4-FFF2-40B4-BE49-F238E27FC236}">
                <a16:creationId xmlns:a16="http://schemas.microsoft.com/office/drawing/2014/main" id="{1BF6CBDD-197E-73C9-6E6A-7E60B704BAEE}"/>
              </a:ext>
            </a:extLst>
          </p:cNvPr>
          <p:cNvSpPr txBox="1"/>
          <p:nvPr/>
        </p:nvSpPr>
        <p:spPr>
          <a:xfrm>
            <a:off x="10817623" y="614596"/>
            <a:ext cx="121058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isospin</a:t>
            </a:r>
            <a:b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b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asymmetry</a:t>
            </a:r>
          </a:p>
        </p:txBody>
      </p:sp>
      <p:cxnSp>
        <p:nvCxnSpPr>
          <p:cNvPr id="15" name="Straight Arrow Connector 14">
            <a:extLst>
              <a:ext uri="{FF2B5EF4-FFF2-40B4-BE49-F238E27FC236}">
                <a16:creationId xmlns:a16="http://schemas.microsoft.com/office/drawing/2014/main" id="{363C7B6C-C237-2DB5-ECD3-0FB58ABDDFB9}"/>
              </a:ext>
            </a:extLst>
          </p:cNvPr>
          <p:cNvCxnSpPr>
            <a:stCxn id="14" idx="1"/>
          </p:cNvCxnSpPr>
          <p:nvPr/>
        </p:nvCxnSpPr>
        <p:spPr>
          <a:xfrm flipH="1" flipV="1">
            <a:off x="10429656" y="937761"/>
            <a:ext cx="387967"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4B3D0DB4-6A16-2368-52B4-602BD5A33C29}"/>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823550" y="1196175"/>
            <a:ext cx="1938285" cy="682667"/>
          </a:xfrm>
          <a:prstGeom prst="rect">
            <a:avLst/>
          </a:prstGeom>
        </p:spPr>
      </p:pic>
      <p:sp>
        <p:nvSpPr>
          <p:cNvPr id="20" name="TextBox 19">
            <a:extLst>
              <a:ext uri="{FF2B5EF4-FFF2-40B4-BE49-F238E27FC236}">
                <a16:creationId xmlns:a16="http://schemas.microsoft.com/office/drawing/2014/main" id="{28B20F17-80FB-64EA-9690-B0B3B50421C0}"/>
              </a:ext>
            </a:extLst>
          </p:cNvPr>
          <p:cNvSpPr txBox="1"/>
          <p:nvPr/>
        </p:nvSpPr>
        <p:spPr>
          <a:xfrm>
            <a:off x="102333" y="669733"/>
            <a:ext cx="9541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pressure</a:t>
            </a:r>
          </a:p>
        </p:txBody>
      </p:sp>
      <p:sp>
        <p:nvSpPr>
          <p:cNvPr id="21" name="TextBox 20">
            <a:extLst>
              <a:ext uri="{FF2B5EF4-FFF2-40B4-BE49-F238E27FC236}">
                <a16:creationId xmlns:a16="http://schemas.microsoft.com/office/drawing/2014/main" id="{77980F1B-F7D8-CA81-8E38-41CF8FB5CE37}"/>
              </a:ext>
            </a:extLst>
          </p:cNvPr>
          <p:cNvSpPr txBox="1"/>
          <p:nvPr/>
        </p:nvSpPr>
        <p:spPr>
          <a:xfrm>
            <a:off x="2957533" y="660808"/>
            <a:ext cx="19502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energy per nucleon</a:t>
            </a:r>
          </a:p>
        </p:txBody>
      </p:sp>
      <p:cxnSp>
        <p:nvCxnSpPr>
          <p:cNvPr id="23" name="Connector: Elbow 22">
            <a:extLst>
              <a:ext uri="{FF2B5EF4-FFF2-40B4-BE49-F238E27FC236}">
                <a16:creationId xmlns:a16="http://schemas.microsoft.com/office/drawing/2014/main" id="{F8033A16-EBE0-B28F-12F3-7955D1B6AFDE}"/>
              </a:ext>
            </a:extLst>
          </p:cNvPr>
          <p:cNvCxnSpPr/>
          <p:nvPr/>
        </p:nvCxnSpPr>
        <p:spPr>
          <a:xfrm>
            <a:off x="421560" y="116264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805B9CC5-E08E-F342-5146-A0ACF9F8C460}"/>
              </a:ext>
            </a:extLst>
          </p:cNvPr>
          <p:cNvCxnSpPr/>
          <p:nvPr/>
        </p:nvCxnSpPr>
        <p:spPr>
          <a:xfrm rot="5400000" flipH="1" flipV="1">
            <a:off x="229599" y="1281018"/>
            <a:ext cx="12700" cy="12700"/>
          </a:xfrm>
          <a:prstGeom prst="curved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33D0577D-9CA3-A469-B168-0BD38D8179D2}"/>
              </a:ext>
            </a:extLst>
          </p:cNvPr>
          <p:cNvCxnSpPr>
            <a:stCxn id="20" idx="2"/>
          </p:cNvCxnSpPr>
          <p:nvPr/>
        </p:nvCxnSpPr>
        <p:spPr>
          <a:xfrm>
            <a:off x="579386" y="1109441"/>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Freeform: Shape 91">
            <a:extLst>
              <a:ext uri="{FF2B5EF4-FFF2-40B4-BE49-F238E27FC236}">
                <a16:creationId xmlns:a16="http://schemas.microsoft.com/office/drawing/2014/main" id="{350F05BF-B637-E65E-2664-37DD397B079C}"/>
              </a:ext>
            </a:extLst>
          </p:cNvPr>
          <p:cNvSpPr/>
          <p:nvPr/>
        </p:nvSpPr>
        <p:spPr>
          <a:xfrm>
            <a:off x="2223247" y="842682"/>
            <a:ext cx="690282" cy="295836"/>
          </a:xfrm>
          <a:custGeom>
            <a:avLst/>
            <a:gdLst>
              <a:gd name="connsiteX0" fmla="*/ 690282 w 690282"/>
              <a:gd name="connsiteY0" fmla="*/ 0 h 295836"/>
              <a:gd name="connsiteX1" fmla="*/ 26894 w 690282"/>
              <a:gd name="connsiteY1" fmla="*/ 17930 h 295836"/>
              <a:gd name="connsiteX2" fmla="*/ 0 w 690282"/>
              <a:gd name="connsiteY2" fmla="*/ 295836 h 295836"/>
            </a:gdLst>
            <a:ahLst/>
            <a:cxnLst>
              <a:cxn ang="0">
                <a:pos x="connsiteX0" y="connsiteY0"/>
              </a:cxn>
              <a:cxn ang="0">
                <a:pos x="connsiteX1" y="connsiteY1"/>
              </a:cxn>
              <a:cxn ang="0">
                <a:pos x="connsiteX2" y="connsiteY2"/>
              </a:cxn>
            </a:cxnLst>
            <a:rect l="l" t="t" r="r" b="b"/>
            <a:pathLst>
              <a:path w="690282" h="295836">
                <a:moveTo>
                  <a:pt x="690282" y="0"/>
                </a:moveTo>
                <a:lnTo>
                  <a:pt x="26894" y="17930"/>
                </a:lnTo>
                <a:lnTo>
                  <a:pt x="0" y="295836"/>
                </a:lnTo>
              </a:path>
            </a:pathLst>
          </a:custGeom>
          <a:noFill/>
          <a:ln w="28575">
            <a:solidFill>
              <a:srgbClr val="0000FF"/>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Arial"/>
            </a:endParaRPr>
          </a:p>
        </p:txBody>
      </p:sp>
      <p:cxnSp>
        <p:nvCxnSpPr>
          <p:cNvPr id="94" name="Straight Arrow Connector 93">
            <a:extLst>
              <a:ext uri="{FF2B5EF4-FFF2-40B4-BE49-F238E27FC236}">
                <a16:creationId xmlns:a16="http://schemas.microsoft.com/office/drawing/2014/main" id="{82B92C9B-0D9F-75A0-4B8D-F2851D16A390}"/>
              </a:ext>
            </a:extLst>
          </p:cNvPr>
          <p:cNvCxnSpPr>
            <a:cxnSpLocks/>
          </p:cNvCxnSpPr>
          <p:nvPr/>
        </p:nvCxnSpPr>
        <p:spPr>
          <a:xfrm flipV="1">
            <a:off x="4948516" y="885780"/>
            <a:ext cx="451290" cy="1726"/>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CD4AF9A-26B5-A176-31FE-DF9455E0C243}"/>
              </a:ext>
            </a:extLst>
          </p:cNvPr>
          <p:cNvSpPr txBox="1">
            <a:spLocks/>
          </p:cNvSpPr>
          <p:nvPr/>
        </p:nvSpPr>
        <p:spPr bwMode="auto">
          <a:xfrm>
            <a:off x="10049880" y="6436017"/>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r" defTabSz="914400" rtl="0" eaLnBrk="1" latinLnBrk="0" hangingPunct="1">
              <a:spcBef>
                <a:spcPct val="20000"/>
              </a:spcBef>
              <a:buChar char="•"/>
              <a:defRPr sz="3200" b="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algn="l" fontAlgn="base">
              <a:spcBef>
                <a:spcPct val="0"/>
              </a:spcBef>
              <a:spcAft>
                <a:spcPct val="0"/>
              </a:spcAft>
              <a:buFontTx/>
              <a:buNone/>
              <a:defRPr/>
            </a:pPr>
            <a:fld id="{6418BAC8-6EFB-4317-A81F-630DF759D42C}" type="slidenum">
              <a:rPr lang="en-US" altLang="ru-RU" sz="1400" smtClean="0">
                <a:solidFill>
                  <a:srgbClr val="000000"/>
                </a:solidFill>
                <a:ea typeface="MS PGothic" panose="020B0600070205080204" pitchFamily="34" charset="-128"/>
              </a:rPr>
              <a:pPr algn="l" fontAlgn="base">
                <a:spcBef>
                  <a:spcPct val="0"/>
                </a:spcBef>
                <a:spcAft>
                  <a:spcPct val="0"/>
                </a:spcAft>
                <a:buFontTx/>
                <a:buNone/>
                <a:defRPr/>
              </a:pPr>
              <a:t>42</a:t>
            </a:fld>
            <a:endParaRPr lang="en-US" altLang="ru-RU" sz="1400" dirty="0">
              <a:solidFill>
                <a:srgbClr val="000000"/>
              </a:solidFill>
              <a:ea typeface="MS PGothic" panose="020B0600070205080204" pitchFamily="34" charset="-128"/>
            </a:endParaRPr>
          </a:p>
        </p:txBody>
      </p:sp>
    </p:spTree>
    <p:extLst>
      <p:ext uri="{BB962C8B-B14F-4D97-AF65-F5344CB8AC3E}">
        <p14:creationId xmlns:p14="http://schemas.microsoft.com/office/powerpoint/2010/main" val="3353772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32" name="Picture 16" descr="squeez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0136" y="5157789"/>
            <a:ext cx="1728788" cy="1239837"/>
          </a:xfrm>
          <a:prstGeom prst="rect">
            <a:avLst/>
          </a:prstGeom>
          <a:solidFill>
            <a:srgbClr val="FFFF00"/>
          </a:solidFill>
        </p:spPr>
      </p:pic>
      <p:pic>
        <p:nvPicPr>
          <p:cNvPr id="1628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439" y="836613"/>
            <a:ext cx="4441825" cy="425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950" y="836614"/>
            <a:ext cx="4427538" cy="424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2" name="Text Box 6"/>
          <p:cNvSpPr txBox="1">
            <a:spLocks noChangeArrowheads="1"/>
          </p:cNvSpPr>
          <p:nvPr/>
        </p:nvSpPr>
        <p:spPr bwMode="auto">
          <a:xfrm>
            <a:off x="6489701" y="6375401"/>
            <a:ext cx="3998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Comic Sans MS" pitchFamily="66" charset="0"/>
                <a:ea typeface="+mn-ea"/>
                <a:cs typeface="+mn-cs"/>
              </a:rPr>
              <a:t>dN/d</a:t>
            </a:r>
            <a:r>
              <a:rPr kumimoji="0" lang="en-GB" altLang="en-US" sz="1800" b="0" i="0" u="none" strike="noStrike" kern="1200" cap="none" spc="0" normalizeH="0" baseline="0" noProof="0" dirty="0">
                <a:ln>
                  <a:noFill/>
                </a:ln>
                <a:solidFill>
                  <a:srgbClr val="000000"/>
                </a:solidFill>
                <a:effectLst/>
                <a:uLnTx/>
                <a:uFillTx/>
                <a:latin typeface="Symbol" pitchFamily="18" charset="2"/>
                <a:ea typeface="+mn-ea"/>
                <a:cs typeface="+mn-cs"/>
              </a:rPr>
              <a:t>F </a:t>
            </a:r>
            <a:r>
              <a:rPr kumimoji="0" lang="en-GB" altLang="en-US" sz="1800" b="0" i="0" u="none" strike="noStrike" kern="1200" cap="none" spc="0" normalizeH="0" baseline="0" noProof="0" dirty="0">
                <a:ln>
                  <a:noFill/>
                </a:ln>
                <a:solidFill>
                  <a:srgbClr val="000000"/>
                </a:solidFill>
                <a:effectLst/>
                <a:uLnTx/>
                <a:uFillTx/>
                <a:latin typeface="Symbol" pitchFamily="18" charset="2"/>
                <a:ea typeface="+mn-ea"/>
                <a:cs typeface="+mn-cs"/>
                <a:sym typeface="Symbol" pitchFamily="18" charset="2"/>
              </a:rPr>
              <a:t> (</a:t>
            </a:r>
            <a:r>
              <a:rPr kumimoji="0" lang="en-GB" altLang="en-US" sz="1800" b="0" i="0" u="none" strike="noStrike" kern="1200" cap="none" spc="0" normalizeH="0" baseline="0" noProof="0" dirty="0">
                <a:ln>
                  <a:noFill/>
                </a:ln>
                <a:solidFill>
                  <a:srgbClr val="000000"/>
                </a:solidFill>
                <a:effectLst/>
                <a:uLnTx/>
                <a:uFillTx/>
                <a:latin typeface="Comic Sans MS" pitchFamily="66" charset="0"/>
                <a:ea typeface="+mn-ea"/>
                <a:cs typeface="+mn-cs"/>
                <a:sym typeface="Symbol" pitchFamily="18" charset="2"/>
              </a:rPr>
              <a:t>1 + 2v</a:t>
            </a:r>
            <a:r>
              <a:rPr kumimoji="0" lang="en-GB" altLang="en-US" sz="1800" b="0" i="0" u="none" strike="noStrike" kern="1200" cap="none" spc="0" normalizeH="0" baseline="-25000" noProof="0" dirty="0">
                <a:ln>
                  <a:noFill/>
                </a:ln>
                <a:solidFill>
                  <a:srgbClr val="000000"/>
                </a:solidFill>
                <a:effectLst/>
                <a:uLnTx/>
                <a:uFillTx/>
                <a:latin typeface="Comic Sans MS" pitchFamily="66" charset="0"/>
                <a:ea typeface="+mn-ea"/>
                <a:cs typeface="+mn-cs"/>
                <a:sym typeface="Symbol" pitchFamily="18" charset="2"/>
              </a:rPr>
              <a:t>1</a:t>
            </a:r>
            <a:r>
              <a:rPr kumimoji="0" lang="en-GB" altLang="en-US" sz="1800" b="0" i="0" u="none" strike="noStrike" kern="1200" cap="none" spc="0" normalizeH="0" baseline="0" noProof="0" dirty="0">
                <a:ln>
                  <a:noFill/>
                </a:ln>
                <a:solidFill>
                  <a:srgbClr val="000000"/>
                </a:solidFill>
                <a:effectLst/>
                <a:uLnTx/>
                <a:uFillTx/>
                <a:latin typeface="Symbol" pitchFamily="18" charset="2"/>
                <a:ea typeface="+mn-ea"/>
                <a:cs typeface="+mn-cs"/>
                <a:sym typeface="Symbol" pitchFamily="18" charset="2"/>
              </a:rPr>
              <a:t> </a:t>
            </a:r>
            <a:r>
              <a:rPr kumimoji="0" lang="en-GB" altLang="en-US" sz="1800" b="0" i="0" u="none" strike="noStrike" kern="1200" cap="none" spc="0" normalizeH="0" baseline="0" noProof="0" dirty="0">
                <a:ln>
                  <a:noFill/>
                </a:ln>
                <a:solidFill>
                  <a:srgbClr val="000000"/>
                </a:solidFill>
                <a:effectLst/>
                <a:uLnTx/>
                <a:uFillTx/>
                <a:latin typeface="Comic Sans MS" pitchFamily="66" charset="0"/>
                <a:ea typeface="+mn-ea"/>
                <a:cs typeface="+mn-cs"/>
                <a:sym typeface="Symbol" pitchFamily="18" charset="2"/>
              </a:rPr>
              <a:t>cos</a:t>
            </a:r>
            <a:r>
              <a:rPr kumimoji="0" lang="en-GB" altLang="en-US" sz="1800" b="0" i="0" u="none" strike="noStrike" kern="1200" cap="none" spc="0" normalizeH="0" baseline="0" noProof="0" dirty="0">
                <a:ln>
                  <a:noFill/>
                </a:ln>
                <a:solidFill>
                  <a:srgbClr val="000000"/>
                </a:solidFill>
                <a:effectLst/>
                <a:uLnTx/>
                <a:uFillTx/>
                <a:latin typeface="Symbol" pitchFamily="18" charset="2"/>
                <a:ea typeface="+mn-ea"/>
                <a:cs typeface="+mn-cs"/>
              </a:rPr>
              <a:t>F</a:t>
            </a:r>
            <a:r>
              <a:rPr kumimoji="0" lang="en-GB" altLang="en-US" sz="1800" b="0" i="0" u="none" strike="noStrike" kern="1200" cap="none" spc="0" normalizeH="0" baseline="0" noProof="0" dirty="0">
                <a:ln>
                  <a:noFill/>
                </a:ln>
                <a:solidFill>
                  <a:srgbClr val="000000"/>
                </a:solidFill>
                <a:effectLst/>
                <a:uLnTx/>
                <a:uFillTx/>
                <a:latin typeface="Comic Sans MS" pitchFamily="66" charset="0"/>
                <a:ea typeface="+mn-ea"/>
                <a:cs typeface="+mn-cs"/>
                <a:sym typeface="Symbol" pitchFamily="18" charset="2"/>
              </a:rPr>
              <a:t>  +</a:t>
            </a:r>
            <a:r>
              <a:rPr kumimoji="0" lang="en-GB" altLang="en-US" sz="1800" b="0" i="0" u="none" strike="noStrike" kern="1200" cap="none" spc="0" normalizeH="0" baseline="0" noProof="0" dirty="0">
                <a:ln>
                  <a:noFill/>
                </a:ln>
                <a:solidFill>
                  <a:srgbClr val="FF0000"/>
                </a:solidFill>
                <a:effectLst/>
                <a:uLnTx/>
                <a:uFillTx/>
                <a:latin typeface="Comic Sans MS" pitchFamily="66" charset="0"/>
                <a:ea typeface="+mn-ea"/>
                <a:cs typeface="+mn-cs"/>
                <a:sym typeface="Symbol" pitchFamily="18" charset="2"/>
              </a:rPr>
              <a:t> 2v</a:t>
            </a:r>
            <a:r>
              <a:rPr kumimoji="0" lang="en-GB" altLang="en-US" sz="1800" b="0" i="0" u="none" strike="noStrike" kern="1200" cap="none" spc="0" normalizeH="0" baseline="-25000" noProof="0" dirty="0">
                <a:ln>
                  <a:noFill/>
                </a:ln>
                <a:solidFill>
                  <a:srgbClr val="FF0000"/>
                </a:solidFill>
                <a:effectLst/>
                <a:uLnTx/>
                <a:uFillTx/>
                <a:latin typeface="Comic Sans MS" pitchFamily="66" charset="0"/>
                <a:ea typeface="+mn-ea"/>
                <a:cs typeface="+mn-cs"/>
                <a:sym typeface="Symbol" pitchFamily="18" charset="2"/>
              </a:rPr>
              <a:t>2</a:t>
            </a:r>
            <a:r>
              <a:rPr kumimoji="0" lang="en-GB" altLang="en-US" sz="1800" b="0" i="0" u="none" strike="noStrike" kern="1200" cap="none" spc="0" normalizeH="0" baseline="0" noProof="0" dirty="0">
                <a:ln>
                  <a:noFill/>
                </a:ln>
                <a:solidFill>
                  <a:srgbClr val="FF0000"/>
                </a:solidFill>
                <a:effectLst/>
                <a:uLnTx/>
                <a:uFillTx/>
                <a:latin typeface="Comic Sans MS" pitchFamily="66" charset="0"/>
                <a:ea typeface="+mn-ea"/>
                <a:cs typeface="+mn-cs"/>
                <a:sym typeface="Symbol" pitchFamily="18" charset="2"/>
              </a:rPr>
              <a:t> cos2</a:t>
            </a:r>
            <a:r>
              <a:rPr kumimoji="0" lang="en-GB" altLang="en-US" sz="1800" b="0" i="0" u="none" strike="noStrike" kern="1200" cap="none" spc="0" normalizeH="0" baseline="0" noProof="0" dirty="0">
                <a:ln>
                  <a:noFill/>
                </a:ln>
                <a:solidFill>
                  <a:srgbClr val="FF0000"/>
                </a:solidFill>
                <a:effectLst/>
                <a:uLnTx/>
                <a:uFillTx/>
                <a:latin typeface="Symbol" pitchFamily="18" charset="2"/>
                <a:ea typeface="+mn-ea"/>
                <a:cs typeface="+mn-cs"/>
              </a:rPr>
              <a:t>F)</a:t>
            </a:r>
          </a:p>
        </p:txBody>
      </p:sp>
      <p:sp>
        <p:nvSpPr>
          <p:cNvPr id="162823" name="Rectangle 7"/>
          <p:cNvSpPr>
            <a:spLocks noChangeArrowheads="1"/>
          </p:cNvSpPr>
          <p:nvPr/>
        </p:nvSpPr>
        <p:spPr bwMode="auto">
          <a:xfrm>
            <a:off x="2927350" y="476251"/>
            <a:ext cx="677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mn-cs"/>
              </a:rPr>
              <a:t>P. </a:t>
            </a:r>
            <a:r>
              <a:rPr kumimoji="0" lang="en-US" altLang="en-US" sz="1800" b="0" i="0" u="none" strike="noStrike" kern="1200" cap="none" spc="0" normalizeH="0" baseline="0" noProof="0" dirty="0" err="1">
                <a:ln>
                  <a:noFill/>
                </a:ln>
                <a:solidFill>
                  <a:srgbClr val="000000"/>
                </a:solidFill>
                <a:effectLst/>
                <a:uLnTx/>
                <a:uFillTx/>
                <a:latin typeface="Arial" pitchFamily="34" charset="0"/>
                <a:ea typeface="+mn-ea"/>
                <a:cs typeface="+mn-cs"/>
              </a:rPr>
              <a:t>Danielewicz</a:t>
            </a: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mn-cs"/>
              </a:rPr>
              <a:t>, R. Lacey, W.G. Lynch, </a:t>
            </a:r>
            <a:r>
              <a:rPr kumimoji="0" lang="de-DE" altLang="en-US" sz="1800" b="0" i="0" u="none" strike="noStrike" kern="1200" cap="none" spc="0" normalizeH="0" baseline="0" noProof="0" dirty="0">
                <a:ln>
                  <a:noFill/>
                </a:ln>
                <a:solidFill>
                  <a:srgbClr val="000000"/>
                </a:solidFill>
                <a:effectLst/>
                <a:uLnTx/>
                <a:uFillTx/>
                <a:latin typeface="Arial" pitchFamily="34" charset="0"/>
                <a:ea typeface="+mn-ea"/>
                <a:cs typeface="+mn-cs"/>
              </a:rPr>
              <a:t>Science 298 (2002) 1592 </a:t>
            </a:r>
            <a:endPar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62825" name="Picture 9" descr="two_collective_phenomena"/>
          <p:cNvPicPr>
            <a:picLocks noChangeAspect="1" noChangeArrowheads="1"/>
          </p:cNvPicPr>
          <p:nvPr/>
        </p:nvPicPr>
        <p:blipFill>
          <a:blip r:embed="rId5" cstate="print">
            <a:extLst>
              <a:ext uri="{28A0092B-C50C-407E-A947-70E740481C1C}">
                <a14:useLocalDpi xmlns:a14="http://schemas.microsoft.com/office/drawing/2010/main" val="0"/>
              </a:ext>
            </a:extLst>
          </a:blip>
          <a:srcRect l="9491" t="26653" r="13220" b="31503"/>
          <a:stretch>
            <a:fillRect/>
          </a:stretch>
        </p:blipFill>
        <p:spPr bwMode="auto">
          <a:xfrm>
            <a:off x="3575720" y="5805488"/>
            <a:ext cx="2305050" cy="963612"/>
          </a:xfrm>
          <a:prstGeom prst="rect">
            <a:avLst/>
          </a:prstGeom>
          <a:noFill/>
          <a:extLst>
            <a:ext uri="{909E8E84-426E-40DD-AFC4-6F175D3DCCD1}">
              <a14:hiddenFill xmlns:a14="http://schemas.microsoft.com/office/drawing/2010/main">
                <a:solidFill>
                  <a:srgbClr val="FFFFFF"/>
                </a:solidFill>
              </a14:hiddenFill>
            </a:ext>
          </a:extLst>
        </p:spPr>
      </p:pic>
      <p:sp>
        <p:nvSpPr>
          <p:cNvPr id="162827" name="Text Box 11"/>
          <p:cNvSpPr txBox="1">
            <a:spLocks noChangeArrowheads="1"/>
          </p:cNvSpPr>
          <p:nvPr/>
        </p:nvSpPr>
        <p:spPr bwMode="auto">
          <a:xfrm>
            <a:off x="1524000" y="-14288"/>
            <a:ext cx="9144000" cy="519113"/>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2800" b="0" i="0" u="none" strike="noStrike" kern="1200" cap="none" spc="0" normalizeH="0" baseline="0" noProof="0" dirty="0" err="1">
                <a:ln>
                  <a:noFill/>
                </a:ln>
                <a:solidFill>
                  <a:srgbClr val="0070C0"/>
                </a:solidFill>
                <a:effectLst/>
                <a:uLnTx/>
                <a:uFillTx/>
                <a:latin typeface="Tahoma" pitchFamily="34" charset="0"/>
                <a:ea typeface="+mn-ea"/>
                <a:cs typeface="+mn-cs"/>
              </a:rPr>
              <a:t>Nuclear</a:t>
            </a:r>
            <a:r>
              <a:rPr kumimoji="0" lang="de-DE" altLang="en-US" sz="28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de-DE" altLang="en-US" sz="2800" b="0" i="0" u="none" strike="noStrike" kern="1200" cap="none" spc="0" normalizeH="0" baseline="0" noProof="0" dirty="0" err="1">
                <a:ln>
                  <a:noFill/>
                </a:ln>
                <a:solidFill>
                  <a:srgbClr val="0070C0"/>
                </a:solidFill>
                <a:effectLst/>
                <a:uLnTx/>
                <a:uFillTx/>
                <a:latin typeface="Tahoma" pitchFamily="34" charset="0"/>
                <a:ea typeface="+mn-ea"/>
                <a:cs typeface="+mn-cs"/>
              </a:rPr>
              <a:t>incompressibility</a:t>
            </a:r>
            <a:r>
              <a:rPr kumimoji="0" lang="de-DE" altLang="en-US" sz="28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de-DE" altLang="en-US" sz="2800" b="0" i="0" u="none" strike="noStrike" kern="1200" cap="none" spc="0" normalizeH="0" baseline="0" noProof="0" dirty="0" err="1">
                <a:ln>
                  <a:noFill/>
                </a:ln>
                <a:solidFill>
                  <a:srgbClr val="0070C0"/>
                </a:solidFill>
                <a:effectLst/>
                <a:uLnTx/>
                <a:uFillTx/>
                <a:latin typeface="Tahoma" pitchFamily="34" charset="0"/>
                <a:ea typeface="+mn-ea"/>
                <a:cs typeface="+mn-cs"/>
              </a:rPr>
              <a:t>from</a:t>
            </a:r>
            <a:r>
              <a:rPr kumimoji="0" lang="de-DE" altLang="en-US" sz="28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de-DE" altLang="en-US" sz="2800" b="0" i="0" u="none" strike="noStrike" kern="1200" cap="none" spc="0" normalizeH="0" baseline="0" noProof="0" dirty="0" err="1">
                <a:ln>
                  <a:noFill/>
                </a:ln>
                <a:solidFill>
                  <a:srgbClr val="0070C0"/>
                </a:solidFill>
                <a:effectLst/>
                <a:uLnTx/>
                <a:uFillTx/>
                <a:latin typeface="Tahoma" pitchFamily="34" charset="0"/>
                <a:ea typeface="+mn-ea"/>
                <a:cs typeface="+mn-cs"/>
              </a:rPr>
              <a:t>collective</a:t>
            </a:r>
            <a:r>
              <a:rPr kumimoji="0" lang="de-DE" altLang="en-US" sz="28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de-DE" altLang="en-US" sz="2800" b="0" i="0" u="none" strike="noStrike" kern="1200" cap="none" spc="0" normalizeH="0" baseline="0" noProof="0" dirty="0" err="1">
                <a:ln>
                  <a:noFill/>
                </a:ln>
                <a:solidFill>
                  <a:srgbClr val="0070C0"/>
                </a:solidFill>
                <a:effectLst/>
                <a:uLnTx/>
                <a:uFillTx/>
                <a:latin typeface="Tahoma" pitchFamily="34" charset="0"/>
                <a:ea typeface="+mn-ea"/>
                <a:cs typeface="+mn-cs"/>
              </a:rPr>
              <a:t>proton</a:t>
            </a:r>
            <a:r>
              <a:rPr kumimoji="0" lang="de-DE" altLang="en-US" sz="28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de-DE" altLang="en-US" sz="2800" b="0" i="0" u="none" strike="noStrike" kern="1200" cap="none" spc="0" normalizeH="0" baseline="0" noProof="0" dirty="0" err="1">
                <a:ln>
                  <a:noFill/>
                </a:ln>
                <a:solidFill>
                  <a:srgbClr val="0070C0"/>
                </a:solidFill>
                <a:effectLst/>
                <a:uLnTx/>
                <a:uFillTx/>
                <a:latin typeface="Tahoma" pitchFamily="34" charset="0"/>
                <a:ea typeface="+mn-ea"/>
                <a:cs typeface="+mn-cs"/>
              </a:rPr>
              <a:t>flow</a:t>
            </a:r>
            <a:r>
              <a:rPr kumimoji="0" lang="de-DE" altLang="en-US" sz="2800" b="0" i="0" u="none" strike="noStrike" kern="1200" cap="none" spc="0" normalizeH="0" baseline="0" noProof="0" dirty="0">
                <a:ln>
                  <a:noFill/>
                </a:ln>
                <a:solidFill>
                  <a:srgbClr val="0070C0"/>
                </a:solidFill>
                <a:effectLst/>
                <a:uLnTx/>
                <a:uFillTx/>
                <a:latin typeface="Tahoma" pitchFamily="34" charset="0"/>
                <a:ea typeface="+mn-ea"/>
                <a:cs typeface="+mn-cs"/>
              </a:rPr>
              <a:t> </a:t>
            </a:r>
          </a:p>
        </p:txBody>
      </p:sp>
      <p:sp>
        <p:nvSpPr>
          <p:cNvPr id="162828" name="Text Box 12"/>
          <p:cNvSpPr txBox="1">
            <a:spLocks noChangeArrowheads="1"/>
          </p:cNvSpPr>
          <p:nvPr/>
        </p:nvSpPr>
        <p:spPr bwMode="auto">
          <a:xfrm>
            <a:off x="1487489" y="5294313"/>
            <a:ext cx="29321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1800" b="0" i="0" u="none" strike="noStrike" kern="1200" cap="none" spc="0" normalizeH="0" baseline="0" noProof="0" dirty="0">
                <a:ln>
                  <a:noFill/>
                </a:ln>
                <a:solidFill>
                  <a:srgbClr val="000000"/>
                </a:solidFill>
                <a:effectLst/>
                <a:uLnTx/>
                <a:uFillTx/>
                <a:latin typeface="Comic Sans MS" pitchFamily="66" charset="0"/>
                <a:ea typeface="+mn-ea"/>
                <a:cs typeface="+mn-cs"/>
              </a:rPr>
              <a:t>Transverse in-plane </a:t>
            </a:r>
            <a:r>
              <a:rPr kumimoji="0" lang="de-DE" altLang="en-US" sz="1800" b="0" i="0" u="none" strike="noStrike" kern="1200" cap="none" spc="0" normalizeH="0" baseline="0" noProof="0" dirty="0" err="1">
                <a:ln>
                  <a:noFill/>
                </a:ln>
                <a:solidFill>
                  <a:srgbClr val="000000"/>
                </a:solidFill>
                <a:effectLst/>
                <a:uLnTx/>
                <a:uFillTx/>
                <a:latin typeface="Comic Sans MS" pitchFamily="66" charset="0"/>
                <a:ea typeface="+mn-ea"/>
                <a:cs typeface="+mn-cs"/>
              </a:rPr>
              <a:t>flow</a:t>
            </a:r>
            <a:r>
              <a:rPr kumimoji="0" lang="de-DE" altLang="en-US" sz="1800" b="0" i="0" u="none" strike="noStrike" kern="1200" cap="none" spc="0" normalizeH="0" baseline="0" noProof="0" dirty="0">
                <a:ln>
                  <a:noFill/>
                </a:ln>
                <a:solidFill>
                  <a:srgbClr val="000000"/>
                </a:solidFill>
                <a:effectLst/>
                <a:uLnTx/>
                <a:uFillTx/>
                <a:latin typeface="Comic Sans MS" pitchFamily="66" charset="0"/>
                <a:ea typeface="+mn-ea"/>
                <a:cs typeface="+mn-cs"/>
              </a:rPr>
              <a:t>: </a:t>
            </a:r>
          </a:p>
        </p:txBody>
      </p:sp>
      <p:sp>
        <p:nvSpPr>
          <p:cNvPr id="162829" name="Text Box 13"/>
          <p:cNvSpPr txBox="1">
            <a:spLocks noChangeArrowheads="1"/>
          </p:cNvSpPr>
          <p:nvPr/>
        </p:nvSpPr>
        <p:spPr bwMode="auto">
          <a:xfrm>
            <a:off x="6240016" y="5229200"/>
            <a:ext cx="15859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1800" b="0" i="0" u="none" strike="noStrike" kern="1200" cap="none" spc="0" normalizeH="0" baseline="0" noProof="0" dirty="0" err="1">
                <a:ln>
                  <a:noFill/>
                </a:ln>
                <a:solidFill>
                  <a:srgbClr val="000000"/>
                </a:solidFill>
                <a:effectLst/>
                <a:uLnTx/>
                <a:uFillTx/>
                <a:latin typeface="Comic Sans MS" pitchFamily="66" charset="0"/>
                <a:ea typeface="+mn-ea"/>
                <a:cs typeface="+mn-cs"/>
              </a:rPr>
              <a:t>Elliptic</a:t>
            </a:r>
            <a:r>
              <a:rPr kumimoji="0" lang="de-DE" altLang="en-US" sz="1800" b="0" i="0" u="none" strike="noStrike" kern="1200" cap="none" spc="0" normalizeH="0" baseline="0" noProof="0" dirty="0">
                <a:ln>
                  <a:noFill/>
                </a:ln>
                <a:solidFill>
                  <a:srgbClr val="000000"/>
                </a:solidFill>
                <a:effectLst/>
                <a:uLnTx/>
                <a:uFillTx/>
                <a:latin typeface="Comic Sans MS" pitchFamily="66" charset="0"/>
                <a:ea typeface="+mn-ea"/>
                <a:cs typeface="+mn-cs"/>
              </a:rPr>
              <a:t> </a:t>
            </a:r>
            <a:r>
              <a:rPr kumimoji="0" lang="de-DE" altLang="en-US" sz="1800" b="0" i="0" u="none" strike="noStrike" kern="1200" cap="none" spc="0" normalizeH="0" baseline="0" noProof="0" dirty="0" err="1">
                <a:ln>
                  <a:noFill/>
                </a:ln>
                <a:solidFill>
                  <a:srgbClr val="000000"/>
                </a:solidFill>
                <a:effectLst/>
                <a:uLnTx/>
                <a:uFillTx/>
                <a:latin typeface="Comic Sans MS" pitchFamily="66" charset="0"/>
                <a:ea typeface="+mn-ea"/>
                <a:cs typeface="+mn-cs"/>
              </a:rPr>
              <a:t>flow</a:t>
            </a:r>
            <a:r>
              <a:rPr kumimoji="0" lang="de-DE" altLang="en-US" sz="1800" b="0" i="0" u="none" strike="noStrike" kern="1200" cap="none" spc="0" normalizeH="0" baseline="0" noProof="0" dirty="0">
                <a:ln>
                  <a:noFill/>
                </a:ln>
                <a:solidFill>
                  <a:srgbClr val="000000"/>
                </a:solidFill>
                <a:effectLst/>
                <a:uLnTx/>
                <a:uFillTx/>
                <a:latin typeface="Comic Sans MS" pitchFamily="66" charset="0"/>
                <a:ea typeface="+mn-ea"/>
                <a:cs typeface="+mn-cs"/>
              </a:rPr>
              <a:t>: </a:t>
            </a:r>
          </a:p>
        </p:txBody>
      </p:sp>
      <p:sp>
        <p:nvSpPr>
          <p:cNvPr id="162824" name="Text Box 8"/>
          <p:cNvSpPr txBox="1">
            <a:spLocks noChangeArrowheads="1"/>
          </p:cNvSpPr>
          <p:nvPr/>
        </p:nvSpPr>
        <p:spPr bwMode="auto">
          <a:xfrm>
            <a:off x="1559497" y="5805488"/>
            <a:ext cx="23479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n-US" sz="1800" b="0" i="0" u="none" strike="noStrike" kern="1200" cap="none" spc="0" normalizeH="0" baseline="0" noProof="0">
                <a:ln>
                  <a:noFill/>
                </a:ln>
                <a:solidFill>
                  <a:srgbClr val="000000"/>
                </a:solidFill>
                <a:effectLst/>
                <a:uLnTx/>
                <a:uFillTx/>
                <a:latin typeface="Comic Sans MS" pitchFamily="66" charset="0"/>
                <a:ea typeface="+mn-ea"/>
                <a:cs typeface="+mn-cs"/>
              </a:rPr>
              <a:t>F = d(p</a:t>
            </a:r>
            <a:r>
              <a:rPr kumimoji="0" lang="de-DE" altLang="en-US" sz="1800" b="0" i="0" u="none" strike="noStrike" kern="1200" cap="none" spc="0" normalizeH="0" baseline="-25000" noProof="0">
                <a:ln>
                  <a:noFill/>
                </a:ln>
                <a:solidFill>
                  <a:srgbClr val="000000"/>
                </a:solidFill>
                <a:effectLst/>
                <a:uLnTx/>
                <a:uFillTx/>
                <a:latin typeface="Comic Sans MS" pitchFamily="66" charset="0"/>
                <a:ea typeface="+mn-ea"/>
                <a:cs typeface="+mn-cs"/>
              </a:rPr>
              <a:t>x</a:t>
            </a:r>
            <a:r>
              <a:rPr kumimoji="0" lang="de-DE" altLang="en-US" sz="1800" b="0" i="0" u="none" strike="noStrike" kern="1200" cap="none" spc="0" normalizeH="0" baseline="0" noProof="0">
                <a:ln>
                  <a:noFill/>
                </a:ln>
                <a:solidFill>
                  <a:srgbClr val="000000"/>
                </a:solidFill>
                <a:effectLst/>
                <a:uLnTx/>
                <a:uFillTx/>
                <a:latin typeface="Comic Sans MS" pitchFamily="66" charset="0"/>
                <a:ea typeface="+mn-ea"/>
                <a:cs typeface="+mn-cs"/>
              </a:rPr>
              <a:t>/A)/d(y/y</a:t>
            </a:r>
            <a:r>
              <a:rPr kumimoji="0" lang="de-DE" altLang="en-US" sz="1800" b="0" i="0" u="none" strike="noStrike" kern="1200" cap="none" spc="0" normalizeH="0" baseline="-25000" noProof="0">
                <a:ln>
                  <a:noFill/>
                </a:ln>
                <a:solidFill>
                  <a:srgbClr val="000000"/>
                </a:solidFill>
                <a:effectLst/>
                <a:uLnTx/>
                <a:uFillTx/>
                <a:latin typeface="Comic Sans MS" pitchFamily="66" charset="0"/>
                <a:ea typeface="+mn-ea"/>
                <a:cs typeface="+mn-cs"/>
              </a:rPr>
              <a:t>cm</a:t>
            </a:r>
            <a:r>
              <a:rPr kumimoji="0" lang="de-DE" altLang="en-US" sz="1800" b="0" i="0" u="none" strike="noStrike" kern="1200" cap="none" spc="0" normalizeH="0" baseline="0" noProof="0">
                <a:ln>
                  <a:noFill/>
                </a:ln>
                <a:solidFill>
                  <a:srgbClr val="000000"/>
                </a:solidFill>
                <a:effectLst/>
                <a:uLnTx/>
                <a:uFillTx/>
                <a:latin typeface="Comic Sans MS" pitchFamily="66" charset="0"/>
                <a:ea typeface="+mn-ea"/>
                <a:cs typeface="+mn-cs"/>
              </a:rPr>
              <a:t>)</a:t>
            </a:r>
          </a:p>
        </p:txBody>
      </p:sp>
      <p:pic>
        <p:nvPicPr>
          <p:cNvPr id="92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77875" y="5260752"/>
            <a:ext cx="1449850" cy="1033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3532094" y="2779059"/>
            <a:ext cx="1082797" cy="369332"/>
          </a:xfrm>
          <a:prstGeom prst="rect">
            <a:avLst/>
          </a:prstGeom>
          <a:solidFill>
            <a:srgbClr val="FFFF00">
              <a:alpha val="80000"/>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Soft EOS</a:t>
            </a:r>
          </a:p>
        </p:txBody>
      </p:sp>
      <p:sp>
        <p:nvSpPr>
          <p:cNvPr id="18" name="Textfeld 17"/>
          <p:cNvSpPr txBox="1"/>
          <p:nvPr/>
        </p:nvSpPr>
        <p:spPr>
          <a:xfrm>
            <a:off x="8148917" y="3675530"/>
            <a:ext cx="1082797" cy="369332"/>
          </a:xfrm>
          <a:prstGeom prst="rect">
            <a:avLst/>
          </a:prstGeom>
          <a:solidFill>
            <a:srgbClr val="FFFF00">
              <a:alpha val="84000"/>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Stiff</a:t>
            </a:r>
            <a:r>
              <a:rPr kumimoji="0" lang="de-DE" sz="18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EOS</a:t>
            </a:r>
          </a:p>
        </p:txBody>
      </p:sp>
      <p:sp>
        <p:nvSpPr>
          <p:cNvPr id="2" name="Slide Number Placeholder 1">
            <a:extLst>
              <a:ext uri="{FF2B5EF4-FFF2-40B4-BE49-F238E27FC236}">
                <a16:creationId xmlns:a16="http://schemas.microsoft.com/office/drawing/2014/main" id="{ABA00235-7999-190F-F1B4-F81CB317D6EA}"/>
              </a:ext>
            </a:extLst>
          </p:cNvPr>
          <p:cNvSpPr txBox="1">
            <a:spLocks/>
          </p:cNvSpPr>
          <p:nvPr/>
        </p:nvSpPr>
        <p:spPr bwMode="auto">
          <a:xfrm>
            <a:off x="10427725" y="5967463"/>
            <a:ext cx="1212836"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r" defTabSz="914400" rtl="0" eaLnBrk="1" latinLnBrk="0" hangingPunct="1">
              <a:spcBef>
                <a:spcPct val="20000"/>
              </a:spcBef>
              <a:buChar char="•"/>
              <a:defRPr sz="3200" b="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algn="l" fontAlgn="base">
              <a:spcBef>
                <a:spcPct val="0"/>
              </a:spcBef>
              <a:spcAft>
                <a:spcPct val="0"/>
              </a:spcAft>
              <a:buFontTx/>
              <a:buNone/>
              <a:defRPr/>
            </a:pPr>
            <a:fld id="{6418BAC8-6EFB-4317-A81F-630DF759D42C}" type="slidenum">
              <a:rPr lang="en-US" altLang="ru-RU" sz="1400" smtClean="0">
                <a:solidFill>
                  <a:srgbClr val="000000"/>
                </a:solidFill>
                <a:ea typeface="MS PGothic" panose="020B0600070205080204" pitchFamily="34" charset="-128"/>
              </a:rPr>
              <a:pPr algn="l" fontAlgn="base">
                <a:spcBef>
                  <a:spcPct val="0"/>
                </a:spcBef>
                <a:spcAft>
                  <a:spcPct val="0"/>
                </a:spcAft>
                <a:buFontTx/>
                <a:buNone/>
                <a:defRPr/>
              </a:pPr>
              <a:t>43</a:t>
            </a:fld>
            <a:endParaRPr lang="en-US" altLang="ru-RU" sz="1400" dirty="0">
              <a:solidFill>
                <a:srgbClr val="000000"/>
              </a:solidFill>
              <a:ea typeface="MS PGothic" panose="020B0600070205080204" pitchFamily="34" charset="-128"/>
            </a:endParaRPr>
          </a:p>
        </p:txBody>
      </p:sp>
    </p:spTree>
    <p:extLst>
      <p:ext uri="{BB962C8B-B14F-4D97-AF65-F5344CB8AC3E}">
        <p14:creationId xmlns:p14="http://schemas.microsoft.com/office/powerpoint/2010/main" val="78954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43E08-0B3B-B85A-7C10-9C7EA6655CD8}"/>
            </a:ext>
          </a:extLst>
        </p:cNvPr>
        <p:cNvGrpSpPr/>
        <p:nvPr/>
      </p:nvGrpSpPr>
      <p:grpSpPr>
        <a:xfrm>
          <a:off x="0" y="0"/>
          <a:ext cx="0" cy="0"/>
          <a:chOff x="0" y="0"/>
          <a:chExt cx="0" cy="0"/>
        </a:xfrm>
      </p:grpSpPr>
      <p:sp>
        <p:nvSpPr>
          <p:cNvPr id="162827" name="Text Box 11">
            <a:extLst>
              <a:ext uri="{FF2B5EF4-FFF2-40B4-BE49-F238E27FC236}">
                <a16:creationId xmlns:a16="http://schemas.microsoft.com/office/drawing/2014/main" id="{E4170BAE-3CFA-8DB2-9F64-5E9FDF75E488}"/>
              </a:ext>
            </a:extLst>
          </p:cNvPr>
          <p:cNvSpPr txBox="1">
            <a:spLocks noChangeArrowheads="1"/>
          </p:cNvSpPr>
          <p:nvPr/>
        </p:nvSpPr>
        <p:spPr bwMode="auto">
          <a:xfrm>
            <a:off x="1524000" y="47195"/>
            <a:ext cx="9144000" cy="519113"/>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en-US" sz="2800" b="0" i="0" u="none" strike="noStrike" kern="1200" cap="none" spc="0" normalizeH="0" baseline="0" noProof="0" dirty="0" err="1">
                <a:ln>
                  <a:noFill/>
                </a:ln>
                <a:solidFill>
                  <a:srgbClr val="0070C0"/>
                </a:solidFill>
                <a:effectLst/>
                <a:uLnTx/>
                <a:uFillTx/>
                <a:latin typeface="Tahoma" pitchFamily="34" charset="0"/>
                <a:ea typeface="+mn-ea"/>
                <a:cs typeface="+mn-cs"/>
              </a:rPr>
              <a:t>Directed</a:t>
            </a:r>
            <a:r>
              <a:rPr kumimoji="0" lang="de-DE" altLang="en-US" sz="28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de-DE" altLang="en-US" sz="2800" b="0" i="0" u="none" strike="noStrike" kern="1200" cap="none" spc="0" normalizeH="0" baseline="0" noProof="0" dirty="0" err="1">
                <a:ln>
                  <a:noFill/>
                </a:ln>
                <a:solidFill>
                  <a:srgbClr val="0070C0"/>
                </a:solidFill>
                <a:effectLst/>
                <a:uLnTx/>
                <a:uFillTx/>
                <a:latin typeface="Tahoma" pitchFamily="34" charset="0"/>
                <a:ea typeface="+mn-ea"/>
                <a:cs typeface="+mn-cs"/>
              </a:rPr>
              <a:t>flow</a:t>
            </a:r>
            <a:r>
              <a:rPr kumimoji="0" lang="de-DE" altLang="en-US" sz="28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de-DE" altLang="en-US" sz="2800" b="0" i="0" u="none" strike="noStrike" kern="1200" cap="none" spc="0" normalizeH="0" baseline="0" noProof="0" dirty="0" err="1">
                <a:ln>
                  <a:noFill/>
                </a:ln>
                <a:solidFill>
                  <a:srgbClr val="0070C0"/>
                </a:solidFill>
                <a:effectLst/>
                <a:uLnTx/>
                <a:uFillTx/>
                <a:latin typeface="Tahoma" pitchFamily="34" charset="0"/>
                <a:ea typeface="+mn-ea"/>
                <a:cs typeface="+mn-cs"/>
              </a:rPr>
              <a:t>of</a:t>
            </a:r>
            <a:r>
              <a:rPr kumimoji="0" lang="de-DE" altLang="en-US" sz="28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de-DE" altLang="en-US" sz="2800" b="0" i="0" u="none" strike="noStrike" kern="1200" cap="none" spc="0" normalizeH="0" baseline="0" noProof="0" dirty="0" err="1">
                <a:ln>
                  <a:noFill/>
                </a:ln>
                <a:solidFill>
                  <a:srgbClr val="0070C0"/>
                </a:solidFill>
                <a:effectLst/>
                <a:uLnTx/>
                <a:uFillTx/>
                <a:latin typeface="Tahoma" pitchFamily="34" charset="0"/>
                <a:ea typeface="+mn-ea"/>
                <a:cs typeface="+mn-cs"/>
              </a:rPr>
              <a:t>proton</a:t>
            </a:r>
            <a:r>
              <a:rPr kumimoji="0" lang="de-DE" altLang="en-US" sz="2800" b="0" i="0" u="none" strike="noStrike" kern="1200" cap="none" spc="0" normalizeH="0" baseline="0" noProof="0" dirty="0">
                <a:ln>
                  <a:noFill/>
                </a:ln>
                <a:solidFill>
                  <a:srgbClr val="0070C0"/>
                </a:solidFill>
                <a:effectLst/>
                <a:uLnTx/>
                <a:uFillTx/>
                <a:latin typeface="Tahoma" pitchFamily="34" charset="0"/>
                <a:ea typeface="+mn-ea"/>
                <a:cs typeface="+mn-cs"/>
              </a:rPr>
              <a:t>s and EOS </a:t>
            </a:r>
            <a:r>
              <a:rPr kumimoji="0" lang="de-DE" altLang="en-US" sz="2800" b="0" i="0" u="none" strike="noStrike" kern="1200" cap="none" spc="0" normalizeH="0" baseline="0" noProof="0" dirty="0" err="1">
                <a:ln>
                  <a:noFill/>
                </a:ln>
                <a:solidFill>
                  <a:srgbClr val="0070C0"/>
                </a:solidFill>
                <a:effectLst/>
                <a:uLnTx/>
                <a:uFillTx/>
                <a:latin typeface="Tahoma" pitchFamily="34" charset="0"/>
                <a:ea typeface="+mn-ea"/>
                <a:cs typeface="+mn-cs"/>
              </a:rPr>
              <a:t>of</a:t>
            </a:r>
            <a:r>
              <a:rPr kumimoji="0" lang="de-DE" altLang="en-US" sz="28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de-DE" altLang="en-US" sz="2800" b="0" i="0" u="none" strike="noStrike" kern="1200" cap="none" spc="0" normalizeH="0" baseline="0" noProof="0" dirty="0" err="1">
                <a:ln>
                  <a:noFill/>
                </a:ln>
                <a:solidFill>
                  <a:srgbClr val="0070C0"/>
                </a:solidFill>
                <a:effectLst/>
                <a:uLnTx/>
                <a:uFillTx/>
                <a:latin typeface="Tahoma" pitchFamily="34" charset="0"/>
                <a:ea typeface="+mn-ea"/>
                <a:cs typeface="+mn-cs"/>
              </a:rPr>
              <a:t>symmetric</a:t>
            </a:r>
            <a:r>
              <a:rPr kumimoji="0" lang="de-DE" altLang="en-US" sz="2800" b="0" i="0" u="none" strike="noStrike" kern="1200" cap="none" spc="0" normalizeH="0" baseline="0" noProof="0" dirty="0">
                <a:ln>
                  <a:noFill/>
                </a:ln>
                <a:solidFill>
                  <a:srgbClr val="0070C0"/>
                </a:solidFill>
                <a:effectLst/>
                <a:uLnTx/>
                <a:uFillTx/>
                <a:latin typeface="Tahoma" pitchFamily="34" charset="0"/>
                <a:ea typeface="+mn-ea"/>
                <a:cs typeface="+mn-cs"/>
              </a:rPr>
              <a:t> matter </a:t>
            </a:r>
          </a:p>
        </p:txBody>
      </p:sp>
      <p:pic>
        <p:nvPicPr>
          <p:cNvPr id="4" name="Рисунок 3">
            <a:extLst>
              <a:ext uri="{FF2B5EF4-FFF2-40B4-BE49-F238E27FC236}">
                <a16:creationId xmlns:a16="http://schemas.microsoft.com/office/drawing/2014/main" id="{EEBC9AF6-E47B-C960-F927-0743729122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94" y="899842"/>
            <a:ext cx="4204385" cy="4511884"/>
          </a:xfrm>
          <a:prstGeom prst="rect">
            <a:avLst/>
          </a:prstGeom>
        </p:spPr>
      </p:pic>
      <p:pic>
        <p:nvPicPr>
          <p:cNvPr id="6" name="Рисунок 5">
            <a:extLst>
              <a:ext uri="{FF2B5EF4-FFF2-40B4-BE49-F238E27FC236}">
                <a16:creationId xmlns:a16="http://schemas.microsoft.com/office/drawing/2014/main" id="{6402CDEC-70F1-378E-7D3E-7C9A26DBD1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828909"/>
            <a:ext cx="5334000" cy="4592931"/>
          </a:xfrm>
          <a:prstGeom prst="rect">
            <a:avLst/>
          </a:prstGeom>
        </p:spPr>
      </p:pic>
      <p:sp>
        <p:nvSpPr>
          <p:cNvPr id="2" name="TextBox 1">
            <a:extLst>
              <a:ext uri="{FF2B5EF4-FFF2-40B4-BE49-F238E27FC236}">
                <a16:creationId xmlns:a16="http://schemas.microsoft.com/office/drawing/2014/main" id="{FD7EC089-2360-2F76-3741-D1037B8FC11A}"/>
              </a:ext>
            </a:extLst>
          </p:cNvPr>
          <p:cNvSpPr txBox="1"/>
          <p:nvPr/>
        </p:nvSpPr>
        <p:spPr>
          <a:xfrm>
            <a:off x="8182896" y="4434591"/>
            <a:ext cx="2485104" cy="323165"/>
          </a:xfrm>
          <a:prstGeom prst="rect">
            <a:avLst/>
          </a:prstGeom>
          <a:solidFill>
            <a:srgbClr val="ED7D31">
              <a:lumMod val="20000"/>
              <a:lumOff val="8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C00000"/>
                </a:solidFill>
                <a:effectLst/>
                <a:uLnTx/>
                <a:uFillTx/>
                <a:cs typeface="Arial"/>
              </a:rPr>
              <a:t>BM@N agrees with STAR</a:t>
            </a:r>
          </a:p>
        </p:txBody>
      </p:sp>
      <p:sp>
        <p:nvSpPr>
          <p:cNvPr id="5" name="TextBox 4">
            <a:extLst>
              <a:ext uri="{FF2B5EF4-FFF2-40B4-BE49-F238E27FC236}">
                <a16:creationId xmlns:a16="http://schemas.microsoft.com/office/drawing/2014/main" id="{915E1D96-990E-F6DE-0040-C4C0EB72F28F}"/>
              </a:ext>
            </a:extLst>
          </p:cNvPr>
          <p:cNvSpPr txBox="1"/>
          <p:nvPr/>
        </p:nvSpPr>
        <p:spPr>
          <a:xfrm>
            <a:off x="1129616" y="1071575"/>
            <a:ext cx="4204385" cy="307777"/>
          </a:xfrm>
          <a:prstGeom prst="rect">
            <a:avLst/>
          </a:prstGeom>
          <a:noFill/>
        </p:spPr>
        <p:txBody>
          <a:bodyPr wrap="square">
            <a:spAutoFit/>
          </a:bodyPr>
          <a:lstStyle/>
          <a:p>
            <a:r>
              <a:rPr lang="en-US" sz="1400" dirty="0"/>
              <a:t>P. Senger, </a:t>
            </a:r>
            <a:r>
              <a:rPr lang="en-US" sz="1400" dirty="0" err="1"/>
              <a:t>PoS</a:t>
            </a:r>
            <a:r>
              <a:rPr lang="en-US" sz="1400" dirty="0"/>
              <a:t> CPOD2021 (2022) 033</a:t>
            </a:r>
            <a:endParaRPr lang="ru-RU" sz="1400" dirty="0"/>
          </a:p>
        </p:txBody>
      </p:sp>
      <p:sp>
        <p:nvSpPr>
          <p:cNvPr id="8" name="TextBox 7">
            <a:extLst>
              <a:ext uri="{FF2B5EF4-FFF2-40B4-BE49-F238E27FC236}">
                <a16:creationId xmlns:a16="http://schemas.microsoft.com/office/drawing/2014/main" id="{3CB7A17E-39BA-0FEA-1E03-3453EAC89C20}"/>
              </a:ext>
            </a:extLst>
          </p:cNvPr>
          <p:cNvSpPr txBox="1"/>
          <p:nvPr/>
        </p:nvSpPr>
        <p:spPr>
          <a:xfrm>
            <a:off x="2501938" y="6195985"/>
            <a:ext cx="8166062" cy="400110"/>
          </a:xfrm>
          <a:prstGeom prst="rect">
            <a:avLst/>
          </a:prstGeom>
          <a:noFill/>
        </p:spPr>
        <p:txBody>
          <a:bodyPr wrap="square">
            <a:spAutoFit/>
          </a:bodyPr>
          <a:lstStyle/>
          <a:p>
            <a:r>
              <a:rPr lang="en-US" sz="2000" b="1" dirty="0"/>
              <a:t>Both STAR and BM@N  results for directed flow prefer  stiff EOS</a:t>
            </a:r>
            <a:endParaRPr lang="ru-RU" sz="2000" b="1" dirty="0"/>
          </a:p>
        </p:txBody>
      </p:sp>
      <p:pic>
        <p:nvPicPr>
          <p:cNvPr id="3" name="Picture 16" descr="squeeze">
            <a:extLst>
              <a:ext uri="{FF2B5EF4-FFF2-40B4-BE49-F238E27FC236}">
                <a16:creationId xmlns:a16="http://schemas.microsoft.com/office/drawing/2014/main" id="{6B626726-B86F-00C4-D40C-92300BBEB0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6727" y="1763487"/>
            <a:ext cx="3144416" cy="2062064"/>
          </a:xfrm>
          <a:prstGeom prst="rect">
            <a:avLst/>
          </a:prstGeom>
          <a:solidFill>
            <a:srgbClr val="FFFF00"/>
          </a:solidFill>
        </p:spPr>
      </p:pic>
      <p:sp>
        <p:nvSpPr>
          <p:cNvPr id="10" name="TextBox 9">
            <a:extLst>
              <a:ext uri="{FF2B5EF4-FFF2-40B4-BE49-F238E27FC236}">
                <a16:creationId xmlns:a16="http://schemas.microsoft.com/office/drawing/2014/main" id="{F53D6BAA-D84F-0EE0-11EE-959940DF28A2}"/>
              </a:ext>
            </a:extLst>
          </p:cNvPr>
          <p:cNvSpPr txBox="1"/>
          <p:nvPr/>
        </p:nvSpPr>
        <p:spPr>
          <a:xfrm>
            <a:off x="258925" y="5677294"/>
            <a:ext cx="5292789"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itchFamily="34" charset="0"/>
                <a:ea typeface="+mn-ea"/>
                <a:cs typeface="+mn-cs"/>
              </a:rPr>
              <a:t>P. Danielewicz, R. Lacey, W.G. Lynch, </a:t>
            </a:r>
            <a:r>
              <a:rPr kumimoji="0" lang="de-DE" altLang="en-US" sz="1400" b="0" i="0" u="none" strike="noStrike" kern="1200" cap="none" spc="0" normalizeH="0" baseline="0" noProof="0" dirty="0">
                <a:ln>
                  <a:noFill/>
                </a:ln>
                <a:solidFill>
                  <a:srgbClr val="000000"/>
                </a:solidFill>
                <a:effectLst/>
                <a:uLnTx/>
                <a:uFillTx/>
                <a:latin typeface="Arial" pitchFamily="34" charset="0"/>
                <a:ea typeface="+mn-ea"/>
                <a:cs typeface="+mn-cs"/>
              </a:rPr>
              <a:t>Science 298 (2002) 1592 </a:t>
            </a:r>
            <a:endParaRPr kumimoji="0" lang="en-US" altLang="en-US" sz="1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2" name="TextBox 11">
            <a:extLst>
              <a:ext uri="{FF2B5EF4-FFF2-40B4-BE49-F238E27FC236}">
                <a16:creationId xmlns:a16="http://schemas.microsoft.com/office/drawing/2014/main" id="{FB603FA5-C41A-93B1-0594-3768789C5CD6}"/>
              </a:ext>
            </a:extLst>
          </p:cNvPr>
          <p:cNvSpPr txBox="1"/>
          <p:nvPr/>
        </p:nvSpPr>
        <p:spPr>
          <a:xfrm>
            <a:off x="450093" y="5380949"/>
            <a:ext cx="6134876" cy="338554"/>
          </a:xfrm>
          <a:prstGeom prst="rect">
            <a:avLst/>
          </a:prstGeom>
          <a:noFill/>
        </p:spPr>
        <p:txBody>
          <a:bodyPr wrap="square">
            <a:spAutoFit/>
          </a:bodyPr>
          <a:lstStyle/>
          <a:p>
            <a:r>
              <a:rPr lang="en-US" sz="1600" dirty="0"/>
              <a:t>Nuclear incompressibility from collective proton flow </a:t>
            </a:r>
          </a:p>
        </p:txBody>
      </p:sp>
      <p:sp>
        <p:nvSpPr>
          <p:cNvPr id="9" name="Slide Number Placeholder 1">
            <a:extLst>
              <a:ext uri="{FF2B5EF4-FFF2-40B4-BE49-F238E27FC236}">
                <a16:creationId xmlns:a16="http://schemas.microsoft.com/office/drawing/2014/main" id="{3B1C1B3C-C9D4-A51F-F3DA-89F68B3671F0}"/>
              </a:ext>
            </a:extLst>
          </p:cNvPr>
          <p:cNvSpPr txBox="1">
            <a:spLocks/>
          </p:cNvSpPr>
          <p:nvPr/>
        </p:nvSpPr>
        <p:spPr bwMode="auto">
          <a:xfrm>
            <a:off x="10527891" y="5719503"/>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r" defTabSz="914400" rtl="0" eaLnBrk="1" latinLnBrk="0" hangingPunct="1">
              <a:spcBef>
                <a:spcPct val="20000"/>
              </a:spcBef>
              <a:buChar char="•"/>
              <a:defRPr sz="3200" b="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algn="l" fontAlgn="base">
              <a:spcBef>
                <a:spcPct val="0"/>
              </a:spcBef>
              <a:spcAft>
                <a:spcPct val="0"/>
              </a:spcAft>
              <a:buFontTx/>
              <a:buNone/>
              <a:defRPr/>
            </a:pPr>
            <a:fld id="{6418BAC8-6EFB-4317-A81F-630DF759D42C}" type="slidenum">
              <a:rPr lang="en-US" altLang="ru-RU" sz="1400" smtClean="0">
                <a:solidFill>
                  <a:srgbClr val="000000"/>
                </a:solidFill>
                <a:ea typeface="MS PGothic" panose="020B0600070205080204" pitchFamily="34" charset="-128"/>
              </a:rPr>
              <a:pPr algn="l" fontAlgn="base">
                <a:spcBef>
                  <a:spcPct val="0"/>
                </a:spcBef>
                <a:spcAft>
                  <a:spcPct val="0"/>
                </a:spcAft>
                <a:buFontTx/>
                <a:buNone/>
                <a:defRPr/>
              </a:pPr>
              <a:t>44</a:t>
            </a:fld>
            <a:endParaRPr lang="en-US" altLang="ru-RU" sz="1400" dirty="0">
              <a:solidFill>
                <a:srgbClr val="000000"/>
              </a:solidFill>
              <a:ea typeface="MS PGothic" panose="020B0600070205080204" pitchFamily="34" charset="-128"/>
            </a:endParaRPr>
          </a:p>
        </p:txBody>
      </p:sp>
    </p:spTree>
    <p:extLst>
      <p:ext uri="{BB962C8B-B14F-4D97-AF65-F5344CB8AC3E}">
        <p14:creationId xmlns:p14="http://schemas.microsoft.com/office/powerpoint/2010/main" val="38544431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84E05-0FD3-E6B0-F8A2-B79F1D3E7702}"/>
            </a:ext>
          </a:extLst>
        </p:cNvPr>
        <p:cNvGrpSpPr/>
        <p:nvPr/>
      </p:nvGrpSpPr>
      <p:grpSpPr>
        <a:xfrm>
          <a:off x="0" y="0"/>
          <a:ext cx="0" cy="0"/>
          <a:chOff x="0" y="0"/>
          <a:chExt cx="0" cy="0"/>
        </a:xfrm>
      </p:grpSpPr>
      <p:sp>
        <p:nvSpPr>
          <p:cNvPr id="30" name="Text Box 9">
            <a:extLst>
              <a:ext uri="{FF2B5EF4-FFF2-40B4-BE49-F238E27FC236}">
                <a16:creationId xmlns:a16="http://schemas.microsoft.com/office/drawing/2014/main" id="{ABBCE4CD-1E5A-C41C-2266-520C76139F12}"/>
              </a:ext>
            </a:extLst>
          </p:cNvPr>
          <p:cNvSpPr txBox="1">
            <a:spLocks noChangeArrowheads="1"/>
          </p:cNvSpPr>
          <p:nvPr/>
        </p:nvSpPr>
        <p:spPr bwMode="auto">
          <a:xfrm>
            <a:off x="1524001" y="0"/>
            <a:ext cx="9143998" cy="52322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defRPr/>
            </a:pPr>
            <a:r>
              <a:rPr lang="en-US" altLang="ru-RU" sz="2800" b="1" dirty="0">
                <a:solidFill>
                  <a:srgbClr val="333399"/>
                </a:solidFill>
                <a:latin typeface="Times New Roman" panose="02020603050405020304" pitchFamily="18" charset="0"/>
              </a:rPr>
              <a:t>Backup slides </a:t>
            </a:r>
            <a:endParaRPr lang="ru-RU" altLang="ru-RU" sz="2800" b="1" dirty="0">
              <a:solidFill>
                <a:srgbClr val="333399"/>
              </a:solidFill>
              <a:latin typeface="Times New Roman" panose="02020603050405020304" pitchFamily="18" charset="0"/>
            </a:endParaRPr>
          </a:p>
        </p:txBody>
      </p:sp>
      <p:sp>
        <p:nvSpPr>
          <p:cNvPr id="31" name="CustomShape 1">
            <a:extLst>
              <a:ext uri="{FF2B5EF4-FFF2-40B4-BE49-F238E27FC236}">
                <a16:creationId xmlns:a16="http://schemas.microsoft.com/office/drawing/2014/main" id="{7135785B-4878-6EA2-38FB-0C2D76B7B313}"/>
              </a:ext>
            </a:extLst>
          </p:cNvPr>
          <p:cNvSpPr/>
          <p:nvPr/>
        </p:nvSpPr>
        <p:spPr>
          <a:xfrm>
            <a:off x="1524001" y="116632"/>
            <a:ext cx="9143998" cy="38095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algn="ctr" fontAlgn="base">
              <a:spcBef>
                <a:spcPct val="0"/>
              </a:spcBef>
              <a:spcAft>
                <a:spcPct val="0"/>
              </a:spcAft>
              <a:defRPr/>
            </a:pPr>
            <a:endParaRPr lang="en-US" sz="3400" spc="-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2285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8009E-9320-A65D-E78F-E1D0C117DE0C}"/>
            </a:ext>
          </a:extLst>
        </p:cNvPr>
        <p:cNvGrpSpPr/>
        <p:nvPr/>
      </p:nvGrpSpPr>
      <p:grpSpPr>
        <a:xfrm>
          <a:off x="0" y="0"/>
          <a:ext cx="0" cy="0"/>
          <a:chOff x="0" y="0"/>
          <a:chExt cx="0" cy="0"/>
        </a:xfrm>
      </p:grpSpPr>
      <p:sp>
        <p:nvSpPr>
          <p:cNvPr id="30" name="Text Box 9">
            <a:extLst>
              <a:ext uri="{FF2B5EF4-FFF2-40B4-BE49-F238E27FC236}">
                <a16:creationId xmlns:a16="http://schemas.microsoft.com/office/drawing/2014/main" id="{D2B2807D-F186-BEFE-E951-B08B1833F582}"/>
              </a:ext>
            </a:extLst>
          </p:cNvPr>
          <p:cNvSpPr txBox="1">
            <a:spLocks noChangeArrowheads="1"/>
          </p:cNvSpPr>
          <p:nvPr/>
        </p:nvSpPr>
        <p:spPr bwMode="auto">
          <a:xfrm>
            <a:off x="1524000" y="1"/>
            <a:ext cx="9144000" cy="523875"/>
          </a:xfrm>
          <a:prstGeom prst="rect">
            <a:avLst/>
          </a:prstGeom>
          <a:solidFill>
            <a:schemeClr val="accent2">
              <a:lumMod val="20000"/>
              <a:lumOff val="80000"/>
            </a:schemeClr>
          </a:solid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Beam Energy Dependence of Elliptic Flow </a:t>
            </a:r>
            <a:r>
              <a:rPr kumimoji="0" lang="en-US" sz="2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en-US" sz="2800" b="1"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v</a:t>
            </a:r>
            <a:r>
              <a:rPr kumimoji="0" lang="en-US" sz="2800" b="1" i="0" u="none" strike="noStrike" kern="1200" cap="none" spc="0" normalizeH="0" baseline="-25000" noProof="0" dirty="0">
                <a:ln>
                  <a:noFill/>
                </a:ln>
                <a:solidFill>
                  <a:srgbClr val="000000"/>
                </a:solidFill>
                <a:effectLst/>
                <a:uLnTx/>
                <a:uFillTx/>
                <a:latin typeface="Calibri"/>
                <a:ea typeface="+mn-ea"/>
                <a:cs typeface="Arial" panose="020B0604020202020204" pitchFamily="34" charset="0"/>
              </a:rPr>
              <a:t>2</a:t>
            </a:r>
            <a:r>
              <a:rPr kumimoji="0" lang="en-US" sz="2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t>
            </a:r>
            <a:r>
              <a:rPr kumimoji="0" lang="en-US" sz="2800" b="1" i="0" u="none" strike="noStrike" kern="0" cap="none" spc="0" normalizeH="0" baseline="0" noProof="0" dirty="0">
                <a:ln>
                  <a:noFill/>
                </a:ln>
                <a:solidFill>
                  <a:srgbClr val="000000"/>
                </a:solidFill>
                <a:effectLst/>
                <a:uLnTx/>
                <a:uFillTx/>
                <a:latin typeface="Arial"/>
                <a:ea typeface="+mn-ea"/>
                <a:cs typeface="Arial" panose="020B0604020202020204" pitchFamily="34" charset="0"/>
              </a:rPr>
              <a:t> </a:t>
            </a:r>
            <a:endParaRPr kumimoji="0" lang="ru-RU" altLang="ru-RU" sz="2800" b="1" i="0" u="none" strike="noStrike" kern="1200" cap="none" spc="0" normalizeH="0" baseline="0" noProof="0" dirty="0">
              <a:ln>
                <a:noFill/>
              </a:ln>
              <a:solidFill>
                <a:srgbClr val="333399"/>
              </a:solidFill>
              <a:effectLst/>
              <a:uLnTx/>
              <a:uFillTx/>
              <a:latin typeface="Times New Roman" panose="02020603050405020304" pitchFamily="18" charset="0"/>
              <a:ea typeface="+mn-ea"/>
              <a:cs typeface="Arial" panose="020B0604020202020204" pitchFamily="34" charset="0"/>
            </a:endParaRPr>
          </a:p>
        </p:txBody>
      </p:sp>
      <p:sp>
        <p:nvSpPr>
          <p:cNvPr id="31" name="CustomShape 1">
            <a:extLst>
              <a:ext uri="{FF2B5EF4-FFF2-40B4-BE49-F238E27FC236}">
                <a16:creationId xmlns:a16="http://schemas.microsoft.com/office/drawing/2014/main" id="{C1424078-24EF-46C9-0C09-E19B15ACB2B0}"/>
              </a:ext>
            </a:extLst>
          </p:cNvPr>
          <p:cNvSpPr/>
          <p:nvPr/>
        </p:nvSpPr>
        <p:spPr>
          <a:xfrm>
            <a:off x="1524000" y="115888"/>
            <a:ext cx="9144000" cy="38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400" b="0" i="0" u="none" strike="noStrike" kern="1200" cap="none" spc="-1"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2468" name="Номер слайда 10">
            <a:extLst>
              <a:ext uri="{FF2B5EF4-FFF2-40B4-BE49-F238E27FC236}">
                <a16:creationId xmlns:a16="http://schemas.microsoft.com/office/drawing/2014/main" id="{FCD54814-E7CE-DAF3-21DB-0671E4241F3C}"/>
              </a:ext>
            </a:extLst>
          </p:cNvPr>
          <p:cNvSpPr>
            <a:spLocks noGrp="1" noChangeArrowheads="1"/>
          </p:cNvSpPr>
          <p:nvPr>
            <p:ph type="sldNum" sz="quarter" idx="12"/>
          </p:nvPr>
        </p:nvSpPr>
        <p:spPr>
          <a:xfrm>
            <a:off x="10261601" y="6605588"/>
            <a:ext cx="442913" cy="207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519642-250E-473A-B9F3-AAD6E91FF3A9}" type="slidenum">
              <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0011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2"/>
          <p:cNvSpPr>
            <a:spLocks noGrp="1" noChangeArrowheads="1"/>
          </p:cNvSpPr>
          <p:nvPr>
            <p:ph type="title"/>
          </p:nvPr>
        </p:nvSpPr>
        <p:spPr/>
        <p:txBody>
          <a:bodyPr/>
          <a:lstStyle/>
          <a:p>
            <a:pPr eaLnBrk="1" hangingPunct="1"/>
            <a:br>
              <a:rPr lang="en-US" dirty="0">
                <a:effectLst/>
                <a:latin typeface="Arial" charset="0"/>
                <a:cs typeface="Arial" charset="0"/>
              </a:rPr>
            </a:br>
            <a:r>
              <a:rPr lang="en-US" dirty="0">
                <a:effectLst/>
                <a:latin typeface="Arial" charset="0"/>
                <a:cs typeface="Arial" charset="0"/>
              </a:rPr>
              <a:t>2005: Quark-Gluon Matter (Plasma) is a “perfect liquid”</a:t>
            </a:r>
            <a:br>
              <a:rPr lang="en-US" dirty="0">
                <a:effectLst/>
                <a:latin typeface="Arial" charset="0"/>
                <a:cs typeface="Arial" charset="0"/>
              </a:rPr>
            </a:br>
            <a:endParaRPr lang="en-US" dirty="0">
              <a:effectLst/>
              <a:latin typeface="Arial" charset="0"/>
              <a:cs typeface="Arial" charset="0"/>
            </a:endParaRPr>
          </a:p>
        </p:txBody>
      </p:sp>
      <p:pic>
        <p:nvPicPr>
          <p:cNvPr id="82949" name="Picture 3"/>
          <p:cNvPicPr>
            <a:picLocks noChangeAspect="1" noChangeArrowheads="1"/>
          </p:cNvPicPr>
          <p:nvPr/>
        </p:nvPicPr>
        <p:blipFill>
          <a:blip r:embed="rId3" cstate="print"/>
          <a:srcRect l="5223" t="10625" r="3058"/>
          <a:stretch>
            <a:fillRect/>
          </a:stretch>
        </p:blipFill>
        <p:spPr bwMode="auto">
          <a:xfrm>
            <a:off x="6492044" y="800708"/>
            <a:ext cx="5107636" cy="5997926"/>
          </a:xfrm>
          <a:prstGeom prst="rect">
            <a:avLst/>
          </a:prstGeom>
          <a:noFill/>
          <a:ln w="50800">
            <a:solidFill>
              <a:srgbClr val="FFC000"/>
            </a:solidFill>
            <a:miter lim="800000"/>
            <a:headEnd/>
            <a:tailEnd/>
          </a:ln>
        </p:spPr>
      </p:pic>
      <p:pic>
        <p:nvPicPr>
          <p:cNvPr id="82950" name="Picture 4">
            <a:hlinkClick r:id="rId4"/>
          </p:cNvPr>
          <p:cNvPicPr>
            <a:picLocks noChangeAspect="1" noChangeArrowheads="1"/>
          </p:cNvPicPr>
          <p:nvPr/>
        </p:nvPicPr>
        <p:blipFill>
          <a:blip r:embed="rId5" cstate="print"/>
          <a:srcRect l="2225" r="9026"/>
          <a:stretch>
            <a:fillRect/>
          </a:stretch>
        </p:blipFill>
        <p:spPr bwMode="auto">
          <a:xfrm>
            <a:off x="839416" y="800708"/>
            <a:ext cx="5040560" cy="5996191"/>
          </a:xfrm>
          <a:prstGeom prst="rect">
            <a:avLst/>
          </a:prstGeom>
          <a:noFill/>
          <a:ln w="50800">
            <a:solidFill>
              <a:srgbClr val="FFC000"/>
            </a:solidFill>
            <a:miter lim="800000"/>
            <a:headEnd/>
            <a:tailEnd/>
          </a:ln>
        </p:spPr>
      </p:pic>
      <p:pic>
        <p:nvPicPr>
          <p:cNvPr id="3" name="Рисунок 2">
            <a:extLst>
              <a:ext uri="{FF2B5EF4-FFF2-40B4-BE49-F238E27FC236}">
                <a16:creationId xmlns:a16="http://schemas.microsoft.com/office/drawing/2014/main" id="{646AA4CD-CAD2-DC5D-01CB-56A33B9168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6027" y="728700"/>
            <a:ext cx="2317402" cy="3037055"/>
          </a:xfrm>
          <a:prstGeom prst="rect">
            <a:avLst/>
          </a:prstGeom>
        </p:spPr>
      </p:pic>
    </p:spTree>
  </p:cSld>
  <p:clrMapOvr>
    <a:masterClrMapping/>
  </p:clrMapOvr>
  <p:transition spd="med">
    <p:strips dir="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7BC17-784D-A0EE-C488-DBA45D6C2815}"/>
            </a:ext>
          </a:extLst>
        </p:cNvPr>
        <p:cNvGrpSpPr/>
        <p:nvPr/>
      </p:nvGrpSpPr>
      <p:grpSpPr>
        <a:xfrm>
          <a:off x="0" y="0"/>
          <a:ext cx="0" cy="0"/>
          <a:chOff x="0" y="0"/>
          <a:chExt cx="0" cy="0"/>
        </a:xfrm>
      </p:grpSpPr>
      <p:sp>
        <p:nvSpPr>
          <p:cNvPr id="1496066" name="Rectangle 2">
            <a:extLst>
              <a:ext uri="{FF2B5EF4-FFF2-40B4-BE49-F238E27FC236}">
                <a16:creationId xmlns:a16="http://schemas.microsoft.com/office/drawing/2014/main" id="{E9AA625C-1830-73FB-B388-B5DF25362FC5}"/>
              </a:ext>
            </a:extLst>
          </p:cNvPr>
          <p:cNvSpPr>
            <a:spLocks noGrp="1" noChangeArrowheads="1"/>
          </p:cNvSpPr>
          <p:nvPr>
            <p:ph type="title"/>
          </p:nvPr>
        </p:nvSpPr>
        <p:spPr/>
        <p:txBody>
          <a:bodyPr/>
          <a:lstStyle/>
          <a:p>
            <a:pPr eaLnBrk="1" hangingPunct="1">
              <a:defRPr/>
            </a:pPr>
            <a:r>
              <a:rPr lang="en-US" sz="4000" dirty="0"/>
              <a:t> Current Perspective - 2000 CERN Press Release</a:t>
            </a:r>
          </a:p>
        </p:txBody>
      </p:sp>
      <p:sp>
        <p:nvSpPr>
          <p:cNvPr id="117765" name="Rectangle 3">
            <a:extLst>
              <a:ext uri="{FF2B5EF4-FFF2-40B4-BE49-F238E27FC236}">
                <a16:creationId xmlns:a16="http://schemas.microsoft.com/office/drawing/2014/main" id="{C99416CC-1682-1E76-D912-DACB339A1288}"/>
              </a:ext>
            </a:extLst>
          </p:cNvPr>
          <p:cNvSpPr>
            <a:spLocks noGrp="1" noChangeArrowheads="1"/>
          </p:cNvSpPr>
          <p:nvPr>
            <p:ph type="body" idx="1"/>
          </p:nvPr>
        </p:nvSpPr>
        <p:spPr>
          <a:xfrm>
            <a:off x="0" y="990600"/>
            <a:ext cx="7428148" cy="5867400"/>
          </a:xfrm>
        </p:spPr>
        <p:txBody>
          <a:bodyPr/>
          <a:lstStyle/>
          <a:p>
            <a:pPr eaLnBrk="1" hangingPunct="1"/>
            <a:r>
              <a:rPr lang="en-US" dirty="0">
                <a:latin typeface="Arial" charset="0"/>
                <a:cs typeface="Arial" charset="0"/>
              </a:rPr>
              <a:t>”Good” news </a:t>
            </a:r>
            <a:br>
              <a:rPr lang="en-US" dirty="0">
                <a:latin typeface="Arial" charset="0"/>
                <a:cs typeface="Arial" charset="0"/>
              </a:rPr>
            </a:br>
            <a:r>
              <a:rPr lang="en-US" dirty="0">
                <a:latin typeface="Arial" charset="0"/>
                <a:cs typeface="Arial" charset="0"/>
              </a:rPr>
              <a:t>(from the RHIC perspective):</a:t>
            </a:r>
            <a:br>
              <a:rPr lang="en-US" dirty="0">
                <a:latin typeface="Arial" charset="0"/>
                <a:cs typeface="Arial" charset="0"/>
              </a:rPr>
            </a:br>
            <a:r>
              <a:rPr lang="en-US" dirty="0">
                <a:latin typeface="Arial" charset="0"/>
                <a:cs typeface="Arial" charset="0"/>
              </a:rPr>
              <a:t>It did not directly claim discovery </a:t>
            </a:r>
            <a:br>
              <a:rPr lang="en-US" dirty="0">
                <a:latin typeface="Arial" charset="0"/>
                <a:cs typeface="Arial" charset="0"/>
              </a:rPr>
            </a:br>
            <a:r>
              <a:rPr lang="en-US" dirty="0">
                <a:latin typeface="Arial" charset="0"/>
                <a:cs typeface="Arial" charset="0"/>
              </a:rPr>
              <a:t>of the quark-gluon plasma.</a:t>
            </a:r>
          </a:p>
          <a:p>
            <a:pPr eaLnBrk="1" hangingPunct="1"/>
            <a:r>
              <a:rPr lang="en-US" dirty="0">
                <a:latin typeface="Arial" charset="0"/>
                <a:cs typeface="Arial" charset="0"/>
              </a:rPr>
              <a:t>Bad news:</a:t>
            </a:r>
          </a:p>
          <a:p>
            <a:pPr lvl="1" eaLnBrk="1" hangingPunct="1"/>
            <a:r>
              <a:rPr lang="en-US" dirty="0">
                <a:latin typeface="Arial" charset="0"/>
                <a:cs typeface="Arial" charset="0"/>
              </a:rPr>
              <a:t>Was not linked to publication of</a:t>
            </a:r>
            <a:br>
              <a:rPr lang="en-US" dirty="0">
                <a:latin typeface="Arial" charset="0"/>
                <a:cs typeface="Arial" charset="0"/>
              </a:rPr>
            </a:br>
            <a:r>
              <a:rPr lang="en-US" dirty="0">
                <a:latin typeface="Arial" charset="0"/>
                <a:cs typeface="Arial" charset="0"/>
              </a:rPr>
              <a:t> peer-reviewed findings. </a:t>
            </a:r>
          </a:p>
          <a:p>
            <a:pPr lvl="1" eaLnBrk="1" hangingPunct="1"/>
            <a:r>
              <a:rPr lang="en-US" dirty="0">
                <a:latin typeface="Arial" charset="0"/>
                <a:cs typeface="Arial" charset="0"/>
              </a:rPr>
              <a:t>Nonetheless stated</a:t>
            </a:r>
          </a:p>
          <a:p>
            <a:pPr lvl="2" eaLnBrk="1" hangingPunct="1"/>
            <a:r>
              <a:rPr lang="en-US" dirty="0">
                <a:latin typeface="Arial" charset="0"/>
                <a:cs typeface="Arial" charset="0"/>
              </a:rPr>
              <a:t>“</a:t>
            </a:r>
            <a:r>
              <a:rPr lang="en-US" b="0" i="0" dirty="0">
                <a:solidFill>
                  <a:srgbClr val="292929"/>
                </a:solidFill>
                <a:effectLst/>
                <a:latin typeface="sourcesans-regular"/>
              </a:rPr>
              <a:t>the experiments on CERN's Heavy Ion </a:t>
            </a:r>
            <a:r>
              <a:rPr lang="en-US" b="0" i="0" dirty="0" err="1">
                <a:solidFill>
                  <a:srgbClr val="292929"/>
                </a:solidFill>
                <a:effectLst/>
                <a:latin typeface="sourcesans-regular"/>
              </a:rPr>
              <a:t>programme</a:t>
            </a:r>
            <a:r>
              <a:rPr lang="en-US" b="0" i="0" dirty="0">
                <a:solidFill>
                  <a:srgbClr val="292929"/>
                </a:solidFill>
                <a:effectLst/>
                <a:latin typeface="sourcesans-regular"/>
              </a:rPr>
              <a:t> presented compelling evidence for the existence of a new state of matter in which quarks, instead of being bound up into more complex particles such as protons and neutrons, are liberated to roam freely.</a:t>
            </a:r>
            <a:r>
              <a:rPr lang="en-US" dirty="0">
                <a:latin typeface="Arial" charset="0"/>
                <a:cs typeface="Arial" charset="0"/>
              </a:rPr>
              <a:t>”</a:t>
            </a:r>
          </a:p>
          <a:p>
            <a:pPr eaLnBrk="1" hangingPunct="1"/>
            <a:endParaRPr lang="en-US" dirty="0">
              <a:latin typeface="Arial" charset="0"/>
              <a:cs typeface="Arial" charset="0"/>
            </a:endParaRPr>
          </a:p>
        </p:txBody>
      </p:sp>
      <p:sp>
        <p:nvSpPr>
          <p:cNvPr id="2" name="Slide Number Placeholder 1">
            <a:extLst>
              <a:ext uri="{FF2B5EF4-FFF2-40B4-BE49-F238E27FC236}">
                <a16:creationId xmlns:a16="http://schemas.microsoft.com/office/drawing/2014/main" id="{5CD50ADA-4144-C777-7DB2-1B4B38F829D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2D2CA8A-49B1-44D0-B863-6C6BFD9BB9EC}" type="slidenum">
              <a:rPr kumimoji="1" lang="en-US" sz="1400" b="0" i="0" u="none" strike="noStrike" kern="1200" cap="none" spc="0" normalizeH="0" baseline="0" noProof="0" smtClean="0">
                <a:ln>
                  <a:noFill/>
                </a:ln>
                <a:solidFill>
                  <a:srgbClr val="FFFFFF"/>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1" lang="en-US" sz="1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4" name="Picture 3">
            <a:hlinkClick r:id="rId3"/>
            <a:extLst>
              <a:ext uri="{FF2B5EF4-FFF2-40B4-BE49-F238E27FC236}">
                <a16:creationId xmlns:a16="http://schemas.microsoft.com/office/drawing/2014/main" id="{CE2C9639-825C-4145-AA8C-A7208E1C62F6}"/>
              </a:ext>
            </a:extLst>
          </p:cNvPr>
          <p:cNvPicPr>
            <a:picLocks noChangeAspect="1"/>
          </p:cNvPicPr>
          <p:nvPr/>
        </p:nvPicPr>
        <p:blipFill>
          <a:blip r:embed="rId4"/>
          <a:stretch>
            <a:fillRect/>
          </a:stretch>
        </p:blipFill>
        <p:spPr>
          <a:xfrm>
            <a:off x="7536160" y="811560"/>
            <a:ext cx="4515762" cy="6001816"/>
          </a:xfrm>
          <a:prstGeom prst="rect">
            <a:avLst/>
          </a:prstGeom>
          <a:ln w="50800">
            <a:solidFill>
              <a:srgbClr val="FFC000"/>
            </a:solidFill>
          </a:ln>
        </p:spPr>
      </p:pic>
      <p:pic>
        <p:nvPicPr>
          <p:cNvPr id="3" name="Picture 2">
            <a:hlinkClick r:id="rId5"/>
            <a:extLst>
              <a:ext uri="{FF2B5EF4-FFF2-40B4-BE49-F238E27FC236}">
                <a16:creationId xmlns:a16="http://schemas.microsoft.com/office/drawing/2014/main" id="{40B6D85A-B72C-B3E4-B8FA-1CF1A8C8485B}"/>
              </a:ext>
            </a:extLst>
          </p:cNvPr>
          <p:cNvPicPr>
            <a:picLocks noChangeAspect="1"/>
          </p:cNvPicPr>
          <p:nvPr/>
        </p:nvPicPr>
        <p:blipFill>
          <a:blip r:embed="rId6"/>
          <a:stretch>
            <a:fillRect/>
          </a:stretch>
        </p:blipFill>
        <p:spPr>
          <a:xfrm>
            <a:off x="140078" y="797992"/>
            <a:ext cx="7288070" cy="4052352"/>
          </a:xfrm>
          <a:prstGeom prst="rect">
            <a:avLst/>
          </a:prstGeom>
          <a:ln w="50800">
            <a:solidFill>
              <a:srgbClr val="FFC000"/>
            </a:solidFill>
          </a:ln>
        </p:spPr>
      </p:pic>
      <p:sp>
        <p:nvSpPr>
          <p:cNvPr id="5" name="TextBox 4">
            <a:extLst>
              <a:ext uri="{FF2B5EF4-FFF2-40B4-BE49-F238E27FC236}">
                <a16:creationId xmlns:a16="http://schemas.microsoft.com/office/drawing/2014/main" id="{A3780B20-678F-8A23-0FEF-4A196C2C9327}"/>
              </a:ext>
            </a:extLst>
          </p:cNvPr>
          <p:cNvSpPr txBox="1"/>
          <p:nvPr/>
        </p:nvSpPr>
        <p:spPr>
          <a:xfrm>
            <a:off x="140078" y="5015351"/>
            <a:ext cx="7288070" cy="1762021"/>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sz="1550" b="0" i="0" u="none" strike="noStrike" kern="1200" cap="none" spc="0" normalizeH="0" baseline="0" noProof="0" dirty="0">
                <a:ln>
                  <a:noFill/>
                </a:ln>
                <a:solidFill>
                  <a:srgbClr val="000000"/>
                </a:solidFill>
                <a:effectLst/>
                <a:uLnTx/>
                <a:uFillTx/>
                <a:latin typeface="Tahoma" pitchFamily="34" charset="0"/>
                <a:ea typeface="+mn-ea"/>
                <a:cs typeface="+mn-cs"/>
              </a:rPr>
              <a:t>An assessment of the insights gained from the heavy-ion program at the CERN SPS during the 1980s and 1990s [48] concluded that compelling evidence for the creation of “a new form of matter” had been found but stopped short of claiming unambiguous discovery of the quark-gluon</a:t>
            </a:r>
            <a:r>
              <a:rPr kumimoji="1" lang="en-US" sz="155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1" lang="en-US" sz="1550" b="0" i="0" u="none" strike="noStrike" kern="1200" cap="none" spc="0" normalizeH="0" baseline="0" noProof="0" dirty="0">
                <a:ln>
                  <a:noFill/>
                </a:ln>
                <a:solidFill>
                  <a:srgbClr val="000000"/>
                </a:solidFill>
                <a:effectLst/>
                <a:uLnTx/>
                <a:uFillTx/>
                <a:latin typeface="Tahoma" pitchFamily="34" charset="0"/>
                <a:ea typeface="+mn-ea"/>
                <a:cs typeface="+mn-cs"/>
              </a:rPr>
              <a:t>plasma, nor did it comment on its perfectly liquid collective dynamical properties. The latter became only obvious after theory had progressed to a quantitative understanding of the bulk of the very comprehensive and precise experimental data collected at RHIC.</a:t>
            </a:r>
            <a:endParaRPr kumimoji="1" lang="en-US" sz="155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21931036"/>
      </p:ext>
    </p:extLst>
  </p:cSld>
  <p:clrMapOvr>
    <a:masterClrMapping/>
  </p:clrMapOvr>
  <p:transition spd="med">
    <p:strips dir="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2">
            <a:extLst>
              <a:ext uri="{FF2B5EF4-FFF2-40B4-BE49-F238E27FC236}">
                <a16:creationId xmlns:a16="http://schemas.microsoft.com/office/drawing/2014/main" id="{AB370155-7132-4B2F-B575-F2451A2C5FC2}"/>
              </a:ext>
            </a:extLst>
          </p:cNvPr>
          <p:cNvGrpSpPr>
            <a:grpSpLocks/>
          </p:cNvGrpSpPr>
          <p:nvPr/>
        </p:nvGrpSpPr>
        <p:grpSpPr bwMode="auto">
          <a:xfrm>
            <a:off x="561860" y="1005271"/>
            <a:ext cx="11138728" cy="5046662"/>
            <a:chOff x="315" y="720"/>
            <a:chExt cx="5157" cy="3179"/>
          </a:xfrm>
        </p:grpSpPr>
        <p:pic>
          <p:nvPicPr>
            <p:cNvPr id="29723" name="Picture 3">
              <a:extLst>
                <a:ext uri="{FF2B5EF4-FFF2-40B4-BE49-F238E27FC236}">
                  <a16:creationId xmlns:a16="http://schemas.microsoft.com/office/drawing/2014/main" id="{CF6588B8-6CB8-4552-A0A5-6234B425A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 y="720"/>
              <a:ext cx="5157" cy="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4" name="Text Box 4">
              <a:extLst>
                <a:ext uri="{FF2B5EF4-FFF2-40B4-BE49-F238E27FC236}">
                  <a16:creationId xmlns:a16="http://schemas.microsoft.com/office/drawing/2014/main" id="{27D7901A-BEE6-4650-B220-1DC7D7F5F78C}"/>
                </a:ext>
              </a:extLst>
            </p:cNvPr>
            <p:cNvSpPr txBox="1">
              <a:spLocks noChangeArrowheads="1"/>
            </p:cNvSpPr>
            <p:nvPr/>
          </p:nvSpPr>
          <p:spPr bwMode="auto">
            <a:xfrm>
              <a:off x="2705" y="1237"/>
              <a:ext cx="67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800" b="1" i="0" u="none" strike="noStrike" kern="1200" cap="none" spc="0" normalizeH="0" baseline="0" noProof="0">
                  <a:ln>
                    <a:noFill/>
                  </a:ln>
                  <a:solidFill>
                    <a:srgbClr val="FFCC00"/>
                  </a:solidFill>
                  <a:effectLst/>
                  <a:uLnTx/>
                  <a:uFillTx/>
                  <a:latin typeface="Helvetica" panose="020B0604020202020204" pitchFamily="34" charset="0"/>
                  <a:ea typeface="ＭＳ Ｐゴシック" panose="020B0600070205080204" pitchFamily="34" charset="-128"/>
                  <a:cs typeface="+mn-cs"/>
                </a:rPr>
                <a:t>RHIC</a:t>
              </a:r>
            </a:p>
          </p:txBody>
        </p:sp>
        <p:sp>
          <p:nvSpPr>
            <p:cNvPr id="29725" name="Text Box 5">
              <a:extLst>
                <a:ext uri="{FF2B5EF4-FFF2-40B4-BE49-F238E27FC236}">
                  <a16:creationId xmlns:a16="http://schemas.microsoft.com/office/drawing/2014/main" id="{3E999680-16DD-458A-A8CC-CAA17747C21A}"/>
                </a:ext>
              </a:extLst>
            </p:cNvPr>
            <p:cNvSpPr txBox="1">
              <a:spLocks noChangeArrowheads="1"/>
            </p:cNvSpPr>
            <p:nvPr/>
          </p:nvSpPr>
          <p:spPr bwMode="auto">
            <a:xfrm>
              <a:off x="3892" y="1180"/>
              <a:ext cx="82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srgbClr val="FFCC00"/>
                  </a:solidFill>
                  <a:effectLst/>
                  <a:uLnTx/>
                  <a:uFillTx/>
                  <a:latin typeface="Helvetica" panose="020B0604020202020204" pitchFamily="34" charset="0"/>
                  <a:ea typeface="ＭＳ Ｐゴシック" panose="020B0600070205080204" pitchFamily="34" charset="-128"/>
                  <a:cs typeface="+mn-cs"/>
                </a:rPr>
                <a:t>BRAHMS</a:t>
              </a:r>
            </a:p>
          </p:txBody>
        </p:sp>
        <p:sp>
          <p:nvSpPr>
            <p:cNvPr id="29726" name="Text Box 6">
              <a:extLst>
                <a:ext uri="{FF2B5EF4-FFF2-40B4-BE49-F238E27FC236}">
                  <a16:creationId xmlns:a16="http://schemas.microsoft.com/office/drawing/2014/main" id="{A88784BD-1C73-4098-AE10-B339877617FB}"/>
                </a:ext>
              </a:extLst>
            </p:cNvPr>
            <p:cNvSpPr txBox="1">
              <a:spLocks noChangeArrowheads="1"/>
            </p:cNvSpPr>
            <p:nvPr/>
          </p:nvSpPr>
          <p:spPr bwMode="auto">
            <a:xfrm>
              <a:off x="1715" y="1148"/>
              <a:ext cx="81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srgbClr val="FFCC00"/>
                  </a:solidFill>
                  <a:effectLst/>
                  <a:uLnTx/>
                  <a:uFillTx/>
                  <a:latin typeface="Helvetica" panose="020B0604020202020204" pitchFamily="34" charset="0"/>
                  <a:ea typeface="ＭＳ Ｐゴシック" panose="020B0600070205080204" pitchFamily="34" charset="-128"/>
                  <a:cs typeface="+mn-cs"/>
                </a:rPr>
                <a:t>PHOBOS</a:t>
              </a:r>
            </a:p>
          </p:txBody>
        </p:sp>
        <p:sp>
          <p:nvSpPr>
            <p:cNvPr id="29727" name="Text Box 7">
              <a:extLst>
                <a:ext uri="{FF2B5EF4-FFF2-40B4-BE49-F238E27FC236}">
                  <a16:creationId xmlns:a16="http://schemas.microsoft.com/office/drawing/2014/main" id="{BF6366D0-73B4-471C-9AD6-BC331785D22D}"/>
                </a:ext>
              </a:extLst>
            </p:cNvPr>
            <p:cNvSpPr txBox="1">
              <a:spLocks noChangeArrowheads="1"/>
            </p:cNvSpPr>
            <p:nvPr/>
          </p:nvSpPr>
          <p:spPr bwMode="auto">
            <a:xfrm>
              <a:off x="1002" y="1401"/>
              <a:ext cx="71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srgbClr val="FFCC00"/>
                  </a:solidFill>
                  <a:effectLst/>
                  <a:uLnTx/>
                  <a:uFillTx/>
                  <a:latin typeface="Helvetica" panose="020B0604020202020204" pitchFamily="34" charset="0"/>
                  <a:ea typeface="ＭＳ Ｐゴシック" panose="020B0600070205080204" pitchFamily="34" charset="-128"/>
                  <a:cs typeface="+mn-cs"/>
                </a:rPr>
                <a:t>PHENIX</a:t>
              </a:r>
            </a:p>
          </p:txBody>
        </p:sp>
        <p:sp>
          <p:nvSpPr>
            <p:cNvPr id="29728" name="Text Box 8">
              <a:extLst>
                <a:ext uri="{FF2B5EF4-FFF2-40B4-BE49-F238E27FC236}">
                  <a16:creationId xmlns:a16="http://schemas.microsoft.com/office/drawing/2014/main" id="{B377B5A0-F036-4DE3-B7CE-F673B261B887}"/>
                </a:ext>
              </a:extLst>
            </p:cNvPr>
            <p:cNvSpPr txBox="1">
              <a:spLocks noChangeArrowheads="1"/>
            </p:cNvSpPr>
            <p:nvPr/>
          </p:nvSpPr>
          <p:spPr bwMode="auto">
            <a:xfrm>
              <a:off x="2244" y="1526"/>
              <a:ext cx="54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srgbClr val="FFCC00"/>
                  </a:solidFill>
                  <a:effectLst/>
                  <a:uLnTx/>
                  <a:uFillTx/>
                  <a:latin typeface="Helvetica" panose="020B0604020202020204" pitchFamily="34" charset="0"/>
                  <a:ea typeface="ＭＳ Ｐゴシック" panose="020B0600070205080204" pitchFamily="34" charset="-128"/>
                  <a:cs typeface="+mn-cs"/>
                </a:rPr>
                <a:t>STAR</a:t>
              </a:r>
            </a:p>
          </p:txBody>
        </p:sp>
        <p:sp>
          <p:nvSpPr>
            <p:cNvPr id="29729" name="Text Box 9">
              <a:extLst>
                <a:ext uri="{FF2B5EF4-FFF2-40B4-BE49-F238E27FC236}">
                  <a16:creationId xmlns:a16="http://schemas.microsoft.com/office/drawing/2014/main" id="{85574934-330B-4451-8326-C05FA600151C}"/>
                </a:ext>
              </a:extLst>
            </p:cNvPr>
            <p:cNvSpPr txBox="1">
              <a:spLocks noChangeArrowheads="1"/>
            </p:cNvSpPr>
            <p:nvPr/>
          </p:nvSpPr>
          <p:spPr bwMode="auto">
            <a:xfrm>
              <a:off x="1114" y="2494"/>
              <a:ext cx="60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800" b="1" i="0" u="none" strike="noStrike" kern="1200" cap="none" spc="0" normalizeH="0" baseline="0" noProof="0">
                  <a:ln>
                    <a:noFill/>
                  </a:ln>
                  <a:solidFill>
                    <a:srgbClr val="FFCC00"/>
                  </a:solidFill>
                  <a:effectLst/>
                  <a:uLnTx/>
                  <a:uFillTx/>
                  <a:latin typeface="Helvetica" panose="020B0604020202020204" pitchFamily="34" charset="0"/>
                  <a:ea typeface="ＭＳ Ｐゴシック" panose="020B0600070205080204" pitchFamily="34" charset="-128"/>
                  <a:cs typeface="+mn-cs"/>
                </a:rPr>
                <a:t>AGS</a:t>
              </a:r>
            </a:p>
          </p:txBody>
        </p:sp>
        <p:sp>
          <p:nvSpPr>
            <p:cNvPr id="29730" name="Oval 10">
              <a:extLst>
                <a:ext uri="{FF2B5EF4-FFF2-40B4-BE49-F238E27FC236}">
                  <a16:creationId xmlns:a16="http://schemas.microsoft.com/office/drawing/2014/main" id="{EF62EAEE-AB41-4ACD-9CFB-108849969C23}"/>
                </a:ext>
              </a:extLst>
            </p:cNvPr>
            <p:cNvSpPr>
              <a:spLocks noChangeArrowheads="1"/>
            </p:cNvSpPr>
            <p:nvPr/>
          </p:nvSpPr>
          <p:spPr bwMode="auto">
            <a:xfrm>
              <a:off x="706" y="957"/>
              <a:ext cx="4455" cy="988"/>
            </a:xfrm>
            <a:prstGeom prst="ellipse">
              <a:avLst/>
            </a:prstGeom>
            <a:noFill/>
            <a:ln w="38100">
              <a:solidFill>
                <a:srgbClr val="FF00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40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endParaRPr>
            </a:p>
          </p:txBody>
        </p:sp>
        <p:sp>
          <p:nvSpPr>
            <p:cNvPr id="29731" name="Rectangle 11">
              <a:extLst>
                <a:ext uri="{FF2B5EF4-FFF2-40B4-BE49-F238E27FC236}">
                  <a16:creationId xmlns:a16="http://schemas.microsoft.com/office/drawing/2014/main" id="{5EB28911-1D82-49C4-B017-7DAE817956D9}"/>
                </a:ext>
              </a:extLst>
            </p:cNvPr>
            <p:cNvSpPr>
              <a:spLocks noChangeArrowheads="1"/>
            </p:cNvSpPr>
            <p:nvPr/>
          </p:nvSpPr>
          <p:spPr bwMode="auto">
            <a:xfrm>
              <a:off x="2244" y="1776"/>
              <a:ext cx="272" cy="279"/>
            </a:xfrm>
            <a:prstGeom prst="rect">
              <a:avLst/>
            </a:prstGeom>
            <a:noFill/>
            <a:ln w="25400">
              <a:solidFill>
                <a:srgbClr val="FFCC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40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endParaRPr>
            </a:p>
          </p:txBody>
        </p:sp>
        <p:sp>
          <p:nvSpPr>
            <p:cNvPr id="29732" name="Rectangle 12">
              <a:extLst>
                <a:ext uri="{FF2B5EF4-FFF2-40B4-BE49-F238E27FC236}">
                  <a16:creationId xmlns:a16="http://schemas.microsoft.com/office/drawing/2014/main" id="{C15F0769-493D-46F8-91B0-DE5BED44AC2D}"/>
                </a:ext>
              </a:extLst>
            </p:cNvPr>
            <p:cNvSpPr>
              <a:spLocks noChangeArrowheads="1"/>
            </p:cNvSpPr>
            <p:nvPr/>
          </p:nvSpPr>
          <p:spPr bwMode="auto">
            <a:xfrm>
              <a:off x="618" y="1424"/>
              <a:ext cx="272" cy="279"/>
            </a:xfrm>
            <a:prstGeom prst="rect">
              <a:avLst/>
            </a:prstGeom>
            <a:noFill/>
            <a:ln w="25400">
              <a:solidFill>
                <a:srgbClr val="FFCC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40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endParaRPr>
            </a:p>
          </p:txBody>
        </p:sp>
        <p:sp>
          <p:nvSpPr>
            <p:cNvPr id="29733" name="Rectangle 13">
              <a:extLst>
                <a:ext uri="{FF2B5EF4-FFF2-40B4-BE49-F238E27FC236}">
                  <a16:creationId xmlns:a16="http://schemas.microsoft.com/office/drawing/2014/main" id="{1DDA71B0-C264-470D-B2BF-366E6456865A}"/>
                </a:ext>
              </a:extLst>
            </p:cNvPr>
            <p:cNvSpPr>
              <a:spLocks noChangeArrowheads="1"/>
            </p:cNvSpPr>
            <p:nvPr/>
          </p:nvSpPr>
          <p:spPr bwMode="auto">
            <a:xfrm>
              <a:off x="1972" y="869"/>
              <a:ext cx="272" cy="279"/>
            </a:xfrm>
            <a:prstGeom prst="rect">
              <a:avLst/>
            </a:prstGeom>
            <a:noFill/>
            <a:ln w="25400">
              <a:solidFill>
                <a:srgbClr val="FFCC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40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endParaRPr>
            </a:p>
          </p:txBody>
        </p:sp>
        <p:sp>
          <p:nvSpPr>
            <p:cNvPr id="29734" name="Rectangle 14">
              <a:extLst>
                <a:ext uri="{FF2B5EF4-FFF2-40B4-BE49-F238E27FC236}">
                  <a16:creationId xmlns:a16="http://schemas.microsoft.com/office/drawing/2014/main" id="{8F7B59F9-E882-4C8F-93A9-940E7EACABB2}"/>
                </a:ext>
              </a:extLst>
            </p:cNvPr>
            <p:cNvSpPr>
              <a:spLocks noChangeArrowheads="1"/>
            </p:cNvSpPr>
            <p:nvPr/>
          </p:nvSpPr>
          <p:spPr bwMode="auto">
            <a:xfrm>
              <a:off x="4694" y="1122"/>
              <a:ext cx="272" cy="279"/>
            </a:xfrm>
            <a:prstGeom prst="rect">
              <a:avLst/>
            </a:prstGeom>
            <a:noFill/>
            <a:ln w="25400">
              <a:solidFill>
                <a:srgbClr val="FFCC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40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endParaRPr>
            </a:p>
          </p:txBody>
        </p:sp>
        <p:sp>
          <p:nvSpPr>
            <p:cNvPr id="29735" name="Oval 15">
              <a:extLst>
                <a:ext uri="{FF2B5EF4-FFF2-40B4-BE49-F238E27FC236}">
                  <a16:creationId xmlns:a16="http://schemas.microsoft.com/office/drawing/2014/main" id="{085D4CE1-CF24-447F-A76E-014141C55E84}"/>
                </a:ext>
              </a:extLst>
            </p:cNvPr>
            <p:cNvSpPr>
              <a:spLocks noChangeArrowheads="1"/>
            </p:cNvSpPr>
            <p:nvPr/>
          </p:nvSpPr>
          <p:spPr bwMode="auto">
            <a:xfrm>
              <a:off x="890" y="2494"/>
              <a:ext cx="1081" cy="365"/>
            </a:xfrm>
            <a:prstGeom prst="ellipse">
              <a:avLst/>
            </a:prstGeom>
            <a:noFill/>
            <a:ln w="38100">
              <a:solidFill>
                <a:srgbClr val="FF00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40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endParaRPr>
            </a:p>
          </p:txBody>
        </p:sp>
        <p:sp>
          <p:nvSpPr>
            <p:cNvPr id="29736" name="Line 16">
              <a:extLst>
                <a:ext uri="{FF2B5EF4-FFF2-40B4-BE49-F238E27FC236}">
                  <a16:creationId xmlns:a16="http://schemas.microsoft.com/office/drawing/2014/main" id="{3338103D-5949-48CE-A94A-F3492A4D2472}"/>
                </a:ext>
              </a:extLst>
            </p:cNvPr>
            <p:cNvSpPr>
              <a:spLocks noChangeShapeType="1"/>
            </p:cNvSpPr>
            <p:nvPr/>
          </p:nvSpPr>
          <p:spPr bwMode="auto">
            <a:xfrm>
              <a:off x="730" y="2586"/>
              <a:ext cx="224" cy="395"/>
            </a:xfrm>
            <a:prstGeom prst="line">
              <a:avLst/>
            </a:prstGeom>
            <a:noFill/>
            <a:ln w="2540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LM Sans 10"/>
                <a:ea typeface="+mn-ea"/>
                <a:cs typeface="+mn-cs"/>
              </a:endParaRPr>
            </a:p>
          </p:txBody>
        </p:sp>
        <p:sp>
          <p:nvSpPr>
            <p:cNvPr id="29737" name="Line 17">
              <a:extLst>
                <a:ext uri="{FF2B5EF4-FFF2-40B4-BE49-F238E27FC236}">
                  <a16:creationId xmlns:a16="http://schemas.microsoft.com/office/drawing/2014/main" id="{9571CC8D-312B-4FD0-8C00-51DD261AEE31}"/>
                </a:ext>
              </a:extLst>
            </p:cNvPr>
            <p:cNvSpPr>
              <a:spLocks noChangeShapeType="1"/>
            </p:cNvSpPr>
            <p:nvPr/>
          </p:nvSpPr>
          <p:spPr bwMode="auto">
            <a:xfrm>
              <a:off x="1592" y="3369"/>
              <a:ext cx="1777" cy="118"/>
            </a:xfrm>
            <a:prstGeom prst="line">
              <a:avLst/>
            </a:prstGeom>
            <a:noFill/>
            <a:ln w="2540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LM Sans 10"/>
                <a:ea typeface="+mn-ea"/>
                <a:cs typeface="+mn-cs"/>
              </a:endParaRPr>
            </a:p>
          </p:txBody>
        </p:sp>
        <p:sp>
          <p:nvSpPr>
            <p:cNvPr id="29738" name="Line 18">
              <a:extLst>
                <a:ext uri="{FF2B5EF4-FFF2-40B4-BE49-F238E27FC236}">
                  <a16:creationId xmlns:a16="http://schemas.microsoft.com/office/drawing/2014/main" id="{F1806B3B-99AD-467F-B696-EFED591A9EC5}"/>
                </a:ext>
              </a:extLst>
            </p:cNvPr>
            <p:cNvSpPr>
              <a:spLocks noChangeShapeType="1"/>
            </p:cNvSpPr>
            <p:nvPr/>
          </p:nvSpPr>
          <p:spPr bwMode="auto">
            <a:xfrm flipV="1">
              <a:off x="1917" y="2002"/>
              <a:ext cx="393" cy="275"/>
            </a:xfrm>
            <a:prstGeom prst="line">
              <a:avLst/>
            </a:prstGeom>
            <a:noFill/>
            <a:ln w="2540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LM Sans 10"/>
                <a:ea typeface="+mn-ea"/>
                <a:cs typeface="+mn-cs"/>
              </a:endParaRPr>
            </a:p>
          </p:txBody>
        </p:sp>
        <p:sp>
          <p:nvSpPr>
            <p:cNvPr id="29739" name="Arc 19">
              <a:extLst>
                <a:ext uri="{FF2B5EF4-FFF2-40B4-BE49-F238E27FC236}">
                  <a16:creationId xmlns:a16="http://schemas.microsoft.com/office/drawing/2014/main" id="{67287438-B756-4C61-B7B9-B7C4E52FCCE6}"/>
                </a:ext>
              </a:extLst>
            </p:cNvPr>
            <p:cNvSpPr>
              <a:spLocks/>
            </p:cNvSpPr>
            <p:nvPr/>
          </p:nvSpPr>
          <p:spPr bwMode="auto">
            <a:xfrm flipV="1">
              <a:off x="1727" y="1918"/>
              <a:ext cx="583" cy="84"/>
            </a:xfrm>
            <a:custGeom>
              <a:avLst/>
              <a:gdLst>
                <a:gd name="T0" fmla="*/ 0 w 21600"/>
                <a:gd name="T1" fmla="*/ 0 h 13185"/>
                <a:gd name="T2" fmla="*/ 0 w 21600"/>
                <a:gd name="T3" fmla="*/ 0 h 13185"/>
                <a:gd name="T4" fmla="*/ 0 w 21600"/>
                <a:gd name="T5" fmla="*/ 0 h 13185"/>
                <a:gd name="T6" fmla="*/ 0 60000 65536"/>
                <a:gd name="T7" fmla="*/ 0 60000 65536"/>
                <a:gd name="T8" fmla="*/ 0 60000 65536"/>
              </a:gdLst>
              <a:ahLst/>
              <a:cxnLst>
                <a:cxn ang="T6">
                  <a:pos x="T0" y="T1"/>
                </a:cxn>
                <a:cxn ang="T7">
                  <a:pos x="T2" y="T3"/>
                </a:cxn>
                <a:cxn ang="T8">
                  <a:pos x="T4" y="T5"/>
                </a:cxn>
              </a:cxnLst>
              <a:rect l="0" t="0" r="r" b="b"/>
              <a:pathLst>
                <a:path w="21600" h="13185" fill="none" extrusionOk="0">
                  <a:moveTo>
                    <a:pt x="21366" y="-1"/>
                  </a:moveTo>
                  <a:cubicBezTo>
                    <a:pt x="21522" y="1047"/>
                    <a:pt x="21600" y="2105"/>
                    <a:pt x="21600" y="3165"/>
                  </a:cubicBezTo>
                  <a:cubicBezTo>
                    <a:pt x="21600" y="6655"/>
                    <a:pt x="20754" y="10093"/>
                    <a:pt x="19135" y="13185"/>
                  </a:cubicBezTo>
                </a:path>
                <a:path w="21600" h="13185" stroke="0" extrusionOk="0">
                  <a:moveTo>
                    <a:pt x="21366" y="-1"/>
                  </a:moveTo>
                  <a:cubicBezTo>
                    <a:pt x="21522" y="1047"/>
                    <a:pt x="21600" y="2105"/>
                    <a:pt x="21600" y="3165"/>
                  </a:cubicBezTo>
                  <a:cubicBezTo>
                    <a:pt x="21600" y="6655"/>
                    <a:pt x="20754" y="10093"/>
                    <a:pt x="19135" y="13185"/>
                  </a:cubicBezTo>
                  <a:lnTo>
                    <a:pt x="0" y="3165"/>
                  </a:lnTo>
                  <a:lnTo>
                    <a:pt x="21366" y="-1"/>
                  </a:lnTo>
                  <a:close/>
                </a:path>
              </a:pathLst>
            </a:custGeom>
            <a:noFill/>
            <a:ln w="25400">
              <a:solidFill>
                <a:srgbClr val="FF00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LM Sans 10"/>
                <a:ea typeface="+mn-ea"/>
                <a:cs typeface="+mn-cs"/>
              </a:endParaRPr>
            </a:p>
          </p:txBody>
        </p:sp>
        <p:sp>
          <p:nvSpPr>
            <p:cNvPr id="29740" name="Arc 20">
              <a:extLst>
                <a:ext uri="{FF2B5EF4-FFF2-40B4-BE49-F238E27FC236}">
                  <a16:creationId xmlns:a16="http://schemas.microsoft.com/office/drawing/2014/main" id="{01B53437-D609-4D43-BA46-37CB62E4CB9C}"/>
                </a:ext>
              </a:extLst>
            </p:cNvPr>
            <p:cNvSpPr>
              <a:spLocks/>
            </p:cNvSpPr>
            <p:nvPr/>
          </p:nvSpPr>
          <p:spPr bwMode="auto">
            <a:xfrm flipH="1">
              <a:off x="2306" y="1937"/>
              <a:ext cx="305" cy="179"/>
            </a:xfrm>
            <a:custGeom>
              <a:avLst/>
              <a:gdLst>
                <a:gd name="T0" fmla="*/ 0 w 19051"/>
                <a:gd name="T1" fmla="*/ 0 h 21600"/>
                <a:gd name="T2" fmla="*/ 0 w 19051"/>
                <a:gd name="T3" fmla="*/ 0 h 21600"/>
                <a:gd name="T4" fmla="*/ 0 w 19051"/>
                <a:gd name="T5" fmla="*/ 0 h 21600"/>
                <a:gd name="T6" fmla="*/ 0 60000 65536"/>
                <a:gd name="T7" fmla="*/ 0 60000 65536"/>
                <a:gd name="T8" fmla="*/ 0 60000 65536"/>
              </a:gdLst>
              <a:ahLst/>
              <a:cxnLst>
                <a:cxn ang="T6">
                  <a:pos x="T0" y="T1"/>
                </a:cxn>
                <a:cxn ang="T7">
                  <a:pos x="T2" y="T3"/>
                </a:cxn>
                <a:cxn ang="T8">
                  <a:pos x="T4" y="T5"/>
                </a:cxn>
              </a:cxnLst>
              <a:rect l="0" t="0" r="r" b="b"/>
              <a:pathLst>
                <a:path w="19051" h="21600" fill="none" extrusionOk="0">
                  <a:moveTo>
                    <a:pt x="-1" y="103"/>
                  </a:moveTo>
                  <a:cubicBezTo>
                    <a:pt x="702" y="34"/>
                    <a:pt x="1408" y="-1"/>
                    <a:pt x="2114" y="0"/>
                  </a:cubicBezTo>
                  <a:cubicBezTo>
                    <a:pt x="8715" y="0"/>
                    <a:pt x="14954" y="3018"/>
                    <a:pt x="19051" y="8195"/>
                  </a:cubicBezTo>
                </a:path>
                <a:path w="19051" h="21600" stroke="0" extrusionOk="0">
                  <a:moveTo>
                    <a:pt x="-1" y="103"/>
                  </a:moveTo>
                  <a:cubicBezTo>
                    <a:pt x="702" y="34"/>
                    <a:pt x="1408" y="-1"/>
                    <a:pt x="2114" y="0"/>
                  </a:cubicBezTo>
                  <a:cubicBezTo>
                    <a:pt x="8715" y="0"/>
                    <a:pt x="14954" y="3018"/>
                    <a:pt x="19051" y="8195"/>
                  </a:cubicBezTo>
                  <a:lnTo>
                    <a:pt x="2114" y="21600"/>
                  </a:lnTo>
                  <a:lnTo>
                    <a:pt x="-1" y="103"/>
                  </a:lnTo>
                  <a:close/>
                </a:path>
              </a:pathLst>
            </a:custGeom>
            <a:noFill/>
            <a:ln w="25400">
              <a:solidFill>
                <a:srgbClr val="FF00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LM Sans 10"/>
                <a:ea typeface="+mn-ea"/>
                <a:cs typeface="+mn-cs"/>
              </a:endParaRPr>
            </a:p>
          </p:txBody>
        </p:sp>
        <p:sp>
          <p:nvSpPr>
            <p:cNvPr id="29741" name="Oval 21">
              <a:extLst>
                <a:ext uri="{FF2B5EF4-FFF2-40B4-BE49-F238E27FC236}">
                  <a16:creationId xmlns:a16="http://schemas.microsoft.com/office/drawing/2014/main" id="{CE05CC56-28FA-41F2-AACF-B15E45A9E40F}"/>
                </a:ext>
              </a:extLst>
            </p:cNvPr>
            <p:cNvSpPr>
              <a:spLocks noChangeArrowheads="1"/>
            </p:cNvSpPr>
            <p:nvPr/>
          </p:nvSpPr>
          <p:spPr bwMode="auto">
            <a:xfrm>
              <a:off x="722" y="2494"/>
              <a:ext cx="224" cy="126"/>
            </a:xfrm>
            <a:prstGeom prst="ellipse">
              <a:avLst/>
            </a:prstGeom>
            <a:noFill/>
            <a:ln w="25400">
              <a:solidFill>
                <a:srgbClr val="FF00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40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endParaRPr>
            </a:p>
          </p:txBody>
        </p:sp>
        <p:sp>
          <p:nvSpPr>
            <p:cNvPr id="29742" name="Line 22">
              <a:extLst>
                <a:ext uri="{FF2B5EF4-FFF2-40B4-BE49-F238E27FC236}">
                  <a16:creationId xmlns:a16="http://schemas.microsoft.com/office/drawing/2014/main" id="{E622D1DC-282C-4D96-AEF8-5718F094D824}"/>
                </a:ext>
              </a:extLst>
            </p:cNvPr>
            <p:cNvSpPr>
              <a:spLocks noChangeShapeType="1"/>
            </p:cNvSpPr>
            <p:nvPr/>
          </p:nvSpPr>
          <p:spPr bwMode="auto">
            <a:xfrm>
              <a:off x="954" y="2981"/>
              <a:ext cx="638" cy="388"/>
            </a:xfrm>
            <a:prstGeom prst="line">
              <a:avLst/>
            </a:prstGeom>
            <a:noFill/>
            <a:ln w="2540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LM Sans 10"/>
                <a:ea typeface="+mn-ea"/>
                <a:cs typeface="+mn-cs"/>
              </a:endParaRPr>
            </a:p>
          </p:txBody>
        </p:sp>
        <p:sp>
          <p:nvSpPr>
            <p:cNvPr id="29743" name="Line 23">
              <a:extLst>
                <a:ext uri="{FF2B5EF4-FFF2-40B4-BE49-F238E27FC236}">
                  <a16:creationId xmlns:a16="http://schemas.microsoft.com/office/drawing/2014/main" id="{09680DFB-C7DC-47C3-B0BD-CC4AB09CB901}"/>
                </a:ext>
              </a:extLst>
            </p:cNvPr>
            <p:cNvSpPr>
              <a:spLocks noChangeShapeType="1"/>
            </p:cNvSpPr>
            <p:nvPr/>
          </p:nvSpPr>
          <p:spPr bwMode="auto">
            <a:xfrm>
              <a:off x="1919" y="2273"/>
              <a:ext cx="52" cy="363"/>
            </a:xfrm>
            <a:prstGeom prst="line">
              <a:avLst/>
            </a:prstGeom>
            <a:noFill/>
            <a:ln w="25400">
              <a:solidFill>
                <a:srgbClr val="FF00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LM Sans 10"/>
                <a:ea typeface="+mn-ea"/>
                <a:cs typeface="+mn-cs"/>
              </a:endParaRPr>
            </a:p>
          </p:txBody>
        </p:sp>
        <p:sp>
          <p:nvSpPr>
            <p:cNvPr id="29744" name="Text Box 24">
              <a:extLst>
                <a:ext uri="{FF2B5EF4-FFF2-40B4-BE49-F238E27FC236}">
                  <a16:creationId xmlns:a16="http://schemas.microsoft.com/office/drawing/2014/main" id="{D5A9365A-445C-4DF2-8B7B-19999307201D}"/>
                </a:ext>
              </a:extLst>
            </p:cNvPr>
            <p:cNvSpPr txBox="1">
              <a:spLocks noChangeArrowheads="1"/>
            </p:cNvSpPr>
            <p:nvPr/>
          </p:nvSpPr>
          <p:spPr bwMode="auto">
            <a:xfrm>
              <a:off x="2489" y="3487"/>
              <a:ext cx="905"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srgbClr val="FFCC00"/>
                  </a:solidFill>
                  <a:effectLst/>
                  <a:uLnTx/>
                  <a:uFillTx/>
                  <a:latin typeface="Helvetica" panose="020B0604020202020204" pitchFamily="34" charset="0"/>
                  <a:ea typeface="ＭＳ Ｐゴシック" panose="020B0600070205080204" pitchFamily="34" charset="-128"/>
                  <a:cs typeface="+mn-cs"/>
                </a:rPr>
                <a:t>TANDEMS</a:t>
              </a:r>
            </a:p>
          </p:txBody>
        </p:sp>
      </p:grpSp>
      <p:sp>
        <p:nvSpPr>
          <p:cNvPr id="470041" name="Oval 25">
            <a:extLst>
              <a:ext uri="{FF2B5EF4-FFF2-40B4-BE49-F238E27FC236}">
                <a16:creationId xmlns:a16="http://schemas.microsoft.com/office/drawing/2014/main" id="{D976B0B0-3BED-4B80-89E7-1E14465BC61F}"/>
              </a:ext>
            </a:extLst>
          </p:cNvPr>
          <p:cNvSpPr>
            <a:spLocks noChangeArrowheads="1"/>
          </p:cNvSpPr>
          <p:nvPr/>
        </p:nvSpPr>
        <p:spPr bwMode="auto">
          <a:xfrm>
            <a:off x="5334001" y="2878139"/>
            <a:ext cx="152400" cy="152400"/>
          </a:xfrm>
          <a:prstGeom prst="ellipse">
            <a:avLst/>
          </a:prstGeom>
          <a:solidFill>
            <a:srgbClr val="FFFF3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40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endParaRPr>
          </a:p>
        </p:txBody>
      </p:sp>
      <p:sp>
        <p:nvSpPr>
          <p:cNvPr id="470042" name="Oval 26">
            <a:extLst>
              <a:ext uri="{FF2B5EF4-FFF2-40B4-BE49-F238E27FC236}">
                <a16:creationId xmlns:a16="http://schemas.microsoft.com/office/drawing/2014/main" id="{8964D722-F411-47C1-99B3-A5F6BC4B1EAC}"/>
              </a:ext>
            </a:extLst>
          </p:cNvPr>
          <p:cNvSpPr>
            <a:spLocks noChangeArrowheads="1"/>
          </p:cNvSpPr>
          <p:nvPr/>
        </p:nvSpPr>
        <p:spPr bwMode="auto">
          <a:xfrm>
            <a:off x="6705601" y="5316538"/>
            <a:ext cx="152400" cy="152400"/>
          </a:xfrm>
          <a:prstGeom prst="ellipse">
            <a:avLst/>
          </a:prstGeom>
          <a:solidFill>
            <a:srgbClr val="FD3FE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40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endParaRPr>
          </a:p>
        </p:txBody>
      </p:sp>
      <p:sp>
        <p:nvSpPr>
          <p:cNvPr id="470043" name="Oval 27">
            <a:extLst>
              <a:ext uri="{FF2B5EF4-FFF2-40B4-BE49-F238E27FC236}">
                <a16:creationId xmlns:a16="http://schemas.microsoft.com/office/drawing/2014/main" id="{45D2CA01-FCFF-4046-A9BE-3CE801CA53E2}"/>
              </a:ext>
            </a:extLst>
          </p:cNvPr>
          <p:cNvSpPr>
            <a:spLocks noChangeArrowheads="1"/>
          </p:cNvSpPr>
          <p:nvPr/>
        </p:nvSpPr>
        <p:spPr bwMode="auto">
          <a:xfrm>
            <a:off x="5105401" y="3030538"/>
            <a:ext cx="152400" cy="152400"/>
          </a:xfrm>
          <a:prstGeom prst="ellipse">
            <a:avLst/>
          </a:prstGeom>
          <a:solidFill>
            <a:srgbClr val="FFFF3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40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endParaRPr>
          </a:p>
        </p:txBody>
      </p:sp>
      <p:sp>
        <p:nvSpPr>
          <p:cNvPr id="470044" name="Oval 28">
            <a:extLst>
              <a:ext uri="{FF2B5EF4-FFF2-40B4-BE49-F238E27FC236}">
                <a16:creationId xmlns:a16="http://schemas.microsoft.com/office/drawing/2014/main" id="{7FF524FD-8B8A-43E3-AFDE-569209AA2CF7}"/>
              </a:ext>
            </a:extLst>
          </p:cNvPr>
          <p:cNvSpPr>
            <a:spLocks noChangeArrowheads="1"/>
          </p:cNvSpPr>
          <p:nvPr/>
        </p:nvSpPr>
        <p:spPr bwMode="auto">
          <a:xfrm>
            <a:off x="4876801" y="2878139"/>
            <a:ext cx="152400" cy="152400"/>
          </a:xfrm>
          <a:prstGeom prst="ellipse">
            <a:avLst/>
          </a:prstGeom>
          <a:solidFill>
            <a:srgbClr val="5DA7F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40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endParaRPr>
          </a:p>
        </p:txBody>
      </p:sp>
      <p:sp>
        <p:nvSpPr>
          <p:cNvPr id="470045" name="Oval 29">
            <a:extLst>
              <a:ext uri="{FF2B5EF4-FFF2-40B4-BE49-F238E27FC236}">
                <a16:creationId xmlns:a16="http://schemas.microsoft.com/office/drawing/2014/main" id="{3D9A1CE6-738A-4689-BC3F-F24F35A5AFB6}"/>
              </a:ext>
            </a:extLst>
          </p:cNvPr>
          <p:cNvSpPr>
            <a:spLocks noChangeArrowheads="1"/>
          </p:cNvSpPr>
          <p:nvPr/>
        </p:nvSpPr>
        <p:spPr bwMode="auto">
          <a:xfrm>
            <a:off x="5105401" y="3030538"/>
            <a:ext cx="152400" cy="152400"/>
          </a:xfrm>
          <a:prstGeom prst="ellipse">
            <a:avLst/>
          </a:prstGeom>
          <a:solidFill>
            <a:srgbClr val="5DA7F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40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endParaRPr>
          </a:p>
        </p:txBody>
      </p:sp>
      <p:sp>
        <p:nvSpPr>
          <p:cNvPr id="470047" name="Line 31">
            <a:extLst>
              <a:ext uri="{FF2B5EF4-FFF2-40B4-BE49-F238E27FC236}">
                <a16:creationId xmlns:a16="http://schemas.microsoft.com/office/drawing/2014/main" id="{69C87D53-3578-416A-9A56-FE1E5517C03F}"/>
              </a:ext>
            </a:extLst>
          </p:cNvPr>
          <p:cNvSpPr>
            <a:spLocks noChangeShapeType="1"/>
          </p:cNvSpPr>
          <p:nvPr/>
        </p:nvSpPr>
        <p:spPr bwMode="auto">
          <a:xfrm>
            <a:off x="5181600" y="1430338"/>
            <a:ext cx="1752600" cy="1524000"/>
          </a:xfrm>
          <a:prstGeom prst="line">
            <a:avLst/>
          </a:prstGeom>
          <a:noFill/>
          <a:ln w="38100">
            <a:solidFill>
              <a:srgbClr val="FD3FEB"/>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LM Sans 10"/>
              <a:ea typeface="+mn-ea"/>
              <a:cs typeface="+mn-cs"/>
            </a:endParaRPr>
          </a:p>
        </p:txBody>
      </p:sp>
      <p:sp>
        <p:nvSpPr>
          <p:cNvPr id="470048" name="Text Box 32">
            <a:extLst>
              <a:ext uri="{FF2B5EF4-FFF2-40B4-BE49-F238E27FC236}">
                <a16:creationId xmlns:a16="http://schemas.microsoft.com/office/drawing/2014/main" id="{86DD2844-E8D7-4036-8E5A-F0A99FAFACE7}"/>
              </a:ext>
            </a:extLst>
          </p:cNvPr>
          <p:cNvSpPr txBox="1">
            <a:spLocks noChangeArrowheads="1"/>
          </p:cNvSpPr>
          <p:nvPr/>
        </p:nvSpPr>
        <p:spPr bwMode="auto">
          <a:xfrm>
            <a:off x="5619750" y="1582738"/>
            <a:ext cx="8386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D3FEB"/>
                </a:solidFill>
                <a:effectLst/>
                <a:uLnTx/>
                <a:uFillTx/>
                <a:latin typeface="Arial" panose="020B0604020202020204" pitchFamily="34" charset="0"/>
                <a:ea typeface="ＭＳ Ｐゴシック" panose="020B0600070205080204" pitchFamily="34" charset="-128"/>
                <a:cs typeface="+mn-cs"/>
              </a:rPr>
              <a:t>1 mile</a:t>
            </a:r>
          </a:p>
        </p:txBody>
      </p:sp>
      <p:grpSp>
        <p:nvGrpSpPr>
          <p:cNvPr id="470051" name="Group 35">
            <a:extLst>
              <a:ext uri="{FF2B5EF4-FFF2-40B4-BE49-F238E27FC236}">
                <a16:creationId xmlns:a16="http://schemas.microsoft.com/office/drawing/2014/main" id="{F3154C43-C0FA-47B1-A4D8-B24F2A113EF8}"/>
              </a:ext>
            </a:extLst>
          </p:cNvPr>
          <p:cNvGrpSpPr>
            <a:grpSpLocks/>
          </p:cNvGrpSpPr>
          <p:nvPr/>
        </p:nvGrpSpPr>
        <p:grpSpPr bwMode="auto">
          <a:xfrm>
            <a:off x="3048000" y="1658939"/>
            <a:ext cx="5791200" cy="1219200"/>
            <a:chOff x="960" y="1056"/>
            <a:chExt cx="3648" cy="768"/>
          </a:xfrm>
        </p:grpSpPr>
        <p:sp>
          <p:nvSpPr>
            <p:cNvPr id="29718" name="Text Box 36">
              <a:extLst>
                <a:ext uri="{FF2B5EF4-FFF2-40B4-BE49-F238E27FC236}">
                  <a16:creationId xmlns:a16="http://schemas.microsoft.com/office/drawing/2014/main" id="{ED0AFC7B-3DB0-4DEF-8FF3-664240FC9391}"/>
                </a:ext>
              </a:extLst>
            </p:cNvPr>
            <p:cNvSpPr txBox="1">
              <a:spLocks noChangeArrowheads="1"/>
            </p:cNvSpPr>
            <p:nvPr/>
          </p:nvSpPr>
          <p:spPr bwMode="auto">
            <a:xfrm>
              <a:off x="1872" y="1305"/>
              <a:ext cx="1772" cy="233"/>
            </a:xfrm>
            <a:prstGeom prst="rect">
              <a:avLst/>
            </a:prstGeom>
            <a:solidFill>
              <a:srgbClr val="095D1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33CCFF"/>
                  </a:solidFill>
                  <a:effectLst/>
                  <a:uLnTx/>
                  <a:uFillTx/>
                  <a:latin typeface="Arial" panose="020B0604020202020204" pitchFamily="34" charset="0"/>
                  <a:ea typeface="ＭＳ Ｐゴシック" panose="020B0600070205080204" pitchFamily="34" charset="-128"/>
                  <a:cs typeface="+mn-cs"/>
                </a:rPr>
                <a:t>Au+Au @ </a:t>
              </a:r>
              <a:r>
                <a:rPr kumimoji="0" lang="en-US" altLang="en-US" sz="1800" b="1" i="0" u="none" strike="noStrike" kern="1200" cap="none" spc="0" normalizeH="0" baseline="0" noProof="0">
                  <a:ln>
                    <a:noFill/>
                  </a:ln>
                  <a:solidFill>
                    <a:srgbClr val="33CCFF"/>
                  </a:solidFill>
                  <a:effectLst/>
                  <a:uLnTx/>
                  <a:uFillTx/>
                  <a:latin typeface="Arial" panose="020B0604020202020204" pitchFamily="34" charset="0"/>
                  <a:ea typeface="ＭＳ Ｐゴシック" panose="020B0600070205080204" pitchFamily="34" charset="-128"/>
                  <a:cs typeface="+mn-cs"/>
                  <a:sym typeface="Symbol" panose="05050102010706020507" pitchFamily="18" charset="2"/>
                </a:rPr>
                <a:t></a:t>
              </a:r>
              <a:r>
                <a:rPr kumimoji="0" lang="en-US" altLang="en-US" sz="1800" b="1" i="0" u="none" strike="noStrike" kern="1200" cap="none" spc="0" normalizeH="0" baseline="0" noProof="0">
                  <a:ln>
                    <a:noFill/>
                  </a:ln>
                  <a:solidFill>
                    <a:srgbClr val="33CCFF"/>
                  </a:solidFill>
                  <a:effectLst/>
                  <a:uLnTx/>
                  <a:uFillTx/>
                  <a:latin typeface="Arial" panose="020B0604020202020204" pitchFamily="34" charset="0"/>
                  <a:ea typeface="ＭＳ Ｐゴシック" panose="020B0600070205080204" pitchFamily="34" charset="-128"/>
                  <a:cs typeface="+mn-cs"/>
                </a:rPr>
                <a:t>s</a:t>
              </a:r>
              <a:r>
                <a:rPr kumimoji="0" lang="en-US" altLang="en-US" sz="1800" b="1" i="0" u="none" strike="noStrike" kern="1200" cap="none" spc="0" normalizeH="0" baseline="-25000" noProof="0">
                  <a:ln>
                    <a:noFill/>
                  </a:ln>
                  <a:solidFill>
                    <a:srgbClr val="33CCFF"/>
                  </a:solidFill>
                  <a:effectLst/>
                  <a:uLnTx/>
                  <a:uFillTx/>
                  <a:latin typeface="Arial" panose="020B0604020202020204" pitchFamily="34" charset="0"/>
                  <a:ea typeface="ＭＳ Ｐゴシック" panose="020B0600070205080204" pitchFamily="34" charset="-128"/>
                  <a:cs typeface="+mn-cs"/>
                </a:rPr>
                <a:t>NN</a:t>
              </a:r>
              <a:r>
                <a:rPr kumimoji="0" lang="en-US" altLang="en-US" sz="1800" b="1" i="0" u="none" strike="noStrike" kern="1200" cap="none" spc="0" normalizeH="0" baseline="0" noProof="0">
                  <a:ln>
                    <a:noFill/>
                  </a:ln>
                  <a:solidFill>
                    <a:srgbClr val="33CCFF"/>
                  </a:solidFill>
                  <a:effectLst/>
                  <a:uLnTx/>
                  <a:uFillTx/>
                  <a:latin typeface="Arial" panose="020B0604020202020204" pitchFamily="34" charset="0"/>
                  <a:ea typeface="ＭＳ Ｐゴシック" panose="020B0600070205080204" pitchFamily="34" charset="-128"/>
                  <a:cs typeface="+mn-cs"/>
                </a:rPr>
                <a:t>=200 GeV</a:t>
              </a:r>
            </a:p>
          </p:txBody>
        </p:sp>
        <p:sp>
          <p:nvSpPr>
            <p:cNvPr id="29719" name="Line 37">
              <a:extLst>
                <a:ext uri="{FF2B5EF4-FFF2-40B4-BE49-F238E27FC236}">
                  <a16:creationId xmlns:a16="http://schemas.microsoft.com/office/drawing/2014/main" id="{72E8F4FE-CEA2-4FFF-A539-4E7732BDD1BF}"/>
                </a:ext>
              </a:extLst>
            </p:cNvPr>
            <p:cNvSpPr>
              <a:spLocks noChangeShapeType="1"/>
            </p:cNvSpPr>
            <p:nvPr/>
          </p:nvSpPr>
          <p:spPr bwMode="auto">
            <a:xfrm flipH="1" flipV="1">
              <a:off x="2208" y="1056"/>
              <a:ext cx="336" cy="288"/>
            </a:xfrm>
            <a:prstGeom prst="line">
              <a:avLst/>
            </a:prstGeom>
            <a:noFill/>
            <a:ln w="3810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LM Sans 10"/>
                <a:ea typeface="+mn-ea"/>
                <a:cs typeface="+mn-cs"/>
              </a:endParaRPr>
            </a:p>
          </p:txBody>
        </p:sp>
        <p:sp>
          <p:nvSpPr>
            <p:cNvPr id="29720" name="Line 38">
              <a:extLst>
                <a:ext uri="{FF2B5EF4-FFF2-40B4-BE49-F238E27FC236}">
                  <a16:creationId xmlns:a16="http://schemas.microsoft.com/office/drawing/2014/main" id="{88EE1958-4805-4E3A-939C-D93519D5AF22}"/>
                </a:ext>
              </a:extLst>
            </p:cNvPr>
            <p:cNvSpPr>
              <a:spLocks noChangeShapeType="1"/>
            </p:cNvSpPr>
            <p:nvPr/>
          </p:nvSpPr>
          <p:spPr bwMode="auto">
            <a:xfrm flipH="1" flipV="1">
              <a:off x="960" y="1488"/>
              <a:ext cx="912" cy="0"/>
            </a:xfrm>
            <a:prstGeom prst="line">
              <a:avLst/>
            </a:prstGeom>
            <a:noFill/>
            <a:ln w="3810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LM Sans 10"/>
                <a:ea typeface="+mn-ea"/>
                <a:cs typeface="+mn-cs"/>
              </a:endParaRPr>
            </a:p>
          </p:txBody>
        </p:sp>
        <p:sp>
          <p:nvSpPr>
            <p:cNvPr id="29721" name="Line 39">
              <a:extLst>
                <a:ext uri="{FF2B5EF4-FFF2-40B4-BE49-F238E27FC236}">
                  <a16:creationId xmlns:a16="http://schemas.microsoft.com/office/drawing/2014/main" id="{FBFF2120-88C1-44C9-84AF-719C624ADA52}"/>
                </a:ext>
              </a:extLst>
            </p:cNvPr>
            <p:cNvSpPr>
              <a:spLocks noChangeShapeType="1"/>
            </p:cNvSpPr>
            <p:nvPr/>
          </p:nvSpPr>
          <p:spPr bwMode="auto">
            <a:xfrm flipH="1">
              <a:off x="2496" y="1536"/>
              <a:ext cx="240" cy="288"/>
            </a:xfrm>
            <a:prstGeom prst="line">
              <a:avLst/>
            </a:prstGeom>
            <a:noFill/>
            <a:ln w="3810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LM Sans 10"/>
                <a:ea typeface="+mn-ea"/>
                <a:cs typeface="+mn-cs"/>
              </a:endParaRPr>
            </a:p>
          </p:txBody>
        </p:sp>
        <p:sp>
          <p:nvSpPr>
            <p:cNvPr id="29722" name="Line 40">
              <a:extLst>
                <a:ext uri="{FF2B5EF4-FFF2-40B4-BE49-F238E27FC236}">
                  <a16:creationId xmlns:a16="http://schemas.microsoft.com/office/drawing/2014/main" id="{7EA11A60-04FC-4301-BA7D-42604275E7AE}"/>
                </a:ext>
              </a:extLst>
            </p:cNvPr>
            <p:cNvSpPr>
              <a:spLocks noChangeShapeType="1"/>
            </p:cNvSpPr>
            <p:nvPr/>
          </p:nvSpPr>
          <p:spPr bwMode="auto">
            <a:xfrm flipV="1">
              <a:off x="3648" y="1344"/>
              <a:ext cx="960" cy="48"/>
            </a:xfrm>
            <a:prstGeom prst="line">
              <a:avLst/>
            </a:prstGeom>
            <a:noFill/>
            <a:ln w="38100">
              <a:solidFill>
                <a:srgbClr val="33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LM Sans 10"/>
                <a:ea typeface="+mn-ea"/>
                <a:cs typeface="+mn-cs"/>
              </a:endParaRPr>
            </a:p>
          </p:txBody>
        </p:sp>
      </p:grpSp>
      <p:sp>
        <p:nvSpPr>
          <p:cNvPr id="2" name="Title 1">
            <a:extLst>
              <a:ext uri="{FF2B5EF4-FFF2-40B4-BE49-F238E27FC236}">
                <a16:creationId xmlns:a16="http://schemas.microsoft.com/office/drawing/2014/main" id="{1C86A91B-2668-9802-26E9-BAB36CE6A9DA}"/>
              </a:ext>
            </a:extLst>
          </p:cNvPr>
          <p:cNvSpPr>
            <a:spLocks noGrp="1"/>
          </p:cNvSpPr>
          <p:nvPr>
            <p:ph type="title"/>
          </p:nvPr>
        </p:nvSpPr>
        <p:spPr>
          <a:xfrm>
            <a:off x="370542" y="1"/>
            <a:ext cx="10051415" cy="1165085"/>
          </a:xfrm>
        </p:spPr>
        <p:txBody>
          <a:bodyPr>
            <a:normAutofit/>
          </a:bodyPr>
          <a:lstStyle/>
          <a:p>
            <a:r>
              <a:rPr lang="en-US" sz="3400" b="1" dirty="0"/>
              <a:t>Relativistic Heavy Ion Collider (RHIC): 2000-2025</a:t>
            </a:r>
          </a:p>
        </p:txBody>
      </p:sp>
      <p:cxnSp>
        <p:nvCxnSpPr>
          <p:cNvPr id="4" name="Straight Connector 3">
            <a:extLst>
              <a:ext uri="{FF2B5EF4-FFF2-40B4-BE49-F238E27FC236}">
                <a16:creationId xmlns:a16="http://schemas.microsoft.com/office/drawing/2014/main" id="{0231C699-FF74-F9A9-B323-C4C405A727D3}"/>
              </a:ext>
            </a:extLst>
          </p:cNvPr>
          <p:cNvCxnSpPr/>
          <p:nvPr/>
        </p:nvCxnSpPr>
        <p:spPr>
          <a:xfrm>
            <a:off x="517792" y="914400"/>
            <a:ext cx="11362422"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70049" name="Arc 33">
            <a:extLst>
              <a:ext uri="{FF2B5EF4-FFF2-40B4-BE49-F238E27FC236}">
                <a16:creationId xmlns:a16="http://schemas.microsoft.com/office/drawing/2014/main" id="{CD3174C3-82D8-441B-A61B-E43AF397B698}"/>
              </a:ext>
            </a:extLst>
          </p:cNvPr>
          <p:cNvSpPr>
            <a:spLocks/>
          </p:cNvSpPr>
          <p:nvPr/>
        </p:nvSpPr>
        <p:spPr bwMode="auto">
          <a:xfrm flipV="1">
            <a:off x="7467600" y="2725738"/>
            <a:ext cx="1905000" cy="3810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38100">
            <a:solidFill>
              <a:srgbClr val="FD3FEB"/>
            </a:solidFill>
            <a:round/>
            <a:headEnd type="triangle" w="lg"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LM Sans 10"/>
              <a:ea typeface="+mn-ea"/>
              <a:cs typeface="+mn-cs"/>
            </a:endParaRPr>
          </a:p>
        </p:txBody>
      </p:sp>
      <p:sp>
        <p:nvSpPr>
          <p:cNvPr id="470050" name="Text Box 34">
            <a:extLst>
              <a:ext uri="{FF2B5EF4-FFF2-40B4-BE49-F238E27FC236}">
                <a16:creationId xmlns:a16="http://schemas.microsoft.com/office/drawing/2014/main" id="{B334FE97-969B-462B-B8DE-0E25FEDED279}"/>
              </a:ext>
            </a:extLst>
          </p:cNvPr>
          <p:cNvSpPr txBox="1">
            <a:spLocks noChangeArrowheads="1"/>
          </p:cNvSpPr>
          <p:nvPr/>
        </p:nvSpPr>
        <p:spPr bwMode="auto">
          <a:xfrm>
            <a:off x="7639050" y="3121025"/>
            <a:ext cx="16001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b="1">
                <a:solidFill>
                  <a:schemeClr val="bg1"/>
                </a:solidFill>
                <a:latin typeface="Arial" panose="020B0604020202020204" pitchFamily="34" charset="0"/>
                <a:ea typeface="ＭＳ Ｐゴシック" panose="020B0600070205080204" pitchFamily="34" charset="-128"/>
              </a:defRPr>
            </a:lvl1pPr>
            <a:lvl2pPr marL="742950" indent="-285750">
              <a:defRPr sz="4000" b="1">
                <a:solidFill>
                  <a:schemeClr val="bg1"/>
                </a:solidFill>
                <a:latin typeface="Arial" panose="020B0604020202020204" pitchFamily="34" charset="0"/>
                <a:ea typeface="ＭＳ Ｐゴシック" panose="020B0600070205080204" pitchFamily="34" charset="-128"/>
              </a:defRPr>
            </a:lvl2pPr>
            <a:lvl3pPr marL="1143000" indent="-228600">
              <a:defRPr sz="4000" b="1">
                <a:solidFill>
                  <a:schemeClr val="bg1"/>
                </a:solidFill>
                <a:latin typeface="Arial" panose="020B0604020202020204" pitchFamily="34" charset="0"/>
                <a:ea typeface="ＭＳ Ｐゴシック" panose="020B0600070205080204" pitchFamily="34" charset="-128"/>
              </a:defRPr>
            </a:lvl3pPr>
            <a:lvl4pPr marL="1600200" indent="-228600">
              <a:defRPr sz="4000" b="1">
                <a:solidFill>
                  <a:schemeClr val="bg1"/>
                </a:solidFill>
                <a:latin typeface="Arial" panose="020B0604020202020204" pitchFamily="34" charset="0"/>
                <a:ea typeface="ＭＳ Ｐゴシック" panose="020B0600070205080204" pitchFamily="34" charset="-128"/>
              </a:defRPr>
            </a:lvl4pPr>
            <a:lvl5pPr marL="2057400" indent="-228600">
              <a:defRPr sz="40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000" b="1">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D3FEB"/>
                </a:solidFill>
                <a:effectLst/>
                <a:uLnTx/>
                <a:uFillTx/>
                <a:latin typeface="Arial" panose="020B0604020202020204" pitchFamily="34" charset="0"/>
                <a:ea typeface="ＭＳ Ｐゴシック" panose="020B0600070205080204" pitchFamily="34" charset="-128"/>
                <a:cs typeface="+mn-cs"/>
              </a:rPr>
              <a:t>v = 0.99995</a:t>
            </a:r>
            <a:r>
              <a:rPr kumimoji="0" lang="en-US" altLang="en-US" sz="1800" b="1" i="0" u="none" strike="noStrike" kern="1200" cap="none" spc="0" normalizeH="0" baseline="0" noProof="0" dirty="0">
                <a:ln>
                  <a:noFill/>
                </a:ln>
                <a:solidFill>
                  <a:srgbClr val="FD3FEB"/>
                </a:solidFill>
                <a:effectLst/>
                <a:uLnTx/>
                <a:uFillTx/>
                <a:latin typeface="Arial" panose="020B0604020202020204" pitchFamily="34" charset="0"/>
                <a:ea typeface="ＭＳ Ｐゴシック" panose="020B0600070205080204" pitchFamily="34" charset="-128"/>
                <a:cs typeface="+mn-cs"/>
                <a:sym typeface="Symbol" panose="05050102010706020507" pitchFamily="18" charset="2"/>
              </a:rPr>
              <a:t></a:t>
            </a:r>
            <a:r>
              <a:rPr kumimoji="0" lang="en-US" altLang="en-US" sz="1800" b="1" i="0" u="none" strike="noStrike" kern="1200" cap="none" spc="0" normalizeH="0" baseline="0" noProof="0" dirty="0">
                <a:ln>
                  <a:noFill/>
                </a:ln>
                <a:solidFill>
                  <a:srgbClr val="FD3FEB"/>
                </a:solidFill>
                <a:effectLst/>
                <a:uLnTx/>
                <a:uFillTx/>
                <a:latin typeface="Arial" panose="020B0604020202020204" pitchFamily="34" charset="0"/>
                <a:ea typeface="ＭＳ Ｐゴシック" panose="020B0600070205080204" pitchFamily="34" charset="-128"/>
                <a:cs typeface="+mn-cs"/>
              </a:rPr>
              <a:t>c</a:t>
            </a:r>
          </a:p>
        </p:txBody>
      </p:sp>
      <p:sp>
        <p:nvSpPr>
          <p:cNvPr id="11" name="Rectangle 10">
            <a:extLst>
              <a:ext uri="{FF2B5EF4-FFF2-40B4-BE49-F238E27FC236}">
                <a16:creationId xmlns:a16="http://schemas.microsoft.com/office/drawing/2014/main" id="{2BCDE194-774D-B884-72B7-D1FBDF9BAFEC}"/>
              </a:ext>
            </a:extLst>
          </p:cNvPr>
          <p:cNvSpPr/>
          <p:nvPr/>
        </p:nvSpPr>
        <p:spPr>
          <a:xfrm>
            <a:off x="11105002" y="6356733"/>
            <a:ext cx="694063" cy="4039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M Sans 10"/>
              <a:ea typeface="+mn-ea"/>
              <a:cs typeface="+mn-cs"/>
            </a:endParaRPr>
          </a:p>
        </p:txBody>
      </p:sp>
      <p:sp>
        <p:nvSpPr>
          <p:cNvPr id="12" name="TextBox 11">
            <a:extLst>
              <a:ext uri="{FF2B5EF4-FFF2-40B4-BE49-F238E27FC236}">
                <a16:creationId xmlns:a16="http://schemas.microsoft.com/office/drawing/2014/main" id="{CB8377EA-021D-E7CC-F491-C9F7072AA49E}"/>
              </a:ext>
            </a:extLst>
          </p:cNvPr>
          <p:cNvSpPr txBox="1"/>
          <p:nvPr/>
        </p:nvSpPr>
        <p:spPr>
          <a:xfrm>
            <a:off x="11405961" y="6430828"/>
            <a:ext cx="4187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LM Sans 10"/>
                <a:ea typeface="+mn-ea"/>
                <a:cs typeface="+mn-cs"/>
              </a:rPr>
              <a:t>11</a:t>
            </a:r>
          </a:p>
        </p:txBody>
      </p:sp>
      <p:sp>
        <p:nvSpPr>
          <p:cNvPr id="7" name="TextBox 6">
            <a:extLst>
              <a:ext uri="{FF2B5EF4-FFF2-40B4-BE49-F238E27FC236}">
                <a16:creationId xmlns:a16="http://schemas.microsoft.com/office/drawing/2014/main" id="{108D52C9-E260-DE92-9B04-A1240FE88878}"/>
              </a:ext>
            </a:extLst>
          </p:cNvPr>
          <p:cNvSpPr txBox="1"/>
          <p:nvPr/>
        </p:nvSpPr>
        <p:spPr>
          <a:xfrm>
            <a:off x="921689" y="6189976"/>
            <a:ext cx="1048427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outerShdw blurRad="38100" dist="38100" dir="2700000" algn="tl">
                    <a:srgbClr val="DDDDDD"/>
                  </a:outerShdw>
                </a:effectLst>
                <a:uLnTx/>
                <a:uFillTx/>
                <a:latin typeface="Times New Roman" pitchFamily="18" charset="0"/>
                <a:ea typeface="+mn-ea"/>
                <a:cs typeface="Times New Roman" pitchFamily="18" charset="0"/>
              </a:rPr>
              <a:t>2005: Quark-Gluon Matter (</a:t>
            </a:r>
            <a:r>
              <a:rPr kumimoji="0" lang="en-US"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Plasma</a:t>
            </a:r>
            <a:r>
              <a:rPr kumimoji="0" lang="en-US" sz="3200" b="1" i="0" u="none" strike="noStrike" kern="0" cap="none" spc="0" normalizeH="0" baseline="0" noProof="0" dirty="0">
                <a:ln>
                  <a:noFill/>
                </a:ln>
                <a:solidFill>
                  <a:srgbClr val="C00000"/>
                </a:solidFill>
                <a:effectLst>
                  <a:outerShdw blurRad="38100" dist="38100" dir="2700000" algn="tl">
                    <a:srgbClr val="DDDDDD"/>
                  </a:outerShdw>
                </a:effectLst>
                <a:uLnTx/>
                <a:uFillTx/>
                <a:latin typeface="Times New Roman" pitchFamily="18" charset="0"/>
                <a:ea typeface="+mn-ea"/>
                <a:cs typeface="Times New Roman" pitchFamily="18" charset="0"/>
              </a:rPr>
              <a:t>) is a “perfect liquid”</a:t>
            </a:r>
            <a:endParaRPr kumimoji="0" lang="ru-RU" sz="1800" b="0" i="0" u="none" strike="noStrike" kern="1200" cap="none" spc="0" normalizeH="0" baseline="0" noProof="0" dirty="0">
              <a:ln>
                <a:noFill/>
              </a:ln>
              <a:solidFill>
                <a:prstClr val="black"/>
              </a:solidFill>
              <a:effectLst/>
              <a:uLnTx/>
              <a:uFillTx/>
              <a:latin typeface="LM Sans 10"/>
              <a:ea typeface="+mn-ea"/>
              <a:cs typeface="+mn-cs"/>
            </a:endParaRPr>
          </a:p>
        </p:txBody>
      </p:sp>
      <p:cxnSp>
        <p:nvCxnSpPr>
          <p:cNvPr id="5" name="Прямая соединительная линия 4">
            <a:extLst>
              <a:ext uri="{FF2B5EF4-FFF2-40B4-BE49-F238E27FC236}">
                <a16:creationId xmlns:a16="http://schemas.microsoft.com/office/drawing/2014/main" id="{98758764-A5F1-3792-C398-656E13549B00}"/>
              </a:ext>
            </a:extLst>
          </p:cNvPr>
          <p:cNvCxnSpPr/>
          <p:nvPr/>
        </p:nvCxnSpPr>
        <p:spPr>
          <a:xfrm flipH="1">
            <a:off x="6096000" y="6356733"/>
            <a:ext cx="1212850" cy="258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id="{51C29933-CC1D-5523-4728-BD6C93639E74}"/>
              </a:ext>
            </a:extLst>
          </p:cNvPr>
          <p:cNvCxnSpPr/>
          <p:nvPr/>
        </p:nvCxnSpPr>
        <p:spPr>
          <a:xfrm>
            <a:off x="6039095" y="6189976"/>
            <a:ext cx="1428505" cy="425518"/>
          </a:xfrm>
          <a:prstGeom prst="line">
            <a:avLst/>
          </a:prstGeom>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8D02FDC9-0256-9813-61BA-8410F00DB4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1457" y="3811643"/>
            <a:ext cx="3379131" cy="2240290"/>
          </a:xfrm>
          <a:prstGeom prst="rect">
            <a:avLst/>
          </a:prstGeom>
        </p:spPr>
      </p:pic>
    </p:spTree>
    <p:custDataLst>
      <p:tags r:id="rId1"/>
    </p:custDataLst>
    <p:extLst>
      <p:ext uri="{BB962C8B-B14F-4D97-AF65-F5344CB8AC3E}">
        <p14:creationId xmlns:p14="http://schemas.microsoft.com/office/powerpoint/2010/main" val="59170900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fill="hold" grpId="0" nodeType="clickEffect">
                                  <p:stCondLst>
                                    <p:cond delay="0"/>
                                  </p:stCondLst>
                                  <p:childTnLst>
                                    <p:animMotion origin="layout" path="M 5.E-6 1.11111E-6 C -0.03108 -0.00162 -0.06216 -0.00324 -0.09167 -0.00556 C -0.12119 -0.00787 -0.15226 -0.01134 -0.17709 -0.01389 C -0.20191 -0.01644 -0.22223 -0.01922 -0.24063 -0.02084 C -0.25921 -0.02246 -0.27448 -0.01875 -0.28855 -0.02361 C -0.30261 -0.02847 -0.31233 -0.04097 -0.325 -0.05 C -0.33768 -0.05903 -0.35452 -0.07014 -0.36459 -0.07778 C -0.37466 -0.08542 -0.37935 -0.09097 -0.38542 -0.09584 C -0.3915 -0.1007 -0.3948 -0.09792 -0.40105 -0.10695 C -0.4073 -0.11597 -0.41806 -0.14005 -0.42292 -0.15 C -0.42778 -0.15996 -0.42709 -0.15996 -0.43021 -0.16667 C -0.43334 -0.17338 -0.43924 -0.18357 -0.44167 -0.19028 C -0.4441 -0.19699 -0.44532 -0.20139 -0.4448 -0.20695 C -0.44428 -0.2125 -0.4415 -0.2206 -0.43855 -0.22361 C -0.4356 -0.22662 -0.43125 -0.2257 -0.42709 -0.225 C -0.42292 -0.22431 -0.4165 -0.22176 -0.41355 -0.21945 C -0.4106 -0.21713 -0.40973 -0.21412 -0.40938 -0.21111 C -0.40903 -0.2081 -0.40869 -0.20371 -0.41146 -0.20139 C -0.41424 -0.19908 -0.42188 -0.19769 -0.42605 -0.19722 C -0.43021 -0.19676 -0.43351 -0.19769 -0.43646 -0.19861 C -0.43941 -0.19954 -0.44237 -0.20023 -0.44375 -0.20278 C -0.44514 -0.20533 -0.44514 -0.21065 -0.4448 -0.21389 C -0.44445 -0.21713 -0.44323 -0.22037 -0.44167 -0.22222 C -0.44011 -0.22408 -0.43785 -0.22477 -0.43542 -0.225 C -0.43299 -0.22523 -0.43056 -0.22477 -0.42709 -0.22361 C -0.42362 -0.22246 -0.41719 -0.22107 -0.41459 -0.21806 C -0.41198 -0.21505 -0.4099 -0.2088 -0.41146 -0.20556 C -0.41303 -0.20232 -0.41962 -0.19977 -0.42396 -0.19861 C -0.4283 -0.19746 -0.43403 -0.19792 -0.4375 -0.19861 C -0.44098 -0.19931 -0.44375 -0.19954 -0.4448 -0.20278 C -0.44584 -0.20602 -0.44566 -0.21459 -0.44375 -0.21806 C -0.44185 -0.22153 -0.43716 -0.22292 -0.43334 -0.22361 C -0.42952 -0.22431 -0.42431 -0.22361 -0.42084 -0.22222 C -0.41737 -0.22084 -0.41407 -0.21806 -0.4125 -0.21528 C -0.41094 -0.2125 -0.41112 -0.20903 -0.41146 -0.20556 C -0.41181 -0.20209 -0.41389 -0.19931 -0.41459 -0.19445 C -0.41528 -0.18959 -0.41632 -0.18125 -0.41563 -0.17639 C -0.41494 -0.17153 -0.41337 -0.16875 -0.41042 -0.16528 C -0.40747 -0.16181 -0.40226 -0.15787 -0.39792 -0.15556 C -0.39358 -0.15324 -0.38837 -0.15324 -0.38438 -0.15139 C -0.38039 -0.14954 -0.3783 -0.14584 -0.37396 -0.14445 C -0.36962 -0.14306 -0.36355 -0.14375 -0.35834 -0.14306 C -0.35313 -0.14236 -0.34827 -0.14074 -0.34271 -0.14028 C -0.33716 -0.13982 -0.33334 -0.14028 -0.325 -0.14028 C -0.31667 -0.14028 -0.30191 -0.13889 -0.29271 -0.14028 C -0.28351 -0.14167 -0.27726 -0.14584 -0.2698 -0.14861 C -0.26233 -0.15139 -0.2533 -0.15371 -0.24792 -0.15695 C -0.24254 -0.16019 -0.24028 -0.16528 -0.2375 -0.16806 C -0.23473 -0.17084 -0.23282 -0.17014 -0.23125 -0.17361 C -0.22969 -0.17709 -0.22744 -0.18403 -0.22813 -0.18889 C -0.22882 -0.19375 -0.22987 -0.19815 -0.23542 -0.20278 C -0.24098 -0.20741 -0.254 -0.21366 -0.26146 -0.21667 C -0.26893 -0.21968 -0.2724 -0.21945 -0.28021 -0.22084 C -0.28803 -0.22222 -0.29983 -0.22454 -0.30834 -0.225 C -0.31685 -0.22547 -0.32292 -0.22408 -0.33125 -0.22361 C -0.33959 -0.22315 -0.34931 -0.22361 -0.35834 -0.22222 C -0.36737 -0.22084 -0.37848 -0.21759 -0.38542 -0.21528 C -0.39237 -0.21297 -0.39566 -0.21088 -0.4 -0.20834 C -0.40435 -0.20579 -0.40869 -0.2044 -0.41146 -0.2 C -0.41424 -0.1956 -0.41771 -0.18843 -0.41667 -0.18195 C -0.41563 -0.17547 -0.4106 -0.16667 -0.40521 -0.16111 C -0.39983 -0.15556 -0.39219 -0.15162 -0.38438 -0.14861 C -0.37657 -0.1456 -0.36615 -0.14422 -0.35834 -0.14306 C -0.35053 -0.1419 -0.34462 -0.14213 -0.3375 -0.14167 C -0.33039 -0.14121 -0.3231 -0.14005 -0.31563 -0.14028 C -0.30816 -0.14051 -0.30105 -0.14167 -0.29271 -0.14306 C -0.28438 -0.14445 -0.27362 -0.1456 -0.26563 -0.14861 C -0.25764 -0.15162 -0.25087 -0.15672 -0.2448 -0.16111 C -0.23872 -0.16551 -0.23039 -0.16783 -0.22917 -0.175 C -0.22796 -0.18218 -0.23056 -0.19699 -0.2375 -0.20417 C -0.24445 -0.21134 -0.26042 -0.21482 -0.27084 -0.21806 C -0.28125 -0.2213 -0.28994 -0.22246 -0.3 -0.22361 C -0.31007 -0.22477 -0.32153 -0.22523 -0.33125 -0.225 C -0.34098 -0.22477 -0.34827 -0.22431 -0.35834 -0.22222 C -0.36841 -0.22014 -0.38316 -0.2169 -0.39167 -0.2125 C -0.40018 -0.2081 -0.40591 -0.20255 -0.40938 -0.19584 C -0.41285 -0.18912 -0.41511 -0.17917 -0.4125 -0.17222 C -0.4099 -0.16528 -0.40035 -0.15834 -0.39375 -0.15417 C -0.38716 -0.15 -0.38282 -0.14954 -0.37292 -0.14722 C -0.36303 -0.14491 -0.34532 -0.14121 -0.33438 -0.14028 C -0.32344 -0.13935 -0.31719 -0.14051 -0.3073 -0.14167 C -0.2974 -0.14283 -0.2856 -0.14445 -0.275 -0.14722 C -0.26441 -0.15 -0.25122 -0.15394 -0.24375 -0.15834 C -0.23629 -0.16273 -0.23282 -0.16759 -0.23021 -0.17361 C -0.22761 -0.17963 -0.22761 -0.18334 -0.22813 -0.19445 C -0.22865 -0.20556 -0.23195 -0.22894 -0.23334 -0.24028 C -0.23473 -0.25162 -0.2356 -0.25602 -0.23646 -0.2625 C -0.23733 -0.26898 -0.2415 -0.27361 -0.23855 -0.27917 C -0.2356 -0.28472 -0.22483 -0.29051 -0.21875 -0.29584 C -0.21268 -0.30116 -0.20695 -0.30625 -0.20209 -0.31111 C -0.19723 -0.31597 -0.19323 -0.32199 -0.18959 -0.325 C -0.18594 -0.32801 -0.18264 -0.32709 -0.18021 -0.32917 C -0.17778 -0.33125 -0.17587 -0.33611 -0.175 -0.3375 " pathEditMode="relative" ptsTypes="aaaaaaaaaaaaaaaaaaaaaaaaaaaaaaaaaaaaaaaaaaaaaaaaaaaaaaaaaaaaaaaaaaaaaaaaaaaaaaaaaaaaaaaaaaaaA">
                                      <p:cBhvr>
                                        <p:cTn id="6" dur="5000" fill="hold"/>
                                        <p:tgtEl>
                                          <p:spTgt spid="470042"/>
                                        </p:tgtEl>
                                        <p:attrNameLst>
                                          <p:attrName>ppt_x</p:attrName>
                                          <p:attrName>ppt_y</p:attrName>
                                        </p:attrNameLst>
                                      </p:cBhvr>
                                    </p:animMotion>
                                  </p:childTnLst>
                                </p:cTn>
                              </p:par>
                            </p:childTnLst>
                          </p:cTn>
                        </p:par>
                        <p:par>
                          <p:cTn id="7" fill="hold" nodeType="afterGroup">
                            <p:stCondLst>
                              <p:cond delay="5000"/>
                            </p:stCondLst>
                            <p:childTnLst>
                              <p:par>
                                <p:cTn id="8" presetID="1" presetClass="exit" presetSubtype="0" fill="hold" grpId="1" nodeType="afterEffect">
                                  <p:stCondLst>
                                    <p:cond delay="0"/>
                                  </p:stCondLst>
                                  <p:childTnLst>
                                    <p:set>
                                      <p:cBhvr>
                                        <p:cTn id="9" dur="1" fill="hold">
                                          <p:stCondLst>
                                            <p:cond delay="0"/>
                                          </p:stCondLst>
                                        </p:cTn>
                                        <p:tgtEl>
                                          <p:spTgt spid="470042"/>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470043"/>
                                        </p:tgtEl>
                                        <p:attrNameLst>
                                          <p:attrName>style.visibility</p:attrName>
                                        </p:attrNameLst>
                                      </p:cBhvr>
                                      <p:to>
                                        <p:strVal val="visible"/>
                                      </p:to>
                                    </p:set>
                                  </p:childTnLst>
                                </p:cTn>
                              </p:par>
                              <p:par>
                                <p:cTn id="12" presetID="0" presetClass="path" presetSubtype="0" fill="hold" grpId="1" nodeType="withEffect">
                                  <p:stCondLst>
                                    <p:cond delay="0"/>
                                  </p:stCondLst>
                                  <p:childTnLst>
                                    <p:animMotion origin="layout" path="M 0.0 -0.00416 L 0.025 -0.0264 " pathEditMode="relative" ptsTypes="AA">
                                      <p:cBhvr>
                                        <p:cTn id="13" dur="200" fill="hold"/>
                                        <p:tgtEl>
                                          <p:spTgt spid="470043"/>
                                        </p:tgtEl>
                                        <p:attrNameLst>
                                          <p:attrName>ppt_x</p:attrName>
                                          <p:attrName>ppt_y</p:attrName>
                                        </p:attrNameLst>
                                      </p:cBhvr>
                                    </p:animMotion>
                                  </p:childTnLst>
                                </p:cTn>
                              </p:par>
                              <p:par>
                                <p:cTn id="14" presetID="1" presetClass="entr" presetSubtype="0" fill="hold" grpId="0" nodeType="withEffect">
                                  <p:stCondLst>
                                    <p:cond delay="0"/>
                                  </p:stCondLst>
                                  <p:childTnLst>
                                    <p:set>
                                      <p:cBhvr>
                                        <p:cTn id="15" dur="1" fill="hold">
                                          <p:stCondLst>
                                            <p:cond delay="0"/>
                                          </p:stCondLst>
                                        </p:cTn>
                                        <p:tgtEl>
                                          <p:spTgt spid="470045"/>
                                        </p:tgtEl>
                                        <p:attrNameLst>
                                          <p:attrName>style.visibility</p:attrName>
                                        </p:attrNameLst>
                                      </p:cBhvr>
                                      <p:to>
                                        <p:strVal val="visible"/>
                                      </p:to>
                                    </p:set>
                                  </p:childTnLst>
                                </p:cTn>
                              </p:par>
                              <p:par>
                                <p:cTn id="16" presetID="0" presetClass="path" presetSubtype="0" fill="hold" grpId="1" nodeType="withEffect">
                                  <p:stCondLst>
                                    <p:cond delay="0"/>
                                  </p:stCondLst>
                                  <p:childTnLst>
                                    <p:animMotion origin="layout" path="M 0.0 -3.33333E-6 L -0.00833 -0.02916 " pathEditMode="relative" rAng="0" ptsTypes="AA">
                                      <p:cBhvr>
                                        <p:cTn id="17" dur="200" fill="hold"/>
                                        <p:tgtEl>
                                          <p:spTgt spid="470045"/>
                                        </p:tgtEl>
                                        <p:attrNameLst>
                                          <p:attrName>ppt_x</p:attrName>
                                          <p:attrName>ppt_y</p:attrName>
                                        </p:attrNameLst>
                                      </p:cBhvr>
                                      <p:rCtr x="-417" y="-1458"/>
                                    </p:animMotion>
                                  </p:childTnLst>
                                </p:cTn>
                              </p:par>
                            </p:childTnLst>
                          </p:cTn>
                        </p:par>
                        <p:par>
                          <p:cTn id="18" fill="hold" nodeType="afterGroup">
                            <p:stCondLst>
                              <p:cond delay="5200"/>
                            </p:stCondLst>
                            <p:childTnLst>
                              <p:par>
                                <p:cTn id="19" presetID="1" presetClass="exit" presetSubtype="0" fill="hold" grpId="2" nodeType="afterEffect">
                                  <p:stCondLst>
                                    <p:cond delay="0"/>
                                  </p:stCondLst>
                                  <p:childTnLst>
                                    <p:set>
                                      <p:cBhvr>
                                        <p:cTn id="20" dur="1" fill="hold">
                                          <p:stCondLst>
                                            <p:cond delay="0"/>
                                          </p:stCondLst>
                                        </p:cTn>
                                        <p:tgtEl>
                                          <p:spTgt spid="470043"/>
                                        </p:tgtEl>
                                        <p:attrNameLst>
                                          <p:attrName>style.visibility</p:attrName>
                                        </p:attrNameLst>
                                      </p:cBhvr>
                                      <p:to>
                                        <p:strVal val="hidden"/>
                                      </p:to>
                                    </p:set>
                                  </p:childTnLst>
                                </p:cTn>
                              </p:par>
                              <p:par>
                                <p:cTn id="21" presetID="1" presetClass="exit" presetSubtype="0" fill="hold" grpId="2" nodeType="withEffect">
                                  <p:stCondLst>
                                    <p:cond delay="0"/>
                                  </p:stCondLst>
                                  <p:childTnLst>
                                    <p:set>
                                      <p:cBhvr>
                                        <p:cTn id="22" dur="1" fill="hold">
                                          <p:stCondLst>
                                            <p:cond delay="0"/>
                                          </p:stCondLst>
                                        </p:cTn>
                                        <p:tgtEl>
                                          <p:spTgt spid="47004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70041"/>
                                        </p:tgtEl>
                                        <p:attrNameLst>
                                          <p:attrName>style.visibility</p:attrName>
                                        </p:attrNameLst>
                                      </p:cBhvr>
                                      <p:to>
                                        <p:strVal val="visible"/>
                                      </p:to>
                                    </p:set>
                                  </p:childTnLst>
                                </p:cTn>
                              </p:par>
                              <p:par>
                                <p:cTn id="25" presetID="1" presetClass="path" presetSubtype="0" repeatCount="indefinite" fill="hold" grpId="1" nodeType="withEffect">
                                  <p:stCondLst>
                                    <p:cond delay="0"/>
                                  </p:stCondLst>
                                  <p:childTnLst>
                                    <p:animMotion origin="layout" path="M 0.08333 0.00834 C 0.29444 0.00834 0.46667 -0.04421 0.46667 -0.10833 C 0.46667 -0.17291 0.29444 -0.225 0.08333 -0.225 C -0.12847 -0.225 -0.3 -0.17291 -0.3 -0.10833 C -0.3 -0.04421 -0.12847 0.00834 0.08333 0.00834 Z " pathEditMode="relative" rAng="0" ptsTypes="fffff">
                                      <p:cBhvr>
                                        <p:cTn id="26" dur="2000" fill="hold"/>
                                        <p:tgtEl>
                                          <p:spTgt spid="470041"/>
                                        </p:tgtEl>
                                        <p:attrNameLst>
                                          <p:attrName>ppt_x</p:attrName>
                                          <p:attrName>ppt_y</p:attrName>
                                        </p:attrNameLst>
                                      </p:cBhvr>
                                      <p:rCtr x="0" y="-11667"/>
                                    </p:animMotion>
                                  </p:childTnLst>
                                </p:cTn>
                              </p:par>
                              <p:par>
                                <p:cTn id="27" presetID="1" presetClass="entr" presetSubtype="0" fill="hold" grpId="0" nodeType="withEffect">
                                  <p:stCondLst>
                                    <p:cond delay="0"/>
                                  </p:stCondLst>
                                  <p:childTnLst>
                                    <p:set>
                                      <p:cBhvr>
                                        <p:cTn id="28" dur="1" fill="hold">
                                          <p:stCondLst>
                                            <p:cond delay="0"/>
                                          </p:stCondLst>
                                        </p:cTn>
                                        <p:tgtEl>
                                          <p:spTgt spid="470044"/>
                                        </p:tgtEl>
                                        <p:attrNameLst>
                                          <p:attrName>style.visibility</p:attrName>
                                        </p:attrNameLst>
                                      </p:cBhvr>
                                      <p:to>
                                        <p:strVal val="visible"/>
                                      </p:to>
                                    </p:set>
                                  </p:childTnLst>
                                </p:cTn>
                              </p:par>
                              <p:par>
                                <p:cTn id="29" presetID="1" presetClass="path" presetSubtype="0" repeatCount="indefinite" fill="hold" grpId="1" nodeType="withEffect">
                                  <p:stCondLst>
                                    <p:cond delay="0"/>
                                  </p:stCondLst>
                                  <p:childTnLst>
                                    <p:animMotion origin="layout" path="M 0.13333 0.00834 C -0.07708 0.00834 -0.25 -0.04421 -0.25 -0.10833 C -0.25 -0.17291 -0.07708 -0.225 0.13333 -0.225 C 0.34618 -0.225 0.51667 -0.17291 0.51667 -0.10833 C 0.51667 -0.04421 0.34618 0.00834 0.13333 0.00834 Z " pathEditMode="relative" rAng="0" ptsTypes="fffff">
                                      <p:cBhvr>
                                        <p:cTn id="30" dur="2000" fill="hold"/>
                                        <p:tgtEl>
                                          <p:spTgt spid="470044"/>
                                        </p:tgtEl>
                                        <p:attrNameLst>
                                          <p:attrName>ppt_x</p:attrName>
                                          <p:attrName>ppt_y</p:attrName>
                                        </p:attrNameLst>
                                      </p:cBhvr>
                                      <p:rCtr x="0" y="-11667"/>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470051"/>
                                        </p:tgtEl>
                                        <p:attrNameLst>
                                          <p:attrName>style.visibility</p:attrName>
                                        </p:attrNameLst>
                                      </p:cBhvr>
                                      <p:to>
                                        <p:strVal val="visible"/>
                                      </p:to>
                                    </p:set>
                                    <p:animEffect transition="in" filter="dissolve">
                                      <p:cBhvr>
                                        <p:cTn id="35" dur="500"/>
                                        <p:tgtEl>
                                          <p:spTgt spid="47005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xit" presetSubtype="0" fill="hold" nodeType="clickEffect">
                                  <p:stCondLst>
                                    <p:cond delay="0"/>
                                  </p:stCondLst>
                                  <p:childTnLst>
                                    <p:animEffect transition="out" filter="dissolve">
                                      <p:cBhvr>
                                        <p:cTn id="39" dur="500"/>
                                        <p:tgtEl>
                                          <p:spTgt spid="470051"/>
                                        </p:tgtEl>
                                      </p:cBhvr>
                                    </p:animEffect>
                                    <p:set>
                                      <p:cBhvr>
                                        <p:cTn id="40" dur="1" fill="hold">
                                          <p:stCondLst>
                                            <p:cond delay="499"/>
                                          </p:stCondLst>
                                        </p:cTn>
                                        <p:tgtEl>
                                          <p:spTgt spid="470051"/>
                                        </p:tgtEl>
                                        <p:attrNameLst>
                                          <p:attrName>style.visibility</p:attrName>
                                        </p:attrNameLst>
                                      </p:cBhvr>
                                      <p:to>
                                        <p:strVal val="hidden"/>
                                      </p:to>
                                    </p:set>
                                  </p:childTnLst>
                                </p:cTn>
                              </p:par>
                              <p:par>
                                <p:cTn id="41" presetID="9" presetClass="entr" presetSubtype="0" fill="hold" nodeType="withEffect">
                                  <p:stCondLst>
                                    <p:cond delay="0"/>
                                  </p:stCondLst>
                                  <p:childTnLst>
                                    <p:set>
                                      <p:cBhvr>
                                        <p:cTn id="42" dur="1" fill="hold">
                                          <p:stCondLst>
                                            <p:cond delay="0"/>
                                          </p:stCondLst>
                                        </p:cTn>
                                        <p:tgtEl>
                                          <p:spTgt spid="470047"/>
                                        </p:tgtEl>
                                        <p:attrNameLst>
                                          <p:attrName>style.visibility</p:attrName>
                                        </p:attrNameLst>
                                      </p:cBhvr>
                                      <p:to>
                                        <p:strVal val="visible"/>
                                      </p:to>
                                    </p:set>
                                    <p:animEffect transition="in" filter="dissolve">
                                      <p:cBhvr>
                                        <p:cTn id="43" dur="500"/>
                                        <p:tgtEl>
                                          <p:spTgt spid="470047"/>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470048"/>
                                        </p:tgtEl>
                                        <p:attrNameLst>
                                          <p:attrName>style.visibility</p:attrName>
                                        </p:attrNameLst>
                                      </p:cBhvr>
                                      <p:to>
                                        <p:strVal val="visible"/>
                                      </p:to>
                                    </p:set>
                                    <p:animEffect transition="in" filter="dissolve">
                                      <p:cBhvr>
                                        <p:cTn id="46" dur="500"/>
                                        <p:tgtEl>
                                          <p:spTgt spid="470048"/>
                                        </p:tgtEl>
                                      </p:cBhvr>
                                    </p:animEffect>
                                  </p:childTnLst>
                                </p:cTn>
                              </p:par>
                              <p:par>
                                <p:cTn id="47" presetID="9" presetClass="entr" presetSubtype="0" fill="hold" nodeType="withEffect">
                                  <p:stCondLst>
                                    <p:cond delay="0"/>
                                  </p:stCondLst>
                                  <p:childTnLst>
                                    <p:set>
                                      <p:cBhvr>
                                        <p:cTn id="48" dur="1" fill="hold">
                                          <p:stCondLst>
                                            <p:cond delay="0"/>
                                          </p:stCondLst>
                                        </p:cTn>
                                        <p:tgtEl>
                                          <p:spTgt spid="470049"/>
                                        </p:tgtEl>
                                        <p:attrNameLst>
                                          <p:attrName>style.visibility</p:attrName>
                                        </p:attrNameLst>
                                      </p:cBhvr>
                                      <p:to>
                                        <p:strVal val="visible"/>
                                      </p:to>
                                    </p:set>
                                    <p:animEffect transition="in" filter="dissolve">
                                      <p:cBhvr>
                                        <p:cTn id="49" dur="500"/>
                                        <p:tgtEl>
                                          <p:spTgt spid="47004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470050"/>
                                        </p:tgtEl>
                                        <p:attrNameLst>
                                          <p:attrName>style.visibility</p:attrName>
                                        </p:attrNameLst>
                                      </p:cBhvr>
                                      <p:to>
                                        <p:strVal val="visible"/>
                                      </p:to>
                                    </p:set>
                                    <p:animEffect transition="in" filter="dissolve">
                                      <p:cBhvr>
                                        <p:cTn id="52" dur="500"/>
                                        <p:tgtEl>
                                          <p:spTgt spid="470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41" grpId="0" animBg="1"/>
      <p:bldP spid="470041" grpId="1" animBg="1"/>
      <p:bldP spid="470042" grpId="0" animBg="1"/>
      <p:bldP spid="470042" grpId="1" animBg="1"/>
      <p:bldP spid="470043" grpId="0" animBg="1"/>
      <p:bldP spid="470043" grpId="1" animBg="1"/>
      <p:bldP spid="470043" grpId="2" animBg="1"/>
      <p:bldP spid="470044" grpId="0" animBg="1"/>
      <p:bldP spid="470044" grpId="1" animBg="1"/>
      <p:bldP spid="470045" grpId="0" animBg="1"/>
      <p:bldP spid="470045" grpId="1" animBg="1"/>
      <p:bldP spid="470045" grpId="2" animBg="1"/>
      <p:bldP spid="470048" grpId="0"/>
      <p:bldP spid="4700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31400-DB25-30D2-4EFD-93C18334BD20}"/>
            </a:ext>
          </a:extLst>
        </p:cNvPr>
        <p:cNvGrpSpPr/>
        <p:nvPr/>
      </p:nvGrpSpPr>
      <p:grpSpPr>
        <a:xfrm>
          <a:off x="0" y="0"/>
          <a:ext cx="0" cy="0"/>
          <a:chOff x="0" y="0"/>
          <a:chExt cx="0" cy="0"/>
        </a:xfrm>
      </p:grpSpPr>
      <p:sp>
        <p:nvSpPr>
          <p:cNvPr id="225282" name="Slide Number Placeholder 1">
            <a:extLst>
              <a:ext uri="{FF2B5EF4-FFF2-40B4-BE49-F238E27FC236}">
                <a16:creationId xmlns:a16="http://schemas.microsoft.com/office/drawing/2014/main" id="{D436D1AC-EAE5-1789-7A49-96D66B481908}"/>
              </a:ext>
            </a:extLst>
          </p:cNvPr>
          <p:cNvSpPr>
            <a:spLocks noGrp="1"/>
          </p:cNvSpPr>
          <p:nvPr>
            <p:ph type="sldNum" sz="quarter" idx="12"/>
          </p:nvPr>
        </p:nvSpPr>
        <p:spPr bwMode="auto">
          <a:xfrm>
            <a:off x="8077200" y="6245225"/>
            <a:ext cx="213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b="0" kern="1200" smtClean="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lgn="l">
              <a:defRPr/>
            </a:pPr>
            <a:fld id="{37C3B5CD-4DF2-4420-AD99-DC2A6D1EEC84}" type="slidenum">
              <a:rPr lang="en-US" altLang="en-US">
                <a:solidFill>
                  <a:srgbClr val="000000"/>
                </a:solidFill>
              </a:rPr>
              <a:pPr algn="l">
                <a:defRPr/>
              </a:pPr>
              <a:t>6</a:t>
            </a:fld>
            <a:endParaRPr lang="en-US" altLang="ru-RU" sz="2000" b="1">
              <a:solidFill>
                <a:srgbClr val="000000"/>
              </a:solidFill>
              <a:ea typeface="MS PGothic" panose="020B0600070205080204" pitchFamily="34" charset="-128"/>
            </a:endParaRPr>
          </a:p>
        </p:txBody>
      </p:sp>
      <p:pic>
        <p:nvPicPr>
          <p:cNvPr id="225283" name="Picture 3">
            <a:extLst>
              <a:ext uri="{FF2B5EF4-FFF2-40B4-BE49-F238E27FC236}">
                <a16:creationId xmlns:a16="http://schemas.microsoft.com/office/drawing/2014/main" id="{FF6DAD72-CCC0-3980-EEDD-1283DA947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226" y="990600"/>
            <a:ext cx="103632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Rectangle 4">
            <a:extLst>
              <a:ext uri="{FF2B5EF4-FFF2-40B4-BE49-F238E27FC236}">
                <a16:creationId xmlns:a16="http://schemas.microsoft.com/office/drawing/2014/main" id="{7A94DAF3-4C41-7BB6-58E1-3E488A4C4835}"/>
              </a:ext>
            </a:extLst>
          </p:cNvPr>
          <p:cNvSpPr>
            <a:spLocks noChangeArrowheads="1"/>
          </p:cNvSpPr>
          <p:nvPr/>
        </p:nvSpPr>
        <p:spPr bwMode="auto">
          <a:xfrm>
            <a:off x="4727848" y="6275389"/>
            <a:ext cx="586395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fontAlgn="base">
              <a:spcBef>
                <a:spcPct val="0"/>
              </a:spcBef>
              <a:spcAft>
                <a:spcPct val="0"/>
              </a:spcAft>
              <a:buNone/>
              <a:defRPr/>
            </a:pPr>
            <a:r>
              <a:rPr lang="en-US" altLang="ru-RU" sz="1400" dirty="0">
                <a:solidFill>
                  <a:srgbClr val="000000"/>
                </a:solidFill>
                <a:cs typeface="Arial" panose="020B0604020202020204" pitchFamily="34" charset="0"/>
              </a:rPr>
              <a:t>M. </a:t>
            </a:r>
            <a:r>
              <a:rPr lang="en-US" altLang="ru-RU" sz="1400" dirty="0" err="1">
                <a:solidFill>
                  <a:srgbClr val="000000"/>
                </a:solidFill>
                <a:cs typeface="Arial" panose="020B0604020202020204" pitchFamily="34" charset="0"/>
              </a:rPr>
              <a:t>Roirdan</a:t>
            </a:r>
            <a:r>
              <a:rPr lang="en-US" altLang="ru-RU" sz="1400" dirty="0">
                <a:solidFill>
                  <a:srgbClr val="000000"/>
                </a:solidFill>
                <a:cs typeface="Arial" panose="020B0604020202020204" pitchFamily="34" charset="0"/>
              </a:rPr>
              <a:t> and W. </a:t>
            </a:r>
            <a:r>
              <a:rPr lang="en-US" altLang="ru-RU" sz="1400" dirty="0" err="1">
                <a:solidFill>
                  <a:srgbClr val="000000"/>
                </a:solidFill>
                <a:cs typeface="Arial" panose="020B0604020202020204" pitchFamily="34" charset="0"/>
              </a:rPr>
              <a:t>Zajc</a:t>
            </a:r>
            <a:r>
              <a:rPr lang="en-US" altLang="ru-RU" sz="1400" dirty="0">
                <a:solidFill>
                  <a:srgbClr val="000000"/>
                </a:solidFill>
                <a:cs typeface="Arial" panose="020B0604020202020204" pitchFamily="34" charset="0"/>
              </a:rPr>
              <a:t>,</a:t>
            </a:r>
            <a:br>
              <a:rPr lang="en-US" altLang="ru-RU" sz="1400" dirty="0">
                <a:solidFill>
                  <a:srgbClr val="000000"/>
                </a:solidFill>
                <a:cs typeface="Arial" panose="020B0604020202020204" pitchFamily="34" charset="0"/>
              </a:rPr>
            </a:br>
            <a:r>
              <a:rPr lang="en-US" altLang="ru-RU" sz="1400" dirty="0">
                <a:solidFill>
                  <a:srgbClr val="000000"/>
                </a:solidFill>
                <a:cs typeface="Arial" panose="020B0604020202020204" pitchFamily="34" charset="0"/>
              </a:rPr>
              <a:t>Scientific American, May 2006</a:t>
            </a:r>
          </a:p>
        </p:txBody>
      </p:sp>
      <p:sp>
        <p:nvSpPr>
          <p:cNvPr id="7" name="Rectangle 6">
            <a:extLst>
              <a:ext uri="{FF2B5EF4-FFF2-40B4-BE49-F238E27FC236}">
                <a16:creationId xmlns:a16="http://schemas.microsoft.com/office/drawing/2014/main" id="{52D7A1F2-73DA-0E43-133F-9D3B800EDD78}"/>
              </a:ext>
            </a:extLst>
          </p:cNvPr>
          <p:cNvSpPr/>
          <p:nvPr/>
        </p:nvSpPr>
        <p:spPr>
          <a:xfrm>
            <a:off x="983226" y="918650"/>
            <a:ext cx="4621161" cy="492125"/>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GB">
              <a:solidFill>
                <a:srgbClr val="FFFFFF"/>
              </a:solidFill>
              <a:latin typeface="Arial"/>
            </a:endParaRPr>
          </a:p>
        </p:txBody>
      </p:sp>
      <p:sp>
        <p:nvSpPr>
          <p:cNvPr id="8" name="Rectangle 2">
            <a:extLst>
              <a:ext uri="{FF2B5EF4-FFF2-40B4-BE49-F238E27FC236}">
                <a16:creationId xmlns:a16="http://schemas.microsoft.com/office/drawing/2014/main" id="{D3E02FAF-6F14-7D2F-E704-ACA64A0F3208}"/>
              </a:ext>
            </a:extLst>
          </p:cNvPr>
          <p:cNvSpPr txBox="1">
            <a:spLocks noChangeArrowheads="1"/>
          </p:cNvSpPr>
          <p:nvPr/>
        </p:nvSpPr>
        <p:spPr>
          <a:xfrm>
            <a:off x="983225" y="152400"/>
            <a:ext cx="10363199" cy="698500"/>
          </a:xfrm>
          <a:prstGeom prst="rect">
            <a:avLst/>
          </a:prstGeom>
          <a:solidFill>
            <a:schemeClr val="accent1"/>
          </a:solidFill>
          <a:ln>
            <a:solidFill>
              <a:srgbClr val="990000"/>
            </a:solidFill>
            <a:miter lim="800000"/>
            <a:headEnd/>
            <a:tailEnd/>
          </a:ln>
          <a:effectLst>
            <a:outerShdw dist="107763" dir="2700000" algn="ctr" rotWithShape="0">
              <a:schemeClr val="bg2">
                <a:alpha val="50000"/>
              </a:scheme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200" i="1" kern="0" dirty="0">
                <a:solidFill>
                  <a:srgbClr val="000000"/>
                </a:solidFill>
                <a:effectLst>
                  <a:outerShdw blurRad="38100" dist="38100" dir="2700000" algn="tl">
                    <a:srgbClr val="FFFFFF"/>
                  </a:outerShdw>
                </a:effectLst>
                <a:latin typeface="Arial"/>
              </a:rPr>
              <a:t>Perfect Liquid Discovered  at RHIC:  2005</a:t>
            </a:r>
          </a:p>
          <a:p>
            <a:pPr>
              <a:defRPr/>
            </a:pPr>
            <a:endParaRPr lang="en-US" sz="2400" kern="0" dirty="0">
              <a:solidFill>
                <a:srgbClr val="000000"/>
              </a:solidFill>
              <a:latin typeface="Arial"/>
            </a:endParaRPr>
          </a:p>
        </p:txBody>
      </p:sp>
    </p:spTree>
    <p:extLst>
      <p:ext uri="{BB962C8B-B14F-4D97-AF65-F5344CB8AC3E}">
        <p14:creationId xmlns:p14="http://schemas.microsoft.com/office/powerpoint/2010/main" val="1664717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568D0-8D84-54B5-632E-C9CD5F09BB87}"/>
            </a:ext>
          </a:extLst>
        </p:cNvPr>
        <p:cNvGrpSpPr/>
        <p:nvPr/>
      </p:nvGrpSpPr>
      <p:grpSpPr>
        <a:xfrm>
          <a:off x="0" y="0"/>
          <a:ext cx="0" cy="0"/>
          <a:chOff x="0" y="0"/>
          <a:chExt cx="0" cy="0"/>
        </a:xfrm>
      </p:grpSpPr>
      <p:sp>
        <p:nvSpPr>
          <p:cNvPr id="227330" name="Slide Number Placeholder 1">
            <a:extLst>
              <a:ext uri="{FF2B5EF4-FFF2-40B4-BE49-F238E27FC236}">
                <a16:creationId xmlns:a16="http://schemas.microsoft.com/office/drawing/2014/main" id="{ACA444DD-1F37-96D6-C6C0-179718B7605B}"/>
              </a:ext>
            </a:extLst>
          </p:cNvPr>
          <p:cNvSpPr>
            <a:spLocks noGrp="1"/>
          </p:cNvSpPr>
          <p:nvPr>
            <p:ph type="sldNum" sz="quarter" idx="12"/>
          </p:nvPr>
        </p:nvSpPr>
        <p:spPr>
          <a:xfrm>
            <a:off x="9977284" y="6124403"/>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418BAC8-6EFB-4317-A81F-630DF759D42C}" type="slidenum">
              <a:rPr kumimoji="0" lang="en-US" altLang="ru-RU"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en-US" altLang="ru-RU"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pic>
        <p:nvPicPr>
          <p:cNvPr id="227332" name="Picture 31" descr="RAA_gamma_pi0_eta_AuAu_200GeV_phenix">
            <a:extLst>
              <a:ext uri="{FF2B5EF4-FFF2-40B4-BE49-F238E27FC236}">
                <a16:creationId xmlns:a16="http://schemas.microsoft.com/office/drawing/2014/main" id="{3809D642-EA5D-0012-3D84-5D2272A6E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136" y="875598"/>
            <a:ext cx="5484610" cy="406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6" name="Text Box 35">
            <a:extLst>
              <a:ext uri="{FF2B5EF4-FFF2-40B4-BE49-F238E27FC236}">
                <a16:creationId xmlns:a16="http://schemas.microsoft.com/office/drawing/2014/main" id="{3992450E-1EE9-D6F8-BFA7-73EE142149DB}"/>
              </a:ext>
            </a:extLst>
          </p:cNvPr>
          <p:cNvSpPr txBox="1">
            <a:spLocks noChangeArrowheads="1"/>
          </p:cNvSpPr>
          <p:nvPr/>
        </p:nvSpPr>
        <p:spPr bwMode="auto">
          <a:xfrm>
            <a:off x="900595" y="5338853"/>
            <a:ext cx="103238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The </a:t>
            </a:r>
            <a:r>
              <a:rPr kumimoji="0" lang="en-US" altLang="ru-RU" sz="2000" b="1" i="0" u="none" strike="noStrike" kern="1200" cap="none" spc="0" normalizeH="0" baseline="0" noProof="0" dirty="0">
                <a:ln>
                  <a:noFill/>
                </a:ln>
                <a:solidFill>
                  <a:srgbClr val="D55C2B"/>
                </a:solidFill>
                <a:effectLst/>
                <a:uLnTx/>
                <a:uFillTx/>
                <a:latin typeface="Arial" panose="020B0604020202020204" pitchFamily="34" charset="0"/>
                <a:ea typeface="MS PGothic" panose="020B0600070205080204" pitchFamily="34" charset="-128"/>
                <a:cs typeface="+mn-cs"/>
              </a:rPr>
              <a:t>meson yield </a:t>
            </a:r>
            <a:r>
              <a:rPr kumimoji="0" lang="en-US" altLang="ru-RU"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in central Au-Au is 5 times lower than expected from</a:t>
            </a:r>
            <a:br>
              <a:rPr kumimoji="0" lang="en-US" altLang="ru-RU"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br>
            <a:r>
              <a:rPr kumimoji="0" lang="en-US" altLang="ru-RU"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pp collisions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the </a:t>
            </a:r>
            <a:r>
              <a:rPr kumimoji="0" lang="en-US" altLang="ru-RU" sz="2000" b="1" i="0" u="none" strike="noStrike" kern="1200" cap="none" spc="0" normalizeH="0" baseline="0" noProof="0" dirty="0">
                <a:ln>
                  <a:noFill/>
                </a:ln>
                <a:solidFill>
                  <a:srgbClr val="0000FF"/>
                </a:solidFill>
                <a:effectLst/>
                <a:uLnTx/>
                <a:uFillTx/>
                <a:latin typeface="Arial" panose="020B0604020202020204" pitchFamily="34" charset="0"/>
                <a:ea typeface="MS PGothic" panose="020B0600070205080204" pitchFamily="34" charset="-128"/>
                <a:cs typeface="+mn-cs"/>
              </a:rPr>
              <a:t>direct photons </a:t>
            </a:r>
            <a:r>
              <a:rPr kumimoji="0" lang="en-US" altLang="ru-RU" sz="2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are not affected by the dense medium</a:t>
            </a:r>
          </a:p>
        </p:txBody>
      </p:sp>
      <p:sp>
        <p:nvSpPr>
          <p:cNvPr id="227337" name="Text Box 36">
            <a:extLst>
              <a:ext uri="{FF2B5EF4-FFF2-40B4-BE49-F238E27FC236}">
                <a16:creationId xmlns:a16="http://schemas.microsoft.com/office/drawing/2014/main" id="{37614DF1-2CA4-5255-C011-A46E705FD6FF}"/>
              </a:ext>
            </a:extLst>
          </p:cNvPr>
          <p:cNvSpPr txBox="1">
            <a:spLocks noChangeArrowheads="1"/>
          </p:cNvSpPr>
          <p:nvPr/>
        </p:nvSpPr>
        <p:spPr bwMode="auto">
          <a:xfrm>
            <a:off x="4799856" y="2211202"/>
            <a:ext cx="889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400" b="1" i="0" u="none" strike="noStrike" kern="1200" cap="none" spc="0" normalizeH="0" baseline="0" noProof="0" dirty="0">
                <a:ln>
                  <a:noFill/>
                </a:ln>
                <a:solidFill>
                  <a:srgbClr val="9966FF"/>
                </a:solidFill>
                <a:effectLst/>
                <a:uLnTx/>
                <a:uFillTx/>
                <a:latin typeface="Arial" panose="020B0604020202020204" pitchFamily="34" charset="0"/>
                <a:ea typeface="MS PGothic" panose="020B0600070205080204" pitchFamily="34" charset="-128"/>
                <a:cs typeface="+mn-cs"/>
              </a:rPr>
              <a:t>photons</a:t>
            </a:r>
          </a:p>
        </p:txBody>
      </p:sp>
      <p:sp>
        <p:nvSpPr>
          <p:cNvPr id="227338" name="Text Box 37">
            <a:extLst>
              <a:ext uri="{FF2B5EF4-FFF2-40B4-BE49-F238E27FC236}">
                <a16:creationId xmlns:a16="http://schemas.microsoft.com/office/drawing/2014/main" id="{4D33A5CB-93C6-B592-E29E-FEBFD4BC5341}"/>
              </a:ext>
            </a:extLst>
          </p:cNvPr>
          <p:cNvSpPr txBox="1">
            <a:spLocks noChangeArrowheads="1"/>
          </p:cNvSpPr>
          <p:nvPr/>
        </p:nvSpPr>
        <p:spPr bwMode="auto">
          <a:xfrm rot="20979079">
            <a:off x="1757477" y="2195327"/>
            <a:ext cx="1951038" cy="339725"/>
          </a:xfrm>
          <a:prstGeom prst="rect">
            <a:avLst/>
          </a:prstGeom>
          <a:noFill/>
          <a:ln w="9525">
            <a:solidFill>
              <a:srgbClr val="FF99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600" b="1" i="0" u="none" strike="noStrike" kern="1200" cap="none" spc="0" normalizeH="0" baseline="0" noProof="0" dirty="0">
                <a:ln>
                  <a:noFill/>
                </a:ln>
                <a:solidFill>
                  <a:srgbClr val="FF9900"/>
                </a:solidFill>
                <a:effectLst/>
                <a:uLnTx/>
                <a:uFillTx/>
                <a:latin typeface="Arial" panose="020B0604020202020204" pitchFamily="34" charset="0"/>
                <a:ea typeface="MS PGothic" panose="020B0600070205080204" pitchFamily="34" charset="-128"/>
                <a:cs typeface="+mn-cs"/>
              </a:rPr>
              <a:t>reference process</a:t>
            </a:r>
          </a:p>
        </p:txBody>
      </p:sp>
      <p:sp>
        <p:nvSpPr>
          <p:cNvPr id="21" name="Rectangle 2">
            <a:extLst>
              <a:ext uri="{FF2B5EF4-FFF2-40B4-BE49-F238E27FC236}">
                <a16:creationId xmlns:a16="http://schemas.microsoft.com/office/drawing/2014/main" id="{BDEB86B8-7484-C03F-3B54-F52F56AFC473}"/>
              </a:ext>
            </a:extLst>
          </p:cNvPr>
          <p:cNvSpPr txBox="1">
            <a:spLocks noChangeArrowheads="1"/>
          </p:cNvSpPr>
          <p:nvPr/>
        </p:nvSpPr>
        <p:spPr>
          <a:xfrm>
            <a:off x="1566731" y="83575"/>
            <a:ext cx="8991600" cy="575747"/>
          </a:xfrm>
          <a:prstGeom prst="rect">
            <a:avLst/>
          </a:prstGeom>
          <a:solidFill>
            <a:schemeClr val="accent1"/>
          </a:solidFill>
          <a:ln>
            <a:solidFill>
              <a:srgbClr val="990000"/>
            </a:solidFill>
            <a:miter lim="800000"/>
            <a:headEnd/>
            <a:tailEnd/>
          </a:ln>
          <a:effectLst>
            <a:outerShdw dist="107763" dir="2700000" algn="ctr" rotWithShape="0">
              <a:schemeClr val="bg2">
                <a:alpha val="50000"/>
              </a:scheme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randon Grotesque Light" panose="020B0303020203060202" pitchFamily="34" charset="77"/>
                <a:ea typeface="+mj-ea"/>
                <a:cs typeface="Helvetica"/>
              </a:rPr>
              <a:t>PHENIX: </a:t>
            </a:r>
            <a:r>
              <a:rPr kumimoji="0" lang="en-IT" sz="3200" b="0" i="0" u="none" strike="noStrike" kern="1200" cap="none" spc="0" normalizeH="0" baseline="0" noProof="0" dirty="0">
                <a:ln>
                  <a:noFill/>
                </a:ln>
                <a:solidFill>
                  <a:prstClr val="black"/>
                </a:solidFill>
                <a:effectLst/>
                <a:uLnTx/>
                <a:uFillTx/>
                <a:latin typeface="Brandon Grotesque Light" panose="020B0303020203060202" pitchFamily="34" charset="77"/>
                <a:ea typeface="+mj-ea"/>
                <a:cs typeface="Helvetica"/>
              </a:rPr>
              <a:t>The nuclear modification factor</a:t>
            </a:r>
            <a:r>
              <a:rPr kumimoji="0" lang="en-US" sz="3200" b="0" i="0" u="none" strike="noStrike" kern="1200" cap="none" spc="0" normalizeH="0" baseline="0" noProof="0" dirty="0">
                <a:ln>
                  <a:noFill/>
                </a:ln>
                <a:solidFill>
                  <a:prstClr val="black"/>
                </a:solidFill>
                <a:effectLst/>
                <a:uLnTx/>
                <a:uFillTx/>
                <a:latin typeface="Brandon Grotesque Light" panose="020B0303020203060202" pitchFamily="34" charset="77"/>
                <a:ea typeface="+mj-ea"/>
                <a:cs typeface="Helvetica"/>
              </a:rPr>
              <a:t>: </a:t>
            </a:r>
            <a:r>
              <a:rPr kumimoji="0" lang="en-IT" sz="3200" b="0" i="0" u="none" strike="noStrike" kern="1200" cap="none" spc="0" normalizeH="0" baseline="0" noProof="0" dirty="0">
                <a:ln>
                  <a:noFill/>
                </a:ln>
                <a:solidFill>
                  <a:prstClr val="black"/>
                </a:solidFill>
                <a:effectLst/>
                <a:uLnTx/>
                <a:uFillTx/>
                <a:latin typeface="Brandon Grotesque Light" panose="020B0303020203060202" pitchFamily="34" charset="77"/>
                <a:ea typeface="+mj-ea"/>
                <a:cs typeface="Helvetica"/>
              </a:rPr>
              <a:t>R</a:t>
            </a:r>
            <a:r>
              <a:rPr kumimoji="0" lang="en-IT" sz="3200" b="0" i="0" u="none" strike="noStrike" kern="1200" cap="none" spc="0" normalizeH="0" baseline="-25000" noProof="0" dirty="0">
                <a:ln>
                  <a:noFill/>
                </a:ln>
                <a:solidFill>
                  <a:prstClr val="black"/>
                </a:solidFill>
                <a:effectLst/>
                <a:uLnTx/>
                <a:uFillTx/>
                <a:latin typeface="Brandon Grotesque Light" panose="020B0303020203060202" pitchFamily="34" charset="77"/>
                <a:ea typeface="+mj-ea"/>
                <a:cs typeface="Helvetica"/>
              </a:rPr>
              <a:t>AA</a:t>
            </a:r>
            <a:r>
              <a:rPr kumimoji="0" lang="en-US" sz="2800" b="1"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0" cap="none" spc="0" normalizeH="0" baseline="0" noProof="0" dirty="0">
              <a:ln>
                <a:noFill/>
              </a:ln>
              <a:solidFill>
                <a:srgbClr val="000000"/>
              </a:solidFill>
              <a:effectLst>
                <a:outerShdw blurRad="38100" dist="38100" dir="2700000" algn="tl">
                  <a:srgbClr val="FFFFFF"/>
                </a:outerShdw>
              </a:effectLst>
              <a:uLnTx/>
              <a:uFillTx/>
              <a:latin typeface="Arial"/>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Arial"/>
              <a:ea typeface="+mj-ea"/>
              <a:cs typeface="+mj-cs"/>
            </a:endParaRPr>
          </a:p>
        </p:txBody>
      </p:sp>
      <p:pic>
        <p:nvPicPr>
          <p:cNvPr id="227340" name="Picture 21">
            <a:extLst>
              <a:ext uri="{FF2B5EF4-FFF2-40B4-BE49-F238E27FC236}">
                <a16:creationId xmlns:a16="http://schemas.microsoft.com/office/drawing/2014/main" id="{F2A90B9E-E366-73F8-5DBB-AA5251875D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21827" y="4431871"/>
            <a:ext cx="2762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8">
            <a:extLst>
              <a:ext uri="{FF2B5EF4-FFF2-40B4-BE49-F238E27FC236}">
                <a16:creationId xmlns:a16="http://schemas.microsoft.com/office/drawing/2014/main" id="{35B1F3FA-050D-F646-F969-14CE744F5A60}"/>
              </a:ext>
            </a:extLst>
          </p:cNvPr>
          <p:cNvSpPr txBox="1"/>
          <p:nvPr/>
        </p:nvSpPr>
        <p:spPr>
          <a:xfrm>
            <a:off x="6294241" y="875598"/>
            <a:ext cx="4126006" cy="3600986"/>
          </a:xfrm>
          <a:prstGeom prst="rect">
            <a:avLst/>
          </a:prstGeom>
          <a:solidFill>
            <a:sysClr val="window" lastClr="FFFFFF"/>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en-US" sz="2000" b="0" i="0" u="none" strike="noStrike" kern="0" cap="none" spc="0" normalizeH="0" baseline="0" noProof="0" dirty="0" err="1">
                <a:ln>
                  <a:noFill/>
                </a:ln>
                <a:solidFill>
                  <a:prstClr val="black"/>
                </a:solidFill>
                <a:effectLst/>
                <a:uLnTx/>
                <a:uFillTx/>
                <a:latin typeface="Brandon Grotesque Light" panose="020B0303020203060202" pitchFamily="34" charset="77"/>
                <a:ea typeface="+mn-ea"/>
                <a:cs typeface="Gill Sans Light" panose="020B0302020104020203" pitchFamily="34" charset="-79"/>
              </a:rPr>
              <a:t>If</a:t>
            </a:r>
            <a:r>
              <a:rPr kumimoji="0" lang="it-IT" altLang="en-US" sz="2000" b="0" i="0" u="none" strike="noStrike" kern="0" cap="none" spc="0" normalizeH="0" baseline="0" noProof="0" dirty="0">
                <a:ln>
                  <a:noFill/>
                </a:ln>
                <a:solidFill>
                  <a:prstClr val="black"/>
                </a:solidFill>
                <a:effectLst/>
                <a:uLnTx/>
                <a:uFillTx/>
                <a:latin typeface="Brandon Grotesque Light" panose="020B0303020203060202" pitchFamily="34" charset="77"/>
                <a:ea typeface="+mn-ea"/>
                <a:cs typeface="Gill Sans Light" panose="020B0302020104020203" pitchFamily="34" charset="-79"/>
              </a:rPr>
              <a:t> </a:t>
            </a:r>
            <a:r>
              <a:rPr kumimoji="0" lang="it-IT" altLang="en-US" sz="2000" b="0" i="0" u="none" strike="noStrike" kern="0" cap="none" spc="0" normalizeH="0" baseline="0" noProof="0" dirty="0">
                <a:ln>
                  <a:noFill/>
                </a:ln>
                <a:solidFill>
                  <a:srgbClr val="1D59AE"/>
                </a:solidFill>
                <a:effectLst/>
                <a:uLnTx/>
                <a:uFillTx/>
                <a:latin typeface="Brandon Grotesque Light" panose="020B0303020203060202" pitchFamily="34" charset="77"/>
                <a:ea typeface="+mn-ea"/>
                <a:cs typeface="Gill Sans Light" panose="020B0302020104020203" pitchFamily="34" charset="-79"/>
              </a:rPr>
              <a:t>R</a:t>
            </a:r>
            <a:r>
              <a:rPr kumimoji="0" lang="it-IT" altLang="en-US" sz="2000" b="0" i="0" u="none" strike="noStrike" kern="0" cap="none" spc="0" normalizeH="0" baseline="-25000" noProof="0" dirty="0">
                <a:ln>
                  <a:noFill/>
                </a:ln>
                <a:solidFill>
                  <a:srgbClr val="1D59AE"/>
                </a:solidFill>
                <a:effectLst/>
                <a:uLnTx/>
                <a:uFillTx/>
                <a:latin typeface="Brandon Grotesque Light" panose="020B0303020203060202" pitchFamily="34" charset="77"/>
                <a:ea typeface="+mn-ea"/>
                <a:cs typeface="Gill Sans Light" panose="020B0302020104020203" pitchFamily="34" charset="-79"/>
              </a:rPr>
              <a:t>AA</a:t>
            </a:r>
            <a:r>
              <a:rPr kumimoji="0" lang="it-IT" altLang="en-US" sz="2000" b="0" i="0" u="none" strike="noStrike" kern="0" cap="none" spc="0" normalizeH="0" baseline="0" noProof="0" dirty="0">
                <a:ln>
                  <a:noFill/>
                </a:ln>
                <a:solidFill>
                  <a:srgbClr val="1D59AE"/>
                </a:solidFill>
                <a:effectLst/>
                <a:uLnTx/>
                <a:uFillTx/>
                <a:latin typeface="Brandon Grotesque Light" panose="020B0303020203060202" pitchFamily="34" charset="77"/>
                <a:ea typeface="+mn-ea"/>
                <a:cs typeface="Gill Sans Light" panose="020B0302020104020203" pitchFamily="34" charset="-79"/>
              </a:rPr>
              <a:t>&lt; 1 </a:t>
            </a:r>
            <a:r>
              <a:rPr kumimoji="0" lang="it-IT" altLang="en-US" sz="2000" b="0" i="0" u="none" strike="noStrike" kern="0" cap="none" spc="0" normalizeH="0" baseline="0" noProof="0" dirty="0" err="1">
                <a:ln>
                  <a:noFill/>
                </a:ln>
                <a:solidFill>
                  <a:srgbClr val="1D59AE"/>
                </a:solidFill>
                <a:effectLst/>
                <a:uLnTx/>
                <a:uFillTx/>
                <a:latin typeface="Brandon Grotesque Light" panose="020B0303020203060202" pitchFamily="34" charset="77"/>
                <a:ea typeface="+mn-ea"/>
                <a:cs typeface="Gill Sans Light" panose="020B0302020104020203" pitchFamily="34" charset="-79"/>
              </a:rPr>
              <a:t>at</a:t>
            </a:r>
            <a:r>
              <a:rPr kumimoji="0" lang="it-IT" altLang="en-US" sz="2000" b="0" i="0" u="none" strike="noStrike" kern="0" cap="none" spc="0" normalizeH="0" baseline="0" noProof="0" dirty="0">
                <a:ln>
                  <a:noFill/>
                </a:ln>
                <a:solidFill>
                  <a:srgbClr val="1D59AE"/>
                </a:solidFill>
                <a:effectLst/>
                <a:uLnTx/>
                <a:uFillTx/>
                <a:latin typeface="Brandon Grotesque Light" panose="020B0303020203060202" pitchFamily="34" charset="77"/>
                <a:ea typeface="+mn-ea"/>
                <a:cs typeface="Gill Sans Light" panose="020B0302020104020203" pitchFamily="34" charset="-79"/>
              </a:rPr>
              <a:t> high </a:t>
            </a:r>
            <a:r>
              <a:rPr kumimoji="0" lang="it-IT" altLang="en-US" sz="2000" b="0" i="0" u="none" strike="noStrike" kern="0" cap="none" spc="0" normalizeH="0" baseline="0" noProof="0" dirty="0" err="1">
                <a:ln>
                  <a:noFill/>
                </a:ln>
                <a:solidFill>
                  <a:srgbClr val="1D59AE"/>
                </a:solidFill>
                <a:effectLst/>
                <a:uLnTx/>
                <a:uFillTx/>
                <a:latin typeface="Brandon Grotesque Light" panose="020B0303020203060202" pitchFamily="34" charset="77"/>
                <a:ea typeface="+mn-ea"/>
                <a:cs typeface="Gill Sans Light" panose="020B0302020104020203" pitchFamily="34" charset="-79"/>
              </a:rPr>
              <a:t>p</a:t>
            </a:r>
            <a:r>
              <a:rPr kumimoji="0" lang="it-IT" altLang="en-US" sz="2000" b="0" i="0" u="none" strike="noStrike" kern="0" cap="none" spc="0" normalizeH="0" baseline="-25000" noProof="0" dirty="0" err="1">
                <a:ln>
                  <a:noFill/>
                </a:ln>
                <a:solidFill>
                  <a:srgbClr val="1D59AE"/>
                </a:solidFill>
                <a:effectLst/>
                <a:uLnTx/>
                <a:uFillTx/>
                <a:latin typeface="Brandon Grotesque Light" panose="020B0303020203060202" pitchFamily="34" charset="77"/>
                <a:ea typeface="+mn-ea"/>
                <a:cs typeface="Gill Sans Light" panose="020B0302020104020203" pitchFamily="34" charset="-79"/>
              </a:rPr>
              <a:t>T</a:t>
            </a:r>
            <a:r>
              <a:rPr kumimoji="0" lang="it-IT" altLang="en-US" sz="2000" b="0" i="0" u="none" strike="noStrike" kern="0" cap="none" spc="0" normalizeH="0" baseline="0" noProof="0" dirty="0">
                <a:ln>
                  <a:noFill/>
                </a:ln>
                <a:solidFill>
                  <a:srgbClr val="1D59AE"/>
                </a:solidFill>
                <a:effectLst/>
                <a:uLnTx/>
                <a:uFillTx/>
                <a:latin typeface="Brandon Grotesque Light" panose="020B0303020203060202" pitchFamily="34" charset="77"/>
                <a:ea typeface="+mn-ea"/>
                <a:cs typeface="Gill Sans Light" panose="020B0302020104020203" pitchFamily="34" charset="-79"/>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altLang="en-US" sz="2000" b="0" i="0" u="none" strike="noStrike" kern="0" cap="none" spc="0" normalizeH="0" baseline="0" noProof="0" dirty="0">
                <a:ln>
                  <a:noFill/>
                </a:ln>
                <a:solidFill>
                  <a:srgbClr val="1D59AE"/>
                </a:solidFill>
                <a:effectLst/>
                <a:uLnTx/>
                <a:uFillTx/>
                <a:latin typeface="Brandon Grotesque Light" panose="020B0303020203060202" pitchFamily="34" charset="77"/>
                <a:ea typeface="+mn-ea"/>
                <a:cs typeface="Gill Sans Light" panose="020B0302020104020203" pitchFamily="34" charset="-79"/>
              </a:rPr>
              <a:t>→ </a:t>
            </a:r>
            <a:r>
              <a:rPr kumimoji="0" lang="it-IT" altLang="en-US" sz="2000" b="1" i="0" u="none" strike="noStrike" kern="0" cap="none" spc="0" normalizeH="0" baseline="0" noProof="0" dirty="0">
                <a:ln>
                  <a:noFill/>
                </a:ln>
                <a:solidFill>
                  <a:srgbClr val="C00000"/>
                </a:solidFill>
                <a:effectLst/>
                <a:uLnTx/>
                <a:uFillTx/>
                <a:latin typeface="Brandon Grotesque Light" panose="020B0303020203060202" pitchFamily="34" charset="77"/>
                <a:ea typeface="+mn-ea"/>
                <a:cs typeface="Gill Sans Light" panose="020B0302020104020203" pitchFamily="34" charset="-79"/>
              </a:rPr>
              <a:t>the medium </a:t>
            </a:r>
            <a:r>
              <a:rPr kumimoji="0" lang="it-IT" altLang="en-US" sz="2000" b="1" i="0" u="none" strike="noStrike" kern="0" cap="none" spc="0" normalizeH="0" baseline="0" noProof="0" dirty="0" err="1">
                <a:ln>
                  <a:noFill/>
                </a:ln>
                <a:solidFill>
                  <a:srgbClr val="C00000"/>
                </a:solidFill>
                <a:effectLst/>
                <a:uLnTx/>
                <a:uFillTx/>
                <a:latin typeface="Brandon Grotesque Light" panose="020B0303020203060202" pitchFamily="34" charset="77"/>
                <a:ea typeface="+mn-ea"/>
                <a:cs typeface="Gill Sans Light" panose="020B0302020104020203" pitchFamily="34" charset="-79"/>
              </a:rPr>
              <a:t>is</a:t>
            </a:r>
            <a:r>
              <a:rPr kumimoji="0" lang="it-IT" altLang="en-US" sz="2000" b="1" i="0" u="none" strike="noStrike" kern="0" cap="none" spc="0" normalizeH="0" baseline="0" noProof="0" dirty="0">
                <a:ln>
                  <a:noFill/>
                </a:ln>
                <a:solidFill>
                  <a:srgbClr val="C00000"/>
                </a:solidFill>
                <a:effectLst/>
                <a:uLnTx/>
                <a:uFillTx/>
                <a:latin typeface="Brandon Grotesque Light" panose="020B0303020203060202" pitchFamily="34" charset="77"/>
                <a:ea typeface="+mn-ea"/>
                <a:cs typeface="Gill Sans Light" panose="020B0302020104020203" pitchFamily="34" charset="-79"/>
              </a:rPr>
              <a:t> </a:t>
            </a:r>
            <a:r>
              <a:rPr kumimoji="0" lang="it-IT" altLang="en-US" sz="2000" b="1" i="0" u="none" strike="noStrike" kern="0" cap="none" spc="0" normalizeH="0" baseline="0" noProof="0" dirty="0" err="1">
                <a:ln>
                  <a:noFill/>
                </a:ln>
                <a:solidFill>
                  <a:srgbClr val="C00000"/>
                </a:solidFill>
                <a:effectLst/>
                <a:uLnTx/>
                <a:uFillTx/>
                <a:latin typeface="Brandon Grotesque Light" panose="020B0303020203060202" pitchFamily="34" charset="77"/>
                <a:ea typeface="+mn-ea"/>
                <a:cs typeface="Gill Sans Light" panose="020B0302020104020203" pitchFamily="34" charset="-79"/>
              </a:rPr>
              <a:t>opaque</a:t>
            </a:r>
            <a:r>
              <a:rPr kumimoji="0" lang="it-IT" altLang="en-US" sz="2000" b="1" i="0" u="none" strike="noStrike" kern="0" cap="none" spc="0" normalizeH="0" baseline="0" noProof="0" dirty="0">
                <a:ln>
                  <a:noFill/>
                </a:ln>
                <a:solidFill>
                  <a:srgbClr val="C00000"/>
                </a:solidFill>
                <a:effectLst/>
                <a:uLnTx/>
                <a:uFillTx/>
                <a:latin typeface="Brandon Grotesque Light" panose="020B0303020203060202" pitchFamily="34" charset="77"/>
                <a:ea typeface="+mn-ea"/>
                <a:cs typeface="Gill Sans Light" panose="020B0302020104020203" pitchFamily="34" charset="-79"/>
              </a:rPr>
              <a:t> to the </a:t>
            </a:r>
            <a:r>
              <a:rPr kumimoji="0" lang="it-IT" altLang="en-US" sz="2000" b="1" i="0" u="none" strike="noStrike" kern="0" cap="none" spc="0" normalizeH="0" baseline="0" noProof="0" dirty="0" err="1">
                <a:ln>
                  <a:noFill/>
                </a:ln>
                <a:solidFill>
                  <a:srgbClr val="C00000"/>
                </a:solidFill>
                <a:effectLst/>
                <a:uLnTx/>
                <a:uFillTx/>
                <a:latin typeface="Brandon Grotesque Light" panose="020B0303020203060202" pitchFamily="34" charset="77"/>
                <a:ea typeface="+mn-ea"/>
                <a:cs typeface="Gill Sans Light" panose="020B0302020104020203" pitchFamily="34" charset="-79"/>
              </a:rPr>
              <a:t>passage</a:t>
            </a:r>
            <a:r>
              <a:rPr kumimoji="0" lang="it-IT" altLang="en-US" sz="2000" b="1" i="0" u="none" strike="noStrike" kern="0" cap="none" spc="0" normalizeH="0" baseline="0" noProof="0" dirty="0">
                <a:ln>
                  <a:noFill/>
                </a:ln>
                <a:solidFill>
                  <a:srgbClr val="C00000"/>
                </a:solidFill>
                <a:effectLst/>
                <a:uLnTx/>
                <a:uFillTx/>
                <a:latin typeface="Brandon Grotesque Light" panose="020B0303020203060202" pitchFamily="34" charset="77"/>
                <a:ea typeface="+mn-ea"/>
                <a:cs typeface="Gill Sans Light" panose="020B0302020104020203" pitchFamily="34" charset="-79"/>
              </a:rPr>
              <a:t> of </a:t>
            </a:r>
            <a:r>
              <a:rPr kumimoji="0" lang="it-IT" altLang="en-US" sz="2000" b="1" i="0" u="none" strike="noStrike" kern="0" cap="none" spc="0" normalizeH="0" baseline="0" noProof="0" dirty="0" err="1">
                <a:ln>
                  <a:noFill/>
                </a:ln>
                <a:solidFill>
                  <a:srgbClr val="C00000"/>
                </a:solidFill>
                <a:effectLst/>
                <a:uLnTx/>
                <a:uFillTx/>
                <a:latin typeface="Brandon Grotesque Light" panose="020B0303020203060202" pitchFamily="34" charset="77"/>
                <a:ea typeface="+mn-ea"/>
                <a:cs typeface="Gill Sans Light" panose="020B0302020104020203" pitchFamily="34" charset="-79"/>
              </a:rPr>
              <a:t>partons</a:t>
            </a:r>
            <a:r>
              <a:rPr kumimoji="0" lang="it-IT" altLang="en-US" sz="2000" b="1" i="0" u="none" strike="noStrike" kern="0" cap="none" spc="0" normalizeH="0" baseline="0" noProof="0" dirty="0">
                <a:ln>
                  <a:noFill/>
                </a:ln>
                <a:solidFill>
                  <a:srgbClr val="C00000"/>
                </a:solidFill>
                <a:effectLst/>
                <a:uLnTx/>
                <a:uFillTx/>
                <a:latin typeface="Brandon Grotesque Light" panose="020B0303020203060202" pitchFamily="34" charset="77"/>
                <a:ea typeface="+mn-ea"/>
                <a:cs typeface="Gill Sans Light" panose="020B0302020104020203" pitchFamily="34" charset="-79"/>
              </a:rPr>
              <a:t> </a:t>
            </a:r>
          </a:p>
          <a:p>
            <a:pPr marL="0" marR="0" lvl="0" indent="0" algn="l" defTabSz="257175" rtl="0" eaLnBrk="1" fontAlgn="auto" latinLnBrk="0" hangingPunct="1">
              <a:lnSpc>
                <a:spcPct val="100000"/>
              </a:lnSpc>
              <a:spcBef>
                <a:spcPct val="20000"/>
              </a:spcBef>
              <a:spcAft>
                <a:spcPts val="0"/>
              </a:spcAft>
              <a:buClrTx/>
              <a:buSzTx/>
              <a:buFontTx/>
              <a:buNone/>
              <a:tabLst/>
              <a:defRPr/>
            </a:pPr>
            <a:r>
              <a:rPr kumimoji="0" lang="it-IT" altLang="en-US" sz="2000" b="1" i="0" u="none" strike="noStrike" kern="0" cap="none" spc="0" normalizeH="0" baseline="0" noProof="0" dirty="0">
                <a:ln>
                  <a:noFill/>
                </a:ln>
                <a:solidFill>
                  <a:srgbClr val="FF0000"/>
                </a:solidFill>
                <a:effectLst/>
                <a:uLnTx/>
                <a:uFillTx/>
                <a:latin typeface="Brandon Grotesque Bold" panose="020B0503020203060202" pitchFamily="34" charset="77"/>
                <a:ea typeface="+mn-ea"/>
                <a:cs typeface="Gill Sans SemiBold" panose="020B0502020104020203" pitchFamily="34" charset="-79"/>
              </a:rPr>
              <a:t>→ </a:t>
            </a:r>
            <a:r>
              <a:rPr kumimoji="0" lang="it-IT" altLang="en-US" sz="2000" b="0" i="0" u="none" strike="noStrike" kern="0" cap="none" spc="0" normalizeH="0" baseline="0" noProof="0" dirty="0">
                <a:ln>
                  <a:noFill/>
                </a:ln>
                <a:solidFill>
                  <a:srgbClr val="000000"/>
                </a:solidFill>
                <a:effectLst/>
                <a:uLnTx/>
                <a:uFillTx/>
                <a:latin typeface="Brandon Grotesque Bold" panose="020B0503020203060202" pitchFamily="34" charset="77"/>
                <a:ea typeface="+mn-ea"/>
                <a:cs typeface="Gill Sans SemiBold" panose="020B0502020104020203" pitchFamily="34" charset="-79"/>
              </a:rPr>
              <a:t>parton-medium final state interactions, energy loss, modification of fragmentation in the medium</a:t>
            </a:r>
            <a:endParaRPr kumimoji="0" lang="it-IT" altLang="en-US" sz="2000" b="0" i="0" u="none" strike="noStrike" kern="1200" cap="none" spc="0" normalizeH="0" baseline="0" noProof="0" dirty="0">
              <a:ln>
                <a:noFill/>
              </a:ln>
              <a:solidFill>
                <a:srgbClr val="000000"/>
              </a:solidFill>
              <a:effectLst/>
              <a:uLnTx/>
              <a:uFillTx/>
              <a:latin typeface="Brandon Grotesque Light" panose="020B0303020203060202" pitchFamily="34" charset="77"/>
              <a:ea typeface="+mn-ea"/>
              <a:cs typeface="Gill Sans Light" panose="020B0302020104020203" pitchFamily="34" charset="-79"/>
            </a:endParaRPr>
          </a:p>
          <a:p>
            <a:pPr marL="0" marR="0" lvl="0" indent="0" algn="l" defTabSz="257175" rtl="0" eaLnBrk="1" fontAlgn="auto" latinLnBrk="0" hangingPunct="1">
              <a:lnSpc>
                <a:spcPct val="100000"/>
              </a:lnSpc>
              <a:spcBef>
                <a:spcPct val="20000"/>
              </a:spcBef>
              <a:spcAft>
                <a:spcPts val="0"/>
              </a:spcAft>
              <a:buClrTx/>
              <a:buSzTx/>
              <a:buFontTx/>
              <a:buNone/>
              <a:tabLst/>
              <a:defRPr/>
            </a:pPr>
            <a:endParaRPr kumimoji="0" lang="it-IT" altLang="en-US" sz="2000" b="0" i="0" u="none" strike="noStrike" kern="1200" cap="none" spc="0" normalizeH="0" baseline="0" noProof="0" dirty="0">
              <a:ln>
                <a:noFill/>
              </a:ln>
              <a:solidFill>
                <a:prstClr val="black"/>
              </a:solidFill>
              <a:effectLst/>
              <a:uLnTx/>
              <a:uFillTx/>
              <a:latin typeface="Brandon Grotesque Light" panose="020B0303020203060202" pitchFamily="34" charset="77"/>
              <a:ea typeface="+mn-ea"/>
              <a:cs typeface="Gill Sans Light" panose="020B0302020104020203" pitchFamily="34" charset="-79"/>
            </a:endParaRPr>
          </a:p>
          <a:p>
            <a:pPr marL="0" marR="0" lvl="0" indent="0" algn="l" defTabSz="257175" rtl="0" eaLnBrk="1" fontAlgn="auto" latinLnBrk="0" hangingPunct="1">
              <a:lnSpc>
                <a:spcPct val="100000"/>
              </a:lnSpc>
              <a:spcBef>
                <a:spcPct val="20000"/>
              </a:spcBef>
              <a:spcAft>
                <a:spcPts val="0"/>
              </a:spcAft>
              <a:buClrTx/>
              <a:buSzTx/>
              <a:buFontTx/>
              <a:buNone/>
              <a:tabLst/>
              <a:defRPr/>
            </a:pPr>
            <a:r>
              <a:rPr kumimoji="0" lang="it-IT" altLang="en-US" sz="2000" b="0" i="0" u="none" strike="noStrike" kern="1200" cap="none" spc="0" normalizeH="0" baseline="0" noProof="0" dirty="0">
                <a:ln>
                  <a:noFill/>
                </a:ln>
                <a:solidFill>
                  <a:prstClr val="black"/>
                </a:solidFill>
                <a:effectLst/>
                <a:uLnTx/>
                <a:uFillTx/>
                <a:latin typeface="Brandon Grotesque Light" panose="020B0303020203060202" pitchFamily="34" charset="77"/>
                <a:ea typeface="+mn-ea"/>
                <a:cs typeface="Gill Sans Light" panose="020B0302020104020203" pitchFamily="34" charset="-79"/>
              </a:rPr>
              <a:t> </a:t>
            </a:r>
            <a:r>
              <a:rPr kumimoji="0" lang="it-IT" altLang="en-US" sz="2000" b="0" i="0" u="none" strike="noStrike" kern="1200" cap="none" spc="0" normalizeH="0" baseline="0" noProof="0" dirty="0">
                <a:ln>
                  <a:noFill/>
                </a:ln>
                <a:solidFill>
                  <a:srgbClr val="1D59AE"/>
                </a:solidFill>
                <a:effectLst/>
                <a:uLnTx/>
                <a:uFillTx/>
                <a:latin typeface="Brandon Grotesque Light" panose="020B0303020203060202" pitchFamily="34" charset="77"/>
                <a:ea typeface="+mn-ea"/>
                <a:cs typeface="Gill Sans Light" panose="020B0302020104020203" pitchFamily="34" charset="-79"/>
              </a:rPr>
              <a:t>R</a:t>
            </a:r>
            <a:r>
              <a:rPr kumimoji="0" lang="it-IT" altLang="en-US" sz="2000" b="0" i="0" u="none" strike="noStrike" kern="1200" cap="none" spc="0" normalizeH="0" baseline="-25000" noProof="0" dirty="0">
                <a:ln>
                  <a:noFill/>
                </a:ln>
                <a:solidFill>
                  <a:srgbClr val="1D59AE"/>
                </a:solidFill>
                <a:effectLst/>
                <a:uLnTx/>
                <a:uFillTx/>
                <a:latin typeface="Brandon Grotesque Light" panose="020B0303020203060202" pitchFamily="34" charset="77"/>
                <a:ea typeface="+mn-ea"/>
                <a:cs typeface="Gill Sans Light" panose="020B0302020104020203" pitchFamily="34" charset="-79"/>
              </a:rPr>
              <a:t>AA </a:t>
            </a:r>
            <a:r>
              <a:rPr kumimoji="0" lang="it-IT" altLang="en-US" sz="2000" b="0" i="0" u="none" strike="noStrike" kern="1200" cap="none" spc="0" normalizeH="0" baseline="0" noProof="0" dirty="0">
                <a:ln>
                  <a:noFill/>
                </a:ln>
                <a:solidFill>
                  <a:srgbClr val="1D59AE"/>
                </a:solidFill>
                <a:effectLst/>
                <a:uLnTx/>
                <a:uFillTx/>
                <a:latin typeface="Brandon Grotesque Light" panose="020B0303020203060202" pitchFamily="34" charset="77"/>
                <a:ea typeface="+mn-ea"/>
                <a:cs typeface="Gill Sans Light" panose="020B0302020104020203" pitchFamily="34" charset="-79"/>
              </a:rPr>
              <a:t>= 1 at high p</a:t>
            </a:r>
            <a:r>
              <a:rPr kumimoji="0" lang="it-IT" altLang="en-US" sz="2000" b="0" i="0" u="none" strike="noStrike" kern="1200" cap="none" spc="0" normalizeH="0" baseline="-25000" noProof="0" dirty="0">
                <a:ln>
                  <a:noFill/>
                </a:ln>
                <a:solidFill>
                  <a:srgbClr val="1D59AE"/>
                </a:solidFill>
                <a:effectLst/>
                <a:uLnTx/>
                <a:uFillTx/>
                <a:latin typeface="Brandon Grotesque Light" panose="020B0303020203060202" pitchFamily="34" charset="77"/>
                <a:ea typeface="+mn-ea"/>
                <a:cs typeface="Gill Sans Light" panose="020B0302020104020203" pitchFamily="34" charset="-79"/>
              </a:rPr>
              <a:t>T</a:t>
            </a:r>
            <a:r>
              <a:rPr kumimoji="0" lang="it-IT" altLang="en-US" sz="2000" b="0" i="0" u="none" strike="noStrike" kern="1200" cap="none" spc="0" normalizeH="0" baseline="0" noProof="0" dirty="0">
                <a:ln>
                  <a:noFill/>
                </a:ln>
                <a:solidFill>
                  <a:srgbClr val="1D59AE"/>
                </a:solidFill>
                <a:effectLst/>
                <a:uLnTx/>
                <a:uFillTx/>
                <a:latin typeface="Brandon Grotesque Light" panose="020B0303020203060202" pitchFamily="34" charset="77"/>
                <a:ea typeface="+mn-ea"/>
                <a:cs typeface="Gill Sans Light" panose="020B0302020104020203" pitchFamily="34" charset="-79"/>
              </a:rPr>
              <a:t> </a:t>
            </a:r>
            <a:br>
              <a:rPr kumimoji="0" lang="it-IT" altLang="en-US" sz="2000" b="0" i="0" u="none" strike="noStrike" kern="1200" cap="none" spc="0" normalizeH="0" baseline="0" noProof="0" dirty="0">
                <a:ln>
                  <a:noFill/>
                </a:ln>
                <a:solidFill>
                  <a:prstClr val="black"/>
                </a:solidFill>
                <a:effectLst/>
                <a:uLnTx/>
                <a:uFillTx/>
                <a:latin typeface="Brandon Grotesque Light" panose="020B0303020203060202" pitchFamily="34" charset="77"/>
                <a:ea typeface="+mn-ea"/>
                <a:cs typeface="Gill Sans Light" panose="020B0302020104020203" pitchFamily="34" charset="-79"/>
              </a:rPr>
            </a:br>
            <a:r>
              <a:rPr kumimoji="0" lang="it-IT" altLang="en-US" sz="2000" b="0" i="0" u="none" strike="noStrike" kern="1200" cap="none" spc="0" normalizeH="0" baseline="0" noProof="0" dirty="0">
                <a:ln>
                  <a:noFill/>
                </a:ln>
                <a:solidFill>
                  <a:srgbClr val="1D59AE"/>
                </a:solidFill>
                <a:effectLst/>
                <a:uLnTx/>
                <a:uFillTx/>
                <a:latin typeface="Brandon Grotesque Light" panose="020B0303020203060202" pitchFamily="34" charset="77"/>
                <a:ea typeface="+mn-ea"/>
                <a:cs typeface="Gill Sans Light" panose="020B0302020104020203" pitchFamily="34" charset="-79"/>
              </a:rPr>
              <a:t>→ the medium is transparent to the passage of partons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altLang="en-US" sz="1600" b="1" i="0" u="none" strike="noStrike" kern="0" cap="none" spc="0" normalizeH="0" baseline="0" noProof="0" dirty="0">
              <a:ln>
                <a:noFill/>
              </a:ln>
              <a:solidFill>
                <a:srgbClr val="FF0000"/>
              </a:solidFill>
              <a:effectLst/>
              <a:uLnTx/>
              <a:uFillTx/>
              <a:latin typeface="Brandon Grotesque Bold" panose="020B0503020203060202" pitchFamily="34" charset="77"/>
              <a:ea typeface="+mn-ea"/>
              <a:cs typeface="Gill Sans SemiBold" panose="020B0502020104020203" pitchFamily="34" charset="-79"/>
            </a:endParaRPr>
          </a:p>
        </p:txBody>
      </p:sp>
      <p:sp>
        <p:nvSpPr>
          <p:cNvPr id="4" name="TextBox 3">
            <a:extLst>
              <a:ext uri="{FF2B5EF4-FFF2-40B4-BE49-F238E27FC236}">
                <a16:creationId xmlns:a16="http://schemas.microsoft.com/office/drawing/2014/main" id="{6B4679D9-4BFC-4279-9E64-89AF156713E1}"/>
              </a:ext>
            </a:extLst>
          </p:cNvPr>
          <p:cNvSpPr txBox="1"/>
          <p:nvPr/>
        </p:nvSpPr>
        <p:spPr>
          <a:xfrm>
            <a:off x="1558495" y="4960660"/>
            <a:ext cx="6096000" cy="369332"/>
          </a:xfrm>
          <a:prstGeom prst="rect">
            <a:avLst/>
          </a:prstGeom>
          <a:noFill/>
        </p:spPr>
        <p:txBody>
          <a:bodyPr wrap="square">
            <a:spAutoFit/>
          </a:bodyPr>
          <a:lstStyle/>
          <a:p>
            <a:r>
              <a:rPr lang="en-US" dirty="0"/>
              <a:t>Phys.Rev.Lett.88:022301,2002 </a:t>
            </a:r>
            <a:endParaRPr lang="ru-RU" dirty="0"/>
          </a:p>
        </p:txBody>
      </p:sp>
    </p:spTree>
    <p:extLst>
      <p:ext uri="{BB962C8B-B14F-4D97-AF65-F5344CB8AC3E}">
        <p14:creationId xmlns:p14="http://schemas.microsoft.com/office/powerpoint/2010/main" val="73114508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76748" y="360"/>
            <a:ext cx="10658168" cy="495248"/>
          </a:xfrm>
        </p:spPr>
        <p:txBody>
          <a:bodyPr/>
          <a:lstStyle/>
          <a:p>
            <a:r>
              <a:rPr lang="en-US" sz="2540" dirty="0"/>
              <a:t>STAR experiment:  “Disappearance of away-side “jet”</a:t>
            </a:r>
            <a:br>
              <a:rPr lang="en-US" sz="2540" dirty="0"/>
            </a:br>
            <a:r>
              <a:rPr lang="en-US" sz="2540" dirty="0"/>
              <a:t>”  </a:t>
            </a:r>
          </a:p>
        </p:txBody>
      </p:sp>
      <p:pic>
        <p:nvPicPr>
          <p:cNvPr id="55299" name="Picture 3" descr="ppHt_pi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488" y="1009906"/>
            <a:ext cx="3541463" cy="302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5332" name="Group 4"/>
          <p:cNvGrpSpPr>
            <a:grpSpLocks/>
          </p:cNvGrpSpPr>
          <p:nvPr/>
        </p:nvGrpSpPr>
        <p:grpSpPr bwMode="auto">
          <a:xfrm>
            <a:off x="5155135" y="1479759"/>
            <a:ext cx="5436363" cy="3215936"/>
            <a:chOff x="2287" y="2592"/>
            <a:chExt cx="3425" cy="2297"/>
          </a:xfrm>
        </p:grpSpPr>
        <p:graphicFrame>
          <p:nvGraphicFramePr>
            <p:cNvPr id="55340" name="Object 5"/>
            <p:cNvGraphicFramePr>
              <a:graphicFrameLocks noChangeAspect="1"/>
            </p:cNvGraphicFramePr>
            <p:nvPr/>
          </p:nvGraphicFramePr>
          <p:xfrm>
            <a:off x="2640" y="2592"/>
            <a:ext cx="3072" cy="1986"/>
          </p:xfrm>
          <a:graphic>
            <a:graphicData uri="http://schemas.openxmlformats.org/presentationml/2006/ole">
              <mc:AlternateContent xmlns:mc="http://schemas.openxmlformats.org/markup-compatibility/2006">
                <mc:Choice xmlns:v="urn:schemas-microsoft-com:vml" Requires="v">
                  <p:oleObj name="Bitmap Image" r:id="rId4" imgW="4930567" imgH="2857748" progId="Paint.Picture">
                    <p:embed/>
                  </p:oleObj>
                </mc:Choice>
                <mc:Fallback>
                  <p:oleObj name="Bitmap Image" r:id="rId4" imgW="4930567" imgH="2857748" progId="Paint.Picture">
                    <p:embed/>
                    <p:pic>
                      <p:nvPicPr>
                        <p:cNvPr id="55340" name="Object 5"/>
                        <p:cNvPicPr>
                          <a:picLocks noChangeAspect="1" noChangeArrowheads="1"/>
                        </p:cNvPicPr>
                        <p:nvPr/>
                      </p:nvPicPr>
                      <p:blipFill>
                        <a:blip r:embed="rId5">
                          <a:extLst>
                            <a:ext uri="{28A0092B-C50C-407E-A947-70E740481C1C}">
                              <a14:useLocalDpi xmlns:a14="http://schemas.microsoft.com/office/drawing/2010/main" val="0"/>
                            </a:ext>
                          </a:extLst>
                        </a:blip>
                        <a:srcRect l="2092" r="8275"/>
                        <a:stretch>
                          <a:fillRect/>
                        </a:stretch>
                      </p:blipFill>
                      <p:spPr bwMode="auto">
                        <a:xfrm>
                          <a:off x="2640" y="2592"/>
                          <a:ext cx="3072" cy="1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41" name="Text Box 6"/>
            <p:cNvSpPr txBox="1">
              <a:spLocks noChangeArrowheads="1"/>
            </p:cNvSpPr>
            <p:nvPr/>
          </p:nvSpPr>
          <p:spPr bwMode="auto">
            <a:xfrm rot="16200000">
              <a:off x="1733" y="3290"/>
              <a:ext cx="1621" cy="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036" tIns="53017" rIns="106036" bIns="5301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305" rtl="0" eaLnBrk="0" fontAlgn="base" latinLnBrk="0" hangingPunct="0">
                <a:lnSpc>
                  <a:spcPct val="100000"/>
                </a:lnSpc>
                <a:spcBef>
                  <a:spcPct val="50000"/>
                </a:spcBef>
                <a:spcAft>
                  <a:spcPct val="0"/>
                </a:spcAft>
                <a:buClrTx/>
                <a:buSzTx/>
                <a:buFontTx/>
                <a:buNone/>
                <a:tabLst/>
                <a:defRPr/>
              </a:pPr>
              <a:r>
                <a:rPr kumimoji="0" lang="en-US" sz="2299" b="1" i="0" u="none" strike="noStrike" kern="1200" cap="none" spc="0" normalizeH="0" baseline="0" noProof="0">
                  <a:ln>
                    <a:noFill/>
                  </a:ln>
                  <a:solidFill>
                    <a:srgbClr val="000000"/>
                  </a:solidFill>
                  <a:effectLst/>
                  <a:uLnTx/>
                  <a:uFillTx/>
                  <a:latin typeface="Times New Roman" pitchFamily="18" charset="0"/>
                  <a:ea typeface="+mn-ea"/>
                  <a:cs typeface="+mn-cs"/>
                </a:rPr>
                <a:t>Number of pairs</a:t>
              </a:r>
            </a:p>
          </p:txBody>
        </p:sp>
        <p:sp>
          <p:nvSpPr>
            <p:cNvPr id="55342" name="Text Box 7"/>
            <p:cNvSpPr txBox="1">
              <a:spLocks noChangeArrowheads="1"/>
            </p:cNvSpPr>
            <p:nvPr/>
          </p:nvSpPr>
          <p:spPr bwMode="auto">
            <a:xfrm>
              <a:off x="2550" y="4560"/>
              <a:ext cx="3156" cy="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036" tIns="53017" rIns="106036" bIns="5301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305" rtl="0" eaLnBrk="0" fontAlgn="base" latinLnBrk="0" hangingPunct="0">
                <a:lnSpc>
                  <a:spcPct val="100000"/>
                </a:lnSpc>
                <a:spcBef>
                  <a:spcPct val="50000"/>
                </a:spcBef>
                <a:spcAft>
                  <a:spcPct val="0"/>
                </a:spcAft>
                <a:buClrTx/>
                <a:buSzTx/>
                <a:buFontTx/>
                <a:buNone/>
                <a:tabLst/>
                <a:defRPr/>
              </a:pPr>
              <a:r>
                <a:rPr kumimoji="0" lang="en-US" sz="2299" b="1" i="0" u="none" strike="noStrike" kern="1200" cap="none" spc="0" normalizeH="0" baseline="0" noProof="0">
                  <a:ln>
                    <a:noFill/>
                  </a:ln>
                  <a:solidFill>
                    <a:srgbClr val="000000"/>
                  </a:solidFill>
                  <a:effectLst/>
                  <a:uLnTx/>
                  <a:uFillTx/>
                  <a:latin typeface="Times New Roman" pitchFamily="18" charset="0"/>
                  <a:ea typeface="+mn-ea"/>
                  <a:cs typeface="+mn-cs"/>
                </a:rPr>
                <a:t>Angle between high energy particles</a:t>
              </a:r>
            </a:p>
          </p:txBody>
        </p:sp>
        <p:sp>
          <p:nvSpPr>
            <p:cNvPr id="55343" name="Text Box 8"/>
            <p:cNvSpPr txBox="1">
              <a:spLocks noChangeArrowheads="1"/>
            </p:cNvSpPr>
            <p:nvPr/>
          </p:nvSpPr>
          <p:spPr bwMode="auto">
            <a:xfrm>
              <a:off x="3312" y="4368"/>
              <a:ext cx="384"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036" tIns="53017" rIns="106036" bIns="5301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305" rtl="0" eaLnBrk="0" fontAlgn="base" latinLnBrk="0" hangingPunct="0">
                <a:lnSpc>
                  <a:spcPct val="100000"/>
                </a:lnSpc>
                <a:spcBef>
                  <a:spcPct val="50000"/>
                </a:spcBef>
                <a:spcAft>
                  <a:spcPct val="0"/>
                </a:spcAft>
                <a:buClrTx/>
                <a:buSzTx/>
                <a:buFontTx/>
                <a:buNone/>
                <a:tabLst/>
                <a:defRPr/>
              </a:pPr>
              <a:r>
                <a:rPr kumimoji="0" lang="en-US" sz="2100" b="1" i="0" u="none" strike="noStrike" kern="1200" cap="none" spc="0" normalizeH="0" baseline="0" noProof="0">
                  <a:ln>
                    <a:noFill/>
                  </a:ln>
                  <a:solidFill>
                    <a:srgbClr val="000000"/>
                  </a:solidFill>
                  <a:effectLst/>
                  <a:uLnTx/>
                  <a:uFillTx/>
                  <a:latin typeface="Times New Roman" pitchFamily="18" charset="0"/>
                  <a:ea typeface="+mn-ea"/>
                  <a:cs typeface="+mn-cs"/>
                </a:rPr>
                <a:t>0</a:t>
              </a:r>
              <a:r>
                <a:rPr kumimoji="0" lang="en-US" sz="21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º</a:t>
              </a:r>
              <a:endParaRPr kumimoji="0" lang="en-US" sz="21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5344" name="Text Box 9"/>
            <p:cNvSpPr txBox="1">
              <a:spLocks noChangeArrowheads="1"/>
            </p:cNvSpPr>
            <p:nvPr/>
          </p:nvSpPr>
          <p:spPr bwMode="auto">
            <a:xfrm>
              <a:off x="4608" y="4368"/>
              <a:ext cx="576"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036" tIns="53017" rIns="106036" bIns="5301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305" rtl="0" eaLnBrk="0" fontAlgn="base" latinLnBrk="0" hangingPunct="0">
                <a:lnSpc>
                  <a:spcPct val="100000"/>
                </a:lnSpc>
                <a:spcBef>
                  <a:spcPct val="50000"/>
                </a:spcBef>
                <a:spcAft>
                  <a:spcPct val="0"/>
                </a:spcAft>
                <a:buClrTx/>
                <a:buSzTx/>
                <a:buFontTx/>
                <a:buNone/>
                <a:tabLst/>
                <a:defRPr/>
              </a:pPr>
              <a:r>
                <a:rPr kumimoji="0" lang="en-US" sz="2100" b="1" i="0" u="none" strike="noStrike" kern="1200" cap="none" spc="0" normalizeH="0" baseline="0" noProof="0">
                  <a:ln>
                    <a:noFill/>
                  </a:ln>
                  <a:solidFill>
                    <a:srgbClr val="000000"/>
                  </a:solidFill>
                  <a:effectLst/>
                  <a:uLnTx/>
                  <a:uFillTx/>
                  <a:latin typeface="Times New Roman" pitchFamily="18" charset="0"/>
                  <a:ea typeface="+mn-ea"/>
                  <a:cs typeface="+mn-cs"/>
                </a:rPr>
                <a:t>180</a:t>
              </a:r>
              <a:r>
                <a:rPr kumimoji="0" lang="en-US" sz="21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º</a:t>
              </a:r>
              <a:endParaRPr kumimoji="0" lang="en-US" sz="21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55301" name="Text Box 10"/>
          <p:cNvSpPr txBox="1">
            <a:spLocks noChangeArrowheads="1"/>
          </p:cNvSpPr>
          <p:nvPr/>
        </p:nvSpPr>
        <p:spPr bwMode="auto">
          <a:xfrm>
            <a:off x="990966" y="591033"/>
            <a:ext cx="4571520" cy="46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036" tIns="53017" rIns="106036" bIns="53017">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305" rtl="0" eaLnBrk="0" fontAlgn="base" latinLnBrk="0" hangingPunct="0">
              <a:lnSpc>
                <a:spcPct val="100000"/>
              </a:lnSpc>
              <a:spcBef>
                <a:spcPct val="50000"/>
              </a:spcBef>
              <a:spcAft>
                <a:spcPct val="0"/>
              </a:spcAft>
              <a:buClrTx/>
              <a:buSzTx/>
              <a:buFontTx/>
              <a:buNone/>
              <a:tabLst/>
              <a:defRPr/>
            </a:pPr>
            <a:r>
              <a:rPr kumimoji="0" lang="en-US" sz="2299" b="1" i="0" u="none" strike="noStrike" kern="1200" cap="none" spc="0" normalizeH="0" baseline="0" noProof="0">
                <a:ln>
                  <a:noFill/>
                </a:ln>
                <a:solidFill>
                  <a:srgbClr val="000000"/>
                </a:solidFill>
                <a:effectLst/>
                <a:uLnTx/>
                <a:uFillTx/>
                <a:latin typeface="Times New Roman" pitchFamily="18" charset="0"/>
                <a:ea typeface="+mn-ea"/>
                <a:cs typeface="+mn-cs"/>
              </a:rPr>
              <a:t> proton-proton jet event </a:t>
            </a:r>
          </a:p>
        </p:txBody>
      </p:sp>
      <p:grpSp>
        <p:nvGrpSpPr>
          <p:cNvPr id="355339" name="Group 11"/>
          <p:cNvGrpSpPr>
            <a:grpSpLocks/>
          </p:cNvGrpSpPr>
          <p:nvPr/>
        </p:nvGrpSpPr>
        <p:grpSpPr bwMode="auto">
          <a:xfrm>
            <a:off x="3341373" y="1679762"/>
            <a:ext cx="3668938" cy="2422270"/>
            <a:chOff x="1145" y="1200"/>
            <a:chExt cx="2311" cy="1728"/>
          </a:xfrm>
        </p:grpSpPr>
        <p:grpSp>
          <p:nvGrpSpPr>
            <p:cNvPr id="55336" name="Group 12"/>
            <p:cNvGrpSpPr>
              <a:grpSpLocks/>
            </p:cNvGrpSpPr>
            <p:nvPr/>
          </p:nvGrpSpPr>
          <p:grpSpPr bwMode="auto">
            <a:xfrm>
              <a:off x="1145" y="1820"/>
              <a:ext cx="1063" cy="1108"/>
              <a:chOff x="1145" y="1820"/>
              <a:chExt cx="1063" cy="1108"/>
            </a:xfrm>
          </p:grpSpPr>
          <p:sp>
            <p:nvSpPr>
              <p:cNvPr id="55338" name="Line 13"/>
              <p:cNvSpPr>
                <a:spLocks noChangeShapeType="1"/>
              </p:cNvSpPr>
              <p:nvPr/>
            </p:nvSpPr>
            <p:spPr bwMode="auto">
              <a:xfrm>
                <a:off x="1145" y="1820"/>
                <a:ext cx="871" cy="110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036" tIns="53017" rIns="106036" bIns="53017"/>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39" name="Line 14"/>
              <p:cNvSpPr>
                <a:spLocks noChangeShapeType="1"/>
              </p:cNvSpPr>
              <p:nvPr/>
            </p:nvSpPr>
            <p:spPr bwMode="auto">
              <a:xfrm>
                <a:off x="1152" y="1824"/>
                <a:ext cx="1056" cy="96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036" tIns="53017" rIns="106036" bIns="53017"/>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55337" name="Line 15"/>
            <p:cNvSpPr>
              <a:spLocks noChangeShapeType="1"/>
            </p:cNvSpPr>
            <p:nvPr/>
          </p:nvSpPr>
          <p:spPr bwMode="auto">
            <a:xfrm>
              <a:off x="3456" y="1200"/>
              <a:ext cx="0" cy="1680"/>
            </a:xfrm>
            <a:prstGeom prst="line">
              <a:avLst/>
            </a:prstGeom>
            <a:noFill/>
            <a:ln w="571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036" tIns="53017" rIns="106036" bIns="53017"/>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55344" name="Group 16"/>
          <p:cNvGrpSpPr>
            <a:grpSpLocks/>
          </p:cNvGrpSpPr>
          <p:nvPr/>
        </p:nvGrpSpPr>
        <p:grpSpPr bwMode="auto">
          <a:xfrm>
            <a:off x="2274684" y="1070225"/>
            <a:ext cx="6945194" cy="3031806"/>
            <a:chOff x="473" y="764"/>
            <a:chExt cx="4375" cy="2164"/>
          </a:xfrm>
        </p:grpSpPr>
        <p:sp>
          <p:nvSpPr>
            <p:cNvPr id="55332" name="Line 17"/>
            <p:cNvSpPr>
              <a:spLocks noChangeShapeType="1"/>
            </p:cNvSpPr>
            <p:nvPr/>
          </p:nvSpPr>
          <p:spPr bwMode="auto">
            <a:xfrm>
              <a:off x="4848" y="1200"/>
              <a:ext cx="0" cy="1680"/>
            </a:xfrm>
            <a:prstGeom prst="line">
              <a:avLst/>
            </a:prstGeom>
            <a:noFill/>
            <a:ln w="571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036" tIns="53017" rIns="106036" bIns="53017"/>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55333" name="Group 18"/>
            <p:cNvGrpSpPr>
              <a:grpSpLocks/>
            </p:cNvGrpSpPr>
            <p:nvPr/>
          </p:nvGrpSpPr>
          <p:grpSpPr bwMode="auto">
            <a:xfrm>
              <a:off x="473" y="764"/>
              <a:ext cx="1543" cy="2164"/>
              <a:chOff x="480" y="2160"/>
              <a:chExt cx="1543" cy="2164"/>
            </a:xfrm>
          </p:grpSpPr>
          <p:sp>
            <p:nvSpPr>
              <p:cNvPr id="55334" name="Line 19"/>
              <p:cNvSpPr>
                <a:spLocks noChangeShapeType="1"/>
              </p:cNvSpPr>
              <p:nvPr/>
            </p:nvSpPr>
            <p:spPr bwMode="auto">
              <a:xfrm>
                <a:off x="1152" y="3216"/>
                <a:ext cx="871" cy="110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036" tIns="53017" rIns="106036" bIns="53017"/>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35" name="Line 20"/>
              <p:cNvSpPr>
                <a:spLocks noChangeShapeType="1"/>
              </p:cNvSpPr>
              <p:nvPr/>
            </p:nvSpPr>
            <p:spPr bwMode="auto">
              <a:xfrm flipH="1" flipV="1">
                <a:off x="480" y="2160"/>
                <a:ext cx="672" cy="1052"/>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036" tIns="53017" rIns="106036" bIns="53017"/>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aphicFrame>
        <p:nvGraphicFramePr>
          <p:cNvPr id="355349" name="Object 21"/>
          <p:cNvGraphicFramePr>
            <a:graphicFrameLocks noChangeAspect="1"/>
          </p:cNvGraphicFramePr>
          <p:nvPr/>
        </p:nvGraphicFramePr>
        <p:xfrm>
          <a:off x="6019809" y="1613092"/>
          <a:ext cx="4606686" cy="2422270"/>
        </p:xfrm>
        <a:graphic>
          <a:graphicData uri="http://schemas.openxmlformats.org/presentationml/2006/ole">
            <mc:AlternateContent xmlns:mc="http://schemas.openxmlformats.org/markup-compatibility/2006">
              <mc:Choice xmlns:v="urn:schemas-microsoft-com:vml" Requires="v">
                <p:oleObj name="Bitmap Image" r:id="rId6" imgW="4229467" imgH="2766300" progId="Paint.Picture">
                  <p:embed/>
                </p:oleObj>
              </mc:Choice>
              <mc:Fallback>
                <p:oleObj name="Bitmap Image" r:id="rId6" imgW="4229467" imgH="2766300" progId="Paint.Picture">
                  <p:embed/>
                  <p:pic>
                    <p:nvPicPr>
                      <p:cNvPr id="355349" name="Object 21"/>
                      <p:cNvPicPr>
                        <a:picLocks noChangeAspect="1" noChangeArrowheads="1"/>
                      </p:cNvPicPr>
                      <p:nvPr/>
                    </p:nvPicPr>
                    <p:blipFill>
                      <a:blip r:embed="rId7">
                        <a:extLst>
                          <a:ext uri="{28A0092B-C50C-407E-A947-70E740481C1C}">
                            <a14:useLocalDpi xmlns:a14="http://schemas.microsoft.com/office/drawing/2010/main" val="0"/>
                          </a:ext>
                        </a:extLst>
                      </a:blip>
                      <a:srcRect l="8397" b="5000"/>
                      <a:stretch>
                        <a:fillRect/>
                      </a:stretch>
                    </p:blipFill>
                    <p:spPr bwMode="auto">
                      <a:xfrm>
                        <a:off x="6019809" y="1613092"/>
                        <a:ext cx="4606686" cy="2422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5350" name="Text Box 22"/>
          <p:cNvSpPr txBox="1">
            <a:spLocks noChangeArrowheads="1"/>
          </p:cNvSpPr>
          <p:nvPr/>
        </p:nvSpPr>
        <p:spPr bwMode="auto">
          <a:xfrm>
            <a:off x="1600672" y="4724519"/>
            <a:ext cx="4876288" cy="2002460"/>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036" tIns="53017" rIns="106036" bIns="53017">
            <a:spAutoFit/>
          </a:bodyPr>
          <a:lstStyle>
            <a:lvl1pPr marL="346075" indent="-346075">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6075" marR="0" lvl="0" indent="-346075" algn="l" defTabSz="914305" rtl="0" eaLnBrk="0" fontAlgn="base" latinLnBrk="0" hangingPunct="0">
              <a:lnSpc>
                <a:spcPct val="100000"/>
              </a:lnSpc>
              <a:spcBef>
                <a:spcPct val="20000"/>
              </a:spcBef>
              <a:spcAft>
                <a:spcPct val="0"/>
              </a:spcAft>
              <a:buClrTx/>
              <a:buSzTx/>
              <a:buFont typeface="Wingdings" pitchFamily="2" charset="2"/>
              <a:buChar char="Ø"/>
              <a:tabLst/>
              <a:defRPr/>
            </a:pPr>
            <a:r>
              <a:rPr kumimoji="0" lang="en-US" sz="2799" b="1" i="0" u="none" strike="noStrike" kern="1200" cap="none" spc="0" normalizeH="0" baseline="0" noProof="0">
                <a:ln>
                  <a:noFill/>
                </a:ln>
                <a:solidFill>
                  <a:srgbClr val="000000"/>
                </a:solidFill>
                <a:effectLst/>
                <a:uLnTx/>
                <a:uFillTx/>
                <a:latin typeface="Times New Roman" pitchFamily="18" charset="0"/>
                <a:ea typeface="+mn-ea"/>
                <a:cs typeface="+mn-cs"/>
              </a:rPr>
              <a:t>In Au-Au collisions we see </a:t>
            </a:r>
            <a:r>
              <a:rPr kumimoji="0" lang="en-US" sz="2799" b="1" i="0" u="none" strike="noStrike" kern="1200" cap="none" spc="0" normalizeH="0" baseline="0" noProof="0">
                <a:ln>
                  <a:noFill/>
                </a:ln>
                <a:solidFill>
                  <a:srgbClr val="0033CC"/>
                </a:solidFill>
                <a:effectLst/>
                <a:uLnTx/>
                <a:uFillTx/>
                <a:latin typeface="Times New Roman" pitchFamily="18" charset="0"/>
                <a:ea typeface="+mn-ea"/>
                <a:cs typeface="+mn-cs"/>
              </a:rPr>
              <a:t>only one “jet” at a time</a:t>
            </a:r>
            <a:r>
              <a:rPr kumimoji="0" lang="en-US" sz="2799" b="1" i="0" u="none" strike="noStrike" kern="1200" cap="none" spc="0" normalizeH="0" baseline="0" noProof="0">
                <a:ln>
                  <a:noFill/>
                </a:ln>
                <a:solidFill>
                  <a:srgbClr val="000000"/>
                </a:solidFill>
                <a:effectLst/>
                <a:uLnTx/>
                <a:uFillTx/>
                <a:latin typeface="Times New Roman" pitchFamily="18" charset="0"/>
                <a:ea typeface="+mn-ea"/>
                <a:cs typeface="+mn-cs"/>
              </a:rPr>
              <a:t> !</a:t>
            </a:r>
          </a:p>
          <a:p>
            <a:pPr marL="346075" marR="0" lvl="0" indent="-346075" algn="l" defTabSz="914305" rtl="0" eaLnBrk="0" fontAlgn="base" latinLnBrk="0" hangingPunct="0">
              <a:lnSpc>
                <a:spcPct val="100000"/>
              </a:lnSpc>
              <a:spcBef>
                <a:spcPct val="20000"/>
              </a:spcBef>
              <a:spcAft>
                <a:spcPct val="0"/>
              </a:spcAft>
              <a:buClrTx/>
              <a:buSzTx/>
              <a:buFont typeface="Wingdings" pitchFamily="2" charset="2"/>
              <a:buChar char="Ø"/>
              <a:tabLst/>
              <a:defRPr/>
            </a:pPr>
            <a:r>
              <a:rPr kumimoji="0" lang="en-US" sz="2799" b="1" i="0" u="none" strike="noStrike" kern="1200" cap="none" spc="0" normalizeH="0" baseline="0" noProof="0">
                <a:ln>
                  <a:noFill/>
                </a:ln>
                <a:solidFill>
                  <a:srgbClr val="000000"/>
                </a:solidFill>
                <a:effectLst/>
                <a:uLnTx/>
                <a:uFillTx/>
                <a:latin typeface="Times New Roman" pitchFamily="18" charset="0"/>
                <a:ea typeface="+mn-ea"/>
                <a:cs typeface="+mn-cs"/>
              </a:rPr>
              <a:t>How can this happen ?</a:t>
            </a:r>
          </a:p>
          <a:p>
            <a:pPr marL="346075" marR="0" lvl="0" indent="-346075" algn="l" defTabSz="914305" rtl="0" eaLnBrk="0" fontAlgn="base" latinLnBrk="0" hangingPunct="0">
              <a:lnSpc>
                <a:spcPct val="100000"/>
              </a:lnSpc>
              <a:spcBef>
                <a:spcPct val="20000"/>
              </a:spcBef>
              <a:spcAft>
                <a:spcPct val="0"/>
              </a:spcAft>
              <a:buClrTx/>
              <a:buSzTx/>
              <a:buFont typeface="Wingdings" pitchFamily="2" charset="2"/>
              <a:buChar char="Ø"/>
              <a:tabLst/>
              <a:defRPr/>
            </a:pPr>
            <a:r>
              <a:rPr kumimoji="0" lang="en-US" sz="2799" b="1" i="0" u="none" strike="noStrike" kern="1200" cap="none" spc="0" normalizeH="0" baseline="0" noProof="0">
                <a:ln>
                  <a:noFill/>
                </a:ln>
                <a:solidFill>
                  <a:srgbClr val="000000"/>
                </a:solidFill>
                <a:effectLst/>
                <a:uLnTx/>
                <a:uFillTx/>
                <a:latin typeface="Times New Roman" pitchFamily="18" charset="0"/>
                <a:ea typeface="+mn-ea"/>
                <a:cs typeface="+mn-cs"/>
              </a:rPr>
              <a:t>Jet quenching!</a:t>
            </a:r>
          </a:p>
        </p:txBody>
      </p:sp>
      <p:grpSp>
        <p:nvGrpSpPr>
          <p:cNvPr id="355353" name="Group 25"/>
          <p:cNvGrpSpPr>
            <a:grpSpLocks/>
          </p:cNvGrpSpPr>
          <p:nvPr/>
        </p:nvGrpSpPr>
        <p:grpSpPr bwMode="auto">
          <a:xfrm>
            <a:off x="7619840" y="4797538"/>
            <a:ext cx="2361952" cy="2015913"/>
            <a:chOff x="3360" y="3312"/>
            <a:chExt cx="1488" cy="1584"/>
          </a:xfrm>
        </p:grpSpPr>
        <p:grpSp>
          <p:nvGrpSpPr>
            <p:cNvPr id="55309" name="Group 26"/>
            <p:cNvGrpSpPr>
              <a:grpSpLocks/>
            </p:cNvGrpSpPr>
            <p:nvPr/>
          </p:nvGrpSpPr>
          <p:grpSpPr bwMode="auto">
            <a:xfrm>
              <a:off x="3360" y="3312"/>
              <a:ext cx="1488" cy="726"/>
              <a:chOff x="3088" y="1680"/>
              <a:chExt cx="2576" cy="1080"/>
            </a:xfrm>
          </p:grpSpPr>
          <p:sp>
            <p:nvSpPr>
              <p:cNvPr id="55326" name="Line 27"/>
              <p:cNvSpPr>
                <a:spLocks noChangeShapeType="1"/>
              </p:cNvSpPr>
              <p:nvPr/>
            </p:nvSpPr>
            <p:spPr bwMode="auto">
              <a:xfrm flipH="1">
                <a:off x="3088" y="2204"/>
                <a:ext cx="320" cy="0"/>
              </a:xfrm>
              <a:prstGeom prst="line">
                <a:avLst/>
              </a:prstGeom>
              <a:noFill/>
              <a:ln w="28575">
                <a:solidFill>
                  <a:srgbClr val="66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27" name="Line 28"/>
              <p:cNvSpPr>
                <a:spLocks noChangeShapeType="1"/>
              </p:cNvSpPr>
              <p:nvPr/>
            </p:nvSpPr>
            <p:spPr bwMode="auto">
              <a:xfrm flipH="1">
                <a:off x="5344" y="2188"/>
                <a:ext cx="320" cy="0"/>
              </a:xfrm>
              <a:prstGeom prst="line">
                <a:avLst/>
              </a:prstGeom>
              <a:noFill/>
              <a:ln w="28575">
                <a:solidFill>
                  <a:srgbClr val="6699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55328" name="Group 29"/>
              <p:cNvGrpSpPr>
                <a:grpSpLocks/>
              </p:cNvGrpSpPr>
              <p:nvPr/>
            </p:nvGrpSpPr>
            <p:grpSpPr bwMode="auto">
              <a:xfrm>
                <a:off x="3368" y="1680"/>
                <a:ext cx="1968" cy="1080"/>
                <a:chOff x="3368" y="1680"/>
                <a:chExt cx="1968" cy="1080"/>
              </a:xfrm>
            </p:grpSpPr>
            <p:sp>
              <p:nvSpPr>
                <p:cNvPr id="55329" name="Rectangle 30"/>
                <p:cNvSpPr>
                  <a:spLocks noChangeArrowheads="1"/>
                </p:cNvSpPr>
                <p:nvPr/>
              </p:nvSpPr>
              <p:spPr bwMode="auto">
                <a:xfrm>
                  <a:off x="3440" y="1691"/>
                  <a:ext cx="1824" cy="1048"/>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305"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66CC"/>
                    </a:solidFill>
                    <a:effectLst/>
                    <a:uLnTx/>
                    <a:uFillTx/>
                    <a:latin typeface="Arial" panose="020B0604020202020204" pitchFamily="34" charset="0"/>
                    <a:ea typeface="+mn-ea"/>
                    <a:cs typeface="+mn-cs"/>
                  </a:endParaRPr>
                </a:p>
              </p:txBody>
            </p:sp>
            <p:sp>
              <p:nvSpPr>
                <p:cNvPr id="55330" name="Oval 31"/>
                <p:cNvSpPr>
                  <a:spLocks noChangeArrowheads="1"/>
                </p:cNvSpPr>
                <p:nvPr/>
              </p:nvSpPr>
              <p:spPr bwMode="auto">
                <a:xfrm>
                  <a:off x="5184" y="1680"/>
                  <a:ext cx="152" cy="1069"/>
                </a:xfrm>
                <a:prstGeom prst="ellipse">
                  <a:avLst/>
                </a:prstGeom>
                <a:solidFill>
                  <a:srgbClr val="66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31" name="Oval 32"/>
                <p:cNvSpPr>
                  <a:spLocks noChangeArrowheads="1"/>
                </p:cNvSpPr>
                <p:nvPr/>
              </p:nvSpPr>
              <p:spPr bwMode="auto">
                <a:xfrm>
                  <a:off x="3368" y="1680"/>
                  <a:ext cx="152" cy="1080"/>
                </a:xfrm>
                <a:prstGeom prst="ellipse">
                  <a:avLst/>
                </a:prstGeom>
                <a:solidFill>
                  <a:srgbClr val="66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sp>
          <p:nvSpPr>
            <p:cNvPr id="55310" name="Freeform 33"/>
            <p:cNvSpPr>
              <a:spLocks/>
            </p:cNvSpPr>
            <p:nvPr/>
          </p:nvSpPr>
          <p:spPr bwMode="auto">
            <a:xfrm>
              <a:off x="3823" y="3408"/>
              <a:ext cx="257" cy="441"/>
            </a:xfrm>
            <a:custGeom>
              <a:avLst/>
              <a:gdLst>
                <a:gd name="T0" fmla="*/ 0 w 856"/>
                <a:gd name="T1" fmla="*/ 2604 h 328"/>
                <a:gd name="T2" fmla="*/ 0 w 856"/>
                <a:gd name="T3" fmla="*/ 2604 h 328"/>
                <a:gd name="T4" fmla="*/ 0 w 856"/>
                <a:gd name="T5" fmla="*/ 0 h 328"/>
                <a:gd name="T6" fmla="*/ 0 60000 65536"/>
                <a:gd name="T7" fmla="*/ 0 60000 65536"/>
                <a:gd name="T8" fmla="*/ 0 60000 65536"/>
              </a:gdLst>
              <a:ahLst/>
              <a:cxnLst>
                <a:cxn ang="T6">
                  <a:pos x="T0" y="T1"/>
                </a:cxn>
                <a:cxn ang="T7">
                  <a:pos x="T2" y="T3"/>
                </a:cxn>
                <a:cxn ang="T8">
                  <a:pos x="T4" y="T5"/>
                </a:cxn>
              </a:cxnLst>
              <a:rect l="0" t="0" r="r" b="b"/>
              <a:pathLst>
                <a:path w="856" h="328">
                  <a:moveTo>
                    <a:pt x="0" y="328"/>
                  </a:moveTo>
                  <a:lnTo>
                    <a:pt x="680" y="328"/>
                  </a:lnTo>
                  <a:lnTo>
                    <a:pt x="856" y="0"/>
                  </a:lnTo>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11" name="Freeform 34"/>
            <p:cNvSpPr>
              <a:spLocks/>
            </p:cNvSpPr>
            <p:nvPr/>
          </p:nvSpPr>
          <p:spPr bwMode="auto">
            <a:xfrm flipH="1" flipV="1">
              <a:off x="4064" y="3958"/>
              <a:ext cx="302" cy="519"/>
            </a:xfrm>
            <a:custGeom>
              <a:avLst/>
              <a:gdLst>
                <a:gd name="T0" fmla="*/ 0 w 856"/>
                <a:gd name="T1" fmla="*/ 8143 h 328"/>
                <a:gd name="T2" fmla="*/ 0 w 856"/>
                <a:gd name="T3" fmla="*/ 8143 h 328"/>
                <a:gd name="T4" fmla="*/ 1 w 856"/>
                <a:gd name="T5" fmla="*/ 0 h 328"/>
                <a:gd name="T6" fmla="*/ 0 60000 65536"/>
                <a:gd name="T7" fmla="*/ 0 60000 65536"/>
                <a:gd name="T8" fmla="*/ 0 60000 65536"/>
              </a:gdLst>
              <a:ahLst/>
              <a:cxnLst>
                <a:cxn ang="T6">
                  <a:pos x="T0" y="T1"/>
                </a:cxn>
                <a:cxn ang="T7">
                  <a:pos x="T2" y="T3"/>
                </a:cxn>
                <a:cxn ang="T8">
                  <a:pos x="T4" y="T5"/>
                </a:cxn>
              </a:cxnLst>
              <a:rect l="0" t="0" r="r" b="b"/>
              <a:pathLst>
                <a:path w="856" h="328">
                  <a:moveTo>
                    <a:pt x="0" y="328"/>
                  </a:moveTo>
                  <a:lnTo>
                    <a:pt x="680" y="328"/>
                  </a:lnTo>
                  <a:lnTo>
                    <a:pt x="856" y="0"/>
                  </a:lnTo>
                </a:path>
              </a:pathLst>
            </a:cu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12" name="Line 35"/>
            <p:cNvSpPr>
              <a:spLocks noChangeShapeType="1"/>
            </p:cNvSpPr>
            <p:nvPr/>
          </p:nvSpPr>
          <p:spPr bwMode="auto">
            <a:xfrm flipH="1">
              <a:off x="4017" y="4541"/>
              <a:ext cx="34" cy="35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13" name="Line 36"/>
            <p:cNvSpPr>
              <a:spLocks noChangeShapeType="1"/>
            </p:cNvSpPr>
            <p:nvPr/>
          </p:nvSpPr>
          <p:spPr bwMode="auto">
            <a:xfrm flipH="1">
              <a:off x="4005" y="4520"/>
              <a:ext cx="37" cy="2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14" name="Line 37"/>
            <p:cNvSpPr>
              <a:spLocks noChangeShapeType="1"/>
            </p:cNvSpPr>
            <p:nvPr/>
          </p:nvSpPr>
          <p:spPr bwMode="auto">
            <a:xfrm flipH="1">
              <a:off x="3983" y="4477"/>
              <a:ext cx="61" cy="14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15" name="Line 38"/>
            <p:cNvSpPr>
              <a:spLocks noChangeShapeType="1"/>
            </p:cNvSpPr>
            <p:nvPr/>
          </p:nvSpPr>
          <p:spPr bwMode="auto">
            <a:xfrm flipH="1">
              <a:off x="3983" y="4466"/>
              <a:ext cx="74" cy="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16" name="Line 39"/>
            <p:cNvSpPr>
              <a:spLocks noChangeShapeType="1"/>
            </p:cNvSpPr>
            <p:nvPr/>
          </p:nvSpPr>
          <p:spPr bwMode="auto">
            <a:xfrm flipH="1">
              <a:off x="4052" y="4506"/>
              <a:ext cx="17" cy="2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17" name="Line 40"/>
            <p:cNvSpPr>
              <a:spLocks noChangeShapeType="1"/>
            </p:cNvSpPr>
            <p:nvPr/>
          </p:nvSpPr>
          <p:spPr bwMode="auto">
            <a:xfrm>
              <a:off x="4077" y="4495"/>
              <a:ext cx="44" cy="20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18" name="Freeform 41"/>
            <p:cNvSpPr>
              <a:spLocks/>
            </p:cNvSpPr>
            <p:nvPr/>
          </p:nvSpPr>
          <p:spPr bwMode="auto">
            <a:xfrm>
              <a:off x="4074" y="3849"/>
              <a:ext cx="44" cy="109"/>
            </a:xfrm>
            <a:custGeom>
              <a:avLst/>
              <a:gdLst>
                <a:gd name="T0" fmla="*/ 0 w 109"/>
                <a:gd name="T1" fmla="*/ 2 h 140"/>
                <a:gd name="T2" fmla="*/ 0 w 109"/>
                <a:gd name="T3" fmla="*/ 2 h 140"/>
                <a:gd name="T4" fmla="*/ 0 w 109"/>
                <a:gd name="T5" fmla="*/ 12 h 140"/>
                <a:gd name="T6" fmla="*/ 0 w 109"/>
                <a:gd name="T7" fmla="*/ 12 h 140"/>
                <a:gd name="T8" fmla="*/ 0 w 109"/>
                <a:gd name="T9" fmla="*/ 23 h 140"/>
                <a:gd name="T10" fmla="*/ 0 w 109"/>
                <a:gd name="T11" fmla="*/ 23 h 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19" name="Text Box 42"/>
            <p:cNvSpPr txBox="1">
              <a:spLocks noChangeArrowheads="1"/>
            </p:cNvSpPr>
            <p:nvPr/>
          </p:nvSpPr>
          <p:spPr bwMode="auto">
            <a:xfrm>
              <a:off x="3775" y="3716"/>
              <a:ext cx="176"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305"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itchFamily="34" charset="0"/>
                  <a:ea typeface="+mn-ea"/>
                  <a:cs typeface="+mn-cs"/>
                </a:rPr>
                <a:t>q</a:t>
              </a:r>
            </a:p>
          </p:txBody>
        </p:sp>
        <p:sp>
          <p:nvSpPr>
            <p:cNvPr id="55320" name="Text Box 43"/>
            <p:cNvSpPr txBox="1">
              <a:spLocks noChangeArrowheads="1"/>
            </p:cNvSpPr>
            <p:nvPr/>
          </p:nvSpPr>
          <p:spPr bwMode="auto">
            <a:xfrm>
              <a:off x="4294" y="3972"/>
              <a:ext cx="176"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305"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itchFamily="34" charset="0"/>
                  <a:ea typeface="+mn-ea"/>
                  <a:cs typeface="+mn-cs"/>
                </a:rPr>
                <a:t>q</a:t>
              </a:r>
            </a:p>
          </p:txBody>
        </p:sp>
        <p:sp>
          <p:nvSpPr>
            <p:cNvPr id="55321" name="Freeform 44"/>
            <p:cNvSpPr>
              <a:spLocks/>
            </p:cNvSpPr>
            <p:nvPr/>
          </p:nvSpPr>
          <p:spPr bwMode="auto">
            <a:xfrm>
              <a:off x="3948" y="3670"/>
              <a:ext cx="136" cy="129"/>
            </a:xfrm>
            <a:custGeom>
              <a:avLst/>
              <a:gdLst>
                <a:gd name="T0" fmla="*/ 0 w 109"/>
                <a:gd name="T1" fmla="*/ 6 h 140"/>
                <a:gd name="T2" fmla="*/ 378 w 109"/>
                <a:gd name="T3" fmla="*/ 6 h 140"/>
                <a:gd name="T4" fmla="*/ 76 w 109"/>
                <a:gd name="T5" fmla="*/ 42 h 140"/>
                <a:gd name="T6" fmla="*/ 489 w 109"/>
                <a:gd name="T7" fmla="*/ 42 h 140"/>
                <a:gd name="T8" fmla="*/ 227 w 109"/>
                <a:gd name="T9" fmla="*/ 74 h 140"/>
                <a:gd name="T10" fmla="*/ 453 w 109"/>
                <a:gd name="T11" fmla="*/ 74 h 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22" name="Freeform 45"/>
            <p:cNvSpPr>
              <a:spLocks/>
            </p:cNvSpPr>
            <p:nvPr/>
          </p:nvSpPr>
          <p:spPr bwMode="auto">
            <a:xfrm flipH="1">
              <a:off x="4084" y="3606"/>
              <a:ext cx="141" cy="129"/>
            </a:xfrm>
            <a:custGeom>
              <a:avLst/>
              <a:gdLst>
                <a:gd name="T0" fmla="*/ 0 w 109"/>
                <a:gd name="T1" fmla="*/ 6 h 140"/>
                <a:gd name="T2" fmla="*/ 480 w 109"/>
                <a:gd name="T3" fmla="*/ 6 h 140"/>
                <a:gd name="T4" fmla="*/ 97 w 109"/>
                <a:gd name="T5" fmla="*/ 42 h 140"/>
                <a:gd name="T6" fmla="*/ 633 w 109"/>
                <a:gd name="T7" fmla="*/ 42 h 140"/>
                <a:gd name="T8" fmla="*/ 287 w 109"/>
                <a:gd name="T9" fmla="*/ 74 h 140"/>
                <a:gd name="T10" fmla="*/ 581 w 109"/>
                <a:gd name="T11" fmla="*/ 74 h 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23" name="Freeform 46"/>
            <p:cNvSpPr>
              <a:spLocks/>
            </p:cNvSpPr>
            <p:nvPr/>
          </p:nvSpPr>
          <p:spPr bwMode="auto">
            <a:xfrm flipH="1" flipV="1">
              <a:off x="4121" y="4089"/>
              <a:ext cx="70" cy="65"/>
            </a:xfrm>
            <a:custGeom>
              <a:avLst/>
              <a:gdLst>
                <a:gd name="T0" fmla="*/ 0 w 109"/>
                <a:gd name="T1" fmla="*/ 0 h 140"/>
                <a:gd name="T2" fmla="*/ 3 w 109"/>
                <a:gd name="T3" fmla="*/ 0 h 140"/>
                <a:gd name="T4" fmla="*/ 1 w 109"/>
                <a:gd name="T5" fmla="*/ 0 h 140"/>
                <a:gd name="T6" fmla="*/ 5 w 109"/>
                <a:gd name="T7" fmla="*/ 0 h 140"/>
                <a:gd name="T8" fmla="*/ 2 w 109"/>
                <a:gd name="T9" fmla="*/ 0 h 140"/>
                <a:gd name="T10" fmla="*/ 4 w 109"/>
                <a:gd name="T11" fmla="*/ 0 h 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24" name="Freeform 47"/>
            <p:cNvSpPr>
              <a:spLocks/>
            </p:cNvSpPr>
            <p:nvPr/>
          </p:nvSpPr>
          <p:spPr bwMode="auto">
            <a:xfrm flipH="1">
              <a:off x="3914" y="4122"/>
              <a:ext cx="210" cy="161"/>
            </a:xfrm>
            <a:custGeom>
              <a:avLst/>
              <a:gdLst>
                <a:gd name="T0" fmla="*/ 0 w 109"/>
                <a:gd name="T1" fmla="*/ 30 h 140"/>
                <a:gd name="T2" fmla="*/ 7880 w 109"/>
                <a:gd name="T3" fmla="*/ 30 h 140"/>
                <a:gd name="T4" fmla="*/ 1595 w 109"/>
                <a:gd name="T5" fmla="*/ 200 h 140"/>
                <a:gd name="T6" fmla="*/ 10226 w 109"/>
                <a:gd name="T7" fmla="*/ 200 h 140"/>
                <a:gd name="T8" fmla="*/ 4699 w 109"/>
                <a:gd name="T9" fmla="*/ 351 h 140"/>
                <a:gd name="T10" fmla="*/ 9454 w 109"/>
                <a:gd name="T11" fmla="*/ 351 h 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25" name="Freeform 48"/>
            <p:cNvSpPr>
              <a:spLocks/>
            </p:cNvSpPr>
            <p:nvPr/>
          </p:nvSpPr>
          <p:spPr bwMode="auto">
            <a:xfrm>
              <a:off x="3951" y="3476"/>
              <a:ext cx="136" cy="130"/>
            </a:xfrm>
            <a:custGeom>
              <a:avLst/>
              <a:gdLst>
                <a:gd name="T0" fmla="*/ 0 w 109"/>
                <a:gd name="T1" fmla="*/ 7 h 140"/>
                <a:gd name="T2" fmla="*/ 378 w 109"/>
                <a:gd name="T3" fmla="*/ 7 h 140"/>
                <a:gd name="T4" fmla="*/ 76 w 109"/>
                <a:gd name="T5" fmla="*/ 45 h 140"/>
                <a:gd name="T6" fmla="*/ 489 w 109"/>
                <a:gd name="T7" fmla="*/ 45 h 140"/>
                <a:gd name="T8" fmla="*/ 227 w 109"/>
                <a:gd name="T9" fmla="*/ 79 h 140"/>
                <a:gd name="T10" fmla="*/ 453 w 109"/>
                <a:gd name="T11" fmla="*/ 79 h 1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 h="140">
                  <a:moveTo>
                    <a:pt x="0" y="11"/>
                  </a:moveTo>
                  <a:cubicBezTo>
                    <a:pt x="38" y="5"/>
                    <a:pt x="77" y="0"/>
                    <a:pt x="80" y="11"/>
                  </a:cubicBezTo>
                  <a:cubicBezTo>
                    <a:pt x="83" y="22"/>
                    <a:pt x="12" y="64"/>
                    <a:pt x="16" y="75"/>
                  </a:cubicBezTo>
                  <a:cubicBezTo>
                    <a:pt x="20" y="86"/>
                    <a:pt x="99" y="66"/>
                    <a:pt x="104" y="75"/>
                  </a:cubicBezTo>
                  <a:cubicBezTo>
                    <a:pt x="109" y="84"/>
                    <a:pt x="49" y="122"/>
                    <a:pt x="48" y="131"/>
                  </a:cubicBezTo>
                  <a:cubicBezTo>
                    <a:pt x="47" y="140"/>
                    <a:pt x="88" y="132"/>
                    <a:pt x="96" y="13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55377" name="Line 49"/>
          <p:cNvSpPr>
            <a:spLocks noChangeShapeType="1"/>
          </p:cNvSpPr>
          <p:nvPr/>
        </p:nvSpPr>
        <p:spPr bwMode="auto">
          <a:xfrm flipV="1">
            <a:off x="4572161" y="5673491"/>
            <a:ext cx="3038889" cy="827001"/>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036" tIns="53017" rIns="106036" bIns="53017"/>
          <a:lstStyle/>
          <a:p>
            <a:pPr marL="0" marR="0" lvl="0" indent="0" algn="l" defTabSz="91430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08" name="Text Box 50"/>
          <p:cNvSpPr txBox="1">
            <a:spLocks noChangeArrowheads="1"/>
          </p:cNvSpPr>
          <p:nvPr/>
        </p:nvSpPr>
        <p:spPr bwMode="auto">
          <a:xfrm>
            <a:off x="5715040" y="657518"/>
            <a:ext cx="4723904" cy="830997"/>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305"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Analyze by measuring (azimuthal) angle between pairs of particles </a:t>
            </a:r>
          </a:p>
        </p:txBody>
      </p:sp>
      <p:sp>
        <p:nvSpPr>
          <p:cNvPr id="2" name="Slide Number Placeholder 1">
            <a:extLst>
              <a:ext uri="{FF2B5EF4-FFF2-40B4-BE49-F238E27FC236}">
                <a16:creationId xmlns:a16="http://schemas.microsoft.com/office/drawing/2014/main" id="{964B4C40-9B87-8632-53CD-B6D6C23FA6D7}"/>
              </a:ext>
            </a:extLst>
          </p:cNvPr>
          <p:cNvSpPr txBox="1">
            <a:spLocks/>
          </p:cNvSpPr>
          <p:nvPr/>
        </p:nvSpPr>
        <p:spPr bwMode="auto">
          <a:xfrm>
            <a:off x="9977284" y="6124403"/>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r" defTabSz="914400" rtl="0" eaLnBrk="1" latinLnBrk="0" hangingPunct="1">
              <a:spcBef>
                <a:spcPct val="20000"/>
              </a:spcBef>
              <a:buChar char="•"/>
              <a:defRPr sz="3200" b="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418BAC8-6EFB-4317-A81F-630DF759D42C}" type="slidenum">
              <a:rPr kumimoji="0" lang="en-US" altLang="ru-RU" sz="14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a:t>
            </a:fld>
            <a:endParaRPr kumimoji="0" lang="en-US" altLang="ru-RU"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 name="TextBox 3">
            <a:extLst>
              <a:ext uri="{FF2B5EF4-FFF2-40B4-BE49-F238E27FC236}">
                <a16:creationId xmlns:a16="http://schemas.microsoft.com/office/drawing/2014/main" id="{C6F2C6A2-CA8F-1155-70E6-E7CD409E9FE2}"/>
              </a:ext>
            </a:extLst>
          </p:cNvPr>
          <p:cNvSpPr txBox="1"/>
          <p:nvPr/>
        </p:nvSpPr>
        <p:spPr>
          <a:xfrm>
            <a:off x="304486" y="4304498"/>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Phys.Rev.Lett.90:082302,2003 </a:t>
            </a:r>
            <a:endParaRPr kumimoji="0" lang="ru-RU"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22379944"/>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55332"/>
                                        </p:tgtEl>
                                        <p:attrNameLst>
                                          <p:attrName>style.visibility</p:attrName>
                                        </p:attrNameLst>
                                      </p:cBhvr>
                                      <p:to>
                                        <p:strVal val="visible"/>
                                      </p:to>
                                    </p:set>
                                    <p:anim calcmode="lin" valueType="num">
                                      <p:cBhvr additive="base">
                                        <p:cTn id="7" dur="500" fill="hold"/>
                                        <p:tgtEl>
                                          <p:spTgt spid="355332"/>
                                        </p:tgtEl>
                                        <p:attrNameLst>
                                          <p:attrName>ppt_x</p:attrName>
                                        </p:attrNameLst>
                                      </p:cBhvr>
                                      <p:tavLst>
                                        <p:tav tm="0">
                                          <p:val>
                                            <p:strVal val="0-#ppt_w/2"/>
                                          </p:val>
                                        </p:tav>
                                        <p:tav tm="100000">
                                          <p:val>
                                            <p:strVal val="#ppt_x"/>
                                          </p:val>
                                        </p:tav>
                                      </p:tavLst>
                                    </p:anim>
                                    <p:anim calcmode="lin" valueType="num">
                                      <p:cBhvr additive="base">
                                        <p:cTn id="8" dur="500" fill="hold"/>
                                        <p:tgtEl>
                                          <p:spTgt spid="35533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355339"/>
                                        </p:tgtEl>
                                        <p:attrNameLst>
                                          <p:attrName>style.visibility</p:attrName>
                                        </p:attrNameLst>
                                      </p:cBhvr>
                                      <p:to>
                                        <p:strVal val="visible"/>
                                      </p:to>
                                    </p:set>
                                  </p:childTnLst>
                                  <p:subTnLst>
                                    <p:set>
                                      <p:cBhvr override="childStyle">
                                        <p:cTn dur="1" fill="hold" display="0" masterRel="nextClick" afterEffect="1"/>
                                        <p:tgtEl>
                                          <p:spTgt spid="355339"/>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35534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nodeType="clickEffect">
                                  <p:stCondLst>
                                    <p:cond delay="0"/>
                                  </p:stCondLst>
                                  <p:childTnLst>
                                    <p:set>
                                      <p:cBhvr>
                                        <p:cTn id="20" dur="1" fill="hold">
                                          <p:stCondLst>
                                            <p:cond delay="0"/>
                                          </p:stCondLst>
                                        </p:cTn>
                                        <p:tgtEl>
                                          <p:spTgt spid="355349"/>
                                        </p:tgtEl>
                                        <p:attrNameLst>
                                          <p:attrName>style.visibility</p:attrName>
                                        </p:attrNameLst>
                                      </p:cBhvr>
                                      <p:to>
                                        <p:strVal val="visible"/>
                                      </p:to>
                                    </p:set>
                                    <p:anim calcmode="lin" valueType="num">
                                      <p:cBhvr additive="base">
                                        <p:cTn id="21" dur="500" fill="hold"/>
                                        <p:tgtEl>
                                          <p:spTgt spid="355349"/>
                                        </p:tgtEl>
                                        <p:attrNameLst>
                                          <p:attrName>ppt_x</p:attrName>
                                        </p:attrNameLst>
                                      </p:cBhvr>
                                      <p:tavLst>
                                        <p:tav tm="0">
                                          <p:val>
                                            <p:strVal val="1+#ppt_w/2"/>
                                          </p:val>
                                        </p:tav>
                                        <p:tav tm="100000">
                                          <p:val>
                                            <p:strVal val="#ppt_x"/>
                                          </p:val>
                                        </p:tav>
                                      </p:tavLst>
                                    </p:anim>
                                    <p:anim calcmode="lin" valueType="num">
                                      <p:cBhvr additive="base">
                                        <p:cTn id="22" dur="500" fill="hold"/>
                                        <p:tgtEl>
                                          <p:spTgt spid="355349"/>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5535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553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5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50" grpId="0" animBg="1" autoUpdateAnimBg="0"/>
      <p:bldP spid="35537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4">
            <a:extLst>
              <a:ext uri="{FF2B5EF4-FFF2-40B4-BE49-F238E27FC236}">
                <a16:creationId xmlns:a16="http://schemas.microsoft.com/office/drawing/2014/main" id="{985A3073-42B9-A448-A819-D27EA1F97A42}"/>
              </a:ext>
            </a:extLst>
          </p:cNvPr>
          <p:cNvSpPr txBox="1">
            <a:spLocks noChangeArrowheads="1"/>
          </p:cNvSpPr>
          <p:nvPr/>
        </p:nvSpPr>
        <p:spPr bwMode="auto">
          <a:xfrm>
            <a:off x="1905000" y="762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defRPr/>
            </a:pPr>
            <a:r>
              <a:rPr lang="en-US" altLang="zh-CN" baseline="0" dirty="0">
                <a:solidFill>
                  <a:srgbClr val="FF0000"/>
                </a:solidFill>
              </a:rPr>
              <a:t>Perfect Liquid at RHIC</a:t>
            </a:r>
          </a:p>
        </p:txBody>
      </p:sp>
      <p:sp>
        <p:nvSpPr>
          <p:cNvPr id="20483" name="Slide Number Placeholder 14">
            <a:extLst>
              <a:ext uri="{FF2B5EF4-FFF2-40B4-BE49-F238E27FC236}">
                <a16:creationId xmlns:a16="http://schemas.microsoft.com/office/drawing/2014/main" id="{18D05781-6C67-6141-803C-21E15F5085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defRPr/>
            </a:pPr>
            <a:fld id="{5C5B7087-363E-F24F-8D84-0A0B0635FF51}" type="slidenum">
              <a:rPr lang="en-US" altLang="zh-CN" sz="1400" b="0" baseline="0">
                <a:solidFill>
                  <a:srgbClr val="000000"/>
                </a:solidFill>
              </a:rPr>
              <a:pPr eaLnBrk="1" fontAlgn="base" hangingPunct="1">
                <a:spcBef>
                  <a:spcPct val="0"/>
                </a:spcBef>
                <a:spcAft>
                  <a:spcPct val="0"/>
                </a:spcAft>
                <a:defRPr/>
              </a:pPr>
              <a:t>9</a:t>
            </a:fld>
            <a:endParaRPr lang="en-US" altLang="zh-CN" sz="1400" b="0" baseline="0" dirty="0">
              <a:solidFill>
                <a:srgbClr val="000000"/>
              </a:solidFill>
              <a:latin typeface="Times New Roman" panose="02020603050405020304" pitchFamily="18" charset="0"/>
            </a:endParaRPr>
          </a:p>
        </p:txBody>
      </p:sp>
      <p:pic>
        <p:nvPicPr>
          <p:cNvPr id="4" name="Picture 3">
            <a:extLst>
              <a:ext uri="{FF2B5EF4-FFF2-40B4-BE49-F238E27FC236}">
                <a16:creationId xmlns:a16="http://schemas.microsoft.com/office/drawing/2014/main" id="{095C6A86-3B5D-9118-9E3D-5C53BB5B7049}"/>
              </a:ext>
            </a:extLst>
          </p:cNvPr>
          <p:cNvPicPr>
            <a:picLocks noChangeAspect="1"/>
          </p:cNvPicPr>
          <p:nvPr/>
        </p:nvPicPr>
        <p:blipFill>
          <a:blip r:embed="rId3"/>
          <a:stretch>
            <a:fillRect/>
          </a:stretch>
        </p:blipFill>
        <p:spPr>
          <a:xfrm>
            <a:off x="6232732" y="699834"/>
            <a:ext cx="3956509" cy="4399911"/>
          </a:xfrm>
          <a:prstGeom prst="rect">
            <a:avLst/>
          </a:prstGeom>
        </p:spPr>
      </p:pic>
      <p:sp>
        <p:nvSpPr>
          <p:cNvPr id="6" name="文本框 18">
            <a:extLst>
              <a:ext uri="{FF2B5EF4-FFF2-40B4-BE49-F238E27FC236}">
                <a16:creationId xmlns:a16="http://schemas.microsoft.com/office/drawing/2014/main" id="{880111A7-9226-EF3F-53C0-53757DD11015}"/>
              </a:ext>
            </a:extLst>
          </p:cNvPr>
          <p:cNvSpPr txBox="1"/>
          <p:nvPr/>
        </p:nvSpPr>
        <p:spPr>
          <a:xfrm>
            <a:off x="7032104" y="5088859"/>
            <a:ext cx="3331096" cy="276999"/>
          </a:xfrm>
          <a:prstGeom prst="rect">
            <a:avLst/>
          </a:prstGeom>
          <a:noFill/>
        </p:spPr>
        <p:txBody>
          <a:bodyPr wrap="square" rtlCol="0" anchor="t">
            <a:spAutoFit/>
          </a:bodyPr>
          <a:lstStyle/>
          <a:p>
            <a:pPr fontAlgn="base">
              <a:spcBef>
                <a:spcPct val="0"/>
              </a:spcBef>
              <a:spcAft>
                <a:spcPct val="0"/>
              </a:spcAft>
              <a:defRPr/>
            </a:pPr>
            <a:r>
              <a:rPr lang="en-US" altLang="zh-CN" sz="1200" dirty="0">
                <a:solidFill>
                  <a:srgbClr val="808080"/>
                </a:solidFill>
                <a:latin typeface="Calibri" panose="020F0502020204030204"/>
                <a:ea typeface="ＭＳ Ｐゴシック" panose="020B0600070205080204" pitchFamily="34" charset="-128"/>
                <a:cs typeface="Calibri Light" panose="020F0302020204030204" charset="0"/>
              </a:rPr>
              <a:t>R. Lacey , A. Taranenko, PRL 98 092301 (2007)</a:t>
            </a:r>
          </a:p>
        </p:txBody>
      </p:sp>
      <p:pic>
        <p:nvPicPr>
          <p:cNvPr id="20509" name="Picture 3">
            <a:extLst>
              <a:ext uri="{FF2B5EF4-FFF2-40B4-BE49-F238E27FC236}">
                <a16:creationId xmlns:a16="http://schemas.microsoft.com/office/drawing/2014/main" id="{DD5E6462-B6E5-D11D-7DBE-C0FE08B3B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7293" y="4242850"/>
            <a:ext cx="2343675" cy="1209519"/>
          </a:xfrm>
          <a:prstGeom prst="rect">
            <a:avLst/>
          </a:prstGeom>
        </p:spPr>
      </p:pic>
      <p:sp>
        <p:nvSpPr>
          <p:cNvPr id="20510" name="TextBox 20509">
            <a:extLst>
              <a:ext uri="{FF2B5EF4-FFF2-40B4-BE49-F238E27FC236}">
                <a16:creationId xmlns:a16="http://schemas.microsoft.com/office/drawing/2014/main" id="{4D5D8C0F-7AF8-996D-1369-6983162C12F7}"/>
              </a:ext>
            </a:extLst>
          </p:cNvPr>
          <p:cNvSpPr txBox="1"/>
          <p:nvPr/>
        </p:nvSpPr>
        <p:spPr>
          <a:xfrm>
            <a:off x="1786661" y="5342339"/>
            <a:ext cx="3331095" cy="646331"/>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Arial" panose="020B0604020202020204" pitchFamily="34" charset="0"/>
              </a:rPr>
              <a:t>Shear Viscosity – resistance to deformation, flow </a:t>
            </a:r>
            <a:endParaRPr lang="ru-RU" dirty="0">
              <a:solidFill>
                <a:srgbClr val="000000"/>
              </a:solidFill>
              <a:latin typeface="Arial" panose="020B0604020202020204" pitchFamily="34" charset="0"/>
            </a:endParaRPr>
          </a:p>
        </p:txBody>
      </p:sp>
      <p:sp>
        <p:nvSpPr>
          <p:cNvPr id="20511" name="Text Box 5">
            <a:extLst>
              <a:ext uri="{FF2B5EF4-FFF2-40B4-BE49-F238E27FC236}">
                <a16:creationId xmlns:a16="http://schemas.microsoft.com/office/drawing/2014/main" id="{62D8555A-7B52-8239-5DE5-873C20889E40}"/>
              </a:ext>
            </a:extLst>
          </p:cNvPr>
          <p:cNvSpPr txBox="1">
            <a:spLocks noChangeArrowheads="1"/>
          </p:cNvSpPr>
          <p:nvPr/>
        </p:nvSpPr>
        <p:spPr bwMode="auto">
          <a:xfrm>
            <a:off x="5447928" y="5406835"/>
            <a:ext cx="4902900" cy="830997"/>
          </a:xfrm>
          <a:prstGeom prst="rect">
            <a:avLst/>
          </a:prstGeom>
          <a:solidFill>
            <a:srgbClr val="FF9900"/>
          </a:solidFill>
          <a:ln w="9525">
            <a:solidFill>
              <a:srgbClr val="FF0000"/>
            </a:solidFill>
            <a:miter lim="800000"/>
            <a:headEnd/>
            <a:tailEnd/>
          </a:ln>
        </p:spPr>
        <p:txBody>
          <a:bodyPr wrap="square">
            <a:spAutoFit/>
          </a:bodyPr>
          <a:lstStyle>
            <a:lvl1pPr eaLnBrk="0" hangingPunct="0">
              <a:defRPr sz="2400" b="1" baseline="-25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baseline="-25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baseline="-250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zh-CN" sz="1600" b="0" baseline="0" dirty="0">
                <a:solidFill>
                  <a:srgbClr val="000000"/>
                </a:solidFill>
              </a:rPr>
              <a:t>Data approaching Hydro for central collisions</a:t>
            </a:r>
          </a:p>
          <a:p>
            <a:pPr eaLnBrk="1" fontAlgn="base" hangingPunct="1">
              <a:spcBef>
                <a:spcPct val="0"/>
              </a:spcBef>
              <a:spcAft>
                <a:spcPct val="0"/>
              </a:spcAft>
            </a:pPr>
            <a:r>
              <a:rPr lang="en-US" altLang="zh-CN" sz="1600" b="0" baseline="0" dirty="0">
                <a:solidFill>
                  <a:srgbClr val="000000"/>
                </a:solidFill>
              </a:rPr>
              <a:t>viscosity extracted close to the lowest value set by quantum limit.  </a:t>
            </a:r>
          </a:p>
        </p:txBody>
      </p:sp>
      <p:grpSp>
        <p:nvGrpSpPr>
          <p:cNvPr id="2" name="Group 4">
            <a:extLst>
              <a:ext uri="{FF2B5EF4-FFF2-40B4-BE49-F238E27FC236}">
                <a16:creationId xmlns:a16="http://schemas.microsoft.com/office/drawing/2014/main" id="{E9C2DD2B-A973-B7CC-3AC6-14C40BDF538A}"/>
              </a:ext>
            </a:extLst>
          </p:cNvPr>
          <p:cNvGrpSpPr>
            <a:grpSpLocks/>
          </p:cNvGrpSpPr>
          <p:nvPr/>
        </p:nvGrpSpPr>
        <p:grpSpPr bwMode="auto">
          <a:xfrm>
            <a:off x="107504" y="1052736"/>
            <a:ext cx="4464496" cy="3579813"/>
            <a:chOff x="144" y="1728"/>
            <a:chExt cx="2928" cy="2255"/>
          </a:xfrm>
        </p:grpSpPr>
        <p:sp>
          <p:nvSpPr>
            <p:cNvPr id="3" name="Text Box 7">
              <a:extLst>
                <a:ext uri="{FF2B5EF4-FFF2-40B4-BE49-F238E27FC236}">
                  <a16:creationId xmlns:a16="http://schemas.microsoft.com/office/drawing/2014/main" id="{A2FBBAE3-458E-9945-EC41-183F0479A7B5}"/>
                </a:ext>
              </a:extLst>
            </p:cNvPr>
            <p:cNvSpPr txBox="1">
              <a:spLocks noChangeArrowheads="1"/>
            </p:cNvSpPr>
            <p:nvPr/>
          </p:nvSpPr>
          <p:spPr bwMode="auto">
            <a:xfrm>
              <a:off x="1315" y="1728"/>
              <a:ext cx="1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2000" b="0" i="0" u="none" strike="noStrike" kern="0" cap="none" spc="0" normalizeH="0" baseline="0" noProof="0">
                <a:ln>
                  <a:noFill/>
                </a:ln>
                <a:solidFill>
                  <a:srgbClr val="000000"/>
                </a:solidFill>
                <a:effectLst/>
                <a:uLnTx/>
                <a:uFillTx/>
                <a:latin typeface="Times New Roman" panose="02020603050405020304" pitchFamily="18" charset="0"/>
                <a:cs typeface="Arial" panose="020B0604020202020204" pitchFamily="34" charset="0"/>
              </a:endParaRPr>
            </a:p>
          </p:txBody>
        </p:sp>
        <p:grpSp>
          <p:nvGrpSpPr>
            <p:cNvPr id="5" name="Group 8">
              <a:extLst>
                <a:ext uri="{FF2B5EF4-FFF2-40B4-BE49-F238E27FC236}">
                  <a16:creationId xmlns:a16="http://schemas.microsoft.com/office/drawing/2014/main" id="{943A1D2C-0371-887B-9F74-D2851DD2A491}"/>
                </a:ext>
              </a:extLst>
            </p:cNvPr>
            <p:cNvGrpSpPr>
              <a:grpSpLocks/>
            </p:cNvGrpSpPr>
            <p:nvPr/>
          </p:nvGrpSpPr>
          <p:grpSpPr bwMode="auto">
            <a:xfrm>
              <a:off x="144" y="1838"/>
              <a:ext cx="2928" cy="2145"/>
              <a:chOff x="288" y="1920"/>
              <a:chExt cx="3072" cy="2089"/>
            </a:xfrm>
          </p:grpSpPr>
          <p:grpSp>
            <p:nvGrpSpPr>
              <p:cNvPr id="7" name="Group 9">
                <a:extLst>
                  <a:ext uri="{FF2B5EF4-FFF2-40B4-BE49-F238E27FC236}">
                    <a16:creationId xmlns:a16="http://schemas.microsoft.com/office/drawing/2014/main" id="{63099A8E-450F-7C14-A9AB-B0C102E688BC}"/>
                  </a:ext>
                </a:extLst>
              </p:cNvPr>
              <p:cNvGrpSpPr>
                <a:grpSpLocks/>
              </p:cNvGrpSpPr>
              <p:nvPr/>
            </p:nvGrpSpPr>
            <p:grpSpPr bwMode="auto">
              <a:xfrm>
                <a:off x="288" y="1920"/>
                <a:ext cx="3072" cy="2089"/>
                <a:chOff x="240" y="1121"/>
                <a:chExt cx="3840" cy="2707"/>
              </a:xfrm>
            </p:grpSpPr>
            <p:pic>
              <p:nvPicPr>
                <p:cNvPr id="21" name="Picture 10" descr="v2_star_prl">
                  <a:extLst>
                    <a:ext uri="{FF2B5EF4-FFF2-40B4-BE49-F238E27FC236}">
                      <a16:creationId xmlns:a16="http://schemas.microsoft.com/office/drawing/2014/main" id="{2ACB42EC-F487-0438-7628-176B7EA992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1121"/>
                  <a:ext cx="3840" cy="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Line 11">
                  <a:extLst>
                    <a:ext uri="{FF2B5EF4-FFF2-40B4-BE49-F238E27FC236}">
                      <a16:creationId xmlns:a16="http://schemas.microsoft.com/office/drawing/2014/main" id="{0A9BE890-EA69-1812-1D28-A6E6C925B014}"/>
                    </a:ext>
                  </a:extLst>
                </p:cNvPr>
                <p:cNvSpPr>
                  <a:spLocks noChangeShapeType="1"/>
                </p:cNvSpPr>
                <p:nvPr/>
              </p:nvSpPr>
              <p:spPr bwMode="auto">
                <a:xfrm>
                  <a:off x="944" y="1702"/>
                  <a:ext cx="0" cy="1129"/>
                </a:xfrm>
                <a:prstGeom prst="line">
                  <a:avLst/>
                </a:prstGeom>
                <a:noFill/>
                <a:ln w="1905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20482" name="Oval 12">
                  <a:extLst>
                    <a:ext uri="{FF2B5EF4-FFF2-40B4-BE49-F238E27FC236}">
                      <a16:creationId xmlns:a16="http://schemas.microsoft.com/office/drawing/2014/main" id="{B1B41BEF-A9FC-6DF2-AB03-B79DE7CC0E7B}"/>
                    </a:ext>
                  </a:extLst>
                </p:cNvPr>
                <p:cNvSpPr>
                  <a:spLocks noChangeArrowheads="1"/>
                </p:cNvSpPr>
                <p:nvPr/>
              </p:nvSpPr>
              <p:spPr bwMode="auto">
                <a:xfrm>
                  <a:off x="902" y="2228"/>
                  <a:ext cx="82" cy="80"/>
                </a:xfrm>
                <a:prstGeom prst="ellipse">
                  <a:avLst/>
                </a:prstGeom>
                <a:solidFill>
                  <a:srgbClr val="FFFFFF"/>
                </a:solidFill>
                <a:ln w="19050">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12" name="Line 13">
                  <a:extLst>
                    <a:ext uri="{FF2B5EF4-FFF2-40B4-BE49-F238E27FC236}">
                      <a16:creationId xmlns:a16="http://schemas.microsoft.com/office/drawing/2014/main" id="{3A329957-AE61-8AC6-B1A8-757CB0B33128}"/>
                    </a:ext>
                  </a:extLst>
                </p:cNvPr>
                <p:cNvSpPr>
                  <a:spLocks noChangeShapeType="1"/>
                </p:cNvSpPr>
                <p:nvPr/>
              </p:nvSpPr>
              <p:spPr bwMode="auto">
                <a:xfrm>
                  <a:off x="1140" y="1698"/>
                  <a:ext cx="0" cy="398"/>
                </a:xfrm>
                <a:prstGeom prst="line">
                  <a:avLst/>
                </a:prstGeom>
                <a:noFill/>
                <a:ln w="1905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20513" name="Oval 14">
                  <a:extLst>
                    <a:ext uri="{FF2B5EF4-FFF2-40B4-BE49-F238E27FC236}">
                      <a16:creationId xmlns:a16="http://schemas.microsoft.com/office/drawing/2014/main" id="{421377A4-5E00-A4CC-910D-1914A1AD20C4}"/>
                    </a:ext>
                  </a:extLst>
                </p:cNvPr>
                <p:cNvSpPr>
                  <a:spLocks noChangeArrowheads="1"/>
                </p:cNvSpPr>
                <p:nvPr/>
              </p:nvSpPr>
              <p:spPr bwMode="auto">
                <a:xfrm>
                  <a:off x="1099" y="1854"/>
                  <a:ext cx="82" cy="80"/>
                </a:xfrm>
                <a:prstGeom prst="ellipse">
                  <a:avLst/>
                </a:prstGeom>
                <a:solidFill>
                  <a:srgbClr val="FFFFFF"/>
                </a:solidFill>
                <a:ln w="19050">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14" name="Line 15">
                  <a:extLst>
                    <a:ext uri="{FF2B5EF4-FFF2-40B4-BE49-F238E27FC236}">
                      <a16:creationId xmlns:a16="http://schemas.microsoft.com/office/drawing/2014/main" id="{2196A452-868F-4826-26B0-5E0A99003E40}"/>
                    </a:ext>
                  </a:extLst>
                </p:cNvPr>
                <p:cNvSpPr>
                  <a:spLocks noChangeShapeType="1"/>
                </p:cNvSpPr>
                <p:nvPr/>
              </p:nvSpPr>
              <p:spPr bwMode="auto">
                <a:xfrm>
                  <a:off x="1370" y="2003"/>
                  <a:ext cx="0" cy="245"/>
                </a:xfrm>
                <a:prstGeom prst="line">
                  <a:avLst/>
                </a:prstGeom>
                <a:noFill/>
                <a:ln w="1905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20515" name="Oval 16">
                  <a:extLst>
                    <a:ext uri="{FF2B5EF4-FFF2-40B4-BE49-F238E27FC236}">
                      <a16:creationId xmlns:a16="http://schemas.microsoft.com/office/drawing/2014/main" id="{BFAC8F6E-65DD-5714-682C-2D044113E5D7}"/>
                    </a:ext>
                  </a:extLst>
                </p:cNvPr>
                <p:cNvSpPr>
                  <a:spLocks noChangeArrowheads="1"/>
                </p:cNvSpPr>
                <p:nvPr/>
              </p:nvSpPr>
              <p:spPr bwMode="auto">
                <a:xfrm>
                  <a:off x="1329" y="2094"/>
                  <a:ext cx="82" cy="80"/>
                </a:xfrm>
                <a:prstGeom prst="ellipse">
                  <a:avLst/>
                </a:prstGeom>
                <a:solidFill>
                  <a:srgbClr val="FFFFFF"/>
                </a:solidFill>
                <a:ln w="19050">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16" name="Line 17">
                  <a:extLst>
                    <a:ext uri="{FF2B5EF4-FFF2-40B4-BE49-F238E27FC236}">
                      <a16:creationId xmlns:a16="http://schemas.microsoft.com/office/drawing/2014/main" id="{89098FD2-B9E3-6D30-DF22-A88435EF2B53}"/>
                    </a:ext>
                  </a:extLst>
                </p:cNvPr>
                <p:cNvSpPr>
                  <a:spLocks noChangeShapeType="1"/>
                </p:cNvSpPr>
                <p:nvPr/>
              </p:nvSpPr>
              <p:spPr bwMode="auto">
                <a:xfrm>
                  <a:off x="1682" y="2095"/>
                  <a:ext cx="0" cy="159"/>
                </a:xfrm>
                <a:prstGeom prst="line">
                  <a:avLst/>
                </a:prstGeom>
                <a:noFill/>
                <a:ln w="1905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20517" name="Oval 18">
                  <a:extLst>
                    <a:ext uri="{FF2B5EF4-FFF2-40B4-BE49-F238E27FC236}">
                      <a16:creationId xmlns:a16="http://schemas.microsoft.com/office/drawing/2014/main" id="{D177FAF1-8DC9-BD77-E6B0-01CABE5649C4}"/>
                    </a:ext>
                  </a:extLst>
                </p:cNvPr>
                <p:cNvSpPr>
                  <a:spLocks noChangeArrowheads="1"/>
                </p:cNvSpPr>
                <p:nvPr/>
              </p:nvSpPr>
              <p:spPr bwMode="auto">
                <a:xfrm>
                  <a:off x="1641" y="2129"/>
                  <a:ext cx="82" cy="80"/>
                </a:xfrm>
                <a:prstGeom prst="ellipse">
                  <a:avLst/>
                </a:prstGeom>
                <a:solidFill>
                  <a:srgbClr val="FFFFFF"/>
                </a:solidFill>
                <a:ln w="19050">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18" name="Line 19">
                  <a:extLst>
                    <a:ext uri="{FF2B5EF4-FFF2-40B4-BE49-F238E27FC236}">
                      <a16:creationId xmlns:a16="http://schemas.microsoft.com/office/drawing/2014/main" id="{A87B1586-B6FE-9B51-9A9A-9C3D17308D4A}"/>
                    </a:ext>
                  </a:extLst>
                </p:cNvPr>
                <p:cNvSpPr>
                  <a:spLocks noChangeShapeType="1"/>
                </p:cNvSpPr>
                <p:nvPr/>
              </p:nvSpPr>
              <p:spPr bwMode="auto">
                <a:xfrm>
                  <a:off x="2043" y="2227"/>
                  <a:ext cx="0" cy="145"/>
                </a:xfrm>
                <a:prstGeom prst="line">
                  <a:avLst/>
                </a:prstGeom>
                <a:noFill/>
                <a:ln w="1905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20519" name="Oval 20">
                  <a:extLst>
                    <a:ext uri="{FF2B5EF4-FFF2-40B4-BE49-F238E27FC236}">
                      <a16:creationId xmlns:a16="http://schemas.microsoft.com/office/drawing/2014/main" id="{4C31B9E0-EFB7-038A-6452-D0379ABB48E0}"/>
                    </a:ext>
                  </a:extLst>
                </p:cNvPr>
                <p:cNvSpPr>
                  <a:spLocks noChangeArrowheads="1"/>
                </p:cNvSpPr>
                <p:nvPr/>
              </p:nvSpPr>
              <p:spPr bwMode="auto">
                <a:xfrm>
                  <a:off x="2002" y="2256"/>
                  <a:ext cx="82" cy="80"/>
                </a:xfrm>
                <a:prstGeom prst="ellipse">
                  <a:avLst/>
                </a:prstGeom>
                <a:solidFill>
                  <a:srgbClr val="FFFFFF"/>
                </a:solidFill>
                <a:ln w="19050">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20" name="Rectangle 21">
                  <a:extLst>
                    <a:ext uri="{FF2B5EF4-FFF2-40B4-BE49-F238E27FC236}">
                      <a16:creationId xmlns:a16="http://schemas.microsoft.com/office/drawing/2014/main" id="{E2C770A7-AFF8-23FA-7330-CE6BA99FB2C9}"/>
                    </a:ext>
                  </a:extLst>
                </p:cNvPr>
                <p:cNvSpPr>
                  <a:spLocks noChangeArrowheads="1"/>
                </p:cNvSpPr>
                <p:nvPr/>
              </p:nvSpPr>
              <p:spPr bwMode="auto">
                <a:xfrm>
                  <a:off x="935" y="1173"/>
                  <a:ext cx="55" cy="526"/>
                </a:xfrm>
                <a:prstGeom prst="rect">
                  <a:avLst/>
                </a:prstGeom>
                <a:solidFill>
                  <a:srgbClr val="FF6600">
                    <a:alpha val="50195"/>
                  </a:srgbClr>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21" name="Rectangle 22">
                  <a:extLst>
                    <a:ext uri="{FF2B5EF4-FFF2-40B4-BE49-F238E27FC236}">
                      <a16:creationId xmlns:a16="http://schemas.microsoft.com/office/drawing/2014/main" id="{49002F23-49F9-151B-38CC-0DCCCC938E96}"/>
                    </a:ext>
                  </a:extLst>
                </p:cNvPr>
                <p:cNvSpPr>
                  <a:spLocks noChangeArrowheads="1"/>
                </p:cNvSpPr>
                <p:nvPr/>
              </p:nvSpPr>
              <p:spPr bwMode="auto">
                <a:xfrm>
                  <a:off x="1233" y="1225"/>
                  <a:ext cx="57" cy="511"/>
                </a:xfrm>
                <a:prstGeom prst="rect">
                  <a:avLst/>
                </a:prstGeom>
                <a:solidFill>
                  <a:srgbClr val="FF6600">
                    <a:alpha val="50195"/>
                  </a:srgbClr>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22" name="Rectangle 23">
                  <a:extLst>
                    <a:ext uri="{FF2B5EF4-FFF2-40B4-BE49-F238E27FC236}">
                      <a16:creationId xmlns:a16="http://schemas.microsoft.com/office/drawing/2014/main" id="{75395996-9110-B321-2061-3133820B4AF8}"/>
                    </a:ext>
                  </a:extLst>
                </p:cNvPr>
                <p:cNvSpPr>
                  <a:spLocks noChangeArrowheads="1"/>
                </p:cNvSpPr>
                <p:nvPr/>
              </p:nvSpPr>
              <p:spPr bwMode="auto">
                <a:xfrm>
                  <a:off x="1503" y="1484"/>
                  <a:ext cx="57" cy="450"/>
                </a:xfrm>
                <a:prstGeom prst="rect">
                  <a:avLst/>
                </a:prstGeom>
                <a:solidFill>
                  <a:srgbClr val="FF6600">
                    <a:alpha val="50195"/>
                  </a:srgbClr>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23" name="Rectangle 24">
                  <a:extLst>
                    <a:ext uri="{FF2B5EF4-FFF2-40B4-BE49-F238E27FC236}">
                      <a16:creationId xmlns:a16="http://schemas.microsoft.com/office/drawing/2014/main" id="{6813C112-0F1D-1D7C-000C-C8F44029563E}"/>
                    </a:ext>
                  </a:extLst>
                </p:cNvPr>
                <p:cNvSpPr>
                  <a:spLocks noChangeArrowheads="1"/>
                </p:cNvSpPr>
                <p:nvPr/>
              </p:nvSpPr>
              <p:spPr bwMode="auto">
                <a:xfrm>
                  <a:off x="1839" y="1795"/>
                  <a:ext cx="54" cy="373"/>
                </a:xfrm>
                <a:prstGeom prst="rect">
                  <a:avLst/>
                </a:prstGeom>
                <a:solidFill>
                  <a:srgbClr val="FF6600">
                    <a:alpha val="50195"/>
                  </a:srgbClr>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20524" name="Rectangle 25">
                  <a:extLst>
                    <a:ext uri="{FF2B5EF4-FFF2-40B4-BE49-F238E27FC236}">
                      <a16:creationId xmlns:a16="http://schemas.microsoft.com/office/drawing/2014/main" id="{F68F2318-8F4D-E13A-EE22-3FA844DEEA27}"/>
                    </a:ext>
                  </a:extLst>
                </p:cNvPr>
                <p:cNvSpPr>
                  <a:spLocks noChangeArrowheads="1"/>
                </p:cNvSpPr>
                <p:nvPr/>
              </p:nvSpPr>
              <p:spPr bwMode="auto">
                <a:xfrm>
                  <a:off x="2166" y="2080"/>
                  <a:ext cx="52" cy="316"/>
                </a:xfrm>
                <a:prstGeom prst="rect">
                  <a:avLst/>
                </a:prstGeom>
                <a:solidFill>
                  <a:srgbClr val="FF6600">
                    <a:alpha val="50195"/>
                  </a:srgbClr>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25" name="Rectangle 26">
                  <a:extLst>
                    <a:ext uri="{FF2B5EF4-FFF2-40B4-BE49-F238E27FC236}">
                      <a16:creationId xmlns:a16="http://schemas.microsoft.com/office/drawing/2014/main" id="{3373F1C9-1622-1393-3737-11003B434BBB}"/>
                    </a:ext>
                  </a:extLst>
                </p:cNvPr>
                <p:cNvSpPr>
                  <a:spLocks noChangeArrowheads="1"/>
                </p:cNvSpPr>
                <p:nvPr/>
              </p:nvSpPr>
              <p:spPr bwMode="auto">
                <a:xfrm>
                  <a:off x="2491" y="2401"/>
                  <a:ext cx="61" cy="229"/>
                </a:xfrm>
                <a:prstGeom prst="rect">
                  <a:avLst/>
                </a:prstGeom>
                <a:solidFill>
                  <a:srgbClr val="FF6600">
                    <a:alpha val="50195"/>
                  </a:srgbClr>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26" name="Rectangle 27">
                  <a:extLst>
                    <a:ext uri="{FF2B5EF4-FFF2-40B4-BE49-F238E27FC236}">
                      <a16:creationId xmlns:a16="http://schemas.microsoft.com/office/drawing/2014/main" id="{574F5FC3-DA87-26E3-CDE6-F65E5F2CC42C}"/>
                    </a:ext>
                  </a:extLst>
                </p:cNvPr>
                <p:cNvSpPr>
                  <a:spLocks noChangeArrowheads="1"/>
                </p:cNvSpPr>
                <p:nvPr/>
              </p:nvSpPr>
              <p:spPr bwMode="auto">
                <a:xfrm>
                  <a:off x="2856" y="2696"/>
                  <a:ext cx="51" cy="158"/>
                </a:xfrm>
                <a:prstGeom prst="rect">
                  <a:avLst/>
                </a:prstGeom>
                <a:solidFill>
                  <a:srgbClr val="FF6600">
                    <a:alpha val="50195"/>
                  </a:srgbClr>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27" name="Rectangle 28">
                  <a:extLst>
                    <a:ext uri="{FF2B5EF4-FFF2-40B4-BE49-F238E27FC236}">
                      <a16:creationId xmlns:a16="http://schemas.microsoft.com/office/drawing/2014/main" id="{4A84A7B0-A574-977A-92AB-1E5CC22606C4}"/>
                    </a:ext>
                  </a:extLst>
                </p:cNvPr>
                <p:cNvSpPr>
                  <a:spLocks noChangeArrowheads="1"/>
                </p:cNvSpPr>
                <p:nvPr/>
              </p:nvSpPr>
              <p:spPr bwMode="auto">
                <a:xfrm>
                  <a:off x="3277" y="3035"/>
                  <a:ext cx="56" cy="76"/>
                </a:xfrm>
                <a:prstGeom prst="rect">
                  <a:avLst/>
                </a:prstGeom>
                <a:solidFill>
                  <a:srgbClr val="FF6600">
                    <a:alpha val="50195"/>
                  </a:srgbClr>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28" name="Line 29">
                  <a:extLst>
                    <a:ext uri="{FF2B5EF4-FFF2-40B4-BE49-F238E27FC236}">
                      <a16:creationId xmlns:a16="http://schemas.microsoft.com/office/drawing/2014/main" id="{3868CA1F-7DBD-3F88-5CC8-1DAD661B8E1C}"/>
                    </a:ext>
                  </a:extLst>
                </p:cNvPr>
                <p:cNvSpPr>
                  <a:spLocks noChangeShapeType="1"/>
                </p:cNvSpPr>
                <p:nvPr/>
              </p:nvSpPr>
              <p:spPr bwMode="auto">
                <a:xfrm>
                  <a:off x="2536" y="2439"/>
                  <a:ext cx="0" cy="137"/>
                </a:xfrm>
                <a:prstGeom prst="line">
                  <a:avLst/>
                </a:prstGeom>
                <a:noFill/>
                <a:ln w="1905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20529" name="Oval 30">
                  <a:extLst>
                    <a:ext uri="{FF2B5EF4-FFF2-40B4-BE49-F238E27FC236}">
                      <a16:creationId xmlns:a16="http://schemas.microsoft.com/office/drawing/2014/main" id="{F6FD3751-D4A3-A5FB-27D0-C521419F35C8}"/>
                    </a:ext>
                  </a:extLst>
                </p:cNvPr>
                <p:cNvSpPr>
                  <a:spLocks noChangeArrowheads="1"/>
                </p:cNvSpPr>
                <p:nvPr/>
              </p:nvSpPr>
              <p:spPr bwMode="auto">
                <a:xfrm>
                  <a:off x="2496" y="2473"/>
                  <a:ext cx="81" cy="80"/>
                </a:xfrm>
                <a:prstGeom prst="ellipse">
                  <a:avLst/>
                </a:prstGeom>
                <a:solidFill>
                  <a:srgbClr val="FFFFFF"/>
                </a:solidFill>
                <a:ln w="19050">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30" name="Oval 31">
                  <a:extLst>
                    <a:ext uri="{FF2B5EF4-FFF2-40B4-BE49-F238E27FC236}">
                      <a16:creationId xmlns:a16="http://schemas.microsoft.com/office/drawing/2014/main" id="{441EFE3E-3FB7-0966-74DC-F1C35DC81BC6}"/>
                    </a:ext>
                  </a:extLst>
                </p:cNvPr>
                <p:cNvSpPr>
                  <a:spLocks noChangeArrowheads="1"/>
                </p:cNvSpPr>
                <p:nvPr/>
              </p:nvSpPr>
              <p:spPr bwMode="auto">
                <a:xfrm>
                  <a:off x="2148" y="2320"/>
                  <a:ext cx="90" cy="88"/>
                </a:xfrm>
                <a:prstGeom prst="ellipse">
                  <a:avLst/>
                </a:prstGeom>
                <a:solidFill>
                  <a:srgbClr val="000000"/>
                </a:solidFill>
                <a:ln>
                  <a:noFill/>
                </a:ln>
                <a:effectLst/>
                <a:extLst>
                  <a:ext uri="{91240B29-F687-4F45-9708-019B960494DF}">
                    <a14:hiddenLine xmlns:a14="http://schemas.microsoft.com/office/drawing/2010/main" w="19050">
                      <a:solidFill>
                        <a:srgbClr val="33CC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31" name="Line 32">
                  <a:extLst>
                    <a:ext uri="{FF2B5EF4-FFF2-40B4-BE49-F238E27FC236}">
                      <a16:creationId xmlns:a16="http://schemas.microsoft.com/office/drawing/2014/main" id="{AC9FC9C8-7EAA-6E53-2206-5F4C3F0FF42D}"/>
                    </a:ext>
                  </a:extLst>
                </p:cNvPr>
                <p:cNvSpPr>
                  <a:spLocks noChangeShapeType="1"/>
                </p:cNvSpPr>
                <p:nvPr/>
              </p:nvSpPr>
              <p:spPr bwMode="auto">
                <a:xfrm>
                  <a:off x="2174" y="2408"/>
                  <a:ext cx="39" cy="1"/>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20532" name="Line 33">
                  <a:extLst>
                    <a:ext uri="{FF2B5EF4-FFF2-40B4-BE49-F238E27FC236}">
                      <a16:creationId xmlns:a16="http://schemas.microsoft.com/office/drawing/2014/main" id="{58162761-BD3B-896F-93DE-24C4CAFBCEDF}"/>
                    </a:ext>
                  </a:extLst>
                </p:cNvPr>
                <p:cNvSpPr>
                  <a:spLocks noChangeShapeType="1"/>
                </p:cNvSpPr>
                <p:nvPr/>
              </p:nvSpPr>
              <p:spPr bwMode="auto">
                <a:xfrm>
                  <a:off x="2174" y="2321"/>
                  <a:ext cx="36" cy="1"/>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20533" name="Oval 34">
                  <a:extLst>
                    <a:ext uri="{FF2B5EF4-FFF2-40B4-BE49-F238E27FC236}">
                      <a16:creationId xmlns:a16="http://schemas.microsoft.com/office/drawing/2014/main" id="{9A16E3AF-3DCE-2482-83DD-977BBC5ED3DD}"/>
                    </a:ext>
                  </a:extLst>
                </p:cNvPr>
                <p:cNvSpPr>
                  <a:spLocks noChangeArrowheads="1"/>
                </p:cNvSpPr>
                <p:nvPr/>
              </p:nvSpPr>
              <p:spPr bwMode="auto">
                <a:xfrm>
                  <a:off x="2477" y="2578"/>
                  <a:ext cx="89" cy="89"/>
                </a:xfrm>
                <a:prstGeom prst="ellipse">
                  <a:avLst/>
                </a:prstGeom>
                <a:solidFill>
                  <a:srgbClr val="000000"/>
                </a:solidFill>
                <a:ln>
                  <a:noFill/>
                </a:ln>
                <a:effectLst/>
                <a:extLst>
                  <a:ext uri="{91240B29-F687-4F45-9708-019B960494DF}">
                    <a14:hiddenLine xmlns:a14="http://schemas.microsoft.com/office/drawing/2010/main" w="19050">
                      <a:solidFill>
                        <a:srgbClr val="33CC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34" name="Line 35">
                  <a:extLst>
                    <a:ext uri="{FF2B5EF4-FFF2-40B4-BE49-F238E27FC236}">
                      <a16:creationId xmlns:a16="http://schemas.microsoft.com/office/drawing/2014/main" id="{7BA43C17-C2B6-BF82-3D2A-237A5269750D}"/>
                    </a:ext>
                  </a:extLst>
                </p:cNvPr>
                <p:cNvSpPr>
                  <a:spLocks noChangeShapeType="1"/>
                </p:cNvSpPr>
                <p:nvPr/>
              </p:nvSpPr>
              <p:spPr bwMode="auto">
                <a:xfrm>
                  <a:off x="2504" y="2673"/>
                  <a:ext cx="39" cy="1"/>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20535" name="Line 36">
                  <a:extLst>
                    <a:ext uri="{FF2B5EF4-FFF2-40B4-BE49-F238E27FC236}">
                      <a16:creationId xmlns:a16="http://schemas.microsoft.com/office/drawing/2014/main" id="{6FCC10EE-A801-87BF-44AA-17915DA49440}"/>
                    </a:ext>
                  </a:extLst>
                </p:cNvPr>
                <p:cNvSpPr>
                  <a:spLocks noChangeShapeType="1"/>
                </p:cNvSpPr>
                <p:nvPr/>
              </p:nvSpPr>
              <p:spPr bwMode="auto">
                <a:xfrm>
                  <a:off x="2501" y="2572"/>
                  <a:ext cx="39" cy="1"/>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grpSp>
              <p:nvGrpSpPr>
                <p:cNvPr id="20536" name="Group 37">
                  <a:extLst>
                    <a:ext uri="{FF2B5EF4-FFF2-40B4-BE49-F238E27FC236}">
                      <a16:creationId xmlns:a16="http://schemas.microsoft.com/office/drawing/2014/main" id="{C1AD4D53-DA7C-A71E-32CA-915533042379}"/>
                    </a:ext>
                  </a:extLst>
                </p:cNvPr>
                <p:cNvGrpSpPr>
                  <a:grpSpLocks/>
                </p:cNvGrpSpPr>
                <p:nvPr/>
              </p:nvGrpSpPr>
              <p:grpSpPr bwMode="auto">
                <a:xfrm>
                  <a:off x="2864" y="2602"/>
                  <a:ext cx="82" cy="174"/>
                  <a:chOff x="4451" y="2474"/>
                  <a:chExt cx="74" cy="161"/>
                </a:xfrm>
              </p:grpSpPr>
              <p:sp>
                <p:nvSpPr>
                  <p:cNvPr id="20547" name="Line 38">
                    <a:extLst>
                      <a:ext uri="{FF2B5EF4-FFF2-40B4-BE49-F238E27FC236}">
                        <a16:creationId xmlns:a16="http://schemas.microsoft.com/office/drawing/2014/main" id="{8D292E04-C38F-3816-3E77-2F81320BB15F}"/>
                      </a:ext>
                    </a:extLst>
                  </p:cNvPr>
                  <p:cNvSpPr>
                    <a:spLocks noChangeShapeType="1"/>
                  </p:cNvSpPr>
                  <p:nvPr/>
                </p:nvSpPr>
                <p:spPr bwMode="auto">
                  <a:xfrm>
                    <a:off x="4488" y="2474"/>
                    <a:ext cx="0" cy="161"/>
                  </a:xfrm>
                  <a:prstGeom prst="line">
                    <a:avLst/>
                  </a:prstGeom>
                  <a:noFill/>
                  <a:ln w="1905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20548" name="Oval 39">
                    <a:extLst>
                      <a:ext uri="{FF2B5EF4-FFF2-40B4-BE49-F238E27FC236}">
                        <a16:creationId xmlns:a16="http://schemas.microsoft.com/office/drawing/2014/main" id="{A05F51D7-A449-2D18-E134-7228A469D153}"/>
                      </a:ext>
                    </a:extLst>
                  </p:cNvPr>
                  <p:cNvSpPr>
                    <a:spLocks noChangeArrowheads="1"/>
                  </p:cNvSpPr>
                  <p:nvPr/>
                </p:nvSpPr>
                <p:spPr bwMode="auto">
                  <a:xfrm>
                    <a:off x="4451" y="2527"/>
                    <a:ext cx="74" cy="74"/>
                  </a:xfrm>
                  <a:prstGeom prst="ellipse">
                    <a:avLst/>
                  </a:prstGeom>
                  <a:solidFill>
                    <a:srgbClr val="FFFFFF"/>
                  </a:solidFill>
                  <a:ln w="19050">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nvGrpSpPr>
                <p:cNvPr id="20537" name="Group 40">
                  <a:extLst>
                    <a:ext uri="{FF2B5EF4-FFF2-40B4-BE49-F238E27FC236}">
                      <a16:creationId xmlns:a16="http://schemas.microsoft.com/office/drawing/2014/main" id="{49AA6B9F-B021-CF1B-7508-67CC6AD9B78E}"/>
                    </a:ext>
                  </a:extLst>
                </p:cNvPr>
                <p:cNvGrpSpPr>
                  <a:grpSpLocks/>
                </p:cNvGrpSpPr>
                <p:nvPr/>
              </p:nvGrpSpPr>
              <p:grpSpPr bwMode="auto">
                <a:xfrm>
                  <a:off x="2837" y="2732"/>
                  <a:ext cx="90" cy="118"/>
                  <a:chOff x="2559" y="2539"/>
                  <a:chExt cx="81" cy="109"/>
                </a:xfrm>
              </p:grpSpPr>
              <p:sp>
                <p:nvSpPr>
                  <p:cNvPr id="20543" name="Oval 41">
                    <a:extLst>
                      <a:ext uri="{FF2B5EF4-FFF2-40B4-BE49-F238E27FC236}">
                        <a16:creationId xmlns:a16="http://schemas.microsoft.com/office/drawing/2014/main" id="{FA50C103-129E-0D1F-5B14-59617B913D0F}"/>
                      </a:ext>
                    </a:extLst>
                  </p:cNvPr>
                  <p:cNvSpPr>
                    <a:spLocks noChangeArrowheads="1"/>
                  </p:cNvSpPr>
                  <p:nvPr/>
                </p:nvSpPr>
                <p:spPr bwMode="auto">
                  <a:xfrm>
                    <a:off x="2559" y="2553"/>
                    <a:ext cx="81" cy="82"/>
                  </a:xfrm>
                  <a:prstGeom prst="ellipse">
                    <a:avLst/>
                  </a:prstGeom>
                  <a:solidFill>
                    <a:srgbClr val="000000"/>
                  </a:solidFill>
                  <a:ln>
                    <a:noFill/>
                  </a:ln>
                  <a:effectLst/>
                  <a:extLst>
                    <a:ext uri="{91240B29-F687-4F45-9708-019B960494DF}">
                      <a14:hiddenLine xmlns:a14="http://schemas.microsoft.com/office/drawing/2010/main" w="19050">
                        <a:solidFill>
                          <a:srgbClr val="33CC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44" name="Line 42">
                    <a:extLst>
                      <a:ext uri="{FF2B5EF4-FFF2-40B4-BE49-F238E27FC236}">
                        <a16:creationId xmlns:a16="http://schemas.microsoft.com/office/drawing/2014/main" id="{BCD929EA-B8D4-E7A8-839D-96DA75A51A75}"/>
                      </a:ext>
                    </a:extLst>
                  </p:cNvPr>
                  <p:cNvSpPr>
                    <a:spLocks noChangeShapeType="1"/>
                  </p:cNvSpPr>
                  <p:nvPr/>
                </p:nvSpPr>
                <p:spPr bwMode="auto">
                  <a:xfrm>
                    <a:off x="2583" y="2641"/>
                    <a:ext cx="35" cy="1"/>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20545" name="Line 43">
                    <a:extLst>
                      <a:ext uri="{FF2B5EF4-FFF2-40B4-BE49-F238E27FC236}">
                        <a16:creationId xmlns:a16="http://schemas.microsoft.com/office/drawing/2014/main" id="{F6AF369C-199E-B177-4FD4-E8D129DF2EF3}"/>
                      </a:ext>
                    </a:extLst>
                  </p:cNvPr>
                  <p:cNvSpPr>
                    <a:spLocks noChangeShapeType="1"/>
                  </p:cNvSpPr>
                  <p:nvPr/>
                </p:nvSpPr>
                <p:spPr bwMode="auto">
                  <a:xfrm>
                    <a:off x="2581" y="2539"/>
                    <a:ext cx="35" cy="1"/>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sp>
                <p:nvSpPr>
                  <p:cNvPr id="20546" name="Line 44">
                    <a:extLst>
                      <a:ext uri="{FF2B5EF4-FFF2-40B4-BE49-F238E27FC236}">
                        <a16:creationId xmlns:a16="http://schemas.microsoft.com/office/drawing/2014/main" id="{DB8FFB9C-8F7C-5CB3-046C-D4CA2BC32D5A}"/>
                      </a:ext>
                    </a:extLst>
                  </p:cNvPr>
                  <p:cNvSpPr>
                    <a:spLocks noChangeShapeType="1"/>
                  </p:cNvSpPr>
                  <p:nvPr/>
                </p:nvSpPr>
                <p:spPr bwMode="auto">
                  <a:xfrm>
                    <a:off x="2600" y="2539"/>
                    <a:ext cx="0" cy="109"/>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000000"/>
                      </a:solidFill>
                      <a:effectLst/>
                      <a:uLnTx/>
                      <a:uFillTx/>
                    </a:endParaRPr>
                  </a:p>
                </p:txBody>
              </p:sp>
            </p:grpSp>
            <p:sp>
              <p:nvSpPr>
                <p:cNvPr id="20538" name="Text Box 45">
                  <a:extLst>
                    <a:ext uri="{FF2B5EF4-FFF2-40B4-BE49-F238E27FC236}">
                      <a16:creationId xmlns:a16="http://schemas.microsoft.com/office/drawing/2014/main" id="{5B0F8079-8EF8-56C0-117A-8C9A71ADD27D}"/>
                    </a:ext>
                  </a:extLst>
                </p:cNvPr>
                <p:cNvSpPr txBox="1">
                  <a:spLocks noChangeArrowheads="1"/>
                </p:cNvSpPr>
                <p:nvPr/>
              </p:nvSpPr>
              <p:spPr bwMode="auto">
                <a:xfrm>
                  <a:off x="2338" y="1244"/>
                  <a:ext cx="1549" cy="633"/>
                </a:xfrm>
                <a:prstGeom prst="rect">
                  <a:avLst/>
                </a:prstGeom>
                <a:solidFill>
                  <a:srgbClr val="FFFFFF"/>
                </a:solidFill>
                <a:ln w="9525">
                  <a:solidFill>
                    <a:srgbClr val="000000"/>
                  </a:solidFill>
                  <a:miter lim="800000"/>
                  <a:headEnd/>
                  <a:tailEnd/>
                </a:ln>
                <a:effectLst>
                  <a:outerShdw dist="35921" dir="2700000" algn="ctr" rotWithShape="0">
                    <a:srgbClr val="808080"/>
                  </a:outerShdw>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30000"/>
                    </a:lnSpc>
                    <a:spcBef>
                      <a:spcPct val="0"/>
                    </a:spcBef>
                    <a:spcAft>
                      <a:spcPts val="0"/>
                    </a:spcAft>
                    <a:buClrTx/>
                    <a:buSzTx/>
                    <a:buFontTx/>
                    <a:buNone/>
                    <a:tabLst/>
                    <a:defRPr/>
                  </a:pPr>
                  <a:r>
                    <a:rPr kumimoji="0" lang="en-US" altLang="ru-RU" sz="1200" b="0"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           Hydrodynamic     </a:t>
                  </a:r>
                </a:p>
                <a:p>
                  <a:pPr marL="0" marR="0" lvl="0" indent="0" defTabSz="914400" eaLnBrk="1" fontAlgn="auto" latinLnBrk="0" hangingPunct="1">
                    <a:lnSpc>
                      <a:spcPct val="130000"/>
                    </a:lnSpc>
                    <a:spcBef>
                      <a:spcPct val="0"/>
                    </a:spcBef>
                    <a:spcAft>
                      <a:spcPts val="0"/>
                    </a:spcAft>
                    <a:buClrTx/>
                    <a:buSzTx/>
                    <a:buFontTx/>
                    <a:buNone/>
                    <a:tabLst/>
                    <a:defRPr/>
                  </a:pPr>
                  <a:r>
                    <a:rPr kumimoji="0" lang="en-US" altLang="ru-RU" sz="1200" b="0"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           STAR</a:t>
                  </a:r>
                </a:p>
                <a:p>
                  <a:pPr marL="0" marR="0" lvl="0" indent="0" defTabSz="914400" eaLnBrk="1" fontAlgn="auto" latinLnBrk="0" hangingPunct="1">
                    <a:lnSpc>
                      <a:spcPct val="120000"/>
                    </a:lnSpc>
                    <a:spcBef>
                      <a:spcPct val="0"/>
                    </a:spcBef>
                    <a:spcAft>
                      <a:spcPts val="0"/>
                    </a:spcAft>
                    <a:buClrTx/>
                    <a:buSzTx/>
                    <a:buFontTx/>
                    <a:buNone/>
                    <a:tabLst/>
                    <a:defRPr/>
                  </a:pPr>
                  <a:r>
                    <a:rPr kumimoji="0" lang="en-US" altLang="ru-RU" sz="1200" b="0"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rPr>
                    <a:t>           PHOBOS</a:t>
                  </a:r>
                </a:p>
              </p:txBody>
            </p:sp>
            <p:sp>
              <p:nvSpPr>
                <p:cNvPr id="20539" name="Rectangle 46">
                  <a:extLst>
                    <a:ext uri="{FF2B5EF4-FFF2-40B4-BE49-F238E27FC236}">
                      <a16:creationId xmlns:a16="http://schemas.microsoft.com/office/drawing/2014/main" id="{00DC3131-B5C1-CA94-7E32-EB26D2C725E3}"/>
                    </a:ext>
                  </a:extLst>
                </p:cNvPr>
                <p:cNvSpPr>
                  <a:spLocks noChangeArrowheads="1"/>
                </p:cNvSpPr>
                <p:nvPr/>
              </p:nvSpPr>
              <p:spPr bwMode="auto">
                <a:xfrm>
                  <a:off x="2498" y="1337"/>
                  <a:ext cx="138" cy="81"/>
                </a:xfrm>
                <a:prstGeom prst="rect">
                  <a:avLst/>
                </a:prstGeom>
                <a:solidFill>
                  <a:srgbClr val="FF6600">
                    <a:alpha val="50195"/>
                  </a:srgbClr>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40" name="Oval 47">
                  <a:extLst>
                    <a:ext uri="{FF2B5EF4-FFF2-40B4-BE49-F238E27FC236}">
                      <a16:creationId xmlns:a16="http://schemas.microsoft.com/office/drawing/2014/main" id="{E4D9D0A9-FC67-CD6A-FC6E-7141431BD443}"/>
                    </a:ext>
                  </a:extLst>
                </p:cNvPr>
                <p:cNvSpPr>
                  <a:spLocks noChangeArrowheads="1"/>
                </p:cNvSpPr>
                <p:nvPr/>
              </p:nvSpPr>
              <p:spPr bwMode="auto">
                <a:xfrm>
                  <a:off x="2512" y="1487"/>
                  <a:ext cx="112" cy="109"/>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41" name="Oval 48">
                  <a:extLst>
                    <a:ext uri="{FF2B5EF4-FFF2-40B4-BE49-F238E27FC236}">
                      <a16:creationId xmlns:a16="http://schemas.microsoft.com/office/drawing/2014/main" id="{0FB3A65D-3F8C-632B-B050-155B41260984}"/>
                    </a:ext>
                  </a:extLst>
                </p:cNvPr>
                <p:cNvSpPr>
                  <a:spLocks noChangeArrowheads="1"/>
                </p:cNvSpPr>
                <p:nvPr/>
              </p:nvSpPr>
              <p:spPr bwMode="auto">
                <a:xfrm>
                  <a:off x="2510" y="1651"/>
                  <a:ext cx="112" cy="110"/>
                </a:xfrm>
                <a:prstGeom prst="ellipse">
                  <a:avLst/>
                </a:prstGeom>
                <a:solidFill>
                  <a:srgbClr val="FFFFFF"/>
                </a:solidFill>
                <a:ln w="19050">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ru-RU" altLang="ru-RU"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0542" name="Text Box 49">
                  <a:extLst>
                    <a:ext uri="{FF2B5EF4-FFF2-40B4-BE49-F238E27FC236}">
                      <a16:creationId xmlns:a16="http://schemas.microsoft.com/office/drawing/2014/main" id="{AC58471B-D7E1-E90F-20F7-755D13309554}"/>
                    </a:ext>
                  </a:extLst>
                </p:cNvPr>
                <p:cNvSpPr txBox="1">
                  <a:spLocks noChangeArrowheads="1"/>
                </p:cNvSpPr>
                <p:nvPr/>
              </p:nvSpPr>
              <p:spPr bwMode="auto">
                <a:xfrm>
                  <a:off x="296" y="3610"/>
                  <a:ext cx="2442"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ru-RU" altLang="ru-RU" sz="1200" b="0" i="0" u="none" strike="noStrike" kern="0" cap="none" spc="0" normalizeH="0" baseline="0" noProof="0">
                    <a:ln>
                      <a:noFill/>
                    </a:ln>
                    <a:solidFill>
                      <a:srgbClr val="000000"/>
                    </a:solidFill>
                    <a:effectLst/>
                    <a:uLnTx/>
                    <a:uFillTx/>
                    <a:latin typeface="Arial Rounded MT Bold" panose="020F0704030504030204" pitchFamily="34" charset="0"/>
                    <a:cs typeface="Arial" panose="020B0604020202020204" pitchFamily="34" charset="0"/>
                  </a:endParaRPr>
                </a:p>
              </p:txBody>
            </p:sp>
          </p:grpSp>
          <p:sp>
            <p:nvSpPr>
              <p:cNvPr id="9" name="Line 50">
                <a:extLst>
                  <a:ext uri="{FF2B5EF4-FFF2-40B4-BE49-F238E27FC236}">
                    <a16:creationId xmlns:a16="http://schemas.microsoft.com/office/drawing/2014/main" id="{D0F7CC7F-5755-629C-B2EF-9FC0E8753CFE}"/>
                  </a:ext>
                </a:extLst>
              </p:cNvPr>
              <p:cNvSpPr>
                <a:spLocks noChangeShapeType="1"/>
              </p:cNvSpPr>
              <p:nvPr/>
            </p:nvSpPr>
            <p:spPr bwMode="auto">
              <a:xfrm>
                <a:off x="932" y="3233"/>
                <a:ext cx="2112" cy="288"/>
              </a:xfrm>
              <a:prstGeom prst="line">
                <a:avLst/>
              </a:prstGeom>
              <a:noFill/>
              <a:ln w="5715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rgbClr val="000000"/>
                  </a:solidFill>
                  <a:effectLst/>
                  <a:uLnTx/>
                  <a:uFillTx/>
                </a:endParaRPr>
              </a:p>
            </p:txBody>
          </p:sp>
          <p:sp>
            <p:nvSpPr>
              <p:cNvPr id="18" name="Text Box 51">
                <a:extLst>
                  <a:ext uri="{FF2B5EF4-FFF2-40B4-BE49-F238E27FC236}">
                    <a16:creationId xmlns:a16="http://schemas.microsoft.com/office/drawing/2014/main" id="{61FE034F-450F-2122-E57D-E72695FAD539}"/>
                  </a:ext>
                </a:extLst>
              </p:cNvPr>
              <p:cNvSpPr txBox="1">
                <a:spLocks noChangeArrowheads="1"/>
              </p:cNvSpPr>
              <p:nvPr/>
            </p:nvSpPr>
            <p:spPr bwMode="auto">
              <a:xfrm>
                <a:off x="864" y="3408"/>
                <a:ext cx="624"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ru-RU" sz="1800" b="0" i="0" u="none" strike="noStrike" kern="0" cap="none" spc="0" normalizeH="0" baseline="0" noProof="0">
                    <a:ln>
                      <a:noFill/>
                    </a:ln>
                    <a:solidFill>
                      <a:srgbClr val="0000FF"/>
                    </a:solidFill>
                    <a:effectLst/>
                    <a:uLnTx/>
                    <a:uFillTx/>
                    <a:latin typeface="Times New Roman" panose="02020603050405020304" pitchFamily="18" charset="0"/>
                    <a:cs typeface="Arial" panose="020B0604020202020204" pitchFamily="34" charset="0"/>
                  </a:rPr>
                  <a:t>RQMD</a:t>
                </a:r>
              </a:p>
            </p:txBody>
          </p:sp>
        </p:grpSp>
      </p:grpSp>
    </p:spTree>
    <p:extLst>
      <p:ext uri="{BB962C8B-B14F-4D97-AF65-F5344CB8AC3E}">
        <p14:creationId xmlns:p14="http://schemas.microsoft.com/office/powerpoint/2010/main" val="202252763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OWER3D TRANSITION" val="GettingFileFromFolder.p3d 0"/>
  <p:tag name="POWER3D OPTIONS" val="Medium "/>
</p:tagLst>
</file>

<file path=ppt/tags/tag10.xml><?xml version="1.0" encoding="utf-8"?>
<p:tagLst xmlns:a="http://schemas.openxmlformats.org/drawingml/2006/main" xmlns:r="http://schemas.openxmlformats.org/officeDocument/2006/relationships" xmlns:p="http://schemas.openxmlformats.org/presentationml/2006/main">
  <p:tag name="OUTPUTDPI" val="300"/>
  <p:tag name="ORIGINALHEIGHT" val="83.98952"/>
  <p:tag name="ORIGINALWIDTH" val="238.4702"/>
  <p:tag name="LATEXADDIN" val="\documentclass[12pt]{article}&#10;\input{Texpoint-inp.tex}&#10;&#10;\pagestyle{empty}&#10;\begin{document}&#10;&#10;$$ P = n^2\frac{\rmd (E/A)}{\rmd n_b}$$&#10;&#10;\end{document}"/>
  <p:tag name="IGUANATEXSIZE" val="20"/>
  <p:tag name="IGUANATEXCURSOR" val="118"/>
  <p:tag name="TRANSPARENCY" val="False"/>
  <p:tag name="LATEXENGINEID" val="0"/>
  <p:tag name="TEMPFOLDER" val=".\"/>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POWER3D TRANSITION" val="GettingFileFromFolder.p3d 0"/>
  <p:tag name="POWER3D OPTIONS" val="Medium "/>
</p:tagLst>
</file>

<file path=ppt/tags/tag3.xml><?xml version="1.0" encoding="utf-8"?>
<p:tagLst xmlns:a="http://schemas.openxmlformats.org/drawingml/2006/main" xmlns:r="http://schemas.openxmlformats.org/officeDocument/2006/relationships" xmlns:p="http://schemas.openxmlformats.org/presentationml/2006/main">
  <p:tag name="POWER3D TRANSITION" val="GettingFileFromFolder.p3d 0"/>
  <p:tag name="POWER3D OPTIONS" val="Medium "/>
</p:tagLst>
</file>

<file path=ppt/tags/tag4.xml><?xml version="1.0" encoding="utf-8"?>
<p:tagLst xmlns:a="http://schemas.openxmlformats.org/drawingml/2006/main" xmlns:r="http://schemas.openxmlformats.org/officeDocument/2006/relationships" xmlns:p="http://schemas.openxmlformats.org/presentationml/2006/main">
  <p:tag name="TIMING" val="|23.6|11.9|21.6"/>
</p:tagLst>
</file>

<file path=ppt/tags/tag5.xml><?xml version="1.0" encoding="utf-8"?>
<p:tagLst xmlns:a="http://schemas.openxmlformats.org/drawingml/2006/main" xmlns:r="http://schemas.openxmlformats.org/officeDocument/2006/relationships" xmlns:p="http://schemas.openxmlformats.org/presentationml/2006/main">
  <p:tag name="POWER3D TRANSITION" val="GettingFileFromFolder.p3d 0"/>
  <p:tag name="POWER3D OPTIONS" val="Medium "/>
</p:tagLst>
</file>

<file path=ppt/tags/tag6.xml><?xml version="1.0" encoding="utf-8"?>
<p:tagLst xmlns:a="http://schemas.openxmlformats.org/drawingml/2006/main" xmlns:r="http://schemas.openxmlformats.org/officeDocument/2006/relationships" xmlns:p="http://schemas.openxmlformats.org/presentationml/2006/main">
  <p:tag name="POWER3D TRANSITION" val="GettingFileFromFolder.p3d 0"/>
  <p:tag name="POWER3D OPTIONS" val="Medium "/>
</p:tagLst>
</file>

<file path=ppt/tags/tag7.xml><?xml version="1.0" encoding="utf-8"?>
<p:tagLst xmlns:a="http://schemas.openxmlformats.org/drawingml/2006/main" xmlns:r="http://schemas.openxmlformats.org/officeDocument/2006/relationships" xmlns:p="http://schemas.openxmlformats.org/presentationml/2006/main">
  <p:tag name="POWER3D TRANSITION" val="GettingFileFromFolder.p3d 0"/>
  <p:tag name="POWER3D OPTIONS" val="Medium "/>
</p:tagLst>
</file>

<file path=ppt/tags/tag8.xml><?xml version="1.0" encoding="utf-8"?>
<p:tagLst xmlns:a="http://schemas.openxmlformats.org/drawingml/2006/main" xmlns:r="http://schemas.openxmlformats.org/officeDocument/2006/relationships" xmlns:p="http://schemas.openxmlformats.org/presentationml/2006/main">
  <p:tag name="OUTPUTDPI" val="300"/>
  <p:tag name="ORIGINALHEIGHT" val="90.73866"/>
  <p:tag name="ORIGINALWIDTH" val="663.667"/>
  <p:tag name="LATEXADDIN" val="\documentclass[12pt]{article}&#10;\input{Texpoint-inp.tex}&#10;&#10;\pagestyle{empty}&#10;\begin{document}&#10;&#10;$$\frac{E}{A}= m_N +\Blue{E_{A}(n_{\rm B})} + &#10;\PineGreen{E_{\rm sym}(n_{\rm B})} \Red{\frac{(n_p-n_n)^2}{n_{\rm B}^2}} $$&#10;&#10;\end{document}"/>
  <p:tag name="IGUANATEXSIZE" val="18"/>
  <p:tag name="IGUANATEXCURSOR" val="207"/>
  <p:tag name="TRANSPARENCY" val="False"/>
  <p:tag name="LATEXENGINEID" val="0"/>
  <p:tag name="TEMPFOLDER" val=".\"/>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300"/>
  <p:tag name="ORIGINALHEIGHT" val="32.99591"/>
  <p:tag name="ORIGINALWIDTH" val="209.2239"/>
  <p:tag name="LATEXADDIN" val="\documentclass[12pt]{article}&#10;\input{Texpoint-inp.tex}&#10;&#10;\pagestyle{empty}&#10;\begin{document}&#10;&#10;$$n_{\rm B} =n_p+n_n$$&#10;&#10;\end{document}"/>
  <p:tag name="IGUANATEXSIZE" val="15"/>
  <p:tag name="IGUANATEXCURSOR" val="103"/>
  <p:tag name="TRANSPARENCY" val="False"/>
  <p:tag name="LATEXENGINEID" val="0"/>
  <p:tag name="TEMPFOLDER" val=".\"/>
  <p:tag name="LATEXFORMHEIGHT" val="312"/>
  <p:tag name="LATEXFORMWIDTH" val="384"/>
  <p:tag name="LATEXFORMWRAP" val="True"/>
  <p:tag name="BITMAPVECTOR" val="0"/>
</p:tagLst>
</file>

<file path=ppt/theme/theme1.xml><?xml version="1.0" encoding="utf-8"?>
<a:theme xmlns:a="http://schemas.openxmlformats.org/drawingml/2006/main" name="Office Theme">
  <a:themeElements>
    <a:clrScheme name="New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Arial"/>
        <a:ea typeface="Arial"/>
        <a:cs typeface="Arial"/>
      </a:majorFont>
      <a:minorFont>
        <a:latin typeface="Arial"/>
        <a:ea typeface="Arial"/>
        <a:cs typeface="Arial"/>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NN97">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7030A0"/>
      </a:hlink>
      <a:folHlink>
        <a:srgbClr val="B2B2B2"/>
      </a:folHlink>
    </a:clrScheme>
    <a:fontScheme name="NN9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5400">
          <a:solidFill>
            <a:srgbClr val="FF0000">
              <a:alpha val="75000"/>
            </a:srgbClr>
          </a:solidFill>
        </a:ln>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Char char="•"/>
          <a:tabLst/>
          <a:defRPr kumimoji="1" sz="2200" b="0" i="1"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rgbClr val="FFFFFF"/>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Char char="•"/>
          <a:tabLst/>
          <a:defRPr kumimoji="1" lang="en-US" sz="2200" b="0" i="1"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buNone/>
          <a:defRPr sz="1200" i="0" dirty="0" smtClean="0"/>
        </a:defPPr>
      </a:lstStyle>
    </a:txDef>
  </a:objectDefaults>
  <a:extraClrSchemeLst>
    <a:extraClrScheme>
      <a:clrScheme name="NN9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N9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N9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N9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N9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N9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N9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2500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25000">
            <a:ln>
              <a:noFill/>
            </a:ln>
            <a:solidFill>
              <a:schemeClr val="tx1"/>
            </a:solidFill>
            <a:effectLst/>
            <a:latin typeface="Arial" charset="0"/>
          </a:defRPr>
        </a:defPPr>
      </a:lstStyle>
    </a:lnDef>
    <a:txDef>
      <a:spPr>
        <a:noFill/>
      </a:spPr>
      <a:bodyPr wrap="none" rtlCol="0">
        <a:spAutoFit/>
      </a:bodyPr>
      <a:lstStyle>
        <a:defPPr>
          <a:defRPr baseline="0" dirty="0"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de-DE" sz="2400" b="0" i="0" u="none" strike="noStrike" cap="none" normalizeH="0" baseline="0" smtClean="0">
            <a:ln>
              <a:noFill/>
            </a:ln>
            <a:solidFill>
              <a:srgbClr val="FF0000"/>
            </a:solidFill>
            <a:effectLst/>
            <a:latin typeface="Comic Sans MS" pitchFamily="66" charset="0"/>
          </a:defRPr>
        </a:defPPr>
      </a:lstStyle>
    </a:spDef>
    <a:lnDef>
      <a:spPr bwMode="auto">
        <a:xfrm>
          <a:off x="0" y="0"/>
          <a:ext cx="1" cy="1"/>
        </a:xfrm>
        <a:custGeom>
          <a:avLst/>
          <a:gdLst/>
          <a:ahLst/>
          <a:cxnLst/>
          <a:rect l="0" t="0" r="0" b="0"/>
          <a:pathLst/>
        </a:custGeom>
        <a:solidFill>
          <a:srgbClr val="FFFF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de-DE" sz="2400" b="0" i="0" u="none" strike="noStrike" cap="none" normalizeH="0" baseline="0" smtClean="0">
            <a:ln>
              <a:noFill/>
            </a:ln>
            <a:solidFill>
              <a:srgbClr val="FF0000"/>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3.xml><?xml version="1.0" encoding="utf-8"?>
<a:theme xmlns:a="http://schemas.openxmlformats.org/drawingml/2006/main" name="3_Benutzerdefiniertes Design">
  <a:themeElements>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3600" b="0" i="0" u="none" strike="noStrike" cap="none" normalizeH="0" baseline="0" smtClean="0">
            <a:ln>
              <a:noFill/>
            </a:ln>
            <a:solidFill>
              <a:srgbClr val="FF0000"/>
            </a:solidFill>
            <a:effectLst/>
            <a:latin typeface="Tahom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3600" b="0" i="0" u="none" strike="noStrike" cap="none" normalizeH="0" baseline="0" smtClean="0">
            <a:ln>
              <a:noFill/>
            </a:ln>
            <a:solidFill>
              <a:srgbClr val="FF0000"/>
            </a:solidFill>
            <a:effectLst/>
            <a:latin typeface="Tahoma" pitchFamily="34" charset="0"/>
          </a:defRPr>
        </a:defPPr>
      </a:lstStyle>
    </a:lnDef>
  </a:objectDefaults>
  <a:extraClrSchemeLst>
    <a:extraClrScheme>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Benutzerdefiniertes Design">
  <a:themeElements>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3600" b="0" i="0" u="none" strike="noStrike" cap="none" normalizeH="0" baseline="0" smtClean="0">
            <a:ln>
              <a:noFill/>
            </a:ln>
            <a:solidFill>
              <a:srgbClr val="FF0000"/>
            </a:solidFill>
            <a:effectLst/>
            <a:latin typeface="Tahom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3600" b="0" i="0" u="none" strike="noStrike" cap="none" normalizeH="0" baseline="0" smtClean="0">
            <a:ln>
              <a:noFill/>
            </a:ln>
            <a:solidFill>
              <a:srgbClr val="FF0000"/>
            </a:solidFill>
            <a:effectLst/>
            <a:latin typeface="Tahoma" pitchFamily="34" charset="0"/>
          </a:defRPr>
        </a:defPPr>
      </a:lstStyle>
    </a:lnDef>
  </a:objectDefaults>
  <a:extraClrSchemeLst>
    <a:extraClrScheme>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atin Modern (Beamer-like)">
      <a:majorFont>
        <a:latin typeface="LM Sans 10"/>
        <a:ea typeface=""/>
        <a:cs typeface=""/>
      </a:majorFont>
      <a:minorFont>
        <a:latin typeface="LM Sans 10"/>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ceStandard.potx" id="{68DB5CD3-6005-4466-AA38-EBD4F9E1AFDA}" vid="{31E8EE0F-63EF-41D6-BECB-9725E0583DB1}"/>
    </a:ext>
  </a:extLst>
</a:theme>
</file>

<file path=ppt/theme/theme7.xml><?xml version="1.0" encoding="utf-8"?>
<a:theme xmlns:a="http://schemas.openxmlformats.org/drawingml/2006/main" name="4_Office Theme">
  <a:themeElements>
    <a:clrScheme name="Custom 1">
      <a:dk1>
        <a:sysClr val="windowText" lastClr="000000"/>
      </a:dk1>
      <a:lt1>
        <a:sysClr val="window" lastClr="FFFFFF"/>
      </a:lt1>
      <a:dk2>
        <a:srgbClr val="1F497D"/>
      </a:dk2>
      <a:lt2>
        <a:srgbClr val="EEECE1"/>
      </a:lt2>
      <a:accent1>
        <a:srgbClr val="4F81BD"/>
      </a:accent1>
      <a:accent2>
        <a:srgbClr val="EC1D22"/>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400" dirty="0" smtClean="0">
            <a:latin typeface="Times New Roman"/>
            <a:cs typeface="Times New Roman"/>
          </a:defRPr>
        </a:defPPr>
      </a:lstStyle>
    </a:txDef>
  </a:objectDefaults>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1862</TotalTime>
  <Words>2663</Words>
  <Application>Microsoft Office PowerPoint</Application>
  <PresentationFormat>Широкоэкранный</PresentationFormat>
  <Paragraphs>377</Paragraphs>
  <Slides>48</Slides>
  <Notes>40</Notes>
  <HiddenSlides>0</HiddenSlides>
  <MMClips>0</MMClips>
  <ScaleCrop>false</ScaleCrop>
  <HeadingPairs>
    <vt:vector size="8" baseType="variant">
      <vt:variant>
        <vt:lpstr>Использованные шрифты</vt:lpstr>
      </vt:variant>
      <vt:variant>
        <vt:i4>29</vt:i4>
      </vt:variant>
      <vt:variant>
        <vt:lpstr>Тема</vt:lpstr>
      </vt:variant>
      <vt:variant>
        <vt:i4>21</vt:i4>
      </vt:variant>
      <vt:variant>
        <vt:lpstr>Внедренные серверы OLE</vt:lpstr>
      </vt:variant>
      <vt:variant>
        <vt:i4>3</vt:i4>
      </vt:variant>
      <vt:variant>
        <vt:lpstr>Заголовки слайдов</vt:lpstr>
      </vt:variant>
      <vt:variant>
        <vt:i4>48</vt:i4>
      </vt:variant>
    </vt:vector>
  </HeadingPairs>
  <TitlesOfParts>
    <vt:vector size="101" baseType="lpstr">
      <vt:lpstr>MS PGothic</vt:lpstr>
      <vt:lpstr>MS PGothic</vt:lpstr>
      <vt:lpstr>Arial</vt:lpstr>
      <vt:lpstr>Arial Rounded MT Bold</vt:lpstr>
      <vt:lpstr>ArialMT</vt:lpstr>
      <vt:lpstr>Book Antiqua</vt:lpstr>
      <vt:lpstr>Brandon Grotesque Bold</vt:lpstr>
      <vt:lpstr>Brandon Grotesque Light</vt:lpstr>
      <vt:lpstr>Calibri</vt:lpstr>
      <vt:lpstr>Calibri Light</vt:lpstr>
      <vt:lpstr>Cambria</vt:lpstr>
      <vt:lpstr>Cambria Math</vt:lpstr>
      <vt:lpstr>Comic Sans MS</vt:lpstr>
      <vt:lpstr>CommonBullets</vt:lpstr>
      <vt:lpstr>Copperplate31ab</vt:lpstr>
      <vt:lpstr>Gill Sans MT</vt:lpstr>
      <vt:lpstr>Helvetica</vt:lpstr>
      <vt:lpstr>LM Sans 10</vt:lpstr>
      <vt:lpstr>Marlett</vt:lpstr>
      <vt:lpstr>Monotype Sorts</vt:lpstr>
      <vt:lpstr>Open Sans</vt:lpstr>
      <vt:lpstr>OpenSymbol</vt:lpstr>
      <vt:lpstr>sourcesans-regular</vt:lpstr>
      <vt:lpstr>Symbol</vt:lpstr>
      <vt:lpstr>Tahoma</vt:lpstr>
      <vt:lpstr>Times New Roman</vt:lpstr>
      <vt:lpstr>TimesNewRomanPS-BoldMT</vt:lpstr>
      <vt:lpstr>Verdana</vt:lpstr>
      <vt:lpstr>Wingdings</vt:lpstr>
      <vt:lpstr>Office Theme</vt:lpstr>
      <vt:lpstr>1_Default Design</vt:lpstr>
      <vt:lpstr>3_Benutzerdefiniertes Design</vt:lpstr>
      <vt:lpstr>Default Design</vt:lpstr>
      <vt:lpstr>4_Benutzerdefiniertes Design</vt:lpstr>
      <vt:lpstr>Тема Office</vt:lpstr>
      <vt:lpstr>4_Office Theme</vt:lpstr>
      <vt:lpstr>2_Default Design</vt:lpstr>
      <vt:lpstr>8_Default Design</vt:lpstr>
      <vt:lpstr>5_Default Design</vt:lpstr>
      <vt:lpstr>12_Default Design</vt:lpstr>
      <vt:lpstr>NN97</vt:lpstr>
      <vt:lpstr>15_Default Design</vt:lpstr>
      <vt:lpstr>16_Default Design</vt:lpstr>
      <vt:lpstr>17_Default Design</vt:lpstr>
      <vt:lpstr>18_Default Design</vt:lpstr>
      <vt:lpstr>9_Default Design</vt:lpstr>
      <vt:lpstr>26_Default Design</vt:lpstr>
      <vt:lpstr>5_Office Theme</vt:lpstr>
      <vt:lpstr>14_Default Design</vt:lpstr>
      <vt:lpstr>6_Default Design</vt:lpstr>
      <vt:lpstr>Photo Editor Photo</vt:lpstr>
      <vt:lpstr>Bitmap Image</vt:lpstr>
      <vt:lpstr>Equation</vt:lpstr>
      <vt:lpstr>Презентация PowerPoint</vt:lpstr>
      <vt:lpstr>    Relativistic Nuclear Physics: born in JINR</vt:lpstr>
      <vt:lpstr>Quark Gluon Plasma (QGP) and Relativistic Heavy-Ion Collisions</vt:lpstr>
      <vt:lpstr>    Quark Gluon Plasma – coining of a name </vt:lpstr>
      <vt:lpstr>Relativistic Heavy Ion Collider (RHIC): 2000-2025</vt:lpstr>
      <vt:lpstr>Презентация PowerPoint</vt:lpstr>
      <vt:lpstr>Презентация PowerPoint</vt:lpstr>
      <vt:lpstr>STAR experiment:  “Disappearance of away-side “jet” ”  </vt:lpstr>
      <vt:lpstr>Презентация PowerPoint</vt:lpstr>
      <vt:lpstr>Anisotropic Flow  at RHIC – partonic?  </vt:lpstr>
      <vt:lpstr>Elliptic flow of D meson in 2006-2017 </vt:lpstr>
      <vt:lpstr> Anisotropic Flow at RHIC-LHC  </vt:lpstr>
      <vt:lpstr>Презентация PowerPoint</vt:lpstr>
      <vt:lpstr>Презентация PowerPoint</vt:lpstr>
      <vt:lpstr>Презентация PowerPoint</vt:lpstr>
      <vt:lpstr>Презентация PowerPoint</vt:lpstr>
      <vt:lpstr>   Evolution of the system created in RHIC  </vt:lpstr>
      <vt:lpstr>Презентация PowerPoint</vt:lpstr>
      <vt:lpstr>Презентация PowerPoint</vt:lpstr>
      <vt:lpstr>Презентация PowerPoint</vt:lpstr>
      <vt:lpstr>Презентация PowerPoint</vt:lpstr>
      <vt:lpstr>Relativistic Heavy-ion experiments</vt:lpstr>
      <vt:lpstr>Презентация PowerPoint</vt:lpstr>
      <vt:lpstr>Презентация PowerPoint</vt:lpstr>
      <vt:lpstr>Презентация PowerPoint</vt:lpstr>
      <vt:lpstr>Elliptic Flow at RHIC  v2(pT, centrality): PHOBOS/PHENIX</vt:lpstr>
      <vt:lpstr>Elliptic Flow at RHIC  v2(pT, centrality):  STAR vs PHENIX</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Кинематические переменные</vt:lpstr>
      <vt:lpstr>Azimuthal distributions of hadrons  at RHIC</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2005: Quark-Gluon Matter (Plasma) is a “perfect liquid” </vt:lpstr>
      <vt:lpstr> Current Perspective - 2000 CERN Press Release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arkadiy</dc:creator>
  <dc:description/>
  <cp:lastModifiedBy>Arkadiy Taranenko</cp:lastModifiedBy>
  <cp:revision>169</cp:revision>
  <dcterms:modified xsi:type="dcterms:W3CDTF">2025-09-16T06:51:02Z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2</vt:i4>
  </property>
  <property fmtid="{D5CDD505-2E9C-101B-9397-08002B2CF9AE}" pid="3" name="Notes">
    <vt:i4>27</vt:i4>
  </property>
  <property fmtid="{D5CDD505-2E9C-101B-9397-08002B2CF9AE}" pid="4" name="PresentationFormat">
    <vt:lpwstr>Widescreen</vt:lpwstr>
  </property>
  <property fmtid="{D5CDD505-2E9C-101B-9397-08002B2CF9AE}" pid="5" name="Slides">
    <vt:i4>27</vt:i4>
  </property>
</Properties>
</file>