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3.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5.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Masters/slideMaster10.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1.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9.xml.rels" ContentType="application/vnd.openxmlformats-package.relationships+xml"/>
  <Override PartName="/ppt/slideMasters/_rels/slideMaster20.xml.rels" ContentType="application/vnd.openxmlformats-package.relationships+xml"/>
  <Override PartName="/ppt/slideMasters/_rels/slideMaster9.xml.rels" ContentType="application/vnd.openxmlformats-package.relationships+xml"/>
  <Override PartName="/ppt/slideMasters/_rels/slideMaster23.xml.rels" ContentType="application/vnd.openxmlformats-package.relationships+xml"/>
  <Override PartName="/ppt/slideMasters/_rels/slideMaster1.xml.rels" ContentType="application/vnd.openxmlformats-package.relationships+xml"/>
  <Override PartName="/ppt/slideMasters/_rels/slideMaster25.xml.rels" ContentType="application/vnd.openxmlformats-package.relationships+xml"/>
  <Override PartName="/ppt/slideMasters/_rels/slideMaster10.xml.rels" ContentType="application/vnd.openxmlformats-package.relationships+xml"/>
  <Override PartName="/ppt/slideMasters/_rels/slideMaster17.xml.rels" ContentType="application/vnd.openxmlformats-package.relationships+xml"/>
  <Override PartName="/ppt/slideMasters/_rels/slideMaster7.xml.rels" ContentType="application/vnd.openxmlformats-package.relationships+xml"/>
  <Override PartName="/ppt/slideMasters/_rels/slideMaster13.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22.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24.xml.rels" ContentType="application/vnd.openxmlformats-package.relationships+xml"/>
  <Override PartName="/ppt/slideMasters/_rels/slideMaster21.xml.rels" ContentType="application/vnd.openxmlformats-package.relationships+xml"/>
  <Override PartName="/ppt/slideMasters/_rels/slideMaster3.xml.rels" ContentType="application/vnd.openxmlformats-package.relationships+xml"/>
  <Override PartName="/ppt/slideMasters/_rels/slideMaster18.xml.rels" ContentType="application/vnd.openxmlformats-package.relationships+xml"/>
  <Override PartName="/ppt/slideMasters/_rels/slideMaster8.xml.rels" ContentType="application/vnd.openxmlformats-package.relationships+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theme/theme9.xml" ContentType="application/vnd.openxmlformats-officedocument.theme+xml"/>
  <Override PartName="/ppt/theme/theme8.xml" ContentType="application/vnd.openxmlformats-officedocument.theme+xml"/>
  <Override PartName="/ppt/theme/theme26.xml" ContentType="application/vnd.openxmlformats-officedocument.theme+xml"/>
  <Override PartName="/ppt/theme/theme13.xml" ContentType="application/vnd.openxmlformats-officedocument.theme+xml"/>
  <Override PartName="/ppt/theme/theme7.xml" ContentType="application/vnd.openxmlformats-officedocument.theme+xml"/>
  <Override PartName="/ppt/theme/theme25.xml" ContentType="application/vnd.openxmlformats-officedocument.theme+xml"/>
  <Override PartName="/ppt/theme/theme12.xml" ContentType="application/vnd.openxmlformats-officedocument.theme+xml"/>
  <Override PartName="/ppt/theme/theme6.xml" ContentType="application/vnd.openxmlformats-officedocument.theme+xml"/>
  <Override PartName="/ppt/theme/theme24.xml" ContentType="application/vnd.openxmlformats-officedocument.theme+xml"/>
  <Override PartName="/ppt/theme/theme11.xml" ContentType="application/vnd.openxmlformats-officedocument.theme+xml"/>
  <Override PartName="/ppt/theme/theme5.xml" ContentType="application/vnd.openxmlformats-officedocument.theme+xml"/>
  <Override PartName="/ppt/theme/theme23.xml" ContentType="application/vnd.openxmlformats-officedocument.theme+xml"/>
  <Override PartName="/ppt/theme/theme10.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7.xml" ContentType="application/vnd.openxmlformats-officedocument.theme+xml"/>
  <Override PartName="/ppt/theme/theme1.xml" ContentType="application/vnd.openxmlformats-officedocument.theme+xml"/>
  <Override PartName="/ppt/theme/theme20.xml" ContentType="application/vnd.openxmlformats-officedocument.theme+xml"/>
  <Override PartName="/ppt/theme/theme2.xml" ContentType="application/vnd.openxmlformats-officedocument.theme+xml"/>
  <Override PartName="/ppt/theme/theme18.xml" ContentType="application/vnd.openxmlformats-officedocument.theme+xml"/>
  <Override PartName="/ppt/theme/theme21.xml" ContentType="application/vnd.openxmlformats-officedocument.theme+xml"/>
  <Override PartName="/ppt/theme/theme3.xml" ContentType="application/vnd.openxmlformats-officedocument.theme+xml"/>
  <Override PartName="/ppt/theme/theme19.xml" ContentType="application/vnd.openxmlformats-officedocument.theme+xml"/>
  <Override PartName="/ppt/theme/theme22.xml" ContentType="application/vnd.openxmlformats-officedocument.theme+xml"/>
  <Override PartName="/ppt/theme/theme4.xml" ContentType="application/vnd.openxmlformats-officedocument.theme+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23.xml.rels" ContentType="application/vnd.openxmlformats-package.relationships+xml"/>
  <Override PartName="/ppt/notesSlides/_rels/notesSlide16.xml.rels" ContentType="application/vnd.openxmlformats-package.relationships+xml"/>
  <Override PartName="/ppt/notesSlides/_rels/notesSlide32.xml.rels" ContentType="application/vnd.openxmlformats-package.relationships+xml"/>
  <Override PartName="/ppt/notesSlides/_rels/notesSlide22.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5.xml.rels" ContentType="application/vnd.openxmlformats-package.relationships+xml"/>
  <Override PartName="/ppt/notesSlides/_rels/notesSlide35.xml.rels" ContentType="application/vnd.openxmlformats-package.relationships+xml"/>
  <Override PartName="/ppt/notesSlides/_rels/notesSlide34.xml.rels" ContentType="application/vnd.openxmlformats-package.relationships+xml"/>
  <Override PartName="/ppt/notesSlides/_rels/notesSlide27.xml.rels" ContentType="application/vnd.openxmlformats-package.relationships+xml"/>
  <Override PartName="/ppt/notesSlides/_rels/notesSlide9.xml.rels" ContentType="application/vnd.openxmlformats-package.relationships+xml"/>
  <Override PartName="/ppt/notesSlides/_rels/notesSlide3.xml.rels" ContentType="application/vnd.openxmlformats-package.relationships+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45.xml.rels" ContentType="application/vnd.openxmlformats-package.relationships+xml"/>
  <Override PartName="/ppt/notesSlides/_rels/notesSlide36.xml.rels" ContentType="application/vnd.openxmlformats-package.relationships+xml"/>
  <Override PartName="/ppt/notesSlides/_rels/notesSlide21.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8.xml.rels" ContentType="application/vnd.openxmlformats-package.relationships+xml"/>
  <Override PartName="/ppt/notesSlides/_rels/notesSlide4.xml.rels" ContentType="application/vnd.openxmlformats-package.relationships+xml"/>
  <Override PartName="/ppt/notesSlides/_rels/notesSlide40.xml.rels" ContentType="application/vnd.openxmlformats-package.relationships+xml"/>
  <Override PartName="/ppt/notesSlides/_rels/notesSlide46.xml.rels" ContentType="application/vnd.openxmlformats-package.relationships+xml"/>
  <Override PartName="/ppt/notesSlides/_rels/notesSlide7.xml.rels" ContentType="application/vnd.openxmlformats-package.relationships+xml"/>
  <Override PartName="/ppt/notesSlides/_rels/notesSlide12.xml.rels" ContentType="application/vnd.openxmlformats-package.relationships+xml"/>
  <Override PartName="/ppt/notesSlides/_rels/notesSlide42.xml.rels" ContentType="application/vnd.openxmlformats-package.relationships+xml"/>
  <Override PartName="/ppt/notesSlides/_rels/notesSlide33.xml.rels" ContentType="application/vnd.openxmlformats-package.relationships+xml"/>
  <Override PartName="/ppt/notesSlides/_rels/notesSlide6.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26.xml.rels" ContentType="application/vnd.openxmlformats-package.relationships+xml"/>
  <Override PartName="/ppt/notesSlides/_rels/notesSlide20.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notesSlide32.xml" ContentType="application/vnd.openxmlformats-officedocument.presentationml.notesSlide+xml"/>
  <Override PartName="/ppt/notesSlides/notesSlide5.xml" ContentType="application/vnd.openxmlformats-officedocument.presentationml.notesSlide+xml"/>
  <Override PartName="/ppt/notesSlides/notesSlide30.xml" ContentType="application/vnd.openxmlformats-officedocument.presentationml.notesSlide+xml"/>
  <Override PartName="/ppt/notesSlides/notesSlide3.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6.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5.xml" ContentType="application/vnd.openxmlformats-officedocument.presentationml.notesSlide+xml"/>
  <Override PartName="/ppt/notesSlides/notesSlide10.xml" ContentType="application/vnd.openxmlformats-officedocument.presentationml.notesSlide+xml"/>
  <Override PartName="/ppt/notesSlides/notesSlide46.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_rels/presentation.xml.rels" ContentType="application/vnd.openxmlformats-package.relationships+xml"/>
  <Override PartName="/ppt/slideLayouts/_rels/slideLayout217.xml.rels" ContentType="application/vnd.openxmlformats-package.relationships+xml"/>
  <Override PartName="/ppt/slideLayouts/_rels/slideLayout196.xml.rels" ContentType="application/vnd.openxmlformats-package.relationships+xml"/>
  <Override PartName="/ppt/slideLayouts/_rels/slideLayout216.xml.rels" ContentType="application/vnd.openxmlformats-package.relationships+xml"/>
  <Override PartName="/ppt/slideLayouts/_rels/slideLayout195.xml.rels" ContentType="application/vnd.openxmlformats-package.relationships+xml"/>
  <Override PartName="/ppt/slideLayouts/_rels/slideLayout169.xml.rels" ContentType="application/vnd.openxmlformats-package.relationships+xml"/>
  <Override PartName="/ppt/slideLayouts/_rels/slideLayout273.xml.rels" ContentType="application/vnd.openxmlformats-package.relationships+xml"/>
  <Override PartName="/ppt/slideLayouts/_rels/slideLayout167.xml.rels" ContentType="application/vnd.openxmlformats-package.relationships+xml"/>
  <Override PartName="/ppt/slideLayouts/_rels/slideLayout172.xml.rels" ContentType="application/vnd.openxmlformats-package.relationships+xml"/>
  <Override PartName="/ppt/slideLayouts/_rels/slideLayout166.xml.rels" ContentType="application/vnd.openxmlformats-package.relationships+xml"/>
  <Override PartName="/ppt/slideLayouts/_rels/slideLayout171.xml.rels" ContentType="application/vnd.openxmlformats-package.relationships+xml"/>
  <Override PartName="/ppt/slideLayouts/_rels/slideLayout163.xml.rels" ContentType="application/vnd.openxmlformats-package.relationships+xml"/>
  <Override PartName="/ppt/slideLayouts/_rels/slideLayout162.xml.rels" ContentType="application/vnd.openxmlformats-package.relationships+xml"/>
  <Override PartName="/ppt/slideLayouts/_rels/slideLayout159.xml.rels" ContentType="application/vnd.openxmlformats-package.relationships+xml"/>
  <Override PartName="/ppt/slideLayouts/_rels/slideLayout263.xml.rels" ContentType="application/vnd.openxmlformats-package.relationships+xml"/>
  <Override PartName="/ppt/slideLayouts/_rels/slideLayout158.xml.rels" ContentType="application/vnd.openxmlformats-package.relationships+xml"/>
  <Override PartName="/ppt/slideLayouts/_rels/slideLayout262.xml.rels" ContentType="application/vnd.openxmlformats-package.relationships+xml"/>
  <Override PartName="/ppt/slideLayouts/_rels/slideLayout157.xml.rels" ContentType="application/vnd.openxmlformats-package.relationships+xml"/>
  <Override PartName="/ppt/slideLayouts/_rels/slideLayout261.xml.rels" ContentType="application/vnd.openxmlformats-package.relationships+xml"/>
  <Override PartName="/ppt/slideLayouts/_rels/slideLayout153.xml.rels" ContentType="application/vnd.openxmlformats-package.relationships+xml"/>
  <Override PartName="/ppt/slideLayouts/_rels/slideLayout152.xml.rels" ContentType="application/vnd.openxmlformats-package.relationships+xml"/>
  <Override PartName="/ppt/slideLayouts/_rels/slideLayout151.xml.rels" ContentType="application/vnd.openxmlformats-package.relationships+xml"/>
  <Override PartName="/ppt/slideLayouts/_rels/slideLayout150.xml.rels" ContentType="application/vnd.openxmlformats-package.relationships+xml"/>
  <Override PartName="/ppt/slideLayouts/_rels/slideLayout44.xml.rels" ContentType="application/vnd.openxmlformats-package.relationships+xml"/>
  <Override PartName="/ppt/slideLayouts/_rels/slideLayout295.xml.rels" ContentType="application/vnd.openxmlformats-package.relationships+xml"/>
  <Override PartName="/ppt/slideLayouts/_rels/slideLayout148.xml.rels" ContentType="application/vnd.openxmlformats-package.relationships+xml"/>
  <Override PartName="/ppt/slideLayouts/_rels/slideLayout43.xml.rels" ContentType="application/vnd.openxmlformats-package.relationships+xml"/>
  <Override PartName="/ppt/slideLayouts/_rels/slideLayout38.xml.rels" ContentType="application/vnd.openxmlformats-package.relationships+xml"/>
  <Override PartName="/ppt/slideLayouts/_rels/slideLayout294.xml.rels" ContentType="application/vnd.openxmlformats-package.relationships+xml"/>
  <Override PartName="/ppt/slideLayouts/_rels/slideLayout147.xml.rels" ContentType="application/vnd.openxmlformats-package.relationships+xml"/>
  <Override PartName="/ppt/slideLayouts/_rels/slideLayout42.xml.rels" ContentType="application/vnd.openxmlformats-package.relationships+xml"/>
  <Override PartName="/ppt/slideLayouts/_rels/slideLayout37.xml.rels" ContentType="application/vnd.openxmlformats-package.relationships+xml"/>
  <Override PartName="/ppt/slideLayouts/_rels/slideLayout293.xml.rels" ContentType="application/vnd.openxmlformats-package.relationships+xml"/>
  <Override PartName="/ppt/slideLayouts/_rels/slideLayout288.xml.rels" ContentType="application/vnd.openxmlformats-package.relationships+xml"/>
  <Override PartName="/ppt/slideLayouts/_rels/slideLayout146.xml.rels" ContentType="application/vnd.openxmlformats-package.relationships+xml"/>
  <Override PartName="/ppt/slideLayouts/_rels/slideLayout250.xml.rels" ContentType="application/vnd.openxmlformats-package.relationships+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40.xml.rels" ContentType="application/vnd.openxmlformats-package.relationships+xml"/>
  <Override PartName="/ppt/slideLayouts/_rels/slideLayout32.xml.rels" ContentType="application/vnd.openxmlformats-package.relationships+xml"/>
  <Override PartName="/ppt/slideLayouts/_rels/slideLayout283.xml.rels" ContentType="application/vnd.openxmlformats-package.relationships+xml"/>
  <Override PartName="/ppt/slideLayouts/_rels/slideLayout136.xml.rels" ContentType="application/vnd.openxmlformats-package.relationships+xml"/>
  <Override PartName="/ppt/slideLayouts/_rels/slideLayout20.xml.rels" ContentType="application/vnd.openxmlformats-package.relationships+xml"/>
  <Override PartName="/ppt/slideLayouts/_rels/slideLayout46.xml.rels" ContentType="application/vnd.openxmlformats-package.relationships+xml"/>
  <Override PartName="/ppt/slideLayouts/_rels/slideLayout297.xml.rels" ContentType="application/vnd.openxmlformats-package.relationships+xml"/>
  <Override PartName="/ppt/slideLayouts/_rels/slideLayout114.xml.rels" ContentType="application/vnd.openxmlformats-package.relationships+xml"/>
  <Override PartName="/ppt/slideLayouts/_rels/slideLayout10.xml.rels" ContentType="application/vnd.openxmlformats-package.relationships+xml"/>
  <Override PartName="/ppt/slideLayouts/_rels/slideLayout15.xml.rels" ContentType="application/vnd.openxmlformats-package.relationships+xml"/>
  <Override PartName="/ppt/slideLayouts/_rels/slideLayout266.xml.rels" ContentType="application/vnd.openxmlformats-package.relationships+xml"/>
  <Override PartName="/ppt/slideLayouts/_rels/slideLayout119.xml.rels" ContentType="application/vnd.openxmlformats-package.relationships+xml"/>
  <Override PartName="/ppt/slideLayouts/_rels/slideLayout223.xml.rels" ContentType="application/vnd.openxmlformats-package.relationships+xml"/>
  <Override PartName="/ppt/slideLayouts/_rels/slideLayout120.xml.rels" ContentType="application/vnd.openxmlformats-package.relationships+xml"/>
  <Override PartName="/ppt/slideLayouts/_rels/slideLayout115.xml.rels" ContentType="application/vnd.openxmlformats-package.relationships+xml"/>
  <Override PartName="/ppt/slideLayouts/_rels/slideLayout11.xml.rels" ContentType="application/vnd.openxmlformats-package.relationships+xml"/>
  <Override PartName="/ppt/slideLayouts/_rels/slideLayout269.xml.rels" ContentType="application/vnd.openxmlformats-package.relationships+xml"/>
  <Override PartName="/ppt/slideLayouts/_rels/slideLayout18.xml.rels" ContentType="application/vnd.openxmlformats-package.relationships+xml"/>
  <Override PartName="/ppt/slideLayouts/_rels/slideLayout2.xml.rels" ContentType="application/vnd.openxmlformats-package.relationships+xml"/>
  <Override PartName="/ppt/slideLayouts/_rels/slideLayout58.xml.rels" ContentType="application/vnd.openxmlformats-package.relationships+xml"/>
  <Override PartName="/ppt/slideLayouts/_rels/slideLayout1.xml.rels" ContentType="application/vnd.openxmlformats-package.relationships+xml"/>
  <Override PartName="/ppt/slideLayouts/_rels/slideLayout24.xml.rels" ContentType="application/vnd.openxmlformats-package.relationships+xml"/>
  <Override PartName="/ppt/slideLayouts/_rels/slideLayout299.xml.rels" ContentType="application/vnd.openxmlformats-package.relationships+xml"/>
  <Override PartName="/ppt/slideLayouts/_rels/slideLayout53.xml.rels" ContentType="application/vnd.openxmlformats-package.relationships+xml"/>
  <Override PartName="/ppt/slideLayouts/_rels/slideLayout48.xml.rels" ContentType="application/vnd.openxmlformats-package.relationships+xml"/>
  <Override PartName="/ppt/slideLayouts/_rels/slideLayout102.xml.rels" ContentType="application/vnd.openxmlformats-package.relationships+xml"/>
  <Override PartName="/ppt/slideLayouts/_rels/slideLayout173.xml.rels" ContentType="application/vnd.openxmlformats-package.relationships+xml"/>
  <Override PartName="/ppt/slideLayouts/_rels/slideLayout168.xml.rels" ContentType="application/vnd.openxmlformats-package.relationships+xml"/>
  <Override PartName="/ppt/slideLayouts/_rels/slideLayout220.xml.rels" ContentType="application/vnd.openxmlformats-package.relationships+xml"/>
  <Override PartName="/ppt/slideLayouts/_rels/slideLayout258.xml.rels" ContentType="application/vnd.openxmlformats-package.relationships+xml"/>
  <Override PartName="/ppt/slideLayouts/_rels/slideLayout128.xml.rels" ContentType="application/vnd.openxmlformats-package.relationships+xml"/>
  <Override PartName="/ppt/slideLayouts/_rels/slideLayout133.xml.rels" ContentType="application/vnd.openxmlformats-package.relationships+xml"/>
  <Override PartName="/ppt/slideLayouts/_rels/slideLayout275.xml.rels" ContentType="application/vnd.openxmlformats-package.relationships+xml"/>
  <Override PartName="/ppt/slideLayouts/_rels/slideLayout280.xml.rels" ContentType="application/vnd.openxmlformats-package.relationships+xml"/>
  <Override PartName="/ppt/slideLayouts/_rels/slideLayout90.xml.rels" ContentType="application/vnd.openxmlformats-package.relationships+xml"/>
  <Override PartName="/ppt/slideLayouts/_rels/slideLayout85.xml.rels" ContentType="application/vnd.openxmlformats-package.relationships+xml"/>
  <Override PartName="/ppt/slideLayouts/_rels/slideLayout236.xml.rels" ContentType="application/vnd.openxmlformats-package.relationships+xml"/>
  <Override PartName="/ppt/slideLayouts/_rels/slideLayout241.xml.rels" ContentType="application/vnd.openxmlformats-package.relationships+xml"/>
  <Override PartName="/ppt/slideLayouts/_rels/slideLayout17.xml.rels" ContentType="application/vnd.openxmlformats-package.relationships+xml"/>
  <Override PartName="/ppt/slideLayouts/_rels/slideLayout268.xml.rels" ContentType="application/vnd.openxmlformats-package.relationships+xml"/>
  <Override PartName="/ppt/slideLayouts/_rels/slideLayout272.xml.rels" ContentType="application/vnd.openxmlformats-package.relationships+xml"/>
  <Override PartName="/ppt/slideLayouts/_rels/slideLayout125.xml.rels" ContentType="application/vnd.openxmlformats-package.relationships+xml"/>
  <Override PartName="/ppt/slideLayouts/_rels/slideLayout242.xml.rels" ContentType="application/vnd.openxmlformats-package.relationships+xml"/>
  <Override PartName="/ppt/slideLayouts/_rels/slideLayout237.xml.rels" ContentType="application/vnd.openxmlformats-package.relationships+xml"/>
  <Override PartName="/ppt/slideLayouts/_rels/slideLayout25.xml.rels" ContentType="application/vnd.openxmlformats-package.relationships+xml"/>
  <Override PartName="/ppt/slideLayouts/_rels/slideLayout30.xml.rels" ContentType="application/vnd.openxmlformats-package.relationships+xml"/>
  <Override PartName="/ppt/slideLayouts/_rels/slideLayout129.xml.rels" ContentType="application/vnd.openxmlformats-package.relationships+xml"/>
  <Override PartName="/ppt/slideLayouts/_rels/slideLayout134.xml.rels" ContentType="application/vnd.openxmlformats-package.relationships+xml"/>
  <Override PartName="/ppt/slideLayouts/_rels/slideLayout276.xml.rels" ContentType="application/vnd.openxmlformats-package.relationships+xml"/>
  <Override PartName="/ppt/slideLayouts/_rels/slideLayout281.xml.rels" ContentType="application/vnd.openxmlformats-package.relationships+xml"/>
  <Override PartName="/ppt/slideLayouts/_rels/slideLayout79.xml.rels" ContentType="application/vnd.openxmlformats-package.relationships+xml"/>
  <Override PartName="/ppt/slideLayouts/_rels/slideLayout78.xml.rels" ContentType="application/vnd.openxmlformats-package.relationships+xml"/>
  <Override PartName="/ppt/slideLayouts/_rels/slideLayout77.xml.rels" ContentType="application/vnd.openxmlformats-package.relationships+xml"/>
  <Override PartName="/ppt/slideLayouts/_rels/slideLayout97.xml.rels" ContentType="application/vnd.openxmlformats-package.relationships+xml"/>
  <Override PartName="/ppt/slideLayouts/_rels/slideLayout210.xml.rels" ContentType="application/vnd.openxmlformats-package.relationships+xml"/>
  <Override PartName="/ppt/slideLayouts/_rels/slideLayout106.xml.rels" ContentType="application/vnd.openxmlformats-package.relationships+xml"/>
  <Override PartName="/ppt/slideLayouts/_rels/slideLayout221.xml.rels" ContentType="application/vnd.openxmlformats-package.relationships+xml"/>
  <Override PartName="/ppt/slideLayouts/_rels/slideLayout67.xml.rels" ContentType="application/vnd.openxmlformats-package.relationships+xml"/>
  <Override PartName="/ppt/slideLayouts/_rels/slideLayout64.xml.rels" ContentType="application/vnd.openxmlformats-package.relationships+xml"/>
  <Override PartName="/ppt/slideLayouts/_rels/slideLayout59.xml.rels" ContentType="application/vnd.openxmlformats-package.relationships+xml"/>
  <Override PartName="/ppt/slideLayouts/_rels/slideLayout194.xml.rels" ContentType="application/vnd.openxmlformats-package.relationships+xml"/>
  <Override PartName="/ppt/slideLayouts/_rels/slideLayout189.xml.rels" ContentType="application/vnd.openxmlformats-package.relationships+xml"/>
  <Override PartName="/ppt/slideLayouts/_rels/slideLayout215.xml.rels" ContentType="application/vnd.openxmlformats-package.relationships+xml"/>
  <Override PartName="/ppt/slideLayouts/_rels/slideLayout259.xml.rels" ContentType="application/vnd.openxmlformats-package.relationships+xml"/>
  <Override PartName="/ppt/slideLayouts/_rels/slideLayout264.xml.rels" ContentType="application/vnd.openxmlformats-package.relationships+xml"/>
  <Override PartName="/ppt/slideLayouts/_rels/slideLayout174.xml.rels" ContentType="application/vnd.openxmlformats-package.relationships+xml"/>
  <Override PartName="/ppt/slideLayouts/_rels/slideLayout69.xml.rels" ContentType="application/vnd.openxmlformats-package.relationships+xml"/>
  <Override PartName="/ppt/slideLayouts/_rels/slideLayout68.xml.rels" ContentType="application/vnd.openxmlformats-package.relationships+xml"/>
  <Override PartName="/ppt/slideLayouts/_rels/slideLayout92.xml.rels" ContentType="application/vnd.openxmlformats-package.relationships+xml"/>
  <Override PartName="/ppt/slideLayouts/_rels/slideLayout87.xml.rels" ContentType="application/vnd.openxmlformats-package.relationships+xml"/>
  <Override PartName="/ppt/slideLayouts/_rels/slideLayout234.xml.rels" ContentType="application/vnd.openxmlformats-package.relationships+xml"/>
  <Override PartName="/ppt/slideLayouts/_rels/slideLayout243.xml.rels" ContentType="application/vnd.openxmlformats-package.relationships+xml"/>
  <Override PartName="/ppt/slideLayouts/_rels/slideLayout238.xml.rels" ContentType="application/vnd.openxmlformats-package.relationships+xml"/>
  <Override PartName="/ppt/slideLayouts/_rels/slideLayout26.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82.xml.rels" ContentType="application/vnd.openxmlformats-package.relationships+xml"/>
  <Override PartName="/ppt/slideLayouts/_rels/slideLayout131.xml.rels" ContentType="application/vnd.openxmlformats-package.relationships+xml"/>
  <Override PartName="/ppt/slideLayouts/_rels/slideLayout126.xml.rels" ContentType="application/vnd.openxmlformats-package.relationships+xml"/>
  <Override PartName="/ppt/slideLayouts/_rels/slideLayout22.xml.rels" ContentType="application/vnd.openxmlformats-package.relationships+xml"/>
  <Override PartName="/ppt/slideLayouts/_rels/slideLayout55.xml.rels" ContentType="application/vnd.openxmlformats-package.relationships+xml"/>
  <Override PartName="/ppt/slideLayouts/_rels/slideLayout253.xml.rels" ContentType="application/vnd.openxmlformats-package.relationships+xml"/>
  <Override PartName="/ppt/slideLayouts/_rels/slideLayout248.xml.rels" ContentType="application/vnd.openxmlformats-package.relationships+xml"/>
  <Override PartName="/ppt/slideLayouts/_rels/slideLayout145.xml.rels" ContentType="application/vnd.openxmlformats-package.relationships+xml"/>
  <Override PartName="/ppt/slideLayouts/_rels/slideLayout232.xml.rels" ContentType="application/vnd.openxmlformats-package.relationships+xml"/>
  <Override PartName="/ppt/slideLayouts/_rels/slideLayout62.xml.rels" ContentType="application/vnd.openxmlformats-package.relationships+xml"/>
  <Override PartName="/ppt/slideLayouts/_rels/slideLayout300.xml.rels" ContentType="application/vnd.openxmlformats-package.relationships+xml"/>
  <Override PartName="/ppt/slideLayouts/_rels/slideLayout274.xml.rels" ContentType="application/vnd.openxmlformats-package.relationships+xml"/>
  <Override PartName="/ppt/slideLayouts/_rels/slideLayout23.xml.rels" ContentType="application/vnd.openxmlformats-package.relationships+xml"/>
  <Override PartName="/ppt/slideLayouts/_rels/slideLayout52.xml.rels" ContentType="application/vnd.openxmlformats-package.relationships+xml"/>
  <Override PartName="/ppt/slideLayouts/_rels/slideLayout47.xml.rels" ContentType="application/vnd.openxmlformats-package.relationships+xml"/>
  <Override PartName="/ppt/slideLayouts/_rels/slideLayout86.xml.rels" ContentType="application/vnd.openxmlformats-package.relationships+xml"/>
  <Override PartName="/ppt/slideLayouts/_rels/slideLayout91.xml.rels" ContentType="application/vnd.openxmlformats-package.relationships+xml"/>
  <Override PartName="/ppt/slideLayouts/_rels/slideLayout298.xml.rels" ContentType="application/vnd.openxmlformats-package.relationships+xml"/>
  <Override PartName="/ppt/slideLayouts/_rels/slideLayout63.xml.rels" ContentType="application/vnd.openxmlformats-package.relationships+xml"/>
  <Override PartName="/ppt/slideLayouts/_rels/slideLayout226.xml.rels" ContentType="application/vnd.openxmlformats-package.relationships+xml"/>
  <Override PartName="/ppt/slideLayouts/_rels/slideLayout98.xml.rels" ContentType="application/vnd.openxmlformats-package.relationships+xml"/>
  <Override PartName="/ppt/slideLayouts/_rels/slideLayout45.xml.rels" ContentType="application/vnd.openxmlformats-package.relationships+xml"/>
  <Override PartName="/ppt/slideLayouts/_rels/slideLayout296.xml.rels" ContentType="application/vnd.openxmlformats-package.relationships+xml"/>
  <Override PartName="/ppt/slideLayouts/_rels/slideLayout227.xml.rels" ContentType="application/vnd.openxmlformats-package.relationships+xml"/>
  <Override PartName="/ppt/slideLayouts/_rels/slideLayout65.xml.rels" ContentType="application/vnd.openxmlformats-package.relationships+xml"/>
  <Override PartName="/ppt/slideLayouts/_rels/slideLayout84.xml.rels" ContentType="application/vnd.openxmlformats-package.relationships+xml"/>
  <Override PartName="/ppt/slideLayouts/_rels/slideLayout214.xml.rels" ContentType="application/vnd.openxmlformats-package.relationships+xml"/>
  <Override PartName="/ppt/slideLayouts/_rels/slideLayout209.xml.rels" ContentType="application/vnd.openxmlformats-package.relationships+xml"/>
  <Override PartName="/ppt/slideLayouts/_rels/slideLayout188.xml.rels" ContentType="application/vnd.openxmlformats-package.relationships+xml"/>
  <Override PartName="/ppt/slideLayouts/_rels/slideLayout256.xml.rels" ContentType="application/vnd.openxmlformats-package.relationships+xml"/>
  <Override PartName="/ppt/slideLayouts/_rels/slideLayout254.xml.rels" ContentType="application/vnd.openxmlformats-package.relationships+xml"/>
  <Override PartName="/ppt/slideLayouts/_rels/slideLayout249.xml.rels" ContentType="application/vnd.openxmlformats-package.relationships+xml"/>
  <Override PartName="/ppt/slideLayouts/_rels/slideLayout211.xml.rels" ContentType="application/vnd.openxmlformats-package.relationships+xml"/>
  <Override PartName="/ppt/slideLayouts/_rels/slideLayout107.xml.rels" ContentType="application/vnd.openxmlformats-package.relationships+xml"/>
  <Override PartName="/ppt/slideLayouts/_rels/slideLayout190.xml.rels" ContentType="application/vnd.openxmlformats-package.relationships+xml"/>
  <Override PartName="/ppt/slideLayouts/_rels/slideLayout6.xml.rels" ContentType="application/vnd.openxmlformats-package.relationships+xml"/>
  <Override PartName="/ppt/slideLayouts/_rels/slideLayout61.xml.rels" ContentType="application/vnd.openxmlformats-package.relationships+xml"/>
  <Override PartName="/ppt/slideLayouts/_rels/slideLayout170.xml.rels" ContentType="application/vnd.openxmlformats-package.relationships+xml"/>
  <Override PartName="/ppt/slideLayouts/_rels/slideLayout165.xml.rels" ContentType="application/vnd.openxmlformats-package.relationships+xml"/>
  <Override PartName="/ppt/slideLayouts/_rels/slideLayout57.xml.rels" ContentType="application/vnd.openxmlformats-package.relationships+xml"/>
  <Override PartName="/ppt/slideLayouts/_rels/slideLayout8.xml.rels" ContentType="application/vnd.openxmlformats-package.relationships+xml"/>
  <Override PartName="/ppt/slideLayouts/_rels/slideLayout200.xml.rels" ContentType="application/vnd.openxmlformats-package.relationships+xml"/>
  <Override PartName="/ppt/slideLayouts/_rels/slideLayout9.xml.rels" ContentType="application/vnd.openxmlformats-package.relationships+xml"/>
  <Override PartName="/ppt/slideLayouts/_rels/slideLayout193.xml.rels" ContentType="application/vnd.openxmlformats-package.relationships+xml"/>
  <Override PartName="/ppt/slideLayouts/_rels/slideLayout239.xml.rels" ContentType="application/vnd.openxmlformats-package.relationships+xml"/>
  <Override PartName="/ppt/slideLayouts/_rels/slideLayout255.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36.xml.rels" ContentType="application/vnd.openxmlformats-package.relationships+xml"/>
  <Override PartName="/ppt/slideLayouts/_rels/slideLayout292.xml.rels" ContentType="application/vnd.openxmlformats-package.relationships+xml"/>
  <Override PartName="/ppt/slideLayouts/_rels/slideLayout287.xml.rels" ContentType="application/vnd.openxmlformats-package.relationships+xml"/>
  <Override PartName="/ppt/slideLayouts/_rels/slideLayout229.xml.rels" ContentType="application/vnd.openxmlformats-package.relationships+xml"/>
  <Override PartName="/ppt/slideLayouts/_rels/slideLayout233.xml.rels" ContentType="application/vnd.openxmlformats-package.relationships+xml"/>
  <Override PartName="/ppt/slideLayouts/_rels/slideLayout7.xml.rels" ContentType="application/vnd.openxmlformats-package.relationships+xml"/>
  <Override PartName="/ppt/slideLayouts/_rels/slideLayout228.xml.rels" ContentType="application/vnd.openxmlformats-package.relationships+xml"/>
  <Override PartName="/ppt/slideLayouts/_rels/slideLayout16.xml.rels" ContentType="application/vnd.openxmlformats-package.relationships+xml"/>
  <Override PartName="/ppt/slideLayouts/_rels/slideLayout267.xml.rels" ContentType="application/vnd.openxmlformats-package.relationships+xml"/>
  <Override PartName="/ppt/slideLayouts/_rels/slideLayout66.xml.rels" ContentType="application/vnd.openxmlformats-package.relationships+xml"/>
  <Override PartName="/ppt/slideLayouts/_rels/slideLayout82.xml.rels" ContentType="application/vnd.openxmlformats-package.relationships+xml"/>
  <Override PartName="/ppt/slideLayouts/_rels/slideLayout70.xml.rels" ContentType="application/vnd.openxmlformats-package.relationships+xml"/>
  <Override PartName="/ppt/slideLayouts/_rels/slideLayout186.xml.rels" ContentType="application/vnd.openxmlformats-package.relationships+xml"/>
  <Override PartName="/ppt/slideLayouts/_rels/slideLayout80.xml.rels" ContentType="application/vnd.openxmlformats-package.relationships+xml"/>
  <Override PartName="/ppt/slideLayouts/_rels/slideLayout75.xml.rels" ContentType="application/vnd.openxmlformats-package.relationships+xml"/>
  <Override PartName="/ppt/slideLayouts/_rels/slideLayout231.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64.xml.rels" ContentType="application/vnd.openxmlformats-package.relationships+xml"/>
  <Override PartName="/ppt/slideLayouts/_rels/slideLayout257.xml.rels" ContentType="application/vnd.openxmlformats-package.relationships+xml"/>
  <Override PartName="/ppt/slideLayouts/_rels/slideLayout161.xml.rels" ContentType="application/vnd.openxmlformats-package.relationships+xml"/>
  <Override PartName="/ppt/slideLayouts/_rels/slideLayout13.xml.rels" ContentType="application/vnd.openxmlformats-package.relationships+xml"/>
  <Override PartName="/ppt/slideLayouts/_rels/slideLayout222.xml.rels" ContentType="application/vnd.openxmlformats-package.relationships+xml"/>
  <Override PartName="/ppt/slideLayouts/_rels/slideLayout180.xml.rels" ContentType="application/vnd.openxmlformats-package.relationships+xml"/>
  <Override PartName="/ppt/slideLayouts/_rels/slideLayout12.xml.rels" ContentType="application/vnd.openxmlformats-package.relationships+xml"/>
  <Override PartName="/ppt/slideLayouts/_rels/slideLayout244.xml.rels" ContentType="application/vnd.openxmlformats-package.relationships+xml"/>
  <Override PartName="/ppt/slideLayouts/_rels/slideLayout124.xml.rels" ContentType="application/vnd.openxmlformats-package.relationships+xml"/>
  <Override PartName="/ppt/slideLayouts/_rels/slideLayout271.xml.rels" ContentType="application/vnd.openxmlformats-package.relationships+xml"/>
  <Override PartName="/ppt/slideLayouts/_rels/slideLayout76.xml.rels" ContentType="application/vnd.openxmlformats-package.relationships+xml"/>
  <Override PartName="/ppt/slideLayouts/_rels/slideLayout81.xml.rels" ContentType="application/vnd.openxmlformats-package.relationships+xml"/>
  <Override PartName="/ppt/slideLayouts/_rels/slideLayout219.xml.rels" ContentType="application/vnd.openxmlformats-package.relationships+xml"/>
  <Override PartName="/ppt/slideLayouts/_rels/slideLayout198.xml.rels" ContentType="application/vnd.openxmlformats-package.relationships+xml"/>
  <Override PartName="/ppt/slideLayouts/_rels/slideLayout185.xml.rels" ContentType="application/vnd.openxmlformats-package.relationships+xml"/>
  <Override PartName="/ppt/slideLayouts/_rels/slideLayout206.xml.rels" ContentType="application/vnd.openxmlformats-package.relationships+xml"/>
  <Override PartName="/ppt/slideLayouts/_rels/slideLayout3.xml.rels" ContentType="application/vnd.openxmlformats-package.relationships+xml"/>
  <Override PartName="/ppt/slideLayouts/_rels/slideLayout156.xml.rels" ContentType="application/vnd.openxmlformats-package.relationships+xml"/>
  <Override PartName="/ppt/slideLayouts/_rels/slideLayout260.xml.rels" ContentType="application/vnd.openxmlformats-package.relationships+xml"/>
  <Override PartName="/ppt/slideLayouts/_rels/slideLayout113.xml.rels" ContentType="application/vnd.openxmlformats-package.relationships+xml"/>
  <Override PartName="/ppt/slideLayouts/_rels/slideLayout117.xml.rels" ContentType="application/vnd.openxmlformats-package.relationships+xml"/>
  <Override PartName="/ppt/slideLayouts/_rels/slideLayout122.xml.rels" ContentType="application/vnd.openxmlformats-package.relationships+xml"/>
  <Override PartName="/ppt/slideLayouts/_rels/slideLayout225.xml.rels" ContentType="application/vnd.openxmlformats-package.relationships+xml"/>
  <Override PartName="/ppt/slideLayouts/_rels/slideLayout230.xml.rels" ContentType="application/vnd.openxmlformats-package.relationships+xml"/>
  <Override PartName="/ppt/slideLayouts/_rels/slideLayout74.xml.rels" ContentType="application/vnd.openxmlformats-package.relationships+xml"/>
  <Override PartName="/ppt/slideLayouts/_rels/slideLayout204.xml.rels" ContentType="application/vnd.openxmlformats-package.relationships+xml"/>
  <Override PartName="/ppt/slideLayouts/_rels/slideLayout178.xml.rels" ContentType="application/vnd.openxmlformats-package.relationships+xml"/>
  <Override PartName="/ppt/slideLayouts/_rels/slideLayout183.xml.rels" ContentType="application/vnd.openxmlformats-package.relationships+xml"/>
  <Override PartName="/ppt/slideLayouts/_rels/slideLayout279.xml.rels" ContentType="application/vnd.openxmlformats-package.relationships+xml"/>
  <Override PartName="/ppt/slideLayouts/_rels/slideLayout28.xml.rels" ContentType="application/vnd.openxmlformats-package.relationships+xml"/>
  <Override PartName="/ppt/slideLayouts/_rels/slideLayout278.xml.rels" ContentType="application/vnd.openxmlformats-package.relationships+xml"/>
  <Override PartName="/ppt/slideLayouts/_rels/slideLayout27.xml.rels" ContentType="application/vnd.openxmlformats-package.relationships+xml"/>
  <Override PartName="/ppt/slideLayouts/_rels/slideLayout100.xml.rels" ContentType="application/vnd.openxmlformats-package.relationships+xml"/>
  <Override PartName="/ppt/slideLayouts/_rels/slideLayout14.xml.rels" ContentType="application/vnd.openxmlformats-package.relationships+xml"/>
  <Override PartName="/ppt/slideLayouts/_rels/slideLayout265.xml.rels" ContentType="application/vnd.openxmlformats-package.relationships+xml"/>
  <Override PartName="/ppt/slideLayouts/_rels/slideLayout138.xml.rels" ContentType="application/vnd.openxmlformats-package.relationships+xml"/>
  <Override PartName="/ppt/slideLayouts/_rels/slideLayout34.xml.rels" ContentType="application/vnd.openxmlformats-package.relationships+xml"/>
  <Override PartName="/ppt/slideLayouts/_rels/slideLayout94.xml.rels" ContentType="application/vnd.openxmlformats-package.relationships+xml"/>
  <Override PartName="/ppt/slideLayouts/_rels/slideLayout89.xml.rels" ContentType="application/vnd.openxmlformats-package.relationships+xml"/>
  <Override PartName="/ppt/slideLayouts/_rels/slideLayout245.xml.rels" ContentType="application/vnd.openxmlformats-package.relationships+xml"/>
  <Override PartName="/ppt/slideLayouts/_rels/slideLayout116.xml.rels" ContentType="application/vnd.openxmlformats-package.relationships+xml"/>
  <Override PartName="/ppt/slideLayouts/_rels/slideLayout121.xml.rels" ContentType="application/vnd.openxmlformats-package.relationships+xml"/>
  <Override PartName="/ppt/slideLayouts/_rels/slideLayout224.xml.rels" ContentType="application/vnd.openxmlformats-package.relationships+xml"/>
  <Override PartName="/ppt/slideLayouts/_rels/slideLayout203.xml.rels" ContentType="application/vnd.openxmlformats-package.relationships+xml"/>
  <Override PartName="/ppt/slideLayouts/_rels/slideLayout182.xml.rels" ContentType="application/vnd.openxmlformats-package.relationships+xml"/>
  <Override PartName="/ppt/slideLayouts/_rels/slideLayout177.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118.xml.rels" ContentType="application/vnd.openxmlformats-package.relationships+xml"/>
  <Override PartName="/ppt/slideLayouts/_rels/slideLayout123.xml.rels" ContentType="application/vnd.openxmlformats-package.relationships+xml"/>
  <Override PartName="/ppt/slideLayouts/_rels/slideLayout270.xml.rels" ContentType="application/vnd.openxmlformats-package.relationships+xml"/>
  <Override PartName="/ppt/slideLayouts/_rels/slideLayout101.xml.rels" ContentType="application/vnd.openxmlformats-package.relationships+xml"/>
  <Override PartName="/ppt/slideLayouts/_rels/slideLayout29.xml.rels" ContentType="application/vnd.openxmlformats-package.relationships+xml"/>
  <Override PartName="/ppt/slideLayouts/_rels/slideLayout112.xml.rels" ContentType="application/vnd.openxmlformats-package.relationships+xml"/>
  <Override PartName="/ppt/slideLayouts/_rels/slideLayout96.xml.rels" ContentType="application/vnd.openxmlformats-package.relationships+xml"/>
  <Override PartName="/ppt/slideLayouts/_rels/slideLayout208.xml.rels" ContentType="application/vnd.openxmlformats-package.relationships+xml"/>
  <Override PartName="/ppt/slideLayouts/_rels/slideLayout111.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207.xml.rels" ContentType="application/vnd.openxmlformats-package.relationships+xml"/>
  <Override PartName="/ppt/slideLayouts/_rels/slideLayout199.xml.rels" ContentType="application/vnd.openxmlformats-package.relationships+xml"/>
  <Override PartName="/ppt/slideLayouts/_rels/slideLayout83.xml.rels" ContentType="application/vnd.openxmlformats-package.relationships+xml"/>
  <Override PartName="/ppt/slideLayouts/_rels/slideLayout202.xml.rels" ContentType="application/vnd.openxmlformats-package.relationships+xml"/>
  <Override PartName="/ppt/slideLayouts/_rels/slideLayout176.xml.rels" ContentType="application/vnd.openxmlformats-package.relationships+xml"/>
  <Override PartName="/ppt/slideLayouts/_rels/slideLayout181.xml.rels" ContentType="application/vnd.openxmlformats-package.relationships+xml"/>
  <Override PartName="/ppt/slideLayouts/_rels/slideLayout21.xml.rels" ContentType="application/vnd.openxmlformats-package.relationships+xml"/>
  <Override PartName="/ppt/slideLayouts/_rels/slideLayout137.xml.rels" ContentType="application/vnd.openxmlformats-package.relationships+xml"/>
  <Override PartName="/ppt/slideLayouts/_rels/slideLayout284.xml.rels" ContentType="application/vnd.openxmlformats-package.relationships+xml"/>
  <Override PartName="/ppt/slideLayouts/_rels/slideLayout149.xml.rels" ContentType="application/vnd.openxmlformats-package.relationships+xml"/>
  <Override PartName="/ppt/slideLayouts/_rels/slideLayout33.xml.rels" ContentType="application/vnd.openxmlformats-package.relationships+xml"/>
  <Override PartName="/ppt/slideLayouts/_rels/slideLayout105.xml.rels" ContentType="application/vnd.openxmlformats-package.relationships+xml"/>
  <Override PartName="/ppt/slideLayouts/_rels/slideLayout110.xml.rels" ContentType="application/vnd.openxmlformats-package.relationships+xml"/>
  <Override PartName="/ppt/slideLayouts/_rels/slideLayout109.xml.rels" ContentType="application/vnd.openxmlformats-package.relationships+xml"/>
  <Override PartName="/ppt/slideLayouts/_rels/slideLayout192.xml.rels" ContentType="application/vnd.openxmlformats-package.relationships+xml"/>
  <Override PartName="/ppt/slideLayouts/_rels/slideLayout213.xml.rels" ContentType="application/vnd.openxmlformats-package.relationships+xml"/>
  <Override PartName="/ppt/slideLayouts/_rels/slideLayout103.xml.rels" ContentType="application/vnd.openxmlformats-package.relationships+xml"/>
  <Override PartName="/ppt/slideLayouts/_rels/slideLayout289.xml.rels" ContentType="application/vnd.openxmlformats-package.relationships+xml"/>
  <Override PartName="/ppt/slideLayouts/_rels/slideLayout240.xml.rels" ContentType="application/vnd.openxmlformats-package.relationships+xml"/>
  <Override PartName="/ppt/slideLayouts/_rels/slideLayout235.xml.rels" ContentType="application/vnd.openxmlformats-package.relationships+xml"/>
  <Override PartName="/ppt/slideLayouts/_rels/slideLayout127.xml.rels" ContentType="application/vnd.openxmlformats-package.relationships+xml"/>
  <Override PartName="/ppt/slideLayouts/_rels/slideLayout132.xml.rels" ContentType="application/vnd.openxmlformats-package.relationships+xml"/>
  <Override PartName="/ppt/slideLayouts/_rels/slideLayout187.xml.rels" ContentType="application/vnd.openxmlformats-package.relationships+xml"/>
  <Override PartName="/ppt/slideLayouts/_rels/slideLayout71.xml.rels" ContentType="application/vnd.openxmlformats-package.relationships+xml"/>
  <Override PartName="/ppt/slideLayouts/_rels/slideLayout201.xml.rels" ContentType="application/vnd.openxmlformats-package.relationships+xml"/>
  <Override PartName="/ppt/slideLayouts/_rels/slideLayout175.xml.rels" ContentType="application/vnd.openxmlformats-package.relationships+xml"/>
  <Override PartName="/ppt/slideLayouts/_rels/slideLayout108.xml.rels" ContentType="application/vnd.openxmlformats-package.relationships+xml"/>
  <Override PartName="/ppt/slideLayouts/_rels/slideLayout191.xml.rels" ContentType="application/vnd.openxmlformats-package.relationships+xml"/>
  <Override PartName="/ppt/slideLayouts/_rels/slideLayout212.xml.rels" ContentType="application/vnd.openxmlformats-package.relationships+xml"/>
  <Override PartName="/ppt/slideLayouts/_rels/slideLayout277.xml.rels" ContentType="application/vnd.openxmlformats-package.relationships+xml"/>
  <Override PartName="/ppt/slideLayouts/_rels/slideLayout19.xml.rels" ContentType="application/vnd.openxmlformats-package.relationships+xml"/>
  <Override PartName="/ppt/slideLayouts/_rels/slideLayout54.xml.rels" ContentType="application/vnd.openxmlformats-package.relationships+xml"/>
  <Override PartName="/ppt/slideLayouts/_rels/slideLayout49.xml.rels" ContentType="application/vnd.openxmlformats-package.relationships+xml"/>
  <Override PartName="/ppt/slideLayouts/_rels/slideLayout88.xml.rels" ContentType="application/vnd.openxmlformats-package.relationships+xml"/>
  <Override PartName="/ppt/slideLayouts/_rels/slideLayout93.xml.rels" ContentType="application/vnd.openxmlformats-package.relationships+xml"/>
  <Override PartName="/ppt/slideLayouts/_rels/slideLayout184.xml.rels" ContentType="application/vnd.openxmlformats-package.relationships+xml"/>
  <Override PartName="/ppt/slideLayouts/_rels/slideLayout179.xml.rels" ContentType="application/vnd.openxmlformats-package.relationships+xml"/>
  <Override PartName="/ppt/slideLayouts/_rels/slideLayout205.xml.rels" ContentType="application/vnd.openxmlformats-package.relationships+xml"/>
  <Override PartName="/ppt/slideLayouts/_rels/slideLayout197.xml.rels" ContentType="application/vnd.openxmlformats-package.relationships+xml"/>
  <Override PartName="/ppt/slideLayouts/_rels/slideLayout21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35.xml.rels" ContentType="application/vnd.openxmlformats-package.relationships+xml"/>
  <Override PartName="/ppt/slideLayouts/_rels/slideLayout40.xml.rels" ContentType="application/vnd.openxmlformats-package.relationships+xml"/>
  <Override PartName="/ppt/slideLayouts/_rels/slideLayout252.xml.rels" ContentType="application/vnd.openxmlformats-package.relationships+xml"/>
  <Override PartName="/ppt/slideLayouts/_rels/slideLayout247.xml.rels" ContentType="application/vnd.openxmlformats-package.relationships+xml"/>
  <Override PartName="/ppt/slideLayouts/_rels/slideLayout139.xml.rels" ContentType="application/vnd.openxmlformats-package.relationships+xml"/>
  <Override PartName="/ppt/slideLayouts/_rels/slideLayout144.xml.rels" ContentType="application/vnd.openxmlformats-package.relationships+xml"/>
  <Override PartName="/ppt/slideLayouts/_rels/slideLayout286.xml.rels" ContentType="application/vnd.openxmlformats-package.relationships+xml"/>
  <Override PartName="/ppt/slideLayouts/_rels/slideLayout291.xml.rels" ContentType="application/vnd.openxmlformats-package.relationships+xml"/>
  <Override PartName="/ppt/slideLayouts/_rels/slideLayout251.xml.rels" ContentType="application/vnd.openxmlformats-package.relationships+xml"/>
  <Override PartName="/ppt/slideLayouts/_rels/slideLayout246.xml.rels" ContentType="application/vnd.openxmlformats-package.relationships+xml"/>
  <Override PartName="/ppt/slideLayouts/_rels/slideLayout285.xml.rels" ContentType="application/vnd.openxmlformats-package.relationships+xml"/>
  <Override PartName="/ppt/slideLayouts/_rels/slideLayout290.xml.rels" ContentType="application/vnd.openxmlformats-package.relationships+xml"/>
  <Override PartName="/ppt/slideLayouts/_rels/slideLayout50.xml.rels" ContentType="application/vnd.openxmlformats-package.relationships+xml"/>
  <Override PartName="/ppt/slideLayouts/_rels/slideLayout154.xml.rels" ContentType="application/vnd.openxmlformats-package.relationships+xml"/>
  <Override PartName="/ppt/slideLayouts/_rels/slideLayout51.xml.rels" ContentType="application/vnd.openxmlformats-package.relationships+xml"/>
  <Override PartName="/ppt/slideLayouts/_rels/slideLayout160.xml.rels" ContentType="application/vnd.openxmlformats-package.relationships+xml"/>
  <Override PartName="/ppt/slideLayouts/_rels/slideLayout155.xml.rels" ContentType="application/vnd.openxmlformats-package.relationships+xml"/>
  <Override PartName="/ppt/slideLayouts/_rels/slideLayout130.xml.rels" ContentType="application/vnd.openxmlformats-package.relationships+xml"/>
  <Override PartName="/ppt/slideLayouts/slideLayout257.xml" ContentType="application/vnd.openxmlformats-officedocument.presentationml.slideLayout+xml"/>
  <Override PartName="/ppt/slideLayouts/slideLayout84.xml" ContentType="application/vnd.openxmlformats-officedocument.presentationml.slideLayout+xml"/>
  <Override PartName="/ppt/slideLayouts/slideLayout256.xml" ContentType="application/vnd.openxmlformats-officedocument.presentationml.slideLayout+xml"/>
  <Override PartName="/ppt/slideLayouts/slideLayout119.xml" ContentType="application/vnd.openxmlformats-officedocument.presentationml.slideLayout+xml"/>
  <Override PartName="/ppt/slideLayouts/slideLayout83.xml" ContentType="application/vnd.openxmlformats-officedocument.presentationml.slideLayout+xml"/>
  <Override PartName="/ppt/slideLayouts/slideLayout255.xml" ContentType="application/vnd.openxmlformats-officedocument.presentationml.slideLayout+xml"/>
  <Override PartName="/ppt/slideLayouts/slideLayout118.xml" ContentType="application/vnd.openxmlformats-officedocument.presentationml.slideLayout+xml"/>
  <Override PartName="/ppt/slideLayouts/slideLayout9.xml" ContentType="application/vnd.openxmlformats-officedocument.presentationml.slideLayout+xml"/>
  <Override PartName="/ppt/slideLayouts/slideLayout82.xml" ContentType="application/vnd.openxmlformats-officedocument.presentationml.slideLayout+xml"/>
  <Override PartName="/ppt/slideLayouts/slideLayout254.xml" ContentType="application/vnd.openxmlformats-officedocument.presentationml.slideLayout+xml"/>
  <Override PartName="/ppt/slideLayouts/slideLayout8.xml" ContentType="application/vnd.openxmlformats-officedocument.presentationml.slideLayout+xml"/>
  <Override PartName="/ppt/slideLayouts/slideLayout117.xml" ContentType="application/vnd.openxmlformats-officedocument.presentationml.slideLayout+xml"/>
  <Override PartName="/ppt/slideLayouts/slideLayout81.xml" ContentType="application/vnd.openxmlformats-officedocument.presentationml.slideLayout+xml"/>
  <Override PartName="/ppt/slideLayouts/slideLayout253.xml" ContentType="application/vnd.openxmlformats-officedocument.presentationml.slideLayout+xml"/>
  <Override PartName="/ppt/slideLayouts/slideLayout7.xml" ContentType="application/vnd.openxmlformats-officedocument.presentationml.slideLayout+xml"/>
  <Override PartName="/ppt/slideLayouts/slideLayout116.xml" ContentType="application/vnd.openxmlformats-officedocument.presentationml.slideLayout+xml"/>
  <Override PartName="/ppt/slideLayouts/slideLayout80.xml" ContentType="application/vnd.openxmlformats-officedocument.presentationml.slideLayout+xml"/>
  <Override PartName="/ppt/slideLayouts/slideLayout249.xml" ContentType="application/vnd.openxmlformats-officedocument.presentationml.slideLayout+xml"/>
  <Override PartName="/ppt/slideLayouts/slideLayout76.xml" ContentType="application/vnd.openxmlformats-officedocument.presentationml.slideLayout+xml"/>
  <Override PartName="/ppt/slideLayouts/slideLayout239.xml" ContentType="application/vnd.openxmlformats-officedocument.presentationml.slideLayout+xml"/>
  <Override PartName="/ppt/slideLayouts/slideLayout66.xml" ContentType="application/vnd.openxmlformats-officedocument.presentationml.slideLayout+xml"/>
  <Override PartName="/ppt/slideLayouts/slideLayout238.xml" ContentType="application/vnd.openxmlformats-officedocument.presentationml.slideLayout+xml"/>
  <Override PartName="/ppt/slideLayouts/slideLayout65.xml" ContentType="application/vnd.openxmlformats-officedocument.presentationml.slideLayout+xml"/>
  <Override PartName="/ppt/slideLayouts/slideLayout237.xml" ContentType="application/vnd.openxmlformats-officedocument.presentationml.slideLayout+xml"/>
  <Override PartName="/ppt/slideLayouts/slideLayout64.xml" ContentType="application/vnd.openxmlformats-officedocument.presentationml.slideLayout+xml"/>
  <Override PartName="/ppt/slideLayouts/slideLayout236.xml" ContentType="application/vnd.openxmlformats-officedocument.presentationml.slideLayout+xml"/>
  <Override PartName="/ppt/slideLayouts/slideLayout63.xml" ContentType="application/vnd.openxmlformats-officedocument.presentationml.slideLayout+xml"/>
  <Override PartName="/ppt/slideLayouts/slideLayout235.xml" ContentType="application/vnd.openxmlformats-officedocument.presentationml.slideLayout+xml"/>
  <Override PartName="/ppt/slideLayouts/slideLayout62.xml" ContentType="application/vnd.openxmlformats-officedocument.presentationml.slideLayout+xml"/>
  <Override PartName="/ppt/slideLayouts/slideLayout229.xml" ContentType="application/vnd.openxmlformats-officedocument.presentationml.slideLayout+xml"/>
  <Override PartName="/ppt/slideLayouts/slideLayout56.xml" ContentType="application/vnd.openxmlformats-officedocument.presentationml.slideLayout+xml"/>
  <Override PartName="/ppt/slideLayouts/slideLayout228.xml" ContentType="application/vnd.openxmlformats-officedocument.presentationml.slideLayout+xml"/>
  <Override PartName="/ppt/slideLayouts/slideLayout55.xml" ContentType="application/vnd.openxmlformats-officedocument.presentationml.slideLayout+xml"/>
  <Override PartName="/ppt/slideLayouts/slideLayout227.xml" ContentType="application/vnd.openxmlformats-officedocument.presentationml.slideLayout+xml"/>
  <Override PartName="/ppt/slideLayouts/slideLayout54.xml" ContentType="application/vnd.openxmlformats-officedocument.presentationml.slideLayout+xml"/>
  <Override PartName="/ppt/slideLayouts/slideLayout226.xml" ContentType="application/vnd.openxmlformats-officedocument.presentationml.slideLayout+xml"/>
  <Override PartName="/ppt/slideLayouts/slideLayout53.xml" ContentType="application/vnd.openxmlformats-officedocument.presentationml.slideLayout+xml"/>
  <Override PartName="/ppt/slideLayouts/slideLayout225.xml" ContentType="application/vnd.openxmlformats-officedocument.presentationml.slideLayout+xml"/>
  <Override PartName="/ppt/slideLayouts/slideLayout52.xml" ContentType="application/vnd.openxmlformats-officedocument.presentationml.slideLayout+xml"/>
  <Override PartName="/ppt/slideLayouts/slideLayout219.xml" ContentType="application/vnd.openxmlformats-officedocument.presentationml.slideLayout+xml"/>
  <Override PartName="/ppt/slideLayouts/slideLayout46.xml" ContentType="application/vnd.openxmlformats-officedocument.presentationml.slideLayout+xml"/>
  <Override PartName="/ppt/slideLayouts/slideLayout218.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23.xml" ContentType="application/vnd.openxmlformats-officedocument.presentationml.slideLayout+xml"/>
  <Override PartName="/ppt/slideLayouts/slideLayout59.xml" ContentType="application/vnd.openxmlformats-officedocument.presentationml.slideLayout+xml"/>
  <Override PartName="/ppt/slideLayouts/slideLayout195.xml" ContentType="application/vnd.openxmlformats-officedocument.presentationml.slideLayout+xml"/>
  <Override PartName="/ppt/slideLayouts/slideLayout22.xml" ContentType="application/vnd.openxmlformats-officedocument.presentationml.slideLayout+xml"/>
  <Override PartName="/ppt/slideLayouts/slideLayout202.xml" ContentType="application/vnd.openxmlformats-officedocument.presentationml.slideLayout+xml"/>
  <Override PartName="/ppt/slideLayouts/slideLayout57.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24.xml" ContentType="application/vnd.openxmlformats-officedocument.presentationml.slideLayout+xml"/>
  <Override PartName="/ppt/slideLayouts/slideLayout187.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60.xml" ContentType="application/vnd.openxmlformats-officedocument.presentationml.slideLayout+xml"/>
  <Override PartName="/ppt/slideLayouts/slideLayout233.xml" ContentType="application/vnd.openxmlformats-officedocument.presentationml.slideLayout+xml"/>
  <Override PartName="/ppt/slideLayouts/slideLayout88.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175.xml" ContentType="application/vnd.openxmlformats-officedocument.presentationml.slideLayout+xml"/>
  <Override PartName="/ppt/slideLayouts/slideLayout220.xml" ContentType="application/vnd.openxmlformats-officedocument.presentationml.slideLayout+xml"/>
  <Override PartName="/ppt/slideLayouts/slideLayout248.xml" ContentType="application/vnd.openxmlformats-officedocument.presentationml.slideLayout+xml"/>
  <Override PartName="/ppt/slideLayouts/slideLayout75.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77.xml" ContentType="application/vnd.openxmlformats-officedocument.presentationml.slideLayout+xml"/>
  <Override PartName="/ppt/slideLayouts/slideLayout61.xml" ContentType="application/vnd.openxmlformats-officedocument.presentationml.slideLayout+xml"/>
  <Override PartName="/ppt/slideLayouts/slideLayout234.xml" ContentType="application/vnd.openxmlformats-officedocument.presentationml.slideLayout+xml"/>
  <Override PartName="/ppt/slideLayouts/slideLayout89.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230.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258.xml" ContentType="application/vnd.openxmlformats-officedocument.presentationml.slideLayout+xml"/>
  <Override PartName="/ppt/slideLayouts/slideLayout231.xml" ContentType="application/vnd.openxmlformats-officedocument.presentationml.slideLayout+xml"/>
  <Override PartName="/ppt/slideLayouts/slideLayout18.xml" ContentType="application/vnd.openxmlformats-officedocument.presentationml.slideLayout+xml"/>
  <Override PartName="/ppt/slideLayouts/slideLayout98.xml" ContentType="application/vnd.openxmlformats-officedocument.presentationml.slideLayout+xml"/>
  <Override PartName="/ppt/slideLayouts/slideLayout86.xml" ContentType="application/vnd.openxmlformats-officedocument.presentationml.slideLayout+xml"/>
  <Override PartName="/ppt/slideLayouts/slideLayout259.xml" ContentType="application/vnd.openxmlformats-officedocument.presentationml.slideLayout+xml"/>
  <Override PartName="/ppt/slideLayouts/slideLayout232.xml" ContentType="application/vnd.openxmlformats-officedocument.presentationml.slideLayout+xml"/>
  <Override PartName="/ppt/slideLayouts/slideLayout87.xml" ContentType="application/vnd.openxmlformats-officedocument.presentationml.slideLayout+xml"/>
  <Override PartName="/ppt/slideLayouts/slideLayout19.xml" ContentType="application/vnd.openxmlformats-officedocument.presentationml.slideLayout+xml"/>
  <Override PartName="/ppt/slideLayouts/slideLayout19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76.xml" ContentType="application/vnd.openxmlformats-officedocument.presentationml.slideLayout+xml"/>
  <Override PartName="/ppt/slideLayouts/slideLayout90.xml" ContentType="application/vnd.openxmlformats-officedocument.presentationml.slideLayout+xml"/>
  <Override PartName="/ppt/slideLayouts/slideLayout126.xml" ContentType="application/vnd.openxmlformats-officedocument.presentationml.slideLayout+xml"/>
  <Override PartName="/ppt/slideLayouts/slideLayout263.xml" ContentType="application/vnd.openxmlformats-officedocument.presentationml.slideLayout+xml"/>
  <Override PartName="/ppt/slideLayouts/slideLayout100.xml" ContentType="application/vnd.openxmlformats-officedocument.presentationml.slideLayout+xml"/>
  <Override PartName="/ppt/slideLayouts/slideLayout120.xml" ContentType="application/vnd.openxmlformats-officedocument.presentationml.slideLayout+xml"/>
  <Override PartName="/ppt/slideLayouts/slideLayout190.xml" ContentType="application/vnd.openxmlformats-officedocument.presentationml.slideLayout+xml"/>
  <Override PartName="/ppt/slideLayouts/slideLayout122.xml" ContentType="application/vnd.openxmlformats-officedocument.presentationml.slideLayout+xml"/>
  <Override PartName="/ppt/slideLayouts/slideLayout28.xml" ContentType="application/vnd.openxmlformats-officedocument.presentationml.slideLayout+xml"/>
  <Override PartName="/ppt/slideLayouts/slideLayout71.xml" ContentType="application/vnd.openxmlformats-officedocument.presentationml.slideLayout+xml"/>
  <Override PartName="/ppt/slideLayouts/slideLayout107.xml" ContentType="application/vnd.openxmlformats-officedocument.presentationml.slideLayout+xml"/>
  <Override PartName="/ppt/slideLayouts/slideLayout244.xml" ContentType="application/vnd.openxmlformats-officedocument.presentationml.slideLayout+xml"/>
  <Override PartName="/ppt/slideLayouts/slideLayout99.xml" ContentType="application/vnd.openxmlformats-officedocument.presentationml.slideLayout+xml"/>
  <Override PartName="/ppt/slideLayouts/slideLayout48.xml" ContentType="application/vnd.openxmlformats-officedocument.presentationml.slideLayout+xml"/>
  <Override PartName="/ppt/slideLayouts/slideLayout193.xml" ContentType="application/vnd.openxmlformats-officedocument.presentationml.slideLayout+xml"/>
  <Override PartName="/ppt/slideLayouts/slideLayout262.xml" ContentType="application/vnd.openxmlformats-officedocument.presentationml.slideLayout+xml"/>
  <Override PartName="/ppt/slideLayouts/slideLayout300.xml" ContentType="application/vnd.openxmlformats-officedocument.presentationml.slideLayout+xml"/>
  <Override PartName="/ppt/slideLayouts/slideLayout125.xml" ContentType="application/vnd.openxmlformats-officedocument.presentationml.slideLayout+xml"/>
  <Override PartName="/ppt/slideLayouts/slideLayout184.xml" ContentType="application/vnd.openxmlformats-officedocument.presentationml.slideLayout+xml"/>
  <Override PartName="/ppt/slideLayouts/slideLayout21.xml" ContentType="application/vnd.openxmlformats-officedocument.presentationml.slideLayout+xml"/>
  <Override PartName="/ppt/slideLayouts/slideLayout289.xml" ContentType="application/vnd.openxmlformats-officedocument.presentationml.slideLayout+xml"/>
  <Override PartName="/ppt/slideLayouts/slideLayout121.xml" ContentType="application/vnd.openxmlformats-officedocument.presentationml.slideLayout+xml"/>
  <Override PartName="/ppt/slideLayouts/slideLayout27.xml" ContentType="application/vnd.openxmlformats-officedocument.presentationml.slideLayout+xml"/>
  <Override PartName="/ppt/slideLayouts/slideLayout191.xml" ContentType="application/vnd.openxmlformats-officedocument.presentationml.slideLayout+xml"/>
  <Override PartName="/ppt/slideLayouts/slideLayout260.xml" ContentType="application/vnd.openxmlformats-officedocument.presentationml.slideLayout+xml"/>
  <Override PartName="/ppt/slideLayouts/slideLayout123.xml" ContentType="application/vnd.openxmlformats-officedocument.presentationml.slideLayout+xml"/>
  <Override PartName="/ppt/slideLayouts/slideLayout97.xml" ContentType="application/vnd.openxmlformats-officedocument.presentationml.slideLayout+xml"/>
  <Override PartName="/ppt/slideLayouts/slideLayout29.xml" ContentType="application/vnd.openxmlformats-officedocument.presentationml.slideLayout+xml"/>
  <Override PartName="/ppt/slideLayouts/slideLayout277.xml" ContentType="application/vnd.openxmlformats-officedocument.presentationml.slideLayout+xml"/>
  <Override PartName="/ppt/slideLayouts/slideLayout172.xml" ContentType="application/vnd.openxmlformats-officedocument.presentationml.slideLayout+xml"/>
  <Override PartName="/ppt/slideLayouts/slideLayout241.xml" ContentType="application/vnd.openxmlformats-officedocument.presentationml.slideLayout+xml"/>
  <Override PartName="/ppt/slideLayouts/slideLayout104.xml" ContentType="application/vnd.openxmlformats-officedocument.presentationml.slideLayout+xml"/>
  <Override PartName="/ppt/slideLayouts/slideLayout183.xml" ContentType="application/vnd.openxmlformats-officedocument.presentationml.slideLayout+xml"/>
  <Override PartName="/ppt/slideLayouts/slideLayout20.xml" ContentType="application/vnd.openxmlformats-officedocument.presentationml.slideLayout+xml"/>
  <Override PartName="/ppt/slideLayouts/slideLayout288.xml" ContentType="application/vnd.openxmlformats-officedocument.presentationml.slideLayout+xml"/>
  <Override PartName="/ppt/slideLayouts/slideLayout299.xml" ContentType="application/vnd.openxmlformats-officedocument.presentationml.slideLayout+xml"/>
  <Override PartName="/ppt/slideLayouts/slideLayout171.xml" ContentType="application/vnd.openxmlformats-officedocument.presentationml.slideLayout+xml"/>
  <Override PartName="/ppt/slideLayouts/slideLayout240.xml" ContentType="application/vnd.openxmlformats-officedocument.presentationml.slideLayout+xml"/>
  <Override PartName="/ppt/slideLayouts/slideLayout103.xml" ContentType="application/vnd.openxmlformats-officedocument.presentationml.slideLayout+xml"/>
  <Override PartName="/ppt/slideLayouts/slideLayout180.xml" ContentType="application/vnd.openxmlformats-officedocument.presentationml.slideLayout+xml"/>
  <Override PartName="/ppt/slideLayouts/slideLayout3.xml" ContentType="application/vnd.openxmlformats-officedocument.presentationml.slideLayout+xml"/>
  <Override PartName="/ppt/slideLayouts/slideLayout112.xml" ContentType="application/vnd.openxmlformats-officedocument.presentationml.slideLayout+xml"/>
  <Override PartName="/ppt/slideLayouts/slideLayout10.xml" ContentType="application/vnd.openxmlformats-officedocument.presentationml.slideLayout+xml"/>
  <Override PartName="/ppt/slideLayouts/slideLayout173.xml" ContentType="application/vnd.openxmlformats-officedocument.presentationml.slideLayout+xml"/>
  <Override PartName="/ppt/slideLayouts/slideLayout242.xml" ContentType="application/vnd.openxmlformats-officedocument.presentationml.slideLayout+xml"/>
  <Override PartName="/ppt/slideLayouts/slideLayout105.xml" ContentType="application/vnd.openxmlformats-officedocument.presentationml.slideLayout+xml"/>
  <Override PartName="/ppt/slideLayouts/slideLayout278.xml" ContentType="application/vnd.openxmlformats-officedocument.presentationml.slideLayout+xml"/>
  <Override PartName="/ppt/slideLayouts/slideLayout297.xml" ContentType="application/vnd.openxmlformats-officedocument.presentationml.slideLayout+xml"/>
  <Override PartName="/ppt/slideLayouts/slideLayout192.xml" ContentType="application/vnd.openxmlformats-officedocument.presentationml.slideLayout+xml"/>
  <Override PartName="/ppt/slideLayouts/slideLayout261.xml" ContentType="application/vnd.openxmlformats-officedocument.presentationml.slideLayout+xml"/>
  <Override PartName="/ppt/slideLayouts/slideLayout124.xml" ContentType="application/vnd.openxmlformats-officedocument.presentationml.slideLayout+xml"/>
  <Override PartName="/ppt/slideLayouts/slideLayout182.xml" ContentType="application/vnd.openxmlformats-officedocument.presentationml.slideLayout+xml"/>
  <Override PartName="/ppt/slideLayouts/slideLayout287.xml" ContentType="application/vnd.openxmlformats-officedocument.presentationml.slideLayout+xml"/>
  <Override PartName="/ppt/slideLayouts/slideLayout102.xml" ContentType="application/vnd.openxmlformats-officedocument.presentationml.slideLayout+xml"/>
  <Override PartName="/ppt/slideLayouts/slideLayout298.xml" ContentType="application/vnd.openxmlformats-officedocument.presentationml.slideLayout+xml"/>
  <Override PartName="/ppt/slideLayouts/slideLayout170.xml" ContentType="application/vnd.openxmlformats-officedocument.presentationml.slideLayout+xml"/>
  <Override PartName="/ppt/slideLayouts/slideLayout14.xml" ContentType="application/vnd.openxmlformats-officedocument.presentationml.slideLayout+xml"/>
  <Override PartName="/ppt/slideLayouts/slideLayout177.xml" ContentType="application/vnd.openxmlformats-officedocument.presentationml.slideLayout+xml"/>
  <Override PartName="/ppt/slideLayouts/slideLayout91.xml" ContentType="application/vnd.openxmlformats-officedocument.presentationml.slideLayout+xml"/>
  <Override PartName="/ppt/slideLayouts/slideLayout127.xml" ContentType="application/vnd.openxmlformats-officedocument.presentationml.slideLayout+xml"/>
  <Override PartName="/ppt/slideLayouts/slideLayout264.xml" ContentType="application/vnd.openxmlformats-officedocument.presentationml.slideLayout+xml"/>
  <Override PartName="/ppt/slideLayouts/slideLayout101.xml" ContentType="application/vnd.openxmlformats-officedocument.presentationml.slideLayout+xml"/>
  <Override PartName="/ppt/slideLayouts/slideLayout174.xml" ContentType="application/vnd.openxmlformats-officedocument.presentationml.slideLayout+xml"/>
  <Override PartName="/ppt/slideLayouts/slideLayout70.xml" ContentType="application/vnd.openxmlformats-officedocument.presentationml.slideLayout+xml"/>
  <Override PartName="/ppt/slideLayouts/slideLayout243.xml" ContentType="application/vnd.openxmlformats-officedocument.presentationml.slideLayout+xml"/>
  <Override PartName="/ppt/slideLayouts/slideLayout106.xml" ContentType="application/vnd.openxmlformats-officedocument.presentationml.slideLayout+xml"/>
  <Override PartName="/ppt/slideLayouts/slideLayout279.xml" ContentType="application/vnd.openxmlformats-officedocument.presentationml.slideLayout+xml"/>
  <Override PartName="/ppt/slideLayouts/slideLayout181.xml" ContentType="application/vnd.openxmlformats-officedocument.presentationml.slideLayout+xml"/>
  <Override PartName="/ppt/slideLayouts/slideLayout96.xml" ContentType="application/vnd.openxmlformats-officedocument.presentationml.slideLayout+xml"/>
  <Override PartName="/ppt/slideLayouts/slideLayout269.xml" ContentType="application/vnd.openxmlformats-officedocument.presentationml.slideLayout+xml"/>
  <Override PartName="/ppt/slideLayouts/slideLayout2.xml" ContentType="application/vnd.openxmlformats-officedocument.presentationml.slideLayout+xml"/>
  <Override PartName="/ppt/slideLayouts/slideLayout111.xml" ContentType="application/vnd.openxmlformats-officedocument.presentationml.slideLayout+xml"/>
  <Override PartName="/ppt/slideLayouts/slideLayout94.xml" ContentType="application/vnd.openxmlformats-officedocument.presentationml.slideLayout+xml"/>
  <Override PartName="/ppt/slideLayouts/slideLayout267.xml" ContentType="application/vnd.openxmlformats-officedocument.presentationml.slideLayout+xml"/>
  <Override PartName="/ppt/slideLayouts/slideLayout95.xml" ContentType="application/vnd.openxmlformats-officedocument.presentationml.slideLayout+xml"/>
  <Override PartName="/ppt/slideLayouts/slideLayout268.xml" ContentType="application/vnd.openxmlformats-officedocument.presentationml.slideLayout+xml"/>
  <Override PartName="/ppt/slideLayouts/slideLayout1.xml" ContentType="application/vnd.openxmlformats-officedocument.presentationml.slideLayout+xml"/>
  <Override PartName="/ppt/slideLayouts/slideLayout110.xml" ContentType="application/vnd.openxmlformats-officedocument.presentationml.slideLayout+xml"/>
  <Override PartName="/ppt/slideLayouts/slideLayout11.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203.xml" ContentType="application/vnd.openxmlformats-officedocument.presentationml.slideLayout+xml"/>
  <Override PartName="/ppt/slideLayouts/slideLayout30.xml" ContentType="application/vnd.openxmlformats-officedocument.presentationml.slideLayout+xml"/>
  <Override PartName="/ppt/slideLayouts/slideLayout204.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113.xml" ContentType="application/vnd.openxmlformats-officedocument.presentationml.slideLayout+xml"/>
  <Override PartName="/ppt/slideLayouts/slideLayout250.xml" ContentType="application/vnd.openxmlformats-officedocument.presentationml.slideLayout+xml"/>
  <Override PartName="/ppt/slideLayouts/slideLayout38.xml" ContentType="application/vnd.openxmlformats-officedocument.presentationml.slideLayout+xml"/>
  <Override PartName="/ppt/slideLayouts/slideLayout5.xml" ContentType="application/vnd.openxmlformats-officedocument.presentationml.slideLayout+xml"/>
  <Override PartName="/ppt/slideLayouts/slideLayout114.xml" ContentType="application/vnd.openxmlformats-officedocument.presentationml.slideLayout+xml"/>
  <Override PartName="/ppt/slideLayouts/slideLayout251.xml" ContentType="application/vnd.openxmlformats-officedocument.presentationml.slideLayout+xml"/>
  <Override PartName="/ppt/slideLayouts/slideLayout39.xml" ContentType="application/vnd.openxmlformats-officedocument.presentationml.slideLayout+xml"/>
  <Override PartName="/ppt/slideLayouts/slideLayout213.xml" ContentType="application/vnd.openxmlformats-officedocument.presentationml.slideLayout+xml"/>
  <Override PartName="/ppt/slideLayouts/slideLayout40.xml" ContentType="application/vnd.openxmlformats-officedocument.presentationml.slideLayout+xml"/>
  <Override PartName="/ppt/slideLayouts/slideLayout214.xml" ContentType="application/vnd.openxmlformats-officedocument.presentationml.slideLayout+xml"/>
  <Override PartName="/ppt/slideLayouts/slideLayout41.xml" ContentType="application/vnd.openxmlformats-officedocument.presentationml.slideLayout+xml"/>
  <Override PartName="/ppt/slideLayouts/slideLayout115.xml" ContentType="application/vnd.openxmlformats-officedocument.presentationml.slideLayout+xml"/>
  <Override PartName="/ppt/slideLayouts/slideLayout252.xml" ContentType="application/vnd.openxmlformats-officedocument.presentationml.slideLayout+xml"/>
  <Override PartName="/ppt/slideLayouts/slideLayout6.xml" ContentType="application/vnd.openxmlformats-officedocument.presentationml.slideLayout+xml"/>
  <Override PartName="/ppt/slideLayouts/slideLayout108.xml" ContentType="application/vnd.openxmlformats-officedocument.presentationml.slideLayout+xml"/>
  <Override PartName="/ppt/slideLayouts/slideLayout245.xml" ContentType="application/vnd.openxmlformats-officedocument.presentationml.slideLayout+xml"/>
  <Override PartName="/ppt/slideLayouts/slideLayout72.xml" ContentType="application/vnd.openxmlformats-officedocument.presentationml.slideLayout+xml"/>
  <Override PartName="/ppt/slideLayouts/slideLayout109.xml" ContentType="application/vnd.openxmlformats-officedocument.presentationml.slideLayout+xml"/>
  <Override PartName="/ppt/slideLayouts/slideLayout73.xml" ContentType="application/vnd.openxmlformats-officedocument.presentationml.slideLayout+xml"/>
  <Override PartName="/ppt/slideLayouts/slideLayout246.xml" ContentType="application/vnd.openxmlformats-officedocument.presentationml.slideLayout+xml"/>
  <Override PartName="/ppt/slideLayouts/slideLayout74.xml" ContentType="application/vnd.openxmlformats-officedocument.presentationml.slideLayout+xml"/>
  <Override PartName="/ppt/slideLayouts/slideLayout247.xml" ContentType="application/vnd.openxmlformats-officedocument.presentationml.slideLayout+xml"/>
  <Override PartName="/ppt/slideLayouts/slideLayout223.xml" ContentType="application/vnd.openxmlformats-officedocument.presentationml.slideLayout+xml"/>
  <Override PartName="/ppt/slideLayouts/slideLayout50.xml" ContentType="application/vnd.openxmlformats-officedocument.presentationml.slideLayout+xml"/>
  <Override PartName="/ppt/slideLayouts/slideLayout224.xml" ContentType="application/vnd.openxmlformats-officedocument.presentationml.slideLayout+xml"/>
  <Override PartName="/ppt/slideLayouts/slideLayout51.xml" ContentType="application/vnd.openxmlformats-officedocument.presentationml.slideLayout+xml"/>
  <Override PartName="/ppt/slideLayouts/slideLayout201.xml" ContentType="application/vnd.openxmlformats-officedocument.presentationml.slideLayout+xml"/>
  <Override PartName="/ppt/slideLayouts/slideLayout92.xml" ContentType="application/vnd.openxmlformats-officedocument.presentationml.slideLayout+xml"/>
  <Override PartName="/ppt/slideLayouts/slideLayout265.xml" ContentType="application/vnd.openxmlformats-officedocument.presentationml.slideLayout+xml"/>
  <Override PartName="/ppt/slideLayouts/slideLayout128.xml" ContentType="application/vnd.openxmlformats-officedocument.presentationml.slideLayout+xml"/>
  <Override PartName="/ppt/slideLayouts/slideLayout196.xml" ContentType="application/vnd.openxmlformats-officedocument.presentationml.slideLayout+xml"/>
  <Override PartName="/ppt/slideLayouts/slideLayout93.xml" ContentType="application/vnd.openxmlformats-officedocument.presentationml.slideLayout+xml"/>
  <Override PartName="/ppt/slideLayouts/slideLayout266.xml" ContentType="application/vnd.openxmlformats-officedocument.presentationml.slideLayout+xml"/>
  <Override PartName="/ppt/slideLayouts/slideLayout129.xml" ContentType="application/vnd.openxmlformats-officedocument.presentationml.slideLayout+xml"/>
  <Override PartName="/ppt/slideLayouts/slideLayout19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270.xml" ContentType="application/vnd.openxmlformats-officedocument.presentationml.slideLayout+xml"/>
  <Override PartName="/ppt/slideLayouts/slideLayout133.xml" ContentType="application/vnd.openxmlformats-officedocument.presentationml.slideLayout+xml"/>
  <Override PartName="/ppt/slideLayouts/slideLayout271.xml" ContentType="application/vnd.openxmlformats-officedocument.presentationml.slideLayout+xml"/>
  <Override PartName="/ppt/slideLayouts/slideLayout134.xml" ContentType="application/vnd.openxmlformats-officedocument.presentationml.slideLayout+xml"/>
  <Override PartName="/ppt/slideLayouts/slideLayout272.xml" ContentType="application/vnd.openxmlformats-officedocument.presentationml.slideLayout+xml"/>
  <Override PartName="/ppt/slideLayouts/slideLayout135.xml" ContentType="application/vnd.openxmlformats-officedocument.presentationml.slideLayout+xml"/>
  <Override PartName="/ppt/slideLayouts/slideLayout273.xml" ContentType="application/vnd.openxmlformats-officedocument.presentationml.slideLayout+xml"/>
  <Override PartName="/ppt/slideLayouts/slideLayout136.xml" ContentType="application/vnd.openxmlformats-officedocument.presentationml.slideLayout+xml"/>
  <Override PartName="/ppt/slideLayouts/slideLayout274.xml" ContentType="application/vnd.openxmlformats-officedocument.presentationml.slideLayout+xml"/>
  <Override PartName="/ppt/slideLayouts/slideLayout137.xml" ContentType="application/vnd.openxmlformats-officedocument.presentationml.slideLayout+xml"/>
  <Override PartName="/ppt/slideLayouts/slideLayout275.xml" ContentType="application/vnd.openxmlformats-officedocument.presentationml.slideLayout+xml"/>
  <Override PartName="/ppt/slideLayouts/slideLayout138.xml" ContentType="application/vnd.openxmlformats-officedocument.presentationml.slideLayout+xml"/>
  <Override PartName="/ppt/slideLayouts/slideLayout276.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280.xml" ContentType="application/vnd.openxmlformats-officedocument.presentationml.slideLayout+xml"/>
  <Override PartName="/ppt/slideLayouts/slideLayout143.xml" ContentType="application/vnd.openxmlformats-officedocument.presentationml.slideLayout+xml"/>
  <Override PartName="/ppt/slideLayouts/slideLayout281.xml" ContentType="application/vnd.openxmlformats-officedocument.presentationml.slideLayout+xml"/>
  <Override PartName="/ppt/slideLayouts/slideLayout144.xml" ContentType="application/vnd.openxmlformats-officedocument.presentationml.slideLayout+xml"/>
  <Override PartName="/ppt/slideLayouts/slideLayout282.xml" ContentType="application/vnd.openxmlformats-officedocument.presentationml.slideLayout+xml"/>
  <Override PartName="/ppt/slideLayouts/slideLayout145.xml" ContentType="application/vnd.openxmlformats-officedocument.presentationml.slideLayout+xml"/>
  <Override PartName="/ppt/slideLayouts/slideLayout283.xml" ContentType="application/vnd.openxmlformats-officedocument.presentationml.slideLayout+xml"/>
  <Override PartName="/ppt/slideLayouts/slideLayout146.xml" ContentType="application/vnd.openxmlformats-officedocument.presentationml.slideLayout+xml"/>
  <Override PartName="/ppt/slideLayouts/slideLayout284.xml" ContentType="application/vnd.openxmlformats-officedocument.presentationml.slideLayout+xml"/>
  <Override PartName="/ppt/slideLayouts/slideLayout147.xml" ContentType="application/vnd.openxmlformats-officedocument.presentationml.slideLayout+xml"/>
  <Override PartName="/ppt/slideLayouts/slideLayout285.xml" ContentType="application/vnd.openxmlformats-officedocument.presentationml.slideLayout+xml"/>
  <Override PartName="/ppt/slideLayouts/slideLayout148.xml" ContentType="application/vnd.openxmlformats-officedocument.presentationml.slideLayout+xml"/>
  <Override PartName="/ppt/slideLayouts/slideLayout286.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290.xml" ContentType="application/vnd.openxmlformats-officedocument.presentationml.slideLayout+xml"/>
  <Override PartName="/ppt/slideLayouts/slideLayout153.xml" ContentType="application/vnd.openxmlformats-officedocument.presentationml.slideLayout+xml"/>
  <Override PartName="/ppt/slideLayouts/slideLayout291.xml" ContentType="application/vnd.openxmlformats-officedocument.presentationml.slideLayout+xml"/>
  <Override PartName="/ppt/slideLayouts/slideLayout154.xml" ContentType="application/vnd.openxmlformats-officedocument.presentationml.slideLayout+xml"/>
  <Override PartName="/ppt/slideLayouts/slideLayout292.xml" ContentType="application/vnd.openxmlformats-officedocument.presentationml.slideLayout+xml"/>
  <Override PartName="/ppt/slideLayouts/slideLayout155.xml" ContentType="application/vnd.openxmlformats-officedocument.presentationml.slideLayout+xml"/>
  <Override PartName="/ppt/slideLayouts/slideLayout293.xml" ContentType="application/vnd.openxmlformats-officedocument.presentationml.slideLayout+xml"/>
  <Override PartName="/ppt/slideLayouts/slideLayout156.xml" ContentType="application/vnd.openxmlformats-officedocument.presentationml.slideLayout+xml"/>
  <Override PartName="/ppt/slideLayouts/slideLayout294.xml" ContentType="application/vnd.openxmlformats-officedocument.presentationml.slideLayout+xml"/>
  <Override PartName="/ppt/slideLayouts/slideLayout157.xml" ContentType="application/vnd.openxmlformats-officedocument.presentationml.slideLayout+xml"/>
  <Override PartName="/ppt/slideLayouts/slideLayout295.xml" ContentType="application/vnd.openxmlformats-officedocument.presentationml.slideLayout+xml"/>
  <Override PartName="/ppt/slideLayouts/slideLayout158.xml" ContentType="application/vnd.openxmlformats-officedocument.presentationml.slideLayout+xml"/>
  <Override PartName="/ppt/slideLayouts/slideLayout296.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8.xml" ContentType="application/vnd.openxmlformats-officedocument.presentationml.slideLayout+xml"/>
  <Override PartName="/ppt/slideLayouts/slideLayout200.xml" ContentType="application/vnd.openxmlformats-officedocument.presentationml.slideLayout+xml"/>
  <Override PartName="/ppt/slideLayouts/slideLayout199.xml" ContentType="application/vnd.openxmlformats-officedocument.presentationml.slideLayout+xml"/>
  <Override PartName="/ppt/slideLayouts/slideLayout205.xml" ContentType="application/vnd.openxmlformats-officedocument.presentationml.slideLayout+xml"/>
  <Override PartName="/ppt/slideLayouts/slideLayout32.xml" ContentType="application/vnd.openxmlformats-officedocument.presentationml.slideLayout+xml"/>
  <Override PartName="/ppt/slideLayouts/slideLayout206.xml" ContentType="application/vnd.openxmlformats-officedocument.presentationml.slideLayout+xml"/>
  <Override PartName="/ppt/slideLayouts/slideLayout33.xml" ContentType="application/vnd.openxmlformats-officedocument.presentationml.slideLayout+xml"/>
  <Override PartName="/ppt/slideLayouts/slideLayout207.xml" ContentType="application/vnd.openxmlformats-officedocument.presentationml.slideLayout+xml"/>
  <Override PartName="/ppt/slideLayouts/slideLayout34.xml" ContentType="application/vnd.openxmlformats-officedocument.presentationml.slideLayout+xml"/>
  <Override PartName="/ppt/slideLayouts/slideLayout208.xml" ContentType="application/vnd.openxmlformats-officedocument.presentationml.slideLayout+xml"/>
  <Override PartName="/ppt/slideLayouts/slideLayout35.xml" ContentType="application/vnd.openxmlformats-officedocument.presentationml.slideLayout+xml"/>
  <Override PartName="/ppt/slideLayouts/slideLayout209.xml" ContentType="application/vnd.openxmlformats-officedocument.presentationml.slideLayout+xml"/>
  <Override PartName="/ppt/slideLayouts/slideLayout36.xml" ContentType="application/vnd.openxmlformats-officedocument.presentationml.slideLayout+xml"/>
  <Override PartName="/ppt/slideLayouts/slideLayout215.xml" ContentType="application/vnd.openxmlformats-officedocument.presentationml.slideLayout+xml"/>
  <Override PartName="/ppt/slideLayouts/slideLayout42.xml" ContentType="application/vnd.openxmlformats-officedocument.presentationml.slideLayout+xml"/>
  <Override PartName="/ppt/slideLayouts/slideLayout216.xml" ContentType="application/vnd.openxmlformats-officedocument.presentationml.slideLayout+xml"/>
  <Override PartName="/ppt/slideLayouts/slideLayout43.xml" ContentType="application/vnd.openxmlformats-officedocument.presentationml.slideLayout+xml"/>
  <Override PartName="/ppt/slideLayouts/slideLayout217.xml" ContentType="application/vnd.openxmlformats-officedocument.presentationml.slideLayout+xml"/>
  <Override PartName="/ppt/slideLayouts/slideLayout44.xml" ContentType="application/vnd.openxmlformats-officedocument.presentationml.slideLayout+xml"/>
  <Override PartName="/ppt/media/image125.jpeg" ContentType="image/jpeg"/>
  <Override PartName="/ppt/media/image106.png" ContentType="image/png"/>
  <Override PartName="/ppt/media/image123.wmf" ContentType="image/x-wmf"/>
  <Override PartName="/ppt/media/image122.png" ContentType="image/png"/>
  <Override PartName="/ppt/media/image121.wmf" ContentType="image/x-wmf"/>
  <Override PartName="/ppt/media/image54.png" ContentType="image/png"/>
  <Override PartName="/ppt/media/image120.jpeg" ContentType="image/jpeg"/>
  <Override PartName="/ppt/media/image52.wmf" ContentType="image/x-wmf"/>
  <Override PartName="/ppt/media/image118.png" ContentType="image/png"/>
  <Override PartName="/ppt/media/image113.wmf" ContentType="image/x-wmf"/>
  <Override PartName="/ppt/media/image112.wmf" ContentType="image/x-wmf"/>
  <Override PartName="/ppt/media/image45.png" ContentType="image/png"/>
  <Override PartName="/ppt/media/image108.png" ContentType="image/png"/>
  <Override PartName="/ppt/media/image107.png" ContentType="image/png"/>
  <Override PartName="/ppt/media/image104.png" ContentType="image/png"/>
  <Override PartName="/ppt/media/image103.png" ContentType="image/png"/>
  <Override PartName="/ppt/media/image102.png" ContentType="image/png"/>
  <Override PartName="/ppt/media/image27.png" ContentType="image/png"/>
  <Override PartName="/ppt/media/image4.png" ContentType="image/png"/>
  <Override PartName="/ppt/media/image81.png" ContentType="image/png"/>
  <Override PartName="/ppt/media/image34.png" ContentType="image/png"/>
  <Override PartName="/ppt/media/image61.png" ContentType="image/png"/>
  <Override PartName="/ppt/media/image5.jpeg" ContentType="image/jpeg"/>
  <Override PartName="/ppt/media/image50.png" ContentType="image/png"/>
  <Override PartName="/ppt/media/image111.png" ContentType="image/png"/>
  <Override PartName="/ppt/media/image10.jpeg" ContentType="image/jpeg"/>
  <Override PartName="/ppt/media/image119.jpeg" ContentType="image/jpeg"/>
  <Override PartName="/ppt/media/image39.png" ContentType="image/png"/>
  <Override PartName="/ppt/media/image64.jpeg" ContentType="image/jpeg"/>
  <Override PartName="/ppt/media/image29.png" ContentType="image/png"/>
  <Override PartName="/ppt/media/image51.wmf" ContentType="image/x-wmf"/>
  <Override PartName="/ppt/media/image7.png" ContentType="image/png"/>
  <Override PartName="/ppt/media/image16.png" ContentType="image/png"/>
  <Override PartName="/ppt/media/image84.png" ContentType="image/png"/>
  <Override PartName="/ppt/media/image37.png" ContentType="image/png"/>
  <Override PartName="/ppt/media/image109.png" ContentType="image/png"/>
  <Override PartName="/ppt/media/image12.png" ContentType="image/png"/>
  <Override PartName="/ppt/media/image31.png" ContentType="image/png"/>
  <Override PartName="/ppt/media/image128.png" ContentType="image/png"/>
  <Override PartName="/ppt/media/image38.png" ContentType="image/png"/>
  <Override PartName="/ppt/media/image56.jpeg" ContentType="image/jpeg"/>
  <Override PartName="/ppt/media/image53.png" ContentType="image/png"/>
  <Override PartName="/ppt/media/image33.png" ContentType="image/png"/>
  <Override PartName="/ppt/media/image35.png" ContentType="image/png"/>
  <Override PartName="/ppt/media/image36.png" ContentType="image/png"/>
  <Override PartName="/ppt/media/image9.jpeg" ContentType="image/jpeg"/>
  <Override PartName="/ppt/media/image133.png" ContentType="image/png"/>
  <Override PartName="/ppt/media/image41.png" ContentType="image/png"/>
  <Override PartName="/ppt/media/image138.png" ContentType="image/png"/>
  <Override PartName="/ppt/media/image3.jpeg" ContentType="image/jpeg"/>
  <Override PartName="/ppt/media/image115.wmf" ContentType="image/x-wmf"/>
  <Override PartName="/ppt/media/image48.png" ContentType="image/png"/>
  <Override PartName="/ppt/media/image134.png" ContentType="image/png"/>
  <Override PartName="/ppt/media/image42.png" ContentType="image/png"/>
  <Override PartName="/ppt/media/image139.png" ContentType="image/png"/>
  <Override PartName="/ppt/media/image135.png" ContentType="image/png"/>
  <Override PartName="/ppt/media/image43.png" ContentType="image/png"/>
  <Override PartName="/ppt/media/image136.png" ContentType="image/png"/>
  <Override PartName="/ppt/media/image137.png" ContentType="image/png"/>
  <Override PartName="/ppt/media/image40.png" ContentType="image/png"/>
  <Override PartName="/ppt/media/image142.png" ContentType="image/png"/>
  <Override PartName="/ppt/media/image131.png" ContentType="image/png"/>
  <Override PartName="/ppt/media/image143.png" ContentType="image/png"/>
  <Override PartName="/ppt/media/image49.wmf" ContentType="image/x-wmf"/>
  <Override PartName="/ppt/media/image132.png" ContentType="image/png"/>
  <Override PartName="/ppt/media/image44.png" ContentType="image/png"/>
  <Override PartName="/ppt/media/image130.png" ContentType="image/png"/>
  <Override PartName="/ppt/media/image79.png" ContentType="image/png"/>
  <Override PartName="/ppt/media/image144.png" ContentType="image/png"/>
  <Override PartName="/ppt/media/image58.png" ContentType="image/png"/>
  <Override PartName="/ppt/media/image80.wmf" ContentType="image/x-wmf"/>
  <Override PartName="/ppt/media/image141.png" ContentType="image/png"/>
  <Override PartName="/ppt/media/image55.png" ContentType="image/png"/>
  <Override PartName="/ppt/media/image129.png" ContentType="image/png"/>
  <Override PartName="/ppt/media/image46.wmf" ContentType="image/x-wmf"/>
  <Override PartName="/ppt/media/image89.png" ContentType="image/png"/>
  <Override PartName="/ppt/media/image8.png" ContentType="image/png"/>
  <Override PartName="/ppt/media/image14.jpeg" ContentType="image/jpeg"/>
  <Override PartName="/ppt/media/image30.png" ContentType="image/png"/>
  <Override PartName="/ppt/media/image127.png" ContentType="image/png"/>
  <Override PartName="/ppt/media/image85.png" ContentType="image/png"/>
  <Override PartName="/ppt/media/image17.png" ContentType="image/png"/>
  <Override PartName="/ppt/media/image140.png" ContentType="image/png"/>
  <Override PartName="/ppt/media/image2.gif" ContentType="image/gif"/>
  <Override PartName="/ppt/media/image82.png" ContentType="image/png"/>
  <Override PartName="/ppt/media/image97.wmf" ContentType="image/x-wmf"/>
  <Override PartName="/ppt/media/image126.png" ContentType="image/png"/>
  <Override PartName="/ppt/media/image6.jpeg" ContentType="image/jpeg"/>
  <Override PartName="/ppt/media/image71.png" ContentType="image/png"/>
  <Override PartName="/ppt/media/image21.wmf" ContentType="image/x-wmf"/>
  <Override PartName="/ppt/media/image13.jpeg" ContentType="image/jpeg"/>
  <Override PartName="/ppt/media/image20.png" ContentType="image/png"/>
  <Override PartName="/ppt/media/image59.png" ContentType="image/png"/>
  <Override PartName="/ppt/media/image66.jpeg" ContentType="image/jpeg"/>
  <Override PartName="/ppt/media/image110.png" ContentType="image/png"/>
  <Override PartName="/ppt/media/image11.jpeg" ContentType="image/jpeg"/>
  <Override PartName="/ppt/media/image92.png" ContentType="image/png"/>
  <Override PartName="/ppt/media/image24.png" ContentType="image/png"/>
  <Override PartName="/ppt/media/image93.png" ContentType="image/png"/>
  <Override PartName="/ppt/media/image25.png" ContentType="image/png"/>
  <Override PartName="/ppt/media/image90.png" ContentType="image/png"/>
  <Override PartName="/ppt/media/image22.png" ContentType="image/png"/>
  <Override PartName="/ppt/media/image94.png" ContentType="image/png"/>
  <Override PartName="/ppt/media/image26.png" ContentType="image/png"/>
  <Override PartName="/ppt/media/image91.png" ContentType="image/png"/>
  <Override PartName="/ppt/media/image23.png" ContentType="image/png"/>
  <Override PartName="/ppt/media/image32.wmf" ContentType="image/x-wmf"/>
  <Override PartName="/ppt/media/image75.png" ContentType="image/png"/>
  <Override PartName="/ppt/media/image60.png" ContentType="image/png"/>
  <Override PartName="/ppt/media/image114.wmf" ContentType="image/x-wmf"/>
  <Override PartName="/ppt/media/image47.png" ContentType="image/png"/>
  <Override PartName="/ppt/media/image62.png" ContentType="image/png"/>
  <Override PartName="/ppt/media/image63.png" ContentType="image/png"/>
  <Override PartName="/ppt/media/image65.png" ContentType="image/png"/>
  <Override PartName="/ppt/media/image67.jpeg" ContentType="image/jpeg"/>
  <Override PartName="/ppt/media/image69.png" ContentType="image/png"/>
  <Override PartName="/ppt/media/image68.png" ContentType="image/png"/>
  <Override PartName="/ppt/media/image18.jpeg" ContentType="image/jpeg"/>
  <Override PartName="/ppt/media/image70.png" ContentType="image/png"/>
  <Override PartName="/ppt/media/image124.wmf" ContentType="image/x-wmf"/>
  <Override PartName="/ppt/media/image57.png" ContentType="image/png"/>
  <Override PartName="/ppt/media/image72.png" ContentType="image/png"/>
  <Override PartName="/ppt/media/image73.png" ContentType="image/png"/>
  <Override PartName="/ppt/media/image74.png" ContentType="image/png"/>
  <Override PartName="/ppt/media/image76.png" ContentType="image/png"/>
  <Override PartName="/ppt/media/image116.jpeg" ContentType="image/jpeg"/>
  <Override PartName="/ppt/media/image77.png" ContentType="image/png"/>
  <Override PartName="/ppt/media/image78.png" ContentType="image/png"/>
  <Override PartName="/ppt/media/image15.png" ContentType="image/png"/>
  <Override PartName="/ppt/media/image83.png" ContentType="image/png"/>
  <Override PartName="/ppt/media/image1.wmf" ContentType="image/x-wmf"/>
  <Override PartName="/ppt/media/image86.png" ContentType="image/png"/>
  <Override PartName="/ppt/media/image19.png" ContentType="image/png"/>
  <Override PartName="/ppt/media/image117.jpeg" ContentType="image/jpeg"/>
  <Override PartName="/ppt/media/image87.png" ContentType="image/png"/>
  <Override PartName="/ppt/media/image88.png" ContentType="image/png"/>
  <Override PartName="/ppt/media/image28.png" ContentType="image/png"/>
  <Override PartName="/ppt/media/image96.png" ContentType="image/png"/>
  <Override PartName="/ppt/media/image98.png" ContentType="image/png"/>
  <Override PartName="/ppt/media/image99.png" ContentType="image/png"/>
  <Override PartName="/ppt/media/image100.png" ContentType="image/png"/>
  <Override PartName="/ppt/media/image101.png" ContentType="image/png"/>
  <Override PartName="/ppt/media/image105.jpeg" ContentType="image/jpeg"/>
  <Override PartName="/ppt/media/image95.wmf" ContentType="image/x-wmf"/>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4.xml.rels" ContentType="application/vnd.openxmlformats-package.relationships+xml"/>
  <Override PartName="/ppt/slides/_rels/slide47.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6.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 id="2147483817" r:id="rId15"/>
    <p:sldMasterId id="2147483830" r:id="rId16"/>
    <p:sldMasterId id="2147483843" r:id="rId17"/>
    <p:sldMasterId id="2147483856" r:id="rId18"/>
    <p:sldMasterId id="2147483869" r:id="rId19"/>
    <p:sldMasterId id="2147483882" r:id="rId20"/>
    <p:sldMasterId id="2147483895" r:id="rId21"/>
    <p:sldMasterId id="2147483908" r:id="rId22"/>
    <p:sldMasterId id="2147483921" r:id="rId23"/>
    <p:sldMasterId id="2147483934" r:id="rId24"/>
    <p:sldMasterId id="2147483947" r:id="rId25"/>
    <p:sldMasterId id="2147483960" r:id="rId26"/>
  </p:sldMasterIdLst>
  <p:notesMasterIdLst>
    <p:notesMasterId r:id="rId27"/>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notesMaster" Target="notesMasters/notesMaster1.xml"/><Relationship Id="rId28" Type="http://schemas.openxmlformats.org/officeDocument/2006/relationships/slide" Target="slides/slide1.xml"/><Relationship Id="rId29" Type="http://schemas.openxmlformats.org/officeDocument/2006/relationships/slide" Target="slides/slide2.xml"/><Relationship Id="rId30" Type="http://schemas.openxmlformats.org/officeDocument/2006/relationships/slide" Target="slides/slide3.xml"/><Relationship Id="rId31" Type="http://schemas.openxmlformats.org/officeDocument/2006/relationships/slide" Target="slides/slide4.xml"/><Relationship Id="rId32" Type="http://schemas.openxmlformats.org/officeDocument/2006/relationships/slide" Target="slides/slide5.xml"/><Relationship Id="rId33" Type="http://schemas.openxmlformats.org/officeDocument/2006/relationships/slide" Target="slides/slide6.xml"/><Relationship Id="rId34" Type="http://schemas.openxmlformats.org/officeDocument/2006/relationships/slide" Target="slides/slide7.xml"/><Relationship Id="rId35" Type="http://schemas.openxmlformats.org/officeDocument/2006/relationships/slide" Target="slides/slide8.xml"/><Relationship Id="rId36" Type="http://schemas.openxmlformats.org/officeDocument/2006/relationships/slide" Target="slides/slide9.xml"/><Relationship Id="rId37" Type="http://schemas.openxmlformats.org/officeDocument/2006/relationships/slide" Target="slides/slide10.xml"/><Relationship Id="rId38" Type="http://schemas.openxmlformats.org/officeDocument/2006/relationships/slide" Target="slides/slide11.xml"/><Relationship Id="rId39" Type="http://schemas.openxmlformats.org/officeDocument/2006/relationships/slide" Target="slides/slide12.xml"/><Relationship Id="rId40" Type="http://schemas.openxmlformats.org/officeDocument/2006/relationships/slide" Target="slides/slide13.xml"/><Relationship Id="rId41" Type="http://schemas.openxmlformats.org/officeDocument/2006/relationships/slide" Target="slides/slide14.xml"/><Relationship Id="rId42" Type="http://schemas.openxmlformats.org/officeDocument/2006/relationships/slide" Target="slides/slide15.xml"/><Relationship Id="rId43" Type="http://schemas.openxmlformats.org/officeDocument/2006/relationships/slide" Target="slides/slide16.xml"/><Relationship Id="rId44" Type="http://schemas.openxmlformats.org/officeDocument/2006/relationships/slide" Target="slides/slide17.xml"/><Relationship Id="rId45" Type="http://schemas.openxmlformats.org/officeDocument/2006/relationships/slide" Target="slides/slide18.xml"/><Relationship Id="rId46" Type="http://schemas.openxmlformats.org/officeDocument/2006/relationships/slide" Target="slides/slide19.xml"/><Relationship Id="rId47" Type="http://schemas.openxmlformats.org/officeDocument/2006/relationships/slide" Target="slides/slide20.xml"/><Relationship Id="rId48" Type="http://schemas.openxmlformats.org/officeDocument/2006/relationships/slide" Target="slides/slide21.xml"/><Relationship Id="rId49" Type="http://schemas.openxmlformats.org/officeDocument/2006/relationships/slide" Target="slides/slide22.xml"/><Relationship Id="rId50" Type="http://schemas.openxmlformats.org/officeDocument/2006/relationships/slide" Target="slides/slide23.xml"/><Relationship Id="rId51" Type="http://schemas.openxmlformats.org/officeDocument/2006/relationships/slide" Target="slides/slide24.xml"/><Relationship Id="rId52" Type="http://schemas.openxmlformats.org/officeDocument/2006/relationships/slide" Target="slides/slide25.xml"/><Relationship Id="rId53" Type="http://schemas.openxmlformats.org/officeDocument/2006/relationships/slide" Target="slides/slide26.xml"/><Relationship Id="rId54" Type="http://schemas.openxmlformats.org/officeDocument/2006/relationships/slide" Target="slides/slide27.xml"/><Relationship Id="rId55" Type="http://schemas.openxmlformats.org/officeDocument/2006/relationships/slide" Target="slides/slide28.xml"/><Relationship Id="rId56" Type="http://schemas.openxmlformats.org/officeDocument/2006/relationships/slide" Target="slides/slide29.xml"/><Relationship Id="rId57" Type="http://schemas.openxmlformats.org/officeDocument/2006/relationships/slide" Target="slides/slide30.xml"/><Relationship Id="rId58" Type="http://schemas.openxmlformats.org/officeDocument/2006/relationships/slide" Target="slides/slide31.xml"/><Relationship Id="rId59" Type="http://schemas.openxmlformats.org/officeDocument/2006/relationships/slide" Target="slides/slide32.xml"/><Relationship Id="rId60" Type="http://schemas.openxmlformats.org/officeDocument/2006/relationships/slide" Target="slides/slide33.xml"/><Relationship Id="rId61" Type="http://schemas.openxmlformats.org/officeDocument/2006/relationships/slide" Target="slides/slide34.xml"/><Relationship Id="rId62" Type="http://schemas.openxmlformats.org/officeDocument/2006/relationships/slide" Target="slides/slide35.xml"/><Relationship Id="rId63" Type="http://schemas.openxmlformats.org/officeDocument/2006/relationships/slide" Target="slides/slide36.xml"/><Relationship Id="rId64" Type="http://schemas.openxmlformats.org/officeDocument/2006/relationships/slide" Target="slides/slide37.xml"/><Relationship Id="rId65" Type="http://schemas.openxmlformats.org/officeDocument/2006/relationships/slide" Target="slides/slide38.xml"/><Relationship Id="rId66" Type="http://schemas.openxmlformats.org/officeDocument/2006/relationships/slide" Target="slides/slide39.xml"/><Relationship Id="rId67" Type="http://schemas.openxmlformats.org/officeDocument/2006/relationships/slide" Target="slides/slide40.xml"/><Relationship Id="rId68" Type="http://schemas.openxmlformats.org/officeDocument/2006/relationships/slide" Target="slides/slide41.xml"/><Relationship Id="rId69" Type="http://schemas.openxmlformats.org/officeDocument/2006/relationships/slide" Target="slides/slide42.xml"/><Relationship Id="rId70" Type="http://schemas.openxmlformats.org/officeDocument/2006/relationships/slide" Target="slides/slide43.xml"/><Relationship Id="rId71" Type="http://schemas.openxmlformats.org/officeDocument/2006/relationships/slide" Target="slides/slide44.xml"/><Relationship Id="rId72" Type="http://schemas.openxmlformats.org/officeDocument/2006/relationships/slide" Target="slides/slide45.xml"/><Relationship Id="rId73" Type="http://schemas.openxmlformats.org/officeDocument/2006/relationships/slide" Target="slides/slide46.xml"/><Relationship Id="rId74" Type="http://schemas.openxmlformats.org/officeDocument/2006/relationships/slide" Target="slides/slide47.xml"/><Relationship Id="rId75" Type="http://schemas.openxmlformats.org/officeDocument/2006/relationships/slide" Target="slides/slide48.xml"/><Relationship Id="rId7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9"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ru-RU" sz="1800" spc="-1" strike="noStrike">
                <a:solidFill>
                  <a:srgbClr val="000000"/>
                </a:solidFill>
                <a:latin typeface="Times New Roman"/>
              </a:rPr>
              <a:t>Click to move the slide</a:t>
            </a:r>
            <a:endParaRPr b="0" lang="ru-RU" sz="1800" spc="-1" strike="noStrike">
              <a:solidFill>
                <a:srgbClr val="000000"/>
              </a:solidFill>
              <a:latin typeface="Times New Roman"/>
            </a:endParaRPr>
          </a:p>
        </p:txBody>
      </p:sp>
      <p:sp>
        <p:nvSpPr>
          <p:cNvPr id="1030"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1031"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1032" name="PlaceHolder 4"/>
          <p:cNvSpPr>
            <a:spLocks noGrp="1"/>
          </p:cNvSpPr>
          <p:nvPr>
            <p:ph type="dt" idx="65"/>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1033" name="PlaceHolder 5"/>
          <p:cNvSpPr>
            <a:spLocks noGrp="1"/>
          </p:cNvSpPr>
          <p:nvPr>
            <p:ph type="ftr" idx="66"/>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1034" name="PlaceHolder 6"/>
          <p:cNvSpPr>
            <a:spLocks noGrp="1"/>
          </p:cNvSpPr>
          <p:nvPr>
            <p:ph type="sldNum" idx="67"/>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8C8ADA9A-3B4C-4CA9-9CCF-481E85DCA6CB}"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0" name="PlaceHolder 1"/>
          <p:cNvSpPr>
            <a:spLocks noGrp="1"/>
          </p:cNvSpPr>
          <p:nvPr>
            <p:ph type="sldNum" idx="110"/>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Arial"/>
                <a:ea typeface="+mn-ea"/>
              </a:defRPr>
            </a:lvl1pPr>
          </a:lstStyle>
          <a:p>
            <a:pPr algn="r">
              <a:lnSpc>
                <a:spcPct val="100000"/>
              </a:lnSpc>
              <a:buNone/>
              <a:tabLst>
                <a:tab algn="l" pos="0"/>
              </a:tabLst>
            </a:pPr>
            <a:fld id="{B19E213E-83C6-41F1-B6F9-D218C89A70B6}" type="slidenum">
              <a:rPr b="0" lang="en-US" sz="1200" spc="-1" strike="noStrike">
                <a:solidFill>
                  <a:srgbClr val="000000"/>
                </a:solidFill>
                <a:latin typeface="Arial"/>
                <a:ea typeface="+mn-ea"/>
              </a:rPr>
              <a:t>42</a:t>
            </a:fld>
            <a:endParaRPr b="0" lang="en-US" sz="1200" spc="-1" strike="noStrike">
              <a:latin typeface="Times New Roman"/>
            </a:endParaRPr>
          </a:p>
        </p:txBody>
      </p:sp>
      <p:sp>
        <p:nvSpPr>
          <p:cNvPr id="1791" name="PlaceHolder 2"/>
          <p:cNvSpPr>
            <a:spLocks noGrp="1"/>
          </p:cNvSpPr>
          <p:nvPr>
            <p:ph type="sldImg"/>
          </p:nvPr>
        </p:nvSpPr>
        <p:spPr>
          <a:xfrm>
            <a:off x="217440" y="812880"/>
            <a:ext cx="7124400" cy="4008240"/>
          </a:xfrm>
          <a:prstGeom prst="rect">
            <a:avLst/>
          </a:prstGeom>
          <a:ln w="0">
            <a:noFill/>
          </a:ln>
        </p:spPr>
      </p:sp>
      <p:sp>
        <p:nvSpPr>
          <p:cNvPr id="1792"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3" name="PlaceHolder 1"/>
          <p:cNvSpPr>
            <a:spLocks noGrp="1"/>
          </p:cNvSpPr>
          <p:nvPr>
            <p:ph type="sldNum" idx="111"/>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B126A91B-4930-444D-8100-D1354448BD30}" type="slidenum">
              <a:rPr b="0" lang="en-US" sz="1200" spc="-1" strike="noStrike">
                <a:solidFill>
                  <a:srgbClr val="000000"/>
                </a:solidFill>
                <a:latin typeface="Times New Roman"/>
                <a:ea typeface="+mn-ea"/>
              </a:rPr>
              <a:t>42</a:t>
            </a:fld>
            <a:endParaRPr b="0" lang="en-US" sz="1200" spc="-1" strike="noStrike">
              <a:latin typeface="Times New Roman"/>
            </a:endParaRPr>
          </a:p>
        </p:txBody>
      </p:sp>
      <p:sp>
        <p:nvSpPr>
          <p:cNvPr id="1794" name="PlaceHolder 2"/>
          <p:cNvSpPr>
            <a:spLocks noGrp="1"/>
          </p:cNvSpPr>
          <p:nvPr>
            <p:ph type="sldImg"/>
          </p:nvPr>
        </p:nvSpPr>
        <p:spPr>
          <a:xfrm>
            <a:off x="217440" y="812880"/>
            <a:ext cx="7124400" cy="4008240"/>
          </a:xfrm>
          <a:prstGeom prst="rect">
            <a:avLst/>
          </a:prstGeom>
          <a:ln w="0">
            <a:noFill/>
          </a:ln>
        </p:spPr>
      </p:sp>
      <p:sp>
        <p:nvSpPr>
          <p:cNvPr id="1795" name="PlaceHolder 3"/>
          <p:cNvSpPr>
            <a:spLocks noGrp="1"/>
          </p:cNvSpPr>
          <p:nvPr>
            <p:ph type="body"/>
          </p:nvPr>
        </p:nvSpPr>
        <p:spPr>
          <a:xfrm>
            <a:off x="701640" y="4387680"/>
            <a:ext cx="5606640" cy="415584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6" name="PlaceHolder 1"/>
          <p:cNvSpPr>
            <a:spLocks noGrp="1"/>
          </p:cNvSpPr>
          <p:nvPr>
            <p:ph type="sldNum" idx="112"/>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594C51BA-DE96-46FC-A024-77BFE8ACFE28}" type="slidenum">
              <a:rPr b="0" lang="en-US" sz="1200" spc="-1" strike="noStrike">
                <a:solidFill>
                  <a:srgbClr val="000000"/>
                </a:solidFill>
                <a:latin typeface="Times New Roman"/>
                <a:ea typeface="+mn-ea"/>
              </a:rPr>
              <a:t>42</a:t>
            </a:fld>
            <a:endParaRPr b="0" lang="en-US" sz="1200" spc="-1" strike="noStrike">
              <a:latin typeface="Times New Roman"/>
            </a:endParaRPr>
          </a:p>
        </p:txBody>
      </p:sp>
      <p:sp>
        <p:nvSpPr>
          <p:cNvPr id="1797" name="PlaceHolder 2"/>
          <p:cNvSpPr>
            <a:spLocks noGrp="1"/>
          </p:cNvSpPr>
          <p:nvPr>
            <p:ph type="sldImg"/>
          </p:nvPr>
        </p:nvSpPr>
        <p:spPr>
          <a:xfrm>
            <a:off x="217440" y="812880"/>
            <a:ext cx="7124400" cy="4008240"/>
          </a:xfrm>
          <a:prstGeom prst="rect">
            <a:avLst/>
          </a:prstGeom>
          <a:ln w="0">
            <a:noFill/>
          </a:ln>
        </p:spPr>
      </p:sp>
      <p:sp>
        <p:nvSpPr>
          <p:cNvPr id="1798"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9" name="PlaceHolder 1"/>
          <p:cNvSpPr>
            <a:spLocks noGrp="1"/>
          </p:cNvSpPr>
          <p:nvPr>
            <p:ph type="sldImg"/>
          </p:nvPr>
        </p:nvSpPr>
        <p:spPr>
          <a:xfrm>
            <a:off x="217440" y="812880"/>
            <a:ext cx="7124400" cy="4008240"/>
          </a:xfrm>
          <a:prstGeom prst="rect">
            <a:avLst/>
          </a:prstGeom>
          <a:ln w="0">
            <a:noFill/>
          </a:ln>
        </p:spPr>
      </p:sp>
      <p:sp>
        <p:nvSpPr>
          <p:cNvPr id="1800"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
        <p:nvSpPr>
          <p:cNvPr id="1801" name="PlaceHolder 3"/>
          <p:cNvSpPr>
            <a:spLocks noGrp="1"/>
          </p:cNvSpPr>
          <p:nvPr>
            <p:ph type="sldNum" idx="113"/>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baseline="-25000">
                <a:solidFill>
                  <a:srgbClr val="000000"/>
                </a:solidFill>
                <a:latin typeface="Times New Roman"/>
                <a:ea typeface="ＭＳ Ｐゴシック"/>
              </a:defRPr>
            </a:lvl1pPr>
          </a:lstStyle>
          <a:p>
            <a:pPr algn="r">
              <a:lnSpc>
                <a:spcPct val="100000"/>
              </a:lnSpc>
              <a:buNone/>
              <a:tabLst>
                <a:tab algn="l" pos="0"/>
              </a:tabLst>
            </a:pPr>
            <a:fld id="{794B42AA-C202-4E64-8A4A-CE2EF316BD9D}" type="slidenum">
              <a:rPr b="0" lang="en-US" sz="1200" spc="-1" strike="noStrike" baseline="-25000">
                <a:solidFill>
                  <a:srgbClr val="000000"/>
                </a:solidFill>
                <a:latin typeface="Times New Roman"/>
                <a:ea typeface="ＭＳ Ｐゴシック"/>
              </a:rPr>
              <a:t>42</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2" name="PlaceHolder 1"/>
          <p:cNvSpPr>
            <a:spLocks noGrp="1"/>
          </p:cNvSpPr>
          <p:nvPr>
            <p:ph type="sldNum" idx="114"/>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GB" sz="1200" spc="-1" strike="noStrike">
                <a:solidFill>
                  <a:srgbClr val="000000"/>
                </a:solidFill>
                <a:latin typeface="Arial"/>
                <a:ea typeface="MS PGothic"/>
              </a:defRPr>
            </a:lvl1pPr>
          </a:lstStyle>
          <a:p>
            <a:pPr algn="r">
              <a:lnSpc>
                <a:spcPct val="100000"/>
              </a:lnSpc>
              <a:buNone/>
              <a:tabLst>
                <a:tab algn="l" pos="0"/>
              </a:tabLst>
            </a:pPr>
            <a:fld id="{4618A530-DE08-4239-A2E0-9C740E7F762B}" type="slidenum">
              <a:rPr b="0" lang="en-GB" sz="1200" spc="-1" strike="noStrike">
                <a:solidFill>
                  <a:srgbClr val="000000"/>
                </a:solidFill>
                <a:latin typeface="Arial"/>
                <a:ea typeface="MS PGothic"/>
              </a:rPr>
              <a:t>42</a:t>
            </a:fld>
            <a:endParaRPr b="0" lang="en-US" sz="1200" spc="-1" strike="noStrike">
              <a:latin typeface="Times New Roman"/>
            </a:endParaRPr>
          </a:p>
        </p:txBody>
      </p:sp>
      <p:sp>
        <p:nvSpPr>
          <p:cNvPr id="1803" name="PlaceHolder 2"/>
          <p:cNvSpPr>
            <a:spLocks noGrp="1"/>
          </p:cNvSpPr>
          <p:nvPr>
            <p:ph type="sldImg"/>
          </p:nvPr>
        </p:nvSpPr>
        <p:spPr>
          <a:xfrm>
            <a:off x="217440" y="812880"/>
            <a:ext cx="7124400" cy="4008240"/>
          </a:xfrm>
          <a:prstGeom prst="rect">
            <a:avLst/>
          </a:prstGeom>
          <a:ln w="0">
            <a:noFill/>
          </a:ln>
        </p:spPr>
      </p:sp>
      <p:sp>
        <p:nvSpPr>
          <p:cNvPr id="1804"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5" name="PlaceHolder 1"/>
          <p:cNvSpPr>
            <a:spLocks noGrp="1"/>
          </p:cNvSpPr>
          <p:nvPr>
            <p:ph type="sldImg"/>
          </p:nvPr>
        </p:nvSpPr>
        <p:spPr>
          <a:xfrm>
            <a:off x="790560" y="1606680"/>
            <a:ext cx="5974920" cy="3362040"/>
          </a:xfrm>
          <a:prstGeom prst="rect">
            <a:avLst/>
          </a:prstGeom>
          <a:ln w="0">
            <a:noFill/>
          </a:ln>
        </p:spPr>
      </p:sp>
      <p:sp>
        <p:nvSpPr>
          <p:cNvPr id="1806" name="CustomShape 2"/>
          <p:cNvSpPr/>
          <p:nvPr/>
        </p:nvSpPr>
        <p:spPr>
          <a:xfrm>
            <a:off x="1042920" y="5095800"/>
            <a:ext cx="5470200" cy="4485960"/>
          </a:xfrm>
          <a:prstGeom prst="rect">
            <a:avLst/>
          </a:prstGeom>
          <a:noFill/>
          <a:ln w="0">
            <a:noFill/>
          </a:ln>
        </p:spPr>
        <p:style>
          <a:lnRef idx="0"/>
          <a:fillRef idx="0"/>
          <a:effectRef idx="0"/>
          <a:fontRef idx="minor"/>
        </p:style>
      </p:sp>
      <p:sp>
        <p:nvSpPr>
          <p:cNvPr id="1807"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8" name="PlaceHolder 1"/>
          <p:cNvSpPr>
            <a:spLocks noGrp="1"/>
          </p:cNvSpPr>
          <p:nvPr>
            <p:ph type="sldImg"/>
          </p:nvPr>
        </p:nvSpPr>
        <p:spPr>
          <a:xfrm>
            <a:off x="217440" y="812880"/>
            <a:ext cx="7124400" cy="4008240"/>
          </a:xfrm>
          <a:prstGeom prst="rect">
            <a:avLst/>
          </a:prstGeom>
          <a:ln w="0">
            <a:noFill/>
          </a:ln>
        </p:spPr>
      </p:sp>
      <p:sp>
        <p:nvSpPr>
          <p:cNvPr id="1809"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
        <p:nvSpPr>
          <p:cNvPr id="1810" name="PlaceHolder 3"/>
          <p:cNvSpPr>
            <a:spLocks noGrp="1"/>
          </p:cNvSpPr>
          <p:nvPr>
            <p:ph type="sldNum" idx="115"/>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baseline="-25000">
                <a:solidFill>
                  <a:srgbClr val="000000"/>
                </a:solidFill>
                <a:latin typeface="Times New Roman"/>
                <a:ea typeface="ＭＳ Ｐゴシック"/>
              </a:defRPr>
            </a:lvl1pPr>
          </a:lstStyle>
          <a:p>
            <a:pPr algn="r">
              <a:lnSpc>
                <a:spcPct val="100000"/>
              </a:lnSpc>
              <a:buNone/>
              <a:tabLst>
                <a:tab algn="l" pos="0"/>
              </a:tabLst>
            </a:pPr>
            <a:fld id="{D49C9583-BAD0-411F-960A-18B60D0354C5}" type="slidenum">
              <a:rPr b="0" lang="en-US" sz="1200" spc="-1" strike="noStrike" baseline="-25000">
                <a:solidFill>
                  <a:srgbClr val="000000"/>
                </a:solidFill>
                <a:latin typeface="Times New Roman"/>
                <a:ea typeface="ＭＳ Ｐゴシック"/>
              </a:rPr>
              <a:t>42</a:t>
            </a:fld>
            <a:endParaRPr b="0" lang="en-U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1" name="PlaceHolder 1"/>
          <p:cNvSpPr>
            <a:spLocks noGrp="1"/>
          </p:cNvSpPr>
          <p:nvPr>
            <p:ph type="sldNum" idx="116"/>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68F8AA3F-576E-4304-A828-CEF0F442A652}" type="slidenum">
              <a:rPr b="0" lang="en-US" sz="1200" spc="-1" strike="noStrike">
                <a:solidFill>
                  <a:srgbClr val="000000"/>
                </a:solidFill>
                <a:latin typeface="Times New Roman"/>
                <a:ea typeface="+mn-ea"/>
              </a:rPr>
              <a:t>42</a:t>
            </a:fld>
            <a:endParaRPr b="0" lang="en-US" sz="1200" spc="-1" strike="noStrike">
              <a:latin typeface="Times New Roman"/>
            </a:endParaRPr>
          </a:p>
        </p:txBody>
      </p:sp>
      <p:sp>
        <p:nvSpPr>
          <p:cNvPr id="1812" name="PlaceHolder 2"/>
          <p:cNvSpPr>
            <a:spLocks noGrp="1"/>
          </p:cNvSpPr>
          <p:nvPr>
            <p:ph type="sldImg"/>
          </p:nvPr>
        </p:nvSpPr>
        <p:spPr>
          <a:xfrm>
            <a:off x="217440" y="812880"/>
            <a:ext cx="7124400" cy="4008240"/>
          </a:xfrm>
          <a:prstGeom prst="rect">
            <a:avLst/>
          </a:prstGeom>
          <a:ln w="0">
            <a:noFill/>
          </a:ln>
        </p:spPr>
      </p:sp>
      <p:sp>
        <p:nvSpPr>
          <p:cNvPr id="1813"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4" name="PlaceHolder 1"/>
          <p:cNvSpPr>
            <a:spLocks noGrp="1"/>
          </p:cNvSpPr>
          <p:nvPr>
            <p:ph type="sldNum" idx="117"/>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400" spc="-1" strike="noStrike">
                <a:solidFill>
                  <a:srgbClr val="000000"/>
                </a:solidFill>
                <a:latin typeface="Times New Roman"/>
                <a:ea typeface="+mn-ea"/>
              </a:defRPr>
            </a:lvl1pPr>
          </a:lstStyle>
          <a:p>
            <a:pPr algn="r">
              <a:lnSpc>
                <a:spcPct val="100000"/>
              </a:lnSpc>
              <a:buNone/>
              <a:tabLst>
                <a:tab algn="l" pos="0"/>
              </a:tabLst>
            </a:pPr>
            <a:fld id="{F7A0CDFF-2A5C-4780-AFD4-3989A65903EB}" type="slidenum">
              <a:rPr b="0" lang="en-US" sz="1400" spc="-1" strike="noStrike">
                <a:solidFill>
                  <a:srgbClr val="000000"/>
                </a:solidFill>
                <a:latin typeface="Times New Roman"/>
                <a:ea typeface="+mn-ea"/>
              </a:rPr>
              <a:t>42</a:t>
            </a:fld>
            <a:endParaRPr b="0" lang="en-US" sz="1400" spc="-1" strike="noStrike">
              <a:latin typeface="Times New Roman"/>
            </a:endParaRPr>
          </a:p>
        </p:txBody>
      </p:sp>
      <p:sp>
        <p:nvSpPr>
          <p:cNvPr id="1815" name="PlaceHolder 2"/>
          <p:cNvSpPr>
            <a:spLocks noGrp="1"/>
          </p:cNvSpPr>
          <p:nvPr>
            <p:ph type="sldImg"/>
          </p:nvPr>
        </p:nvSpPr>
        <p:spPr>
          <a:xfrm>
            <a:off x="217440" y="812880"/>
            <a:ext cx="7124400" cy="4008240"/>
          </a:xfrm>
          <a:prstGeom prst="rect">
            <a:avLst/>
          </a:prstGeom>
          <a:ln w="0">
            <a:noFill/>
          </a:ln>
        </p:spPr>
      </p:sp>
      <p:sp>
        <p:nvSpPr>
          <p:cNvPr id="1816"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6" name="PlaceHolder 1"/>
          <p:cNvSpPr>
            <a:spLocks noGrp="1"/>
          </p:cNvSpPr>
          <p:nvPr>
            <p:ph type="sldNum" idx="102"/>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400" spc="-1" strike="noStrike">
                <a:solidFill>
                  <a:srgbClr val="000000"/>
                </a:solidFill>
                <a:latin typeface="Times New Roman"/>
                <a:ea typeface="+mn-ea"/>
              </a:defRPr>
            </a:lvl1pPr>
          </a:lstStyle>
          <a:p>
            <a:pPr algn="r">
              <a:lnSpc>
                <a:spcPct val="100000"/>
              </a:lnSpc>
              <a:buNone/>
              <a:tabLst>
                <a:tab algn="l" pos="0"/>
              </a:tabLst>
            </a:pPr>
            <a:fld id="{DD4E0283-DC55-4B77-9855-0B97AC2864B4}" type="slidenum">
              <a:rPr b="0" lang="en-US" sz="1400" spc="-1" strike="noStrike">
                <a:solidFill>
                  <a:srgbClr val="000000"/>
                </a:solidFill>
                <a:latin typeface="Times New Roman"/>
                <a:ea typeface="+mn-ea"/>
              </a:rPr>
              <a:t>42</a:t>
            </a:fld>
            <a:endParaRPr b="0" lang="en-US" sz="1400" spc="-1" strike="noStrike">
              <a:latin typeface="Times New Roman"/>
            </a:endParaRPr>
          </a:p>
        </p:txBody>
      </p:sp>
      <p:sp>
        <p:nvSpPr>
          <p:cNvPr id="1767" name="PlaceHolder 2"/>
          <p:cNvSpPr>
            <a:spLocks noGrp="1"/>
          </p:cNvSpPr>
          <p:nvPr>
            <p:ph type="sldImg"/>
          </p:nvPr>
        </p:nvSpPr>
        <p:spPr>
          <a:xfrm>
            <a:off x="217440" y="812880"/>
            <a:ext cx="7124400" cy="4008240"/>
          </a:xfrm>
          <a:prstGeom prst="rect">
            <a:avLst/>
          </a:prstGeom>
          <a:ln w="0">
            <a:noFill/>
          </a:ln>
        </p:spPr>
      </p:sp>
      <p:sp>
        <p:nvSpPr>
          <p:cNvPr id="1768"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7" name="PlaceHolder 1"/>
          <p:cNvSpPr>
            <a:spLocks noGrp="1"/>
          </p:cNvSpPr>
          <p:nvPr>
            <p:ph type="sldNum" idx="118"/>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Arial"/>
                <a:ea typeface="+mn-ea"/>
              </a:defRPr>
            </a:lvl1pPr>
          </a:lstStyle>
          <a:p>
            <a:pPr algn="r">
              <a:lnSpc>
                <a:spcPct val="100000"/>
              </a:lnSpc>
              <a:buNone/>
              <a:tabLst>
                <a:tab algn="l" pos="0"/>
              </a:tabLst>
            </a:pPr>
            <a:fld id="{FC97DD6E-902D-4A7C-972C-15A4412ED732}" type="slidenum">
              <a:rPr b="0" lang="en-US" sz="1200" spc="-1" strike="noStrike">
                <a:solidFill>
                  <a:srgbClr val="000000"/>
                </a:solidFill>
                <a:latin typeface="Arial"/>
                <a:ea typeface="+mn-ea"/>
              </a:rPr>
              <a:t>42</a:t>
            </a:fld>
            <a:endParaRPr b="0" lang="en-US" sz="1200" spc="-1" strike="noStrike">
              <a:latin typeface="Times New Roman"/>
            </a:endParaRPr>
          </a:p>
        </p:txBody>
      </p:sp>
      <p:sp>
        <p:nvSpPr>
          <p:cNvPr id="1818" name="PlaceHolder 2"/>
          <p:cNvSpPr>
            <a:spLocks noGrp="1"/>
          </p:cNvSpPr>
          <p:nvPr>
            <p:ph type="sldImg"/>
          </p:nvPr>
        </p:nvSpPr>
        <p:spPr>
          <a:xfrm>
            <a:off x="217440" y="812880"/>
            <a:ext cx="7124400" cy="4008240"/>
          </a:xfrm>
          <a:prstGeom prst="rect">
            <a:avLst/>
          </a:prstGeom>
          <a:ln w="0">
            <a:noFill/>
          </a:ln>
        </p:spPr>
      </p:sp>
      <p:sp>
        <p:nvSpPr>
          <p:cNvPr id="1819"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0" name="PlaceHolder 1"/>
          <p:cNvSpPr>
            <a:spLocks noGrp="1"/>
          </p:cNvSpPr>
          <p:nvPr>
            <p:ph type="sldNum" idx="119"/>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Arial"/>
                <a:ea typeface="+mn-ea"/>
              </a:defRPr>
            </a:lvl1pPr>
          </a:lstStyle>
          <a:p>
            <a:pPr algn="r">
              <a:lnSpc>
                <a:spcPct val="100000"/>
              </a:lnSpc>
              <a:buNone/>
              <a:tabLst>
                <a:tab algn="l" pos="0"/>
              </a:tabLst>
            </a:pPr>
            <a:fld id="{9C11F2BE-E2A8-41BD-91DD-7178DF73CABC}" type="slidenum">
              <a:rPr b="0" lang="en-US" sz="1200" spc="-1" strike="noStrike">
                <a:solidFill>
                  <a:srgbClr val="000000"/>
                </a:solidFill>
                <a:latin typeface="Arial"/>
                <a:ea typeface="+mn-ea"/>
              </a:rPr>
              <a:t>42</a:t>
            </a:fld>
            <a:endParaRPr b="0" lang="en-US" sz="1200" spc="-1" strike="noStrike">
              <a:latin typeface="Times New Roman"/>
            </a:endParaRPr>
          </a:p>
        </p:txBody>
      </p:sp>
      <p:sp>
        <p:nvSpPr>
          <p:cNvPr id="1821" name="PlaceHolder 2"/>
          <p:cNvSpPr>
            <a:spLocks noGrp="1"/>
          </p:cNvSpPr>
          <p:nvPr>
            <p:ph type="sldImg"/>
          </p:nvPr>
        </p:nvSpPr>
        <p:spPr>
          <a:xfrm>
            <a:off x="217440" y="812880"/>
            <a:ext cx="7124400" cy="4008240"/>
          </a:xfrm>
          <a:prstGeom prst="rect">
            <a:avLst/>
          </a:prstGeom>
          <a:ln w="0">
            <a:noFill/>
          </a:ln>
        </p:spPr>
      </p:sp>
      <p:sp>
        <p:nvSpPr>
          <p:cNvPr id="1822"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3" name="PlaceHolder 1"/>
          <p:cNvSpPr>
            <a:spLocks noGrp="1"/>
          </p:cNvSpPr>
          <p:nvPr>
            <p:ph type="sldImg"/>
          </p:nvPr>
        </p:nvSpPr>
        <p:spPr>
          <a:xfrm>
            <a:off x="216000" y="812520"/>
            <a:ext cx="7126920" cy="4008600"/>
          </a:xfrm>
          <a:prstGeom prst="rect">
            <a:avLst/>
          </a:prstGeom>
          <a:ln w="0">
            <a:noFill/>
          </a:ln>
        </p:spPr>
      </p:sp>
      <p:sp>
        <p:nvSpPr>
          <p:cNvPr id="1824"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
        <p:nvSpPr>
          <p:cNvPr id="1825" name="PlaceHolder 3"/>
          <p:cNvSpPr>
            <a:spLocks noGrp="1"/>
          </p:cNvSpPr>
          <p:nvPr>
            <p:ph type="sldNum" idx="120"/>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300" spc="-1" strike="noStrike">
                <a:solidFill>
                  <a:srgbClr val="000000"/>
                </a:solidFill>
                <a:latin typeface="Arial"/>
                <a:ea typeface="+mn-ea"/>
              </a:defRPr>
            </a:lvl1pPr>
          </a:lstStyle>
          <a:p>
            <a:pPr algn="r">
              <a:lnSpc>
                <a:spcPct val="100000"/>
              </a:lnSpc>
              <a:buNone/>
              <a:tabLst>
                <a:tab algn="l" pos="0"/>
              </a:tabLst>
            </a:pPr>
            <a:fld id="{4C44EEA9-BF7D-456A-860D-63593AE86A50}" type="slidenum">
              <a:rPr b="0" lang="en-US" sz="1300" spc="-1" strike="noStrike">
                <a:solidFill>
                  <a:srgbClr val="000000"/>
                </a:solidFill>
                <a:latin typeface="Arial"/>
                <a:ea typeface="+mn-ea"/>
              </a:rPr>
              <a:t>&lt;number&gt;</a:t>
            </a:fld>
            <a:endParaRPr b="0" lang="en-US" sz="13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6" name="PlaceHolder 1"/>
          <p:cNvSpPr>
            <a:spLocks noGrp="1"/>
          </p:cNvSpPr>
          <p:nvPr>
            <p:ph type="sldImg"/>
          </p:nvPr>
        </p:nvSpPr>
        <p:spPr>
          <a:xfrm>
            <a:off x="790560" y="1606680"/>
            <a:ext cx="5974920" cy="3362040"/>
          </a:xfrm>
          <a:prstGeom prst="rect">
            <a:avLst/>
          </a:prstGeom>
          <a:ln w="0">
            <a:noFill/>
          </a:ln>
        </p:spPr>
      </p:sp>
      <p:sp>
        <p:nvSpPr>
          <p:cNvPr id="1827" name="CustomShape 2"/>
          <p:cNvSpPr/>
          <p:nvPr/>
        </p:nvSpPr>
        <p:spPr>
          <a:xfrm>
            <a:off x="1042920" y="5095800"/>
            <a:ext cx="5470200" cy="4485960"/>
          </a:xfrm>
          <a:prstGeom prst="rect">
            <a:avLst/>
          </a:prstGeom>
          <a:noFill/>
          <a:ln w="0">
            <a:noFill/>
          </a:ln>
        </p:spPr>
        <p:style>
          <a:lnRef idx="0"/>
          <a:fillRef idx="0"/>
          <a:effectRef idx="0"/>
          <a:fontRef idx="minor"/>
        </p:style>
      </p:sp>
      <p:sp>
        <p:nvSpPr>
          <p:cNvPr id="1828"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9" name="PlaceHolder 1"/>
          <p:cNvSpPr>
            <a:spLocks noGrp="1"/>
          </p:cNvSpPr>
          <p:nvPr>
            <p:ph type="sldImg"/>
          </p:nvPr>
        </p:nvSpPr>
        <p:spPr>
          <a:xfrm>
            <a:off x="790560" y="1606680"/>
            <a:ext cx="5974920" cy="3362040"/>
          </a:xfrm>
          <a:prstGeom prst="rect">
            <a:avLst/>
          </a:prstGeom>
          <a:ln w="0">
            <a:noFill/>
          </a:ln>
        </p:spPr>
      </p:sp>
      <p:sp>
        <p:nvSpPr>
          <p:cNvPr id="1830" name="CustomShape 2"/>
          <p:cNvSpPr/>
          <p:nvPr/>
        </p:nvSpPr>
        <p:spPr>
          <a:xfrm>
            <a:off x="1042920" y="5095800"/>
            <a:ext cx="5470200" cy="4485960"/>
          </a:xfrm>
          <a:prstGeom prst="rect">
            <a:avLst/>
          </a:prstGeom>
          <a:noFill/>
          <a:ln w="0">
            <a:noFill/>
          </a:ln>
        </p:spPr>
        <p:style>
          <a:lnRef idx="0"/>
          <a:fillRef idx="0"/>
          <a:effectRef idx="0"/>
          <a:fontRef idx="minor"/>
        </p:style>
      </p:sp>
      <p:sp>
        <p:nvSpPr>
          <p:cNvPr id="1831"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2" name="PlaceHolder 1"/>
          <p:cNvSpPr>
            <a:spLocks noGrp="1"/>
          </p:cNvSpPr>
          <p:nvPr>
            <p:ph type="sldImg"/>
          </p:nvPr>
        </p:nvSpPr>
        <p:spPr>
          <a:xfrm>
            <a:off x="790560" y="1606680"/>
            <a:ext cx="5974920" cy="3362040"/>
          </a:xfrm>
          <a:prstGeom prst="rect">
            <a:avLst/>
          </a:prstGeom>
          <a:ln w="0">
            <a:noFill/>
          </a:ln>
        </p:spPr>
      </p:sp>
      <p:sp>
        <p:nvSpPr>
          <p:cNvPr id="1833" name="CustomShape 2"/>
          <p:cNvSpPr/>
          <p:nvPr/>
        </p:nvSpPr>
        <p:spPr>
          <a:xfrm>
            <a:off x="1042920" y="5095800"/>
            <a:ext cx="5470200" cy="4485960"/>
          </a:xfrm>
          <a:prstGeom prst="rect">
            <a:avLst/>
          </a:prstGeom>
          <a:noFill/>
          <a:ln w="0">
            <a:noFill/>
          </a:ln>
        </p:spPr>
        <p:style>
          <a:lnRef idx="0"/>
          <a:fillRef idx="0"/>
          <a:effectRef idx="0"/>
          <a:fontRef idx="minor"/>
        </p:style>
      </p:sp>
      <p:sp>
        <p:nvSpPr>
          <p:cNvPr id="1834"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5" name="PlaceHolder 1"/>
          <p:cNvSpPr>
            <a:spLocks noGrp="1"/>
          </p:cNvSpPr>
          <p:nvPr>
            <p:ph type="sldNum" idx="121"/>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70AA77E5-3079-4C66-A799-213B1704E770}" type="slidenum">
              <a:rPr b="0" lang="en-US" sz="1200" spc="-1" strike="noStrike">
                <a:solidFill>
                  <a:srgbClr val="000000"/>
                </a:solidFill>
                <a:latin typeface="Times New Roman"/>
                <a:ea typeface="+mn-ea"/>
              </a:rPr>
              <a:t>&lt;number&gt;</a:t>
            </a:fld>
            <a:endParaRPr b="0" lang="en-US" sz="1200" spc="-1" strike="noStrike">
              <a:latin typeface="Times New Roman"/>
            </a:endParaRPr>
          </a:p>
        </p:txBody>
      </p:sp>
      <p:sp>
        <p:nvSpPr>
          <p:cNvPr id="1836" name="PlaceHolder 2"/>
          <p:cNvSpPr>
            <a:spLocks noGrp="1"/>
          </p:cNvSpPr>
          <p:nvPr>
            <p:ph type="sldImg"/>
          </p:nvPr>
        </p:nvSpPr>
        <p:spPr>
          <a:xfrm>
            <a:off x="217440" y="812880"/>
            <a:ext cx="7124400" cy="4008240"/>
          </a:xfrm>
          <a:prstGeom prst="rect">
            <a:avLst/>
          </a:prstGeom>
          <a:ln w="0">
            <a:noFill/>
          </a:ln>
        </p:spPr>
      </p:sp>
      <p:sp>
        <p:nvSpPr>
          <p:cNvPr id="1837" name="PlaceHolder 3"/>
          <p:cNvSpPr>
            <a:spLocks noGrp="1"/>
          </p:cNvSpPr>
          <p:nvPr>
            <p:ph type="body"/>
          </p:nvPr>
        </p:nvSpPr>
        <p:spPr>
          <a:xfrm>
            <a:off x="698400" y="4387680"/>
            <a:ext cx="5582880" cy="415584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8" name="PlaceHolder 1"/>
          <p:cNvSpPr>
            <a:spLocks noGrp="1"/>
          </p:cNvSpPr>
          <p:nvPr>
            <p:ph type="sldNum" idx="122"/>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BF15F09D-1552-412E-BC46-8DF2CCB559A7}" type="slidenum">
              <a:rPr b="0" lang="en-US" sz="1200" spc="-1" strike="noStrike">
                <a:solidFill>
                  <a:srgbClr val="000000"/>
                </a:solidFill>
                <a:latin typeface="Times New Roman"/>
                <a:ea typeface="+mn-ea"/>
              </a:rPr>
              <a:t>&lt;number&gt;</a:t>
            </a:fld>
            <a:endParaRPr b="0" lang="en-US" sz="1200" spc="-1" strike="noStrike">
              <a:latin typeface="Times New Roman"/>
            </a:endParaRPr>
          </a:p>
        </p:txBody>
      </p:sp>
      <p:sp>
        <p:nvSpPr>
          <p:cNvPr id="1839" name="PlaceHolder 2"/>
          <p:cNvSpPr>
            <a:spLocks noGrp="1"/>
          </p:cNvSpPr>
          <p:nvPr>
            <p:ph type="sldImg"/>
          </p:nvPr>
        </p:nvSpPr>
        <p:spPr>
          <a:xfrm>
            <a:off x="217440" y="812880"/>
            <a:ext cx="7124400" cy="4008240"/>
          </a:xfrm>
          <a:prstGeom prst="rect">
            <a:avLst/>
          </a:prstGeom>
          <a:ln w="0">
            <a:noFill/>
          </a:ln>
        </p:spPr>
      </p:sp>
      <p:sp>
        <p:nvSpPr>
          <p:cNvPr id="1840" name="PlaceHolder 3"/>
          <p:cNvSpPr>
            <a:spLocks noGrp="1"/>
          </p:cNvSpPr>
          <p:nvPr>
            <p:ph type="body"/>
          </p:nvPr>
        </p:nvSpPr>
        <p:spPr>
          <a:xfrm>
            <a:off x="698400" y="4387680"/>
            <a:ext cx="5582880" cy="415584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1" name="PlaceHolder 1"/>
          <p:cNvSpPr>
            <a:spLocks noGrp="1"/>
          </p:cNvSpPr>
          <p:nvPr>
            <p:ph type="sldImg"/>
          </p:nvPr>
        </p:nvSpPr>
        <p:spPr>
          <a:xfrm>
            <a:off x="790560" y="1606680"/>
            <a:ext cx="5974920" cy="3362040"/>
          </a:xfrm>
          <a:prstGeom prst="rect">
            <a:avLst/>
          </a:prstGeom>
          <a:ln w="0">
            <a:noFill/>
          </a:ln>
        </p:spPr>
      </p:sp>
      <p:sp>
        <p:nvSpPr>
          <p:cNvPr id="1842" name="CustomShape 2"/>
          <p:cNvSpPr/>
          <p:nvPr/>
        </p:nvSpPr>
        <p:spPr>
          <a:xfrm>
            <a:off x="1042920" y="5095800"/>
            <a:ext cx="5470200" cy="4485960"/>
          </a:xfrm>
          <a:prstGeom prst="rect">
            <a:avLst/>
          </a:prstGeom>
          <a:noFill/>
          <a:ln w="0">
            <a:noFill/>
          </a:ln>
        </p:spPr>
        <p:style>
          <a:lnRef idx="0"/>
          <a:fillRef idx="0"/>
          <a:effectRef idx="0"/>
          <a:fontRef idx="minor"/>
        </p:style>
      </p:sp>
      <p:sp>
        <p:nvSpPr>
          <p:cNvPr id="1843"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9" name="PlaceHolder 1"/>
          <p:cNvSpPr>
            <a:spLocks noGrp="1"/>
          </p:cNvSpPr>
          <p:nvPr>
            <p:ph type="sldNum" idx="103"/>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400" spc="-1" strike="noStrike">
                <a:solidFill>
                  <a:srgbClr val="000000"/>
                </a:solidFill>
                <a:latin typeface="Times New Roman"/>
                <a:ea typeface="+mn-ea"/>
              </a:defRPr>
            </a:lvl1pPr>
          </a:lstStyle>
          <a:p>
            <a:pPr algn="r">
              <a:lnSpc>
                <a:spcPct val="100000"/>
              </a:lnSpc>
              <a:buNone/>
              <a:tabLst>
                <a:tab algn="l" pos="0"/>
              </a:tabLst>
            </a:pPr>
            <a:fld id="{14FECE97-58E8-42A8-A893-01BE05D527C5}" type="slidenum">
              <a:rPr b="0" lang="en-US" sz="1400" spc="-1" strike="noStrike">
                <a:solidFill>
                  <a:srgbClr val="000000"/>
                </a:solidFill>
                <a:latin typeface="Times New Roman"/>
                <a:ea typeface="+mn-ea"/>
              </a:rPr>
              <a:t>42</a:t>
            </a:fld>
            <a:endParaRPr b="0" lang="en-US" sz="1400" spc="-1" strike="noStrike">
              <a:latin typeface="Times New Roman"/>
            </a:endParaRPr>
          </a:p>
        </p:txBody>
      </p:sp>
      <p:sp>
        <p:nvSpPr>
          <p:cNvPr id="1770" name="PlaceHolder 2"/>
          <p:cNvSpPr>
            <a:spLocks noGrp="1"/>
          </p:cNvSpPr>
          <p:nvPr>
            <p:ph type="sldImg"/>
          </p:nvPr>
        </p:nvSpPr>
        <p:spPr>
          <a:xfrm>
            <a:off x="217440" y="812880"/>
            <a:ext cx="7124400" cy="4008240"/>
          </a:xfrm>
          <a:prstGeom prst="rect">
            <a:avLst/>
          </a:prstGeom>
          <a:ln w="0">
            <a:noFill/>
          </a:ln>
        </p:spPr>
      </p:sp>
      <p:sp>
        <p:nvSpPr>
          <p:cNvPr id="1771"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4" name="PlaceHolder 1"/>
          <p:cNvSpPr>
            <a:spLocks noGrp="1"/>
          </p:cNvSpPr>
          <p:nvPr>
            <p:ph type="sldNum" idx="123"/>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Arial"/>
                <a:ea typeface="+mn-ea"/>
              </a:defRPr>
            </a:lvl1pPr>
          </a:lstStyle>
          <a:p>
            <a:pPr algn="r">
              <a:lnSpc>
                <a:spcPct val="100000"/>
              </a:lnSpc>
              <a:buNone/>
              <a:tabLst>
                <a:tab algn="l" pos="0"/>
              </a:tabLst>
            </a:pPr>
            <a:fld id="{43BE1228-732E-46EF-A295-80720854F859}" type="slidenum">
              <a:rPr b="0" lang="en-US" sz="1200" spc="-1" strike="noStrike">
                <a:solidFill>
                  <a:srgbClr val="000000"/>
                </a:solidFill>
                <a:latin typeface="Arial"/>
                <a:ea typeface="+mn-ea"/>
              </a:rPr>
              <a:t>&lt;number&gt;</a:t>
            </a:fld>
            <a:endParaRPr b="0" lang="en-US" sz="1200" spc="-1" strike="noStrike">
              <a:latin typeface="Times New Roman"/>
            </a:endParaRPr>
          </a:p>
        </p:txBody>
      </p:sp>
      <p:sp>
        <p:nvSpPr>
          <p:cNvPr id="1845" name="PlaceHolder 2"/>
          <p:cNvSpPr>
            <a:spLocks noGrp="1"/>
          </p:cNvSpPr>
          <p:nvPr>
            <p:ph type="sldImg"/>
          </p:nvPr>
        </p:nvSpPr>
        <p:spPr>
          <a:xfrm>
            <a:off x="380880" y="685800"/>
            <a:ext cx="6095520" cy="3428640"/>
          </a:xfrm>
          <a:prstGeom prst="rect">
            <a:avLst/>
          </a:prstGeom>
          <a:ln w="0">
            <a:noFill/>
          </a:ln>
        </p:spPr>
      </p:sp>
      <p:sp>
        <p:nvSpPr>
          <p:cNvPr id="1846"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7" name="PlaceHolder 1"/>
          <p:cNvSpPr>
            <a:spLocks noGrp="1"/>
          </p:cNvSpPr>
          <p:nvPr>
            <p:ph type="sldNum" idx="124"/>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Arial"/>
                <a:ea typeface="+mn-ea"/>
              </a:defRPr>
            </a:lvl1pPr>
          </a:lstStyle>
          <a:p>
            <a:pPr algn="r">
              <a:lnSpc>
                <a:spcPct val="100000"/>
              </a:lnSpc>
              <a:buNone/>
              <a:tabLst>
                <a:tab algn="l" pos="0"/>
              </a:tabLst>
            </a:pPr>
            <a:fld id="{841D3FB9-4491-470C-8D8B-AA005EE4D151}" type="slidenum">
              <a:rPr b="0" lang="en-US" sz="1200" spc="-1" strike="noStrike">
                <a:solidFill>
                  <a:srgbClr val="000000"/>
                </a:solidFill>
                <a:latin typeface="Arial"/>
                <a:ea typeface="+mn-ea"/>
              </a:rPr>
              <a:t>&lt;number&gt;</a:t>
            </a:fld>
            <a:endParaRPr b="0" lang="en-US" sz="1200" spc="-1" strike="noStrike">
              <a:latin typeface="Times New Roman"/>
            </a:endParaRPr>
          </a:p>
        </p:txBody>
      </p:sp>
      <p:sp>
        <p:nvSpPr>
          <p:cNvPr id="1848" name="PlaceHolder 2"/>
          <p:cNvSpPr>
            <a:spLocks noGrp="1"/>
          </p:cNvSpPr>
          <p:nvPr>
            <p:ph type="sldImg"/>
          </p:nvPr>
        </p:nvSpPr>
        <p:spPr>
          <a:xfrm>
            <a:off x="217440" y="812880"/>
            <a:ext cx="7124400" cy="4008240"/>
          </a:xfrm>
          <a:prstGeom prst="rect">
            <a:avLst/>
          </a:prstGeom>
          <a:ln w="0">
            <a:noFill/>
          </a:ln>
        </p:spPr>
      </p:sp>
      <p:sp>
        <p:nvSpPr>
          <p:cNvPr id="1849"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0" name="PlaceHolder 1"/>
          <p:cNvSpPr>
            <a:spLocks noGrp="1"/>
          </p:cNvSpPr>
          <p:nvPr>
            <p:ph type="sldImg"/>
          </p:nvPr>
        </p:nvSpPr>
        <p:spPr>
          <a:xfrm>
            <a:off x="790560" y="1606680"/>
            <a:ext cx="5974920" cy="3362040"/>
          </a:xfrm>
          <a:prstGeom prst="rect">
            <a:avLst/>
          </a:prstGeom>
          <a:ln w="0">
            <a:noFill/>
          </a:ln>
        </p:spPr>
      </p:sp>
      <p:sp>
        <p:nvSpPr>
          <p:cNvPr id="1851" name="CustomShape 2"/>
          <p:cNvSpPr/>
          <p:nvPr/>
        </p:nvSpPr>
        <p:spPr>
          <a:xfrm>
            <a:off x="1042920" y="5095800"/>
            <a:ext cx="5470200" cy="4485960"/>
          </a:xfrm>
          <a:prstGeom prst="rect">
            <a:avLst/>
          </a:prstGeom>
          <a:noFill/>
          <a:ln w="0">
            <a:noFill/>
          </a:ln>
        </p:spPr>
        <p:style>
          <a:lnRef idx="0"/>
          <a:fillRef idx="0"/>
          <a:effectRef idx="0"/>
          <a:fontRef idx="minor"/>
        </p:style>
      </p:sp>
      <p:sp>
        <p:nvSpPr>
          <p:cNvPr id="1852"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3" name="PlaceHolder 1"/>
          <p:cNvSpPr>
            <a:spLocks noGrp="1"/>
          </p:cNvSpPr>
          <p:nvPr>
            <p:ph type="sldImg"/>
          </p:nvPr>
        </p:nvSpPr>
        <p:spPr>
          <a:xfrm>
            <a:off x="790560" y="1606680"/>
            <a:ext cx="5974920" cy="3362040"/>
          </a:xfrm>
          <a:prstGeom prst="rect">
            <a:avLst/>
          </a:prstGeom>
          <a:ln w="0">
            <a:noFill/>
          </a:ln>
        </p:spPr>
      </p:sp>
      <p:sp>
        <p:nvSpPr>
          <p:cNvPr id="1854" name="CustomShape 2"/>
          <p:cNvSpPr/>
          <p:nvPr/>
        </p:nvSpPr>
        <p:spPr>
          <a:xfrm>
            <a:off x="1042920" y="5095800"/>
            <a:ext cx="5470200" cy="4485960"/>
          </a:xfrm>
          <a:prstGeom prst="rect">
            <a:avLst/>
          </a:prstGeom>
          <a:noFill/>
          <a:ln w="0">
            <a:noFill/>
          </a:ln>
        </p:spPr>
        <p:style>
          <a:lnRef idx="0"/>
          <a:fillRef idx="0"/>
          <a:effectRef idx="0"/>
          <a:fontRef idx="minor"/>
        </p:style>
      </p:sp>
      <p:sp>
        <p:nvSpPr>
          <p:cNvPr id="1855"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6" name="PlaceHolder 1"/>
          <p:cNvSpPr>
            <a:spLocks noGrp="1"/>
          </p:cNvSpPr>
          <p:nvPr>
            <p:ph type="sldImg"/>
          </p:nvPr>
        </p:nvSpPr>
        <p:spPr>
          <a:xfrm>
            <a:off x="790560" y="1606680"/>
            <a:ext cx="5974920" cy="3362040"/>
          </a:xfrm>
          <a:prstGeom prst="rect">
            <a:avLst/>
          </a:prstGeom>
          <a:ln w="0">
            <a:noFill/>
          </a:ln>
        </p:spPr>
      </p:sp>
      <p:sp>
        <p:nvSpPr>
          <p:cNvPr id="1857" name="CustomShape 2"/>
          <p:cNvSpPr/>
          <p:nvPr/>
        </p:nvSpPr>
        <p:spPr>
          <a:xfrm>
            <a:off x="1042920" y="5095800"/>
            <a:ext cx="5470200" cy="4485960"/>
          </a:xfrm>
          <a:prstGeom prst="rect">
            <a:avLst/>
          </a:prstGeom>
          <a:noFill/>
          <a:ln w="0">
            <a:noFill/>
          </a:ln>
        </p:spPr>
        <p:style>
          <a:lnRef idx="0"/>
          <a:fillRef idx="0"/>
          <a:effectRef idx="0"/>
          <a:fontRef idx="minor"/>
        </p:style>
      </p:sp>
      <p:sp>
        <p:nvSpPr>
          <p:cNvPr id="1858"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9" name="PlaceHolder 1"/>
          <p:cNvSpPr>
            <a:spLocks noGrp="1"/>
          </p:cNvSpPr>
          <p:nvPr>
            <p:ph type="sldImg"/>
          </p:nvPr>
        </p:nvSpPr>
        <p:spPr>
          <a:xfrm>
            <a:off x="790560" y="1606680"/>
            <a:ext cx="5974920" cy="3362040"/>
          </a:xfrm>
          <a:prstGeom prst="rect">
            <a:avLst/>
          </a:prstGeom>
          <a:ln w="0">
            <a:noFill/>
          </a:ln>
        </p:spPr>
      </p:sp>
      <p:sp>
        <p:nvSpPr>
          <p:cNvPr id="1860" name="CustomShape 2"/>
          <p:cNvSpPr/>
          <p:nvPr/>
        </p:nvSpPr>
        <p:spPr>
          <a:xfrm>
            <a:off x="1042920" y="5095800"/>
            <a:ext cx="5470200" cy="4485960"/>
          </a:xfrm>
          <a:prstGeom prst="rect">
            <a:avLst/>
          </a:prstGeom>
          <a:noFill/>
          <a:ln w="0">
            <a:noFill/>
          </a:ln>
        </p:spPr>
        <p:style>
          <a:lnRef idx="0"/>
          <a:fillRef idx="0"/>
          <a:effectRef idx="0"/>
          <a:fontRef idx="minor"/>
        </p:style>
      </p:sp>
      <p:sp>
        <p:nvSpPr>
          <p:cNvPr id="1861"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2" name="PlaceHolder 1"/>
          <p:cNvSpPr>
            <a:spLocks noGrp="1"/>
          </p:cNvSpPr>
          <p:nvPr>
            <p:ph type="sldImg"/>
          </p:nvPr>
        </p:nvSpPr>
        <p:spPr>
          <a:xfrm>
            <a:off x="790560" y="1606680"/>
            <a:ext cx="5974920" cy="3362040"/>
          </a:xfrm>
          <a:prstGeom prst="rect">
            <a:avLst/>
          </a:prstGeom>
          <a:ln w="0">
            <a:noFill/>
          </a:ln>
        </p:spPr>
      </p:sp>
      <p:sp>
        <p:nvSpPr>
          <p:cNvPr id="1863" name="CustomShape 2"/>
          <p:cNvSpPr/>
          <p:nvPr/>
        </p:nvSpPr>
        <p:spPr>
          <a:xfrm>
            <a:off x="1042920" y="5095800"/>
            <a:ext cx="5470200" cy="4485960"/>
          </a:xfrm>
          <a:prstGeom prst="rect">
            <a:avLst/>
          </a:prstGeom>
          <a:noFill/>
          <a:ln w="0">
            <a:noFill/>
          </a:ln>
        </p:spPr>
        <p:style>
          <a:lnRef idx="0"/>
          <a:fillRef idx="0"/>
          <a:effectRef idx="0"/>
          <a:fontRef idx="minor"/>
        </p:style>
      </p:sp>
      <p:sp>
        <p:nvSpPr>
          <p:cNvPr id="1864"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2" name="PlaceHolder 1"/>
          <p:cNvSpPr>
            <a:spLocks noGrp="1"/>
          </p:cNvSpPr>
          <p:nvPr>
            <p:ph type="sldNum" idx="104"/>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400" spc="-1" strike="noStrike">
                <a:solidFill>
                  <a:srgbClr val="000000"/>
                </a:solidFill>
                <a:latin typeface="Times New Roman"/>
                <a:ea typeface="+mn-ea"/>
              </a:defRPr>
            </a:lvl1pPr>
          </a:lstStyle>
          <a:p>
            <a:pPr algn="r">
              <a:lnSpc>
                <a:spcPct val="100000"/>
              </a:lnSpc>
              <a:buNone/>
              <a:tabLst>
                <a:tab algn="l" pos="0"/>
              </a:tabLst>
            </a:pPr>
            <a:fld id="{884C42AE-EEAF-406B-882D-64770EBAD088}" type="slidenum">
              <a:rPr b="0" lang="en-US" sz="1400" spc="-1" strike="noStrike">
                <a:solidFill>
                  <a:srgbClr val="000000"/>
                </a:solidFill>
                <a:latin typeface="Times New Roman"/>
                <a:ea typeface="+mn-ea"/>
              </a:rPr>
              <a:t>42</a:t>
            </a:fld>
            <a:endParaRPr b="0" lang="en-US" sz="1400" spc="-1" strike="noStrike">
              <a:latin typeface="Times New Roman"/>
            </a:endParaRPr>
          </a:p>
        </p:txBody>
      </p:sp>
      <p:sp>
        <p:nvSpPr>
          <p:cNvPr id="1773" name="PlaceHolder 2"/>
          <p:cNvSpPr>
            <a:spLocks noGrp="1"/>
          </p:cNvSpPr>
          <p:nvPr>
            <p:ph type="sldImg"/>
          </p:nvPr>
        </p:nvSpPr>
        <p:spPr>
          <a:xfrm>
            <a:off x="217440" y="812880"/>
            <a:ext cx="7124400" cy="4008240"/>
          </a:xfrm>
          <a:prstGeom prst="rect">
            <a:avLst/>
          </a:prstGeom>
          <a:ln w="0">
            <a:noFill/>
          </a:ln>
        </p:spPr>
      </p:sp>
      <p:sp>
        <p:nvSpPr>
          <p:cNvPr id="1774"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5" name="PlaceHolder 1"/>
          <p:cNvSpPr>
            <a:spLocks noGrp="1"/>
          </p:cNvSpPr>
          <p:nvPr>
            <p:ph type="sldNum" idx="125"/>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619893C5-2478-4651-B2A3-8F1870E07E3D}" type="slidenum">
              <a:rPr b="0" lang="en-US" sz="1200" spc="-1" strike="noStrike">
                <a:solidFill>
                  <a:srgbClr val="000000"/>
                </a:solidFill>
                <a:latin typeface="Times New Roman"/>
                <a:ea typeface="+mn-ea"/>
              </a:rPr>
              <a:t>&lt;number&gt;</a:t>
            </a:fld>
            <a:endParaRPr b="0" lang="en-US" sz="1200" spc="-1" strike="noStrike">
              <a:latin typeface="Times New Roman"/>
            </a:endParaRPr>
          </a:p>
        </p:txBody>
      </p:sp>
      <p:sp>
        <p:nvSpPr>
          <p:cNvPr id="1866" name="PlaceHolder 2"/>
          <p:cNvSpPr>
            <a:spLocks noGrp="1"/>
          </p:cNvSpPr>
          <p:nvPr>
            <p:ph type="sldImg"/>
          </p:nvPr>
        </p:nvSpPr>
        <p:spPr>
          <a:xfrm>
            <a:off x="380880" y="685800"/>
            <a:ext cx="6095520" cy="3428640"/>
          </a:xfrm>
          <a:prstGeom prst="rect">
            <a:avLst/>
          </a:prstGeom>
          <a:ln w="0">
            <a:noFill/>
          </a:ln>
        </p:spPr>
      </p:sp>
      <p:sp>
        <p:nvSpPr>
          <p:cNvPr id="1867"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8" name="PlaceHolder 1"/>
          <p:cNvSpPr>
            <a:spLocks noGrp="1"/>
          </p:cNvSpPr>
          <p:nvPr>
            <p:ph type="sldImg"/>
          </p:nvPr>
        </p:nvSpPr>
        <p:spPr>
          <a:xfrm>
            <a:off x="685800" y="1143000"/>
            <a:ext cx="5486040" cy="3085920"/>
          </a:xfrm>
          <a:prstGeom prst="rect">
            <a:avLst/>
          </a:prstGeom>
          <a:ln w="0">
            <a:noFill/>
          </a:ln>
        </p:spPr>
      </p:sp>
      <p:sp>
        <p:nvSpPr>
          <p:cNvPr id="1869" name="PlaceHolder 2"/>
          <p:cNvSpPr>
            <a:spLocks noGrp="1"/>
          </p:cNvSpPr>
          <p:nvPr>
            <p:ph type="body"/>
          </p:nvPr>
        </p:nvSpPr>
        <p:spPr>
          <a:xfrm>
            <a:off x="685800" y="4400640"/>
            <a:ext cx="5485320" cy="3599280"/>
          </a:xfrm>
          <a:prstGeom prst="rect">
            <a:avLst/>
          </a:prstGeom>
          <a:noFill/>
          <a:ln w="0">
            <a:noFill/>
          </a:ln>
        </p:spPr>
        <p:txBody>
          <a:bodyPr anchor="t">
            <a:noAutofit/>
          </a:bodyPr>
          <a:p>
            <a:pPr marL="216000">
              <a:lnSpc>
                <a:spcPct val="100000"/>
              </a:lnSpc>
              <a:buNone/>
              <a:tabLst>
                <a:tab algn="l" pos="0"/>
              </a:tabLst>
            </a:pPr>
            <a:r>
              <a:rPr b="0" lang="en-US" sz="1000" spc="-1" strike="noStrike">
                <a:solidFill>
                  <a:srgbClr val="000000"/>
                </a:solidFill>
                <a:latin typeface="Arial"/>
                <a:ea typeface="Arial"/>
              </a:rPr>
              <a:t>So lets start. </a:t>
            </a:r>
            <a:endParaRPr b="0" lang="en-US" sz="1000" spc="-1" strike="noStrike">
              <a:latin typeface="Arial"/>
            </a:endParaRPr>
          </a:p>
          <a:p>
            <a:pPr marL="216000">
              <a:lnSpc>
                <a:spcPct val="100000"/>
              </a:lnSpc>
              <a:buNone/>
              <a:tabLst>
                <a:tab algn="l" pos="0"/>
              </a:tabLst>
            </a:pPr>
            <a:endParaRPr b="0" lang="en-US" sz="1000" spc="-1" strike="noStrike">
              <a:latin typeface="Arial"/>
            </a:endParaRPr>
          </a:p>
          <a:p>
            <a:pPr marL="216000">
              <a:lnSpc>
                <a:spcPct val="100000"/>
              </a:lnSpc>
              <a:buNone/>
              <a:tabLst>
                <a:tab algn="l" pos="0"/>
              </a:tabLst>
            </a:pPr>
            <a:r>
              <a:rPr b="0" lang="en-US" sz="1000" spc="-1" strike="noStrike">
                <a:solidFill>
                  <a:srgbClr val="000000"/>
                </a:solidFill>
                <a:latin typeface="Arial"/>
                <a:ea typeface="Arial"/>
              </a:rPr>
              <a:t>Understanding the equation of state is one of the main goals in nuclear physics. </a:t>
            </a:r>
            <a:endParaRPr b="0" lang="en-US" sz="1000" spc="-1" strike="noStrike">
              <a:latin typeface="Arial"/>
            </a:endParaRPr>
          </a:p>
          <a:p>
            <a:pPr marL="216000">
              <a:lnSpc>
                <a:spcPct val="100000"/>
              </a:lnSpc>
              <a:buNone/>
              <a:tabLst>
                <a:tab algn="l" pos="0"/>
              </a:tabLst>
            </a:pPr>
            <a:r>
              <a:rPr b="0" lang="en-US" sz="1000" spc="-1" strike="noStrike">
                <a:solidFill>
                  <a:srgbClr val="000000"/>
                </a:solidFill>
                <a:latin typeface="Arial"/>
                <a:ea typeface="Arial"/>
              </a:rPr>
              <a:t>The binding energy per nucleon can be expanded in a Teylor series by the powers of the isospin asymmetry. The first term is responsible for the behavior of symmetric matter, meaning that the matter has equal densities of neutrons and protons, while the next term, called the symmetry energy, takes into account the isospin asymmetry and characterizes the energy difference between neutron-rich and symmetric systems. </a:t>
            </a:r>
            <a:endParaRPr b="0" lang="en-US" sz="1000" spc="-1" strike="noStrike">
              <a:latin typeface="Arial"/>
            </a:endParaRPr>
          </a:p>
          <a:p>
            <a:pPr marL="216000">
              <a:lnSpc>
                <a:spcPct val="100000"/>
              </a:lnSpc>
              <a:buNone/>
              <a:tabLst>
                <a:tab algn="l" pos="0"/>
              </a:tabLst>
            </a:pPr>
            <a:endParaRPr b="0" lang="en-US" sz="1000" spc="-1" strike="noStrike">
              <a:latin typeface="Arial"/>
            </a:endParaRPr>
          </a:p>
          <a:p>
            <a:pPr marL="216000">
              <a:lnSpc>
                <a:spcPct val="100000"/>
              </a:lnSpc>
              <a:buNone/>
              <a:tabLst>
                <a:tab algn="l" pos="0"/>
              </a:tabLst>
            </a:pPr>
            <a:r>
              <a:rPr b="0" lang="en-US" sz="1000" spc="-1" strike="noStrike">
                <a:solidFill>
                  <a:srgbClr val="000000"/>
                </a:solidFill>
                <a:latin typeface="Arial"/>
                <a:ea typeface="Arial"/>
              </a:rPr>
              <a:t>There are a number of papers aimed at constraining the parameters of the models based on the existing data. A summary of these results for symmetric matter is given in the middle of this slide, while such a summary for the symmetry energy is given on the right. </a:t>
            </a:r>
            <a:endParaRPr b="0" lang="en-US" sz="1000" spc="-1" strike="noStrike">
              <a:latin typeface="Arial"/>
            </a:endParaRPr>
          </a:p>
          <a:p>
            <a:pPr marL="216000">
              <a:lnSpc>
                <a:spcPct val="100000"/>
              </a:lnSpc>
              <a:buNone/>
              <a:tabLst>
                <a:tab algn="l" pos="0"/>
              </a:tabLst>
            </a:pPr>
            <a:endParaRPr b="0" lang="en-US" sz="1000" spc="-1" strike="noStrike">
              <a:latin typeface="Arial"/>
            </a:endParaRPr>
          </a:p>
        </p:txBody>
      </p:sp>
      <p:sp>
        <p:nvSpPr>
          <p:cNvPr id="1870" name="PlaceHolder 3"/>
          <p:cNvSpPr>
            <a:spLocks noGrp="1"/>
          </p:cNvSpPr>
          <p:nvPr>
            <p:ph type="sldNum" idx="126"/>
          </p:nvPr>
        </p:nvSpPr>
        <p:spPr>
          <a:xfrm>
            <a:off x="3884760" y="8685360"/>
            <a:ext cx="2970720" cy="457560"/>
          </a:xfrm>
          <a:prstGeom prst="rect">
            <a:avLst/>
          </a:prstGeom>
          <a:noFill/>
          <a:ln w="0">
            <a:noFill/>
          </a:ln>
        </p:spPr>
        <p:txBody>
          <a:bodyPr anchor="b">
            <a:noAutofit/>
          </a:bodyPr>
          <a:lstStyle>
            <a:lvl1pPr>
              <a:defRPr b="0" lang="en-US" sz="2400" spc="-1" strike="noStrike">
                <a:latin typeface="Times New Roman"/>
              </a:defRPr>
            </a:lvl1pPr>
          </a:lstStyle>
          <a:p>
            <a:endParaRPr b="0" lang="en-US" sz="24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1" name="PlaceHolder 1"/>
          <p:cNvSpPr>
            <a:spLocks noGrp="1"/>
          </p:cNvSpPr>
          <p:nvPr>
            <p:ph type="sldImg"/>
          </p:nvPr>
        </p:nvSpPr>
        <p:spPr>
          <a:xfrm>
            <a:off x="790560" y="1606680"/>
            <a:ext cx="5974920" cy="3362040"/>
          </a:xfrm>
          <a:prstGeom prst="rect">
            <a:avLst/>
          </a:prstGeom>
          <a:ln w="0">
            <a:noFill/>
          </a:ln>
        </p:spPr>
      </p:sp>
      <p:sp>
        <p:nvSpPr>
          <p:cNvPr id="1872" name="CustomShape 2"/>
          <p:cNvSpPr/>
          <p:nvPr/>
        </p:nvSpPr>
        <p:spPr>
          <a:xfrm>
            <a:off x="1042920" y="5095800"/>
            <a:ext cx="5470200" cy="4485960"/>
          </a:xfrm>
          <a:prstGeom prst="rect">
            <a:avLst/>
          </a:prstGeom>
          <a:noFill/>
          <a:ln w="0">
            <a:noFill/>
          </a:ln>
        </p:spPr>
        <p:style>
          <a:lnRef idx="0"/>
          <a:fillRef idx="0"/>
          <a:effectRef idx="0"/>
          <a:fontRef idx="minor"/>
        </p:style>
      </p:sp>
      <p:sp>
        <p:nvSpPr>
          <p:cNvPr id="1873"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4" name="PlaceHolder 1"/>
          <p:cNvSpPr>
            <a:spLocks noGrp="1"/>
          </p:cNvSpPr>
          <p:nvPr>
            <p:ph type="sldImg"/>
          </p:nvPr>
        </p:nvSpPr>
        <p:spPr>
          <a:xfrm>
            <a:off x="790560" y="1606680"/>
            <a:ext cx="5974920" cy="3362040"/>
          </a:xfrm>
          <a:prstGeom prst="rect">
            <a:avLst/>
          </a:prstGeom>
          <a:ln w="0">
            <a:noFill/>
          </a:ln>
        </p:spPr>
      </p:sp>
      <p:sp>
        <p:nvSpPr>
          <p:cNvPr id="1875" name="CustomShape 2"/>
          <p:cNvSpPr/>
          <p:nvPr/>
        </p:nvSpPr>
        <p:spPr>
          <a:xfrm>
            <a:off x="1042920" y="5095800"/>
            <a:ext cx="5470200" cy="4485960"/>
          </a:xfrm>
          <a:prstGeom prst="rect">
            <a:avLst/>
          </a:prstGeom>
          <a:noFill/>
          <a:ln w="0">
            <a:noFill/>
          </a:ln>
        </p:spPr>
        <p:style>
          <a:lnRef idx="0"/>
          <a:fillRef idx="0"/>
          <a:effectRef idx="0"/>
          <a:fontRef idx="minor"/>
        </p:style>
      </p:sp>
      <p:sp>
        <p:nvSpPr>
          <p:cNvPr id="1876" name="PlaceHolder 2"/>
          <p:cNvSpPr>
            <a:spLocks noGrp="1"/>
          </p:cNvSpPr>
          <p:nvPr>
            <p:ph type="body"/>
          </p:nvPr>
        </p:nvSpPr>
        <p:spPr>
          <a:xfrm>
            <a:off x="1044720" y="5095800"/>
            <a:ext cx="5468400" cy="4485960"/>
          </a:xfrm>
          <a:prstGeom prst="rect">
            <a:avLst/>
          </a:prstGeom>
          <a:noFill/>
          <a:ln w="0">
            <a:noFill/>
          </a:ln>
        </p:spPr>
        <p:txBody>
          <a:bodyPr lIns="0" rIns="0" tIns="45000" bIns="45000" anchor="t">
            <a:noAutofit/>
          </a:bodyPr>
          <a:p>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5" name="PlaceHolder 1"/>
          <p:cNvSpPr>
            <a:spLocks noGrp="1"/>
          </p:cNvSpPr>
          <p:nvPr>
            <p:ph type="sldNum" idx="105"/>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400" spc="-1" strike="noStrike">
                <a:solidFill>
                  <a:srgbClr val="000000"/>
                </a:solidFill>
                <a:latin typeface="Times New Roman"/>
                <a:ea typeface="ＭＳ Ｐゴシック"/>
              </a:defRPr>
            </a:lvl1pPr>
          </a:lstStyle>
          <a:p>
            <a:pPr algn="r">
              <a:lnSpc>
                <a:spcPct val="100000"/>
              </a:lnSpc>
              <a:buNone/>
              <a:tabLst>
                <a:tab algn="l" pos="0"/>
              </a:tabLst>
            </a:pPr>
            <a:fld id="{EFAA949F-0DB4-462A-961E-C1BD7F3E90BF}" type="slidenum">
              <a:rPr b="0" lang="en-US" sz="400" spc="-1" strike="noStrike">
                <a:solidFill>
                  <a:srgbClr val="000000"/>
                </a:solidFill>
                <a:latin typeface="Times New Roman"/>
                <a:ea typeface="ＭＳ Ｐゴシック"/>
              </a:rPr>
              <a:t>42</a:t>
            </a:fld>
            <a:endParaRPr b="0" lang="en-US" sz="400" spc="-1" strike="noStrike">
              <a:latin typeface="Times New Roman"/>
            </a:endParaRPr>
          </a:p>
        </p:txBody>
      </p:sp>
      <p:sp>
        <p:nvSpPr>
          <p:cNvPr id="1776" name="PlaceHolder 2"/>
          <p:cNvSpPr>
            <a:spLocks noGrp="1"/>
          </p:cNvSpPr>
          <p:nvPr>
            <p:ph type="sldImg"/>
          </p:nvPr>
        </p:nvSpPr>
        <p:spPr>
          <a:xfrm>
            <a:off x="217440" y="812880"/>
            <a:ext cx="7124400" cy="4008240"/>
          </a:xfrm>
          <a:prstGeom prst="rect">
            <a:avLst/>
          </a:prstGeom>
          <a:ln w="0">
            <a:noFill/>
          </a:ln>
        </p:spPr>
      </p:sp>
      <p:sp>
        <p:nvSpPr>
          <p:cNvPr id="1777" name="PlaceHolder 3"/>
          <p:cNvSpPr>
            <a:spLocks noGrp="1"/>
          </p:cNvSpPr>
          <p:nvPr>
            <p:ph type="body"/>
          </p:nvPr>
        </p:nvSpPr>
        <p:spPr>
          <a:xfrm>
            <a:off x="228600" y="1521000"/>
            <a:ext cx="1828440" cy="143964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8" name="PlaceHolder 1"/>
          <p:cNvSpPr>
            <a:spLocks noGrp="1"/>
          </p:cNvSpPr>
          <p:nvPr>
            <p:ph type="sldNum" idx="106"/>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GB" sz="1300" spc="-1" strike="noStrike">
                <a:solidFill>
                  <a:srgbClr val="000000"/>
                </a:solidFill>
                <a:latin typeface="Arial"/>
                <a:ea typeface="MS PGothic"/>
              </a:defRPr>
            </a:lvl1pPr>
          </a:lstStyle>
          <a:p>
            <a:pPr algn="r">
              <a:lnSpc>
                <a:spcPct val="100000"/>
              </a:lnSpc>
              <a:buNone/>
              <a:tabLst>
                <a:tab algn="l" pos="0"/>
              </a:tabLst>
            </a:pPr>
            <a:fld id="{279B841A-7E9F-4E97-B5E8-D208AB082299}" type="slidenum">
              <a:rPr b="0" lang="en-GB" sz="1300" spc="-1" strike="noStrike">
                <a:solidFill>
                  <a:srgbClr val="000000"/>
                </a:solidFill>
                <a:latin typeface="Arial"/>
                <a:ea typeface="MS PGothic"/>
              </a:rPr>
              <a:t>42</a:t>
            </a:fld>
            <a:endParaRPr b="0" lang="en-US" sz="1300" spc="-1" strike="noStrike">
              <a:latin typeface="Times New Roman"/>
            </a:endParaRPr>
          </a:p>
        </p:txBody>
      </p:sp>
      <p:sp>
        <p:nvSpPr>
          <p:cNvPr id="1779" name="PlaceHolder 2"/>
          <p:cNvSpPr>
            <a:spLocks noGrp="1"/>
          </p:cNvSpPr>
          <p:nvPr>
            <p:ph type="sldImg"/>
          </p:nvPr>
        </p:nvSpPr>
        <p:spPr>
          <a:xfrm>
            <a:off x="217440" y="812880"/>
            <a:ext cx="7124400" cy="4008240"/>
          </a:xfrm>
          <a:prstGeom prst="rect">
            <a:avLst/>
          </a:prstGeom>
          <a:ln w="0">
            <a:noFill/>
          </a:ln>
        </p:spPr>
      </p:sp>
      <p:sp>
        <p:nvSpPr>
          <p:cNvPr id="1780"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1" name="PlaceHolder 1"/>
          <p:cNvSpPr>
            <a:spLocks noGrp="1"/>
          </p:cNvSpPr>
          <p:nvPr>
            <p:ph type="sldNum" idx="107"/>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GB" sz="1200" spc="-1" strike="noStrike">
                <a:solidFill>
                  <a:srgbClr val="000000"/>
                </a:solidFill>
                <a:latin typeface="Arial"/>
                <a:ea typeface="MS PGothic"/>
              </a:defRPr>
            </a:lvl1pPr>
          </a:lstStyle>
          <a:p>
            <a:pPr algn="r">
              <a:lnSpc>
                <a:spcPct val="100000"/>
              </a:lnSpc>
              <a:buNone/>
              <a:tabLst>
                <a:tab algn="l" pos="0"/>
              </a:tabLst>
            </a:pPr>
            <a:fld id="{EBD81D82-51FE-47EA-BECC-1A3831B86041}" type="slidenum">
              <a:rPr b="0" lang="en-GB" sz="1200" spc="-1" strike="noStrike">
                <a:solidFill>
                  <a:srgbClr val="000000"/>
                </a:solidFill>
                <a:latin typeface="Arial"/>
                <a:ea typeface="MS PGothic"/>
              </a:rPr>
              <a:t>42</a:t>
            </a:fld>
            <a:endParaRPr b="0" lang="en-US" sz="1200" spc="-1" strike="noStrike">
              <a:latin typeface="Times New Roman"/>
            </a:endParaRPr>
          </a:p>
        </p:txBody>
      </p:sp>
      <p:sp>
        <p:nvSpPr>
          <p:cNvPr id="1782" name="PlaceHolder 2"/>
          <p:cNvSpPr>
            <a:spLocks noGrp="1"/>
          </p:cNvSpPr>
          <p:nvPr>
            <p:ph type="sldImg"/>
          </p:nvPr>
        </p:nvSpPr>
        <p:spPr>
          <a:xfrm>
            <a:off x="217440" y="812880"/>
            <a:ext cx="7124400" cy="4008240"/>
          </a:xfrm>
          <a:prstGeom prst="rect">
            <a:avLst/>
          </a:prstGeom>
          <a:ln w="0">
            <a:noFill/>
          </a:ln>
        </p:spPr>
      </p:sp>
      <p:sp>
        <p:nvSpPr>
          <p:cNvPr id="1783"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4" name="PlaceHolder 1"/>
          <p:cNvSpPr>
            <a:spLocks noGrp="1"/>
          </p:cNvSpPr>
          <p:nvPr>
            <p:ph type="sldNum" idx="108"/>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a:solidFill>
                  <a:srgbClr val="000000"/>
                </a:solidFill>
                <a:latin typeface="Times New Roman"/>
                <a:ea typeface="+mn-ea"/>
              </a:defRPr>
            </a:lvl1pPr>
          </a:lstStyle>
          <a:p>
            <a:pPr algn="r">
              <a:lnSpc>
                <a:spcPct val="100000"/>
              </a:lnSpc>
              <a:buNone/>
              <a:tabLst>
                <a:tab algn="l" pos="0"/>
              </a:tabLst>
            </a:pPr>
            <a:fld id="{1CE0BA6A-674C-4952-A945-C717CA98217B}" type="slidenum">
              <a:rPr b="0" lang="en-US" sz="1200" spc="-1" strike="noStrike">
                <a:solidFill>
                  <a:srgbClr val="000000"/>
                </a:solidFill>
                <a:latin typeface="Times New Roman"/>
                <a:ea typeface="+mn-ea"/>
              </a:rPr>
              <a:t>42</a:t>
            </a:fld>
            <a:endParaRPr b="0" lang="en-US" sz="1200" spc="-1" strike="noStrike">
              <a:latin typeface="Times New Roman"/>
            </a:endParaRPr>
          </a:p>
        </p:txBody>
      </p:sp>
      <p:sp>
        <p:nvSpPr>
          <p:cNvPr id="1785" name="PlaceHolder 2"/>
          <p:cNvSpPr>
            <a:spLocks noGrp="1"/>
          </p:cNvSpPr>
          <p:nvPr>
            <p:ph type="sldImg"/>
          </p:nvPr>
        </p:nvSpPr>
        <p:spPr>
          <a:xfrm>
            <a:off x="380880" y="685800"/>
            <a:ext cx="6095520" cy="3428640"/>
          </a:xfrm>
          <a:prstGeom prst="rect">
            <a:avLst/>
          </a:prstGeom>
          <a:ln w="0">
            <a:noFill/>
          </a:ln>
        </p:spPr>
      </p:sp>
      <p:sp>
        <p:nvSpPr>
          <p:cNvPr id="1786" name="PlaceHolder 3"/>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7" name="PlaceHolder 1"/>
          <p:cNvSpPr>
            <a:spLocks noGrp="1"/>
          </p:cNvSpPr>
          <p:nvPr>
            <p:ph type="sldImg"/>
          </p:nvPr>
        </p:nvSpPr>
        <p:spPr>
          <a:xfrm>
            <a:off x="217440" y="812880"/>
            <a:ext cx="7124400" cy="4008240"/>
          </a:xfrm>
          <a:prstGeom prst="rect">
            <a:avLst/>
          </a:prstGeom>
          <a:ln w="0">
            <a:noFill/>
          </a:ln>
        </p:spPr>
      </p:sp>
      <p:sp>
        <p:nvSpPr>
          <p:cNvPr id="1788"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endParaRPr b="0" lang="en-US" sz="2000" spc="-1" strike="noStrike">
              <a:latin typeface="Arial"/>
            </a:endParaRPr>
          </a:p>
        </p:txBody>
      </p:sp>
      <p:sp>
        <p:nvSpPr>
          <p:cNvPr id="1789" name="PlaceHolder 3"/>
          <p:cNvSpPr>
            <a:spLocks noGrp="1"/>
          </p:cNvSpPr>
          <p:nvPr>
            <p:ph type="sldNum" idx="109"/>
          </p:nvPr>
        </p:nvSpPr>
        <p:spPr>
          <a:xfrm>
            <a:off x="4278960" y="10157400"/>
            <a:ext cx="3280320" cy="533880"/>
          </a:xfrm>
          <a:prstGeom prst="rect">
            <a:avLst/>
          </a:prstGeom>
          <a:noFill/>
          <a:ln w="0">
            <a:noFill/>
          </a:ln>
        </p:spPr>
        <p:txBody>
          <a:bodyPr lIns="0" rIns="0" tIns="0" bIns="0" anchor="b">
            <a:noAutofit/>
          </a:bodyPr>
          <a:lstStyle>
            <a:lvl1pPr algn="r">
              <a:lnSpc>
                <a:spcPct val="100000"/>
              </a:lnSpc>
              <a:buNone/>
              <a:tabLst>
                <a:tab algn="l" pos="0"/>
              </a:tabLst>
              <a:defRPr b="0" lang="en-US" sz="1200" spc="-1" strike="noStrike" baseline="-25000">
                <a:solidFill>
                  <a:srgbClr val="000000"/>
                </a:solidFill>
                <a:latin typeface="Times New Roman"/>
                <a:ea typeface="ＭＳ Ｐゴシック"/>
              </a:defRPr>
            </a:lvl1pPr>
          </a:lstStyle>
          <a:p>
            <a:pPr algn="r">
              <a:lnSpc>
                <a:spcPct val="100000"/>
              </a:lnSpc>
              <a:buNone/>
              <a:tabLst>
                <a:tab algn="l" pos="0"/>
              </a:tabLst>
            </a:pPr>
            <a:fld id="{B4130379-F025-45E4-ACC5-6C41B3C6D226}" type="slidenum">
              <a:rPr b="0" lang="en-US" sz="1200" spc="-1" strike="noStrike" baseline="-25000">
                <a:solidFill>
                  <a:srgbClr val="000000"/>
                </a:solidFill>
                <a:latin typeface="Times New Roman"/>
                <a:ea typeface="ＭＳ Ｐゴシック"/>
              </a:rPr>
              <a:t>42</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5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5.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6.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7.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8.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59.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0.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1.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3.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4.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6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7.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8.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69.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0.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1.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2.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4.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5.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6.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7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79.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0.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1.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2.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3.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5.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6.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7.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8.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8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1.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2.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3.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4.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6.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7.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8.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99.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0.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ACF1D334-BB2C-4CF9-B027-C670839859D1}"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7"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C6A24D97-1446-48B3-983B-71F801765B47}"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3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40"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1"/>
          </p:nvPr>
        </p:nvSpPr>
        <p:spPr/>
        <p:txBody>
          <a:bodyPr/>
          <a:p>
            <a:r>
              <a:t>Footer</a:t>
            </a:r>
          </a:p>
        </p:txBody>
      </p:sp>
      <p:sp>
        <p:nvSpPr>
          <p:cNvPr id="6" name="PlaceHolder 5"/>
          <p:cNvSpPr>
            <a:spLocks noGrp="1"/>
          </p:cNvSpPr>
          <p:nvPr>
            <p:ph type="sldNum" idx="22"/>
          </p:nvPr>
        </p:nvSpPr>
        <p:spPr/>
        <p:txBody>
          <a:bodyPr/>
          <a:p>
            <a:fld id="{56383708-5D78-473B-BFAC-3E7EB7064A42}" type="slidenum">
              <a:t>&lt;#&gt;</a:t>
            </a:fld>
          </a:p>
        </p:txBody>
      </p:sp>
      <p:sp>
        <p:nvSpPr>
          <p:cNvPr id="7" name="PlaceHolder 6"/>
          <p:cNvSpPr>
            <a:spLocks noGrp="1"/>
          </p:cNvSpPr>
          <p:nvPr>
            <p:ph type="dt" idx="20"/>
          </p:nvPr>
        </p:nvSpPr>
        <p:spPr/>
        <p:txBody>
          <a:bodyPr/>
          <a:p>
            <a:r>
              <a:rPr lang="en-US"/>
              <a:t/>
            </a: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21"/>
          </p:nvPr>
        </p:nvSpPr>
        <p:spPr/>
        <p:txBody>
          <a:bodyPr/>
          <a:p>
            <a:r>
              <a:t>Footer</a:t>
            </a:r>
          </a:p>
        </p:txBody>
      </p:sp>
      <p:sp>
        <p:nvSpPr>
          <p:cNvPr id="4" name="PlaceHolder 3"/>
          <p:cNvSpPr>
            <a:spLocks noGrp="1"/>
          </p:cNvSpPr>
          <p:nvPr>
            <p:ph type="sldNum" idx="22"/>
          </p:nvPr>
        </p:nvSpPr>
        <p:spPr/>
        <p:txBody>
          <a:bodyPr/>
          <a:p>
            <a:fld id="{430AF117-2143-4CAD-B382-AD3B2F2964CC}" type="slidenum">
              <a:t>&lt;#&gt;</a:t>
            </a:fld>
          </a:p>
        </p:txBody>
      </p:sp>
      <p:sp>
        <p:nvSpPr>
          <p:cNvPr id="5" name="PlaceHolder 4"/>
          <p:cNvSpPr>
            <a:spLocks noGrp="1"/>
          </p:cNvSpPr>
          <p:nvPr>
            <p:ph type="dt" idx="20"/>
          </p:nvPr>
        </p:nvSpPr>
        <p:spPr/>
        <p:txBody>
          <a:bodyPr/>
          <a:p>
            <a:r>
              <a:rPr lang="en-US"/>
              <a:t/>
            </a: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2"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1"/>
          </p:nvPr>
        </p:nvSpPr>
        <p:spPr/>
        <p:txBody>
          <a:bodyPr/>
          <a:p>
            <a:r>
              <a:t>Footer</a:t>
            </a:r>
          </a:p>
        </p:txBody>
      </p:sp>
      <p:sp>
        <p:nvSpPr>
          <p:cNvPr id="4" name="PlaceHolder 3"/>
          <p:cNvSpPr>
            <a:spLocks noGrp="1"/>
          </p:cNvSpPr>
          <p:nvPr>
            <p:ph type="sldNum" idx="22"/>
          </p:nvPr>
        </p:nvSpPr>
        <p:spPr/>
        <p:txBody>
          <a:bodyPr/>
          <a:p>
            <a:fld id="{0F3E81EF-1B5D-4A3C-8812-B2AEB633D352}" type="slidenum">
              <a:t>&lt;#&gt;</a:t>
            </a:fld>
          </a:p>
        </p:txBody>
      </p:sp>
      <p:sp>
        <p:nvSpPr>
          <p:cNvPr id="5" name="PlaceHolder 4"/>
          <p:cNvSpPr>
            <a:spLocks noGrp="1"/>
          </p:cNvSpPr>
          <p:nvPr>
            <p:ph type="dt" idx="20"/>
          </p:nvPr>
        </p:nvSpPr>
        <p:spPr/>
        <p:txBody>
          <a:bodyPr/>
          <a:p>
            <a:r>
              <a:rPr lang="en-US"/>
              <a:t/>
            </a: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4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45"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46"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22"/>
          </p:nvPr>
        </p:nvSpPr>
        <p:spPr/>
        <p:txBody>
          <a:bodyPr/>
          <a:p>
            <a:fld id="{50713358-F267-4DC9-9895-FA8341B96AEE}" type="slidenum">
              <a:t>&lt;#&gt;</a:t>
            </a:fld>
          </a:p>
        </p:txBody>
      </p:sp>
      <p:sp>
        <p:nvSpPr>
          <p:cNvPr id="8" name="PlaceHolder 7"/>
          <p:cNvSpPr>
            <a:spLocks noGrp="1"/>
          </p:cNvSpPr>
          <p:nvPr>
            <p:ph type="dt" idx="20"/>
          </p:nvPr>
        </p:nvSpPr>
        <p:spPr/>
        <p:txBody>
          <a:bodyPr/>
          <a:p>
            <a:r>
              <a:rPr lang="en-US"/>
              <a:t/>
            </a: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48"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4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50"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22"/>
          </p:nvPr>
        </p:nvSpPr>
        <p:spPr/>
        <p:txBody>
          <a:bodyPr/>
          <a:p>
            <a:fld id="{A7D6C56F-18DD-4B26-B5A4-4D0B1A98001D}" type="slidenum">
              <a:t>&lt;#&gt;</a:t>
            </a:fld>
          </a:p>
        </p:txBody>
      </p:sp>
      <p:sp>
        <p:nvSpPr>
          <p:cNvPr id="8" name="PlaceHolder 7"/>
          <p:cNvSpPr>
            <a:spLocks noGrp="1"/>
          </p:cNvSpPr>
          <p:nvPr>
            <p:ph type="dt" idx="20"/>
          </p:nvPr>
        </p:nvSpPr>
        <p:spPr/>
        <p:txBody>
          <a:bodyPr/>
          <a:p>
            <a:r>
              <a:rPr lang="en-US"/>
              <a:t/>
            </a: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5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5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54"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1"/>
          </p:nvPr>
        </p:nvSpPr>
        <p:spPr/>
        <p:txBody>
          <a:bodyPr/>
          <a:p>
            <a:r>
              <a:t>Footer</a:t>
            </a:r>
          </a:p>
        </p:txBody>
      </p:sp>
      <p:sp>
        <p:nvSpPr>
          <p:cNvPr id="7" name="PlaceHolder 6"/>
          <p:cNvSpPr>
            <a:spLocks noGrp="1"/>
          </p:cNvSpPr>
          <p:nvPr>
            <p:ph type="sldNum" idx="22"/>
          </p:nvPr>
        </p:nvSpPr>
        <p:spPr/>
        <p:txBody>
          <a:bodyPr/>
          <a:p>
            <a:fld id="{696E74BE-F326-4111-ADCD-4CADAF3D7B1D}" type="slidenum">
              <a:t>&lt;#&gt;</a:t>
            </a:fld>
          </a:p>
        </p:txBody>
      </p:sp>
      <p:sp>
        <p:nvSpPr>
          <p:cNvPr id="8" name="PlaceHolder 7"/>
          <p:cNvSpPr>
            <a:spLocks noGrp="1"/>
          </p:cNvSpPr>
          <p:nvPr>
            <p:ph type="dt" idx="20"/>
          </p:nvPr>
        </p:nvSpPr>
        <p:spPr/>
        <p:txBody>
          <a:bodyPr/>
          <a:p>
            <a:r>
              <a:rPr lang="en-US"/>
              <a:t/>
            </a: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56"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57"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1"/>
          </p:nvPr>
        </p:nvSpPr>
        <p:spPr/>
        <p:txBody>
          <a:bodyPr/>
          <a:p>
            <a:r>
              <a:t>Footer</a:t>
            </a:r>
          </a:p>
        </p:txBody>
      </p:sp>
      <p:sp>
        <p:nvSpPr>
          <p:cNvPr id="6" name="PlaceHolder 5"/>
          <p:cNvSpPr>
            <a:spLocks noGrp="1"/>
          </p:cNvSpPr>
          <p:nvPr>
            <p:ph type="sldNum" idx="22"/>
          </p:nvPr>
        </p:nvSpPr>
        <p:spPr/>
        <p:txBody>
          <a:bodyPr/>
          <a:p>
            <a:fld id="{B6D4B90B-1678-4E17-8025-956633B6A893}" type="slidenum">
              <a:t>&lt;#&gt;</a:t>
            </a:fld>
          </a:p>
        </p:txBody>
      </p:sp>
      <p:sp>
        <p:nvSpPr>
          <p:cNvPr id="7" name="PlaceHolder 6"/>
          <p:cNvSpPr>
            <a:spLocks noGrp="1"/>
          </p:cNvSpPr>
          <p:nvPr>
            <p:ph type="dt" idx="20"/>
          </p:nvPr>
        </p:nvSpPr>
        <p:spPr/>
        <p:txBody>
          <a:bodyPr/>
          <a:p>
            <a:r>
              <a:rPr lang="en-US"/>
              <a:t/>
            </a: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5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1"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2"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21"/>
          </p:nvPr>
        </p:nvSpPr>
        <p:spPr/>
        <p:txBody>
          <a:bodyPr/>
          <a:p>
            <a:r>
              <a:t>Footer</a:t>
            </a:r>
          </a:p>
        </p:txBody>
      </p:sp>
      <p:sp>
        <p:nvSpPr>
          <p:cNvPr id="8" name="PlaceHolder 7"/>
          <p:cNvSpPr>
            <a:spLocks noGrp="1"/>
          </p:cNvSpPr>
          <p:nvPr>
            <p:ph type="sldNum" idx="22"/>
          </p:nvPr>
        </p:nvSpPr>
        <p:spPr/>
        <p:txBody>
          <a:bodyPr/>
          <a:p>
            <a:fld id="{024678CB-1402-4A1D-8D46-610A8A4BA992}" type="slidenum">
              <a:t>&lt;#&gt;</a:t>
            </a:fld>
          </a:p>
        </p:txBody>
      </p:sp>
      <p:sp>
        <p:nvSpPr>
          <p:cNvPr id="9" name="PlaceHolder 8"/>
          <p:cNvSpPr>
            <a:spLocks noGrp="1"/>
          </p:cNvSpPr>
          <p:nvPr>
            <p:ph type="dt" idx="20"/>
          </p:nvPr>
        </p:nvSpPr>
        <p:spPr/>
        <p:txBody>
          <a:bodyPr/>
          <a:p>
            <a:r>
              <a:rPr lang="en-US"/>
              <a:t/>
            </a: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64"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5"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6"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7"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8"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9"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21"/>
          </p:nvPr>
        </p:nvSpPr>
        <p:spPr/>
        <p:txBody>
          <a:bodyPr/>
          <a:p>
            <a:r>
              <a:t>Footer</a:t>
            </a:r>
          </a:p>
        </p:txBody>
      </p:sp>
      <p:sp>
        <p:nvSpPr>
          <p:cNvPr id="10" name="PlaceHolder 9"/>
          <p:cNvSpPr>
            <a:spLocks noGrp="1"/>
          </p:cNvSpPr>
          <p:nvPr>
            <p:ph type="sldNum" idx="22"/>
          </p:nvPr>
        </p:nvSpPr>
        <p:spPr/>
        <p:txBody>
          <a:bodyPr/>
          <a:p>
            <a:fld id="{4ED26518-9070-4D9F-B2AF-947187341FDE}" type="slidenum">
              <a:t>&lt;#&gt;</a:t>
            </a:fld>
          </a:p>
        </p:txBody>
      </p:sp>
      <p:sp>
        <p:nvSpPr>
          <p:cNvPr id="11" name="PlaceHolder 10"/>
          <p:cNvSpPr>
            <a:spLocks noGrp="1"/>
          </p:cNvSpPr>
          <p:nvPr>
            <p:ph type="dt" idx="20"/>
          </p:nvPr>
        </p:nvSpPr>
        <p:spPr/>
        <p:txBody>
          <a:bodyPr/>
          <a:p>
            <a:r>
              <a:rPr lang="en-US"/>
              <a:t/>
            </a: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4"/>
          </p:nvPr>
        </p:nvSpPr>
        <p:spPr/>
        <p:txBody>
          <a:bodyPr/>
          <a:p>
            <a:r>
              <a:t>Footer</a:t>
            </a:r>
          </a:p>
        </p:txBody>
      </p:sp>
      <p:sp>
        <p:nvSpPr>
          <p:cNvPr id="3" name="PlaceHolder 2"/>
          <p:cNvSpPr>
            <a:spLocks noGrp="1"/>
          </p:cNvSpPr>
          <p:nvPr>
            <p:ph type="sldNum" idx="25"/>
          </p:nvPr>
        </p:nvSpPr>
        <p:spPr/>
        <p:txBody>
          <a:bodyPr/>
          <a:p>
            <a:fld id="{56546EE2-37D5-48E8-BE14-75BD33D114E1}" type="slidenum">
              <a:t>&lt;#&gt;</a:t>
            </a:fld>
          </a:p>
        </p:txBody>
      </p:sp>
      <p:sp>
        <p:nvSpPr>
          <p:cNvPr id="4" name="PlaceHolder 3"/>
          <p:cNvSpPr>
            <a:spLocks noGrp="1"/>
          </p:cNvSpPr>
          <p:nvPr>
            <p:ph type="dt" idx="2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3"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1FB2E614-7CA6-4146-BDB9-F703E3AA70EE}"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77"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4"/>
          </p:nvPr>
        </p:nvSpPr>
        <p:spPr/>
        <p:txBody>
          <a:bodyPr/>
          <a:p>
            <a:r>
              <a:t>Footer</a:t>
            </a:r>
          </a:p>
        </p:txBody>
      </p:sp>
      <p:sp>
        <p:nvSpPr>
          <p:cNvPr id="5" name="PlaceHolder 4"/>
          <p:cNvSpPr>
            <a:spLocks noGrp="1"/>
          </p:cNvSpPr>
          <p:nvPr>
            <p:ph type="sldNum" idx="25"/>
          </p:nvPr>
        </p:nvSpPr>
        <p:spPr/>
        <p:txBody>
          <a:bodyPr/>
          <a:p>
            <a:fld id="{651C0811-A15F-4E97-9000-D59C4DDDF9B3}" type="slidenum">
              <a:t>&lt;#&gt;</a:t>
            </a:fld>
          </a:p>
        </p:txBody>
      </p:sp>
      <p:sp>
        <p:nvSpPr>
          <p:cNvPr id="6" name="PlaceHolder 5"/>
          <p:cNvSpPr>
            <a:spLocks noGrp="1"/>
          </p:cNvSpPr>
          <p:nvPr>
            <p:ph type="dt" idx="23"/>
          </p:nvPr>
        </p:nvSpPr>
        <p:spPr/>
        <p:txBody>
          <a:bodyPr/>
          <a:p>
            <a:r>
              <a:rPr lang="en-US"/>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79"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24"/>
          </p:nvPr>
        </p:nvSpPr>
        <p:spPr/>
        <p:txBody>
          <a:bodyPr/>
          <a:p>
            <a:r>
              <a:t>Footer</a:t>
            </a:r>
          </a:p>
        </p:txBody>
      </p:sp>
      <p:sp>
        <p:nvSpPr>
          <p:cNvPr id="5" name="PlaceHolder 4"/>
          <p:cNvSpPr>
            <a:spLocks noGrp="1"/>
          </p:cNvSpPr>
          <p:nvPr>
            <p:ph type="sldNum" idx="25"/>
          </p:nvPr>
        </p:nvSpPr>
        <p:spPr/>
        <p:txBody>
          <a:bodyPr/>
          <a:p>
            <a:fld id="{E42EFE03-507B-4CD5-9AA1-F56BBE5CC6D2}" type="slidenum">
              <a:t>&lt;#&gt;</a:t>
            </a:fld>
          </a:p>
        </p:txBody>
      </p:sp>
      <p:sp>
        <p:nvSpPr>
          <p:cNvPr id="6" name="PlaceHolder 5"/>
          <p:cNvSpPr>
            <a:spLocks noGrp="1"/>
          </p:cNvSpPr>
          <p:nvPr>
            <p:ph type="dt" idx="23"/>
          </p:nvPr>
        </p:nvSpPr>
        <p:spPr/>
        <p:txBody>
          <a:bodyPr/>
          <a:p>
            <a:r>
              <a:rPr lang="en-US"/>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81"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82"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4"/>
          </p:nvPr>
        </p:nvSpPr>
        <p:spPr/>
        <p:txBody>
          <a:bodyPr/>
          <a:p>
            <a:r>
              <a:t>Footer</a:t>
            </a:r>
          </a:p>
        </p:txBody>
      </p:sp>
      <p:sp>
        <p:nvSpPr>
          <p:cNvPr id="6" name="PlaceHolder 5"/>
          <p:cNvSpPr>
            <a:spLocks noGrp="1"/>
          </p:cNvSpPr>
          <p:nvPr>
            <p:ph type="sldNum" idx="25"/>
          </p:nvPr>
        </p:nvSpPr>
        <p:spPr/>
        <p:txBody>
          <a:bodyPr/>
          <a:p>
            <a:fld id="{95DE0A2C-CAFB-4F99-BA08-2280472936DC}" type="slidenum">
              <a:t>&lt;#&gt;</a:t>
            </a:fld>
          </a:p>
        </p:txBody>
      </p:sp>
      <p:sp>
        <p:nvSpPr>
          <p:cNvPr id="7" name="PlaceHolder 6"/>
          <p:cNvSpPr>
            <a:spLocks noGrp="1"/>
          </p:cNvSpPr>
          <p:nvPr>
            <p:ph type="dt" idx="23"/>
          </p:nvPr>
        </p:nvSpPr>
        <p:spPr/>
        <p:txBody>
          <a:bodyPr/>
          <a:p>
            <a:r>
              <a:rPr lang="en-US"/>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24"/>
          </p:nvPr>
        </p:nvSpPr>
        <p:spPr/>
        <p:txBody>
          <a:bodyPr/>
          <a:p>
            <a:r>
              <a:t>Footer</a:t>
            </a:r>
          </a:p>
        </p:txBody>
      </p:sp>
      <p:sp>
        <p:nvSpPr>
          <p:cNvPr id="4" name="PlaceHolder 3"/>
          <p:cNvSpPr>
            <a:spLocks noGrp="1"/>
          </p:cNvSpPr>
          <p:nvPr>
            <p:ph type="sldNum" idx="25"/>
          </p:nvPr>
        </p:nvSpPr>
        <p:spPr/>
        <p:txBody>
          <a:bodyPr/>
          <a:p>
            <a:fld id="{E926F18E-5288-4F0C-978C-DF533384E6CA}" type="slidenum">
              <a:t>&lt;#&gt;</a:t>
            </a:fld>
          </a:p>
        </p:txBody>
      </p:sp>
      <p:sp>
        <p:nvSpPr>
          <p:cNvPr id="5" name="PlaceHolder 4"/>
          <p:cNvSpPr>
            <a:spLocks noGrp="1"/>
          </p:cNvSpPr>
          <p:nvPr>
            <p:ph type="dt" idx="23"/>
          </p:nvPr>
        </p:nvSpPr>
        <p:spPr/>
        <p:txBody>
          <a:bodyPr/>
          <a:p>
            <a:r>
              <a:rPr lang="en-US"/>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4"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4"/>
          </p:nvPr>
        </p:nvSpPr>
        <p:spPr/>
        <p:txBody>
          <a:bodyPr/>
          <a:p>
            <a:r>
              <a:t>Footer</a:t>
            </a:r>
          </a:p>
        </p:txBody>
      </p:sp>
      <p:sp>
        <p:nvSpPr>
          <p:cNvPr id="4" name="PlaceHolder 3"/>
          <p:cNvSpPr>
            <a:spLocks noGrp="1"/>
          </p:cNvSpPr>
          <p:nvPr>
            <p:ph type="sldNum" idx="25"/>
          </p:nvPr>
        </p:nvSpPr>
        <p:spPr/>
        <p:txBody>
          <a:bodyPr/>
          <a:p>
            <a:fld id="{5F526D90-83C2-4DC8-80EE-2DD83C36BEDB}" type="slidenum">
              <a:t>&lt;#&gt;</a:t>
            </a:fld>
          </a:p>
        </p:txBody>
      </p:sp>
      <p:sp>
        <p:nvSpPr>
          <p:cNvPr id="5" name="PlaceHolder 4"/>
          <p:cNvSpPr>
            <a:spLocks noGrp="1"/>
          </p:cNvSpPr>
          <p:nvPr>
            <p:ph type="dt" idx="23"/>
          </p:nvPr>
        </p:nvSpPr>
        <p:spPr/>
        <p:txBody>
          <a:bodyPr/>
          <a:p>
            <a:r>
              <a:rPr lang="en-US"/>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8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87"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88"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5"/>
          </p:nvPr>
        </p:nvSpPr>
        <p:spPr/>
        <p:txBody>
          <a:bodyPr/>
          <a:p>
            <a:fld id="{D21CB386-1DB0-446D-97D9-7C935CDDBF62}" type="slidenum">
              <a:t>&lt;#&gt;</a:t>
            </a:fld>
          </a:p>
        </p:txBody>
      </p:sp>
      <p:sp>
        <p:nvSpPr>
          <p:cNvPr id="8" name="PlaceHolder 7"/>
          <p:cNvSpPr>
            <a:spLocks noGrp="1"/>
          </p:cNvSpPr>
          <p:nvPr>
            <p:ph type="dt" idx="23"/>
          </p:nvPr>
        </p:nvSpPr>
        <p:spPr/>
        <p:txBody>
          <a:bodyPr/>
          <a:p>
            <a:r>
              <a:rPr lang="en-US"/>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9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2"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5"/>
          </p:nvPr>
        </p:nvSpPr>
        <p:spPr/>
        <p:txBody>
          <a:bodyPr/>
          <a:p>
            <a:fld id="{F7260145-EDDD-4C38-B3FC-180DACCE4BEA}" type="slidenum">
              <a:t>&lt;#&gt;</a:t>
            </a:fld>
          </a:p>
        </p:txBody>
      </p:sp>
      <p:sp>
        <p:nvSpPr>
          <p:cNvPr id="8" name="PlaceHolder 7"/>
          <p:cNvSpPr>
            <a:spLocks noGrp="1"/>
          </p:cNvSpPr>
          <p:nvPr>
            <p:ph type="dt" idx="23"/>
          </p:nvPr>
        </p:nvSpPr>
        <p:spPr/>
        <p:txBody>
          <a:bodyPr/>
          <a:p>
            <a:r>
              <a:rPr lang="en-US"/>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9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6"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4"/>
          </p:nvPr>
        </p:nvSpPr>
        <p:spPr/>
        <p:txBody>
          <a:bodyPr/>
          <a:p>
            <a:r>
              <a:t>Footer</a:t>
            </a:r>
          </a:p>
        </p:txBody>
      </p:sp>
      <p:sp>
        <p:nvSpPr>
          <p:cNvPr id="7" name="PlaceHolder 6"/>
          <p:cNvSpPr>
            <a:spLocks noGrp="1"/>
          </p:cNvSpPr>
          <p:nvPr>
            <p:ph type="sldNum" idx="25"/>
          </p:nvPr>
        </p:nvSpPr>
        <p:spPr/>
        <p:txBody>
          <a:bodyPr/>
          <a:p>
            <a:fld id="{73ACA736-A313-4F25-A3C7-E4DCA12EA479}" type="slidenum">
              <a:t>&lt;#&gt;</a:t>
            </a:fld>
          </a:p>
        </p:txBody>
      </p:sp>
      <p:sp>
        <p:nvSpPr>
          <p:cNvPr id="8" name="PlaceHolder 7"/>
          <p:cNvSpPr>
            <a:spLocks noGrp="1"/>
          </p:cNvSpPr>
          <p:nvPr>
            <p:ph type="dt" idx="23"/>
          </p:nvPr>
        </p:nvSpPr>
        <p:spPr/>
        <p:txBody>
          <a:bodyPr/>
          <a:p>
            <a:r>
              <a:rPr lang="en-US"/>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98"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9"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4"/>
          </p:nvPr>
        </p:nvSpPr>
        <p:spPr/>
        <p:txBody>
          <a:bodyPr/>
          <a:p>
            <a:r>
              <a:t>Footer</a:t>
            </a:r>
          </a:p>
        </p:txBody>
      </p:sp>
      <p:sp>
        <p:nvSpPr>
          <p:cNvPr id="6" name="PlaceHolder 5"/>
          <p:cNvSpPr>
            <a:spLocks noGrp="1"/>
          </p:cNvSpPr>
          <p:nvPr>
            <p:ph type="sldNum" idx="25"/>
          </p:nvPr>
        </p:nvSpPr>
        <p:spPr/>
        <p:txBody>
          <a:bodyPr/>
          <a:p>
            <a:fld id="{16D6C001-7B85-4F3E-91C1-BD8A78BCD0DA}" type="slidenum">
              <a:t>&lt;#&gt;</a:t>
            </a:fld>
          </a:p>
        </p:txBody>
      </p:sp>
      <p:sp>
        <p:nvSpPr>
          <p:cNvPr id="7" name="PlaceHolder 6"/>
          <p:cNvSpPr>
            <a:spLocks noGrp="1"/>
          </p:cNvSpPr>
          <p:nvPr>
            <p:ph type="dt" idx="23"/>
          </p:nvPr>
        </p:nvSpPr>
        <p:spPr/>
        <p:txBody>
          <a:bodyPr/>
          <a:p>
            <a:r>
              <a:rPr lang="en-US"/>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01"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3"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4"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24"/>
          </p:nvPr>
        </p:nvSpPr>
        <p:spPr/>
        <p:txBody>
          <a:bodyPr/>
          <a:p>
            <a:r>
              <a:t>Footer</a:t>
            </a:r>
          </a:p>
        </p:txBody>
      </p:sp>
      <p:sp>
        <p:nvSpPr>
          <p:cNvPr id="8" name="PlaceHolder 7"/>
          <p:cNvSpPr>
            <a:spLocks noGrp="1"/>
          </p:cNvSpPr>
          <p:nvPr>
            <p:ph type="sldNum" idx="25"/>
          </p:nvPr>
        </p:nvSpPr>
        <p:spPr/>
        <p:txBody>
          <a:bodyPr/>
          <a:p>
            <a:fld id="{CE5E47D6-2509-43FE-80EA-B8BFC651B8CE}" type="slidenum">
              <a:t>&lt;#&gt;</a:t>
            </a:fld>
          </a:p>
        </p:txBody>
      </p:sp>
      <p:sp>
        <p:nvSpPr>
          <p:cNvPr id="9" name="PlaceHolder 8"/>
          <p:cNvSpPr>
            <a:spLocks noGrp="1"/>
          </p:cNvSpPr>
          <p:nvPr>
            <p:ph type="dt" idx="2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5"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6"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7"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8"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9"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3D621993-04A2-418C-BBC0-4B69509112CA}"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06"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7"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8"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09"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10"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11"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24"/>
          </p:nvPr>
        </p:nvSpPr>
        <p:spPr/>
        <p:txBody>
          <a:bodyPr/>
          <a:p>
            <a:r>
              <a:t>Footer</a:t>
            </a:r>
          </a:p>
        </p:txBody>
      </p:sp>
      <p:sp>
        <p:nvSpPr>
          <p:cNvPr id="10" name="PlaceHolder 9"/>
          <p:cNvSpPr>
            <a:spLocks noGrp="1"/>
          </p:cNvSpPr>
          <p:nvPr>
            <p:ph type="sldNum" idx="25"/>
          </p:nvPr>
        </p:nvSpPr>
        <p:spPr/>
        <p:txBody>
          <a:bodyPr/>
          <a:p>
            <a:fld id="{0C5EB80A-991D-4203-96B6-86BA0DFF63C2}" type="slidenum">
              <a:t>&lt;#&gt;</a:t>
            </a:fld>
          </a:p>
        </p:txBody>
      </p:sp>
      <p:sp>
        <p:nvSpPr>
          <p:cNvPr id="11" name="PlaceHolder 10"/>
          <p:cNvSpPr>
            <a:spLocks noGrp="1"/>
          </p:cNvSpPr>
          <p:nvPr>
            <p:ph type="dt" idx="23"/>
          </p:nvPr>
        </p:nvSpPr>
        <p:spPr/>
        <p:txBody>
          <a:bodyPr/>
          <a:p>
            <a:r>
              <a:rPr lang="en-US"/>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7"/>
          </p:nvPr>
        </p:nvSpPr>
        <p:spPr/>
        <p:txBody>
          <a:bodyPr/>
          <a:p>
            <a:r>
              <a:t>Footer</a:t>
            </a:r>
          </a:p>
        </p:txBody>
      </p:sp>
      <p:sp>
        <p:nvSpPr>
          <p:cNvPr id="3" name="PlaceHolder 2"/>
          <p:cNvSpPr>
            <a:spLocks noGrp="1"/>
          </p:cNvSpPr>
          <p:nvPr>
            <p:ph type="sldNum" idx="28"/>
          </p:nvPr>
        </p:nvSpPr>
        <p:spPr/>
        <p:txBody>
          <a:bodyPr/>
          <a:p>
            <a:fld id="{4E815275-2228-4821-BBDB-0943474BA5FE}" type="slidenum">
              <a:t>&lt;#&gt;</a:t>
            </a:fld>
          </a:p>
        </p:txBody>
      </p:sp>
      <p:sp>
        <p:nvSpPr>
          <p:cNvPr id="4" name="PlaceHolder 3"/>
          <p:cNvSpPr>
            <a:spLocks noGrp="1"/>
          </p:cNvSpPr>
          <p:nvPr>
            <p:ph type="dt" idx="26"/>
          </p:nvPr>
        </p:nvSpPr>
        <p:spPr/>
        <p:txBody>
          <a:bodyPr/>
          <a:p>
            <a:r>
              <a:rPr lang="en-US"/>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19"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7"/>
          </p:nvPr>
        </p:nvSpPr>
        <p:spPr/>
        <p:txBody>
          <a:bodyPr/>
          <a:p>
            <a:r>
              <a:t>Footer</a:t>
            </a:r>
          </a:p>
        </p:txBody>
      </p:sp>
      <p:sp>
        <p:nvSpPr>
          <p:cNvPr id="5" name="PlaceHolder 4"/>
          <p:cNvSpPr>
            <a:spLocks noGrp="1"/>
          </p:cNvSpPr>
          <p:nvPr>
            <p:ph type="sldNum" idx="28"/>
          </p:nvPr>
        </p:nvSpPr>
        <p:spPr/>
        <p:txBody>
          <a:bodyPr/>
          <a:p>
            <a:fld id="{59C2BCD4-7C1D-418E-9D52-9F8CE6AEC4B2}" type="slidenum">
              <a:t>&lt;#&gt;</a:t>
            </a:fld>
          </a:p>
        </p:txBody>
      </p:sp>
      <p:sp>
        <p:nvSpPr>
          <p:cNvPr id="6" name="PlaceHolder 5"/>
          <p:cNvSpPr>
            <a:spLocks noGrp="1"/>
          </p:cNvSpPr>
          <p:nvPr>
            <p:ph type="dt" idx="26"/>
          </p:nvPr>
        </p:nvSpPr>
        <p:spPr/>
        <p:txBody>
          <a:bodyPr/>
          <a:p>
            <a:r>
              <a:rPr lang="en-US"/>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21"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27"/>
          </p:nvPr>
        </p:nvSpPr>
        <p:spPr/>
        <p:txBody>
          <a:bodyPr/>
          <a:p>
            <a:r>
              <a:t>Footer</a:t>
            </a:r>
          </a:p>
        </p:txBody>
      </p:sp>
      <p:sp>
        <p:nvSpPr>
          <p:cNvPr id="5" name="PlaceHolder 4"/>
          <p:cNvSpPr>
            <a:spLocks noGrp="1"/>
          </p:cNvSpPr>
          <p:nvPr>
            <p:ph type="sldNum" idx="28"/>
          </p:nvPr>
        </p:nvSpPr>
        <p:spPr/>
        <p:txBody>
          <a:bodyPr/>
          <a:p>
            <a:fld id="{75772D4B-4B84-48CD-95AB-BC662F8ADCAF}" type="slidenum">
              <a:t>&lt;#&gt;</a:t>
            </a:fld>
          </a:p>
        </p:txBody>
      </p:sp>
      <p:sp>
        <p:nvSpPr>
          <p:cNvPr id="6" name="PlaceHolder 5"/>
          <p:cNvSpPr>
            <a:spLocks noGrp="1"/>
          </p:cNvSpPr>
          <p:nvPr>
            <p:ph type="dt" idx="26"/>
          </p:nvPr>
        </p:nvSpPr>
        <p:spPr/>
        <p:txBody>
          <a:bodyPr/>
          <a:p>
            <a:r>
              <a:rPr lang="en-US"/>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23"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24"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7"/>
          </p:nvPr>
        </p:nvSpPr>
        <p:spPr/>
        <p:txBody>
          <a:bodyPr/>
          <a:p>
            <a:r>
              <a:t>Footer</a:t>
            </a:r>
          </a:p>
        </p:txBody>
      </p:sp>
      <p:sp>
        <p:nvSpPr>
          <p:cNvPr id="6" name="PlaceHolder 5"/>
          <p:cNvSpPr>
            <a:spLocks noGrp="1"/>
          </p:cNvSpPr>
          <p:nvPr>
            <p:ph type="sldNum" idx="28"/>
          </p:nvPr>
        </p:nvSpPr>
        <p:spPr/>
        <p:txBody>
          <a:bodyPr/>
          <a:p>
            <a:fld id="{4C2A98AE-5570-4316-BBD6-50D38A387C70}" type="slidenum">
              <a:t>&lt;#&gt;</a:t>
            </a:fld>
          </a:p>
        </p:txBody>
      </p:sp>
      <p:sp>
        <p:nvSpPr>
          <p:cNvPr id="7" name="PlaceHolder 6"/>
          <p:cNvSpPr>
            <a:spLocks noGrp="1"/>
          </p:cNvSpPr>
          <p:nvPr>
            <p:ph type="dt" idx="26"/>
          </p:nvPr>
        </p:nvSpPr>
        <p:spPr/>
        <p:txBody>
          <a:bodyPr/>
          <a:p>
            <a:r>
              <a:rPr lang="en-US"/>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27"/>
          </p:nvPr>
        </p:nvSpPr>
        <p:spPr/>
        <p:txBody>
          <a:bodyPr/>
          <a:p>
            <a:r>
              <a:t>Footer</a:t>
            </a:r>
          </a:p>
        </p:txBody>
      </p:sp>
      <p:sp>
        <p:nvSpPr>
          <p:cNvPr id="4" name="PlaceHolder 3"/>
          <p:cNvSpPr>
            <a:spLocks noGrp="1"/>
          </p:cNvSpPr>
          <p:nvPr>
            <p:ph type="sldNum" idx="28"/>
          </p:nvPr>
        </p:nvSpPr>
        <p:spPr/>
        <p:txBody>
          <a:bodyPr/>
          <a:p>
            <a:fld id="{9D9319A1-C4B2-4091-94EB-C481839610CB}" type="slidenum">
              <a:t>&lt;#&gt;</a:t>
            </a:fld>
          </a:p>
        </p:txBody>
      </p:sp>
      <p:sp>
        <p:nvSpPr>
          <p:cNvPr id="5" name="PlaceHolder 4"/>
          <p:cNvSpPr>
            <a:spLocks noGrp="1"/>
          </p:cNvSpPr>
          <p:nvPr>
            <p:ph type="dt" idx="26"/>
          </p:nvPr>
        </p:nvSpPr>
        <p:spPr/>
        <p:txBody>
          <a:bodyPr/>
          <a:p>
            <a:r>
              <a:rPr lang="en-US"/>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6"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7"/>
          </p:nvPr>
        </p:nvSpPr>
        <p:spPr/>
        <p:txBody>
          <a:bodyPr/>
          <a:p>
            <a:r>
              <a:t>Footer</a:t>
            </a:r>
          </a:p>
        </p:txBody>
      </p:sp>
      <p:sp>
        <p:nvSpPr>
          <p:cNvPr id="4" name="PlaceHolder 3"/>
          <p:cNvSpPr>
            <a:spLocks noGrp="1"/>
          </p:cNvSpPr>
          <p:nvPr>
            <p:ph type="sldNum" idx="28"/>
          </p:nvPr>
        </p:nvSpPr>
        <p:spPr/>
        <p:txBody>
          <a:bodyPr/>
          <a:p>
            <a:fld id="{CF834924-BF72-40E5-B733-465F713A1DA0}" type="slidenum">
              <a:t>&lt;#&gt;</a:t>
            </a:fld>
          </a:p>
        </p:txBody>
      </p:sp>
      <p:sp>
        <p:nvSpPr>
          <p:cNvPr id="5" name="PlaceHolder 4"/>
          <p:cNvSpPr>
            <a:spLocks noGrp="1"/>
          </p:cNvSpPr>
          <p:nvPr>
            <p:ph type="dt" idx="26"/>
          </p:nvPr>
        </p:nvSpPr>
        <p:spPr/>
        <p:txBody>
          <a:bodyPr/>
          <a:p>
            <a:r>
              <a:rPr lang="en-US"/>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2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29"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30"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8"/>
          </p:nvPr>
        </p:nvSpPr>
        <p:spPr/>
        <p:txBody>
          <a:bodyPr/>
          <a:p>
            <a:fld id="{36A96362-6895-4933-B326-5A9056F71FB7}" type="slidenum">
              <a:t>&lt;#&gt;</a:t>
            </a:fld>
          </a:p>
        </p:txBody>
      </p:sp>
      <p:sp>
        <p:nvSpPr>
          <p:cNvPr id="8" name="PlaceHolder 7"/>
          <p:cNvSpPr>
            <a:spLocks noGrp="1"/>
          </p:cNvSpPr>
          <p:nvPr>
            <p:ph type="dt" idx="26"/>
          </p:nvPr>
        </p:nvSpPr>
        <p:spPr/>
        <p:txBody>
          <a:bodyPr/>
          <a:p>
            <a:r>
              <a:rPr lang="en-US"/>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3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3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34"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8"/>
          </p:nvPr>
        </p:nvSpPr>
        <p:spPr/>
        <p:txBody>
          <a:bodyPr/>
          <a:p>
            <a:fld id="{B01326BA-327A-4002-92C2-9A2749F730AC}" type="slidenum">
              <a:t>&lt;#&gt;</a:t>
            </a:fld>
          </a:p>
        </p:txBody>
      </p:sp>
      <p:sp>
        <p:nvSpPr>
          <p:cNvPr id="8" name="PlaceHolder 7"/>
          <p:cNvSpPr>
            <a:spLocks noGrp="1"/>
          </p:cNvSpPr>
          <p:nvPr>
            <p:ph type="dt" idx="26"/>
          </p:nvPr>
        </p:nvSpPr>
        <p:spPr/>
        <p:txBody>
          <a:bodyPr/>
          <a:p>
            <a:r>
              <a:rPr lang="en-US"/>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3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3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38"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7"/>
          </p:nvPr>
        </p:nvSpPr>
        <p:spPr/>
        <p:txBody>
          <a:bodyPr/>
          <a:p>
            <a:r>
              <a:t>Footer</a:t>
            </a:r>
          </a:p>
        </p:txBody>
      </p:sp>
      <p:sp>
        <p:nvSpPr>
          <p:cNvPr id="7" name="PlaceHolder 6"/>
          <p:cNvSpPr>
            <a:spLocks noGrp="1"/>
          </p:cNvSpPr>
          <p:nvPr>
            <p:ph type="sldNum" idx="28"/>
          </p:nvPr>
        </p:nvSpPr>
        <p:spPr/>
        <p:txBody>
          <a:bodyPr/>
          <a:p>
            <a:fld id="{1EB207DC-385B-4D1E-8063-F7537C117CDD}" type="slidenum">
              <a:t>&lt;#&gt;</a:t>
            </a:fld>
          </a:p>
        </p:txBody>
      </p:sp>
      <p:sp>
        <p:nvSpPr>
          <p:cNvPr id="8" name="PlaceHolder 7"/>
          <p:cNvSpPr>
            <a:spLocks noGrp="1"/>
          </p:cNvSpPr>
          <p:nvPr>
            <p:ph type="dt" idx="26"/>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DDBBD250-B6D5-45A3-902C-6AED6F4ABEFC}" type="slidenum">
              <a:t>&lt;#&gt;</a:t>
            </a:fld>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40"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41"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7"/>
          </p:nvPr>
        </p:nvSpPr>
        <p:spPr/>
        <p:txBody>
          <a:bodyPr/>
          <a:p>
            <a:r>
              <a:t>Footer</a:t>
            </a:r>
          </a:p>
        </p:txBody>
      </p:sp>
      <p:sp>
        <p:nvSpPr>
          <p:cNvPr id="6" name="PlaceHolder 5"/>
          <p:cNvSpPr>
            <a:spLocks noGrp="1"/>
          </p:cNvSpPr>
          <p:nvPr>
            <p:ph type="sldNum" idx="28"/>
          </p:nvPr>
        </p:nvSpPr>
        <p:spPr/>
        <p:txBody>
          <a:bodyPr/>
          <a:p>
            <a:fld id="{E96DDD12-98C3-47D3-8B64-99164C9B0865}" type="slidenum">
              <a:t>&lt;#&gt;</a:t>
            </a:fld>
          </a:p>
        </p:txBody>
      </p:sp>
      <p:sp>
        <p:nvSpPr>
          <p:cNvPr id="7" name="PlaceHolder 6"/>
          <p:cNvSpPr>
            <a:spLocks noGrp="1"/>
          </p:cNvSpPr>
          <p:nvPr>
            <p:ph type="dt" idx="26"/>
          </p:nvPr>
        </p:nvSpPr>
        <p:spPr/>
        <p:txBody>
          <a:bodyPr/>
          <a:p>
            <a:r>
              <a:rPr lang="en-US"/>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4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4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45"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46"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27"/>
          </p:nvPr>
        </p:nvSpPr>
        <p:spPr/>
        <p:txBody>
          <a:bodyPr/>
          <a:p>
            <a:r>
              <a:t>Footer</a:t>
            </a:r>
          </a:p>
        </p:txBody>
      </p:sp>
      <p:sp>
        <p:nvSpPr>
          <p:cNvPr id="8" name="PlaceHolder 7"/>
          <p:cNvSpPr>
            <a:spLocks noGrp="1"/>
          </p:cNvSpPr>
          <p:nvPr>
            <p:ph type="sldNum" idx="28"/>
          </p:nvPr>
        </p:nvSpPr>
        <p:spPr/>
        <p:txBody>
          <a:bodyPr/>
          <a:p>
            <a:fld id="{2969783A-07B1-41A1-AE1D-E97DB17B6143}" type="slidenum">
              <a:t>&lt;#&gt;</a:t>
            </a:fld>
          </a:p>
        </p:txBody>
      </p:sp>
      <p:sp>
        <p:nvSpPr>
          <p:cNvPr id="9" name="PlaceHolder 8"/>
          <p:cNvSpPr>
            <a:spLocks noGrp="1"/>
          </p:cNvSpPr>
          <p:nvPr>
            <p:ph type="dt" idx="26"/>
          </p:nvPr>
        </p:nvSpPr>
        <p:spPr/>
        <p:txBody>
          <a:bodyPr/>
          <a:p>
            <a:r>
              <a:rPr lang="en-US"/>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48"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49"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50"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51"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52"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53"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27"/>
          </p:nvPr>
        </p:nvSpPr>
        <p:spPr/>
        <p:txBody>
          <a:bodyPr/>
          <a:p>
            <a:r>
              <a:t>Footer</a:t>
            </a:r>
          </a:p>
        </p:txBody>
      </p:sp>
      <p:sp>
        <p:nvSpPr>
          <p:cNvPr id="10" name="PlaceHolder 9"/>
          <p:cNvSpPr>
            <a:spLocks noGrp="1"/>
          </p:cNvSpPr>
          <p:nvPr>
            <p:ph type="sldNum" idx="28"/>
          </p:nvPr>
        </p:nvSpPr>
        <p:spPr/>
        <p:txBody>
          <a:bodyPr/>
          <a:p>
            <a:fld id="{66B5CCCC-4BD7-4F47-84E1-17C81300A3A1}" type="slidenum">
              <a:t>&lt;#&gt;</a:t>
            </a:fld>
          </a:p>
        </p:txBody>
      </p:sp>
      <p:sp>
        <p:nvSpPr>
          <p:cNvPr id="11" name="PlaceHolder 10"/>
          <p:cNvSpPr>
            <a:spLocks noGrp="1"/>
          </p:cNvSpPr>
          <p:nvPr>
            <p:ph type="dt" idx="26"/>
          </p:nvPr>
        </p:nvSpPr>
        <p:spPr/>
        <p:txBody>
          <a:bodyPr/>
          <a:p>
            <a:r>
              <a:rPr lang="en-US"/>
              <a:t/>
            </a: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0"/>
          </p:nvPr>
        </p:nvSpPr>
        <p:spPr/>
        <p:txBody>
          <a:bodyPr/>
          <a:p>
            <a:r>
              <a:t>Footer</a:t>
            </a:r>
          </a:p>
        </p:txBody>
      </p:sp>
      <p:sp>
        <p:nvSpPr>
          <p:cNvPr id="3" name="PlaceHolder 2"/>
          <p:cNvSpPr>
            <a:spLocks noGrp="1"/>
          </p:cNvSpPr>
          <p:nvPr>
            <p:ph type="sldNum" idx="31"/>
          </p:nvPr>
        </p:nvSpPr>
        <p:spPr/>
        <p:txBody>
          <a:bodyPr/>
          <a:p>
            <a:fld id="{084E9490-4F09-49F8-BB46-5CF885A22D6D}" type="slidenum">
              <a:t>&lt;#&gt;</a:t>
            </a:fld>
          </a:p>
        </p:txBody>
      </p:sp>
      <p:sp>
        <p:nvSpPr>
          <p:cNvPr id="4" name="PlaceHolder 3"/>
          <p:cNvSpPr>
            <a:spLocks noGrp="1"/>
          </p:cNvSpPr>
          <p:nvPr>
            <p:ph type="dt" idx="29"/>
          </p:nvPr>
        </p:nvSpPr>
        <p:spPr/>
        <p:txBody>
          <a:bodyPr/>
          <a:p>
            <a:r>
              <a:rPr lang="en-US"/>
              <a:t/>
            </a:r>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61"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30"/>
          </p:nvPr>
        </p:nvSpPr>
        <p:spPr/>
        <p:txBody>
          <a:bodyPr/>
          <a:p>
            <a:r>
              <a:t>Footer</a:t>
            </a:r>
          </a:p>
        </p:txBody>
      </p:sp>
      <p:sp>
        <p:nvSpPr>
          <p:cNvPr id="5" name="PlaceHolder 4"/>
          <p:cNvSpPr>
            <a:spLocks noGrp="1"/>
          </p:cNvSpPr>
          <p:nvPr>
            <p:ph type="sldNum" idx="31"/>
          </p:nvPr>
        </p:nvSpPr>
        <p:spPr/>
        <p:txBody>
          <a:bodyPr/>
          <a:p>
            <a:fld id="{A09B6BBD-A1C8-4119-BEDD-2CB8D9EF9A46}" type="slidenum">
              <a:t>&lt;#&gt;</a:t>
            </a:fld>
          </a:p>
        </p:txBody>
      </p:sp>
      <p:sp>
        <p:nvSpPr>
          <p:cNvPr id="6" name="PlaceHolder 5"/>
          <p:cNvSpPr>
            <a:spLocks noGrp="1"/>
          </p:cNvSpPr>
          <p:nvPr>
            <p:ph type="dt" idx="29"/>
          </p:nvPr>
        </p:nvSpPr>
        <p:spPr/>
        <p:txBody>
          <a:bodyPr/>
          <a:p>
            <a:r>
              <a:rPr lang="en-US"/>
              <a:t/>
            </a: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63"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30"/>
          </p:nvPr>
        </p:nvSpPr>
        <p:spPr/>
        <p:txBody>
          <a:bodyPr/>
          <a:p>
            <a:r>
              <a:t>Footer</a:t>
            </a:r>
          </a:p>
        </p:txBody>
      </p:sp>
      <p:sp>
        <p:nvSpPr>
          <p:cNvPr id="5" name="PlaceHolder 4"/>
          <p:cNvSpPr>
            <a:spLocks noGrp="1"/>
          </p:cNvSpPr>
          <p:nvPr>
            <p:ph type="sldNum" idx="31"/>
          </p:nvPr>
        </p:nvSpPr>
        <p:spPr/>
        <p:txBody>
          <a:bodyPr/>
          <a:p>
            <a:fld id="{898D0550-46CE-4FFD-B6E0-5848C77B56FA}" type="slidenum">
              <a:t>&lt;#&gt;</a:t>
            </a:fld>
          </a:p>
        </p:txBody>
      </p:sp>
      <p:sp>
        <p:nvSpPr>
          <p:cNvPr id="6" name="PlaceHolder 5"/>
          <p:cNvSpPr>
            <a:spLocks noGrp="1"/>
          </p:cNvSpPr>
          <p:nvPr>
            <p:ph type="dt" idx="29"/>
          </p:nvPr>
        </p:nvSpPr>
        <p:spPr/>
        <p:txBody>
          <a:bodyPr/>
          <a:p>
            <a:r>
              <a:rPr lang="en-US"/>
              <a:t/>
            </a: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65"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6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0"/>
          </p:nvPr>
        </p:nvSpPr>
        <p:spPr/>
        <p:txBody>
          <a:bodyPr/>
          <a:p>
            <a:r>
              <a:t>Footer</a:t>
            </a:r>
          </a:p>
        </p:txBody>
      </p:sp>
      <p:sp>
        <p:nvSpPr>
          <p:cNvPr id="6" name="PlaceHolder 5"/>
          <p:cNvSpPr>
            <a:spLocks noGrp="1"/>
          </p:cNvSpPr>
          <p:nvPr>
            <p:ph type="sldNum" idx="31"/>
          </p:nvPr>
        </p:nvSpPr>
        <p:spPr/>
        <p:txBody>
          <a:bodyPr/>
          <a:p>
            <a:fld id="{284642C7-4507-4E59-A341-7626271F4076}" type="slidenum">
              <a:t>&lt;#&gt;</a:t>
            </a:fld>
          </a:p>
        </p:txBody>
      </p:sp>
      <p:sp>
        <p:nvSpPr>
          <p:cNvPr id="7" name="PlaceHolder 6"/>
          <p:cNvSpPr>
            <a:spLocks noGrp="1"/>
          </p:cNvSpPr>
          <p:nvPr>
            <p:ph type="dt" idx="29"/>
          </p:nvPr>
        </p:nvSpPr>
        <p:spPr/>
        <p:txBody>
          <a:bodyPr/>
          <a:p>
            <a:r>
              <a:rPr lang="en-US"/>
              <a:t/>
            </a: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30"/>
          </p:nvPr>
        </p:nvSpPr>
        <p:spPr/>
        <p:txBody>
          <a:bodyPr/>
          <a:p>
            <a:r>
              <a:t>Footer</a:t>
            </a:r>
          </a:p>
        </p:txBody>
      </p:sp>
      <p:sp>
        <p:nvSpPr>
          <p:cNvPr id="4" name="PlaceHolder 3"/>
          <p:cNvSpPr>
            <a:spLocks noGrp="1"/>
          </p:cNvSpPr>
          <p:nvPr>
            <p:ph type="sldNum" idx="31"/>
          </p:nvPr>
        </p:nvSpPr>
        <p:spPr/>
        <p:txBody>
          <a:bodyPr/>
          <a:p>
            <a:fld id="{111D713D-2A08-4A20-87D0-2D5351EB86AD}" type="slidenum">
              <a:t>&lt;#&gt;</a:t>
            </a:fld>
          </a:p>
        </p:txBody>
      </p:sp>
      <p:sp>
        <p:nvSpPr>
          <p:cNvPr id="5" name="PlaceHolder 4"/>
          <p:cNvSpPr>
            <a:spLocks noGrp="1"/>
          </p:cNvSpPr>
          <p:nvPr>
            <p:ph type="dt" idx="29"/>
          </p:nvPr>
        </p:nvSpPr>
        <p:spPr/>
        <p:txBody>
          <a:bodyPr/>
          <a:p>
            <a:r>
              <a:rPr lang="en-US"/>
              <a:t/>
            </a: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68"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30"/>
          </p:nvPr>
        </p:nvSpPr>
        <p:spPr/>
        <p:txBody>
          <a:bodyPr/>
          <a:p>
            <a:r>
              <a:t>Footer</a:t>
            </a:r>
          </a:p>
        </p:txBody>
      </p:sp>
      <p:sp>
        <p:nvSpPr>
          <p:cNvPr id="4" name="PlaceHolder 3"/>
          <p:cNvSpPr>
            <a:spLocks noGrp="1"/>
          </p:cNvSpPr>
          <p:nvPr>
            <p:ph type="sldNum" idx="31"/>
          </p:nvPr>
        </p:nvSpPr>
        <p:spPr/>
        <p:txBody>
          <a:bodyPr/>
          <a:p>
            <a:fld id="{223BF59D-ECD1-4FF7-B979-F495E10267FD}" type="slidenum">
              <a:t>&lt;#&gt;</a:t>
            </a:fld>
          </a:p>
        </p:txBody>
      </p:sp>
      <p:sp>
        <p:nvSpPr>
          <p:cNvPr id="5" name="PlaceHolder 4"/>
          <p:cNvSpPr>
            <a:spLocks noGrp="1"/>
          </p:cNvSpPr>
          <p:nvPr>
            <p:ph type="dt" idx="29"/>
          </p:nvPr>
        </p:nvSpPr>
        <p:spPr/>
        <p:txBody>
          <a:bodyPr/>
          <a:p>
            <a:r>
              <a:rPr lang="en-US"/>
              <a:t/>
            </a: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7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7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7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0"/>
          </p:nvPr>
        </p:nvSpPr>
        <p:spPr/>
        <p:txBody>
          <a:bodyPr/>
          <a:p>
            <a:r>
              <a:t>Footer</a:t>
            </a:r>
          </a:p>
        </p:txBody>
      </p:sp>
      <p:sp>
        <p:nvSpPr>
          <p:cNvPr id="7" name="PlaceHolder 6"/>
          <p:cNvSpPr>
            <a:spLocks noGrp="1"/>
          </p:cNvSpPr>
          <p:nvPr>
            <p:ph type="sldNum" idx="31"/>
          </p:nvPr>
        </p:nvSpPr>
        <p:spPr/>
        <p:txBody>
          <a:bodyPr/>
          <a:p>
            <a:fld id="{E542F4CD-1A2C-4CA1-A122-BB66CE6B2BBF}" type="slidenum">
              <a:t>&lt;#&gt;</a:t>
            </a:fld>
          </a:p>
        </p:txBody>
      </p:sp>
      <p:sp>
        <p:nvSpPr>
          <p:cNvPr id="8" name="PlaceHolder 7"/>
          <p:cNvSpPr>
            <a:spLocks noGrp="1"/>
          </p:cNvSpPr>
          <p:nvPr>
            <p:ph type="dt" idx="29"/>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5"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4"/>
          </p:nvPr>
        </p:nvSpPr>
        <p:spPr/>
        <p:txBody>
          <a:bodyPr/>
          <a:p>
            <a:fld id="{6EBA6B16-3EBB-48C8-B73C-C791D5180357}" type="slidenum">
              <a:t>&lt;#&gt;</a:t>
            </a:fld>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74"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7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76"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0"/>
          </p:nvPr>
        </p:nvSpPr>
        <p:spPr/>
        <p:txBody>
          <a:bodyPr/>
          <a:p>
            <a:r>
              <a:t>Footer</a:t>
            </a:r>
          </a:p>
        </p:txBody>
      </p:sp>
      <p:sp>
        <p:nvSpPr>
          <p:cNvPr id="7" name="PlaceHolder 6"/>
          <p:cNvSpPr>
            <a:spLocks noGrp="1"/>
          </p:cNvSpPr>
          <p:nvPr>
            <p:ph type="sldNum" idx="31"/>
          </p:nvPr>
        </p:nvSpPr>
        <p:spPr/>
        <p:txBody>
          <a:bodyPr/>
          <a:p>
            <a:fld id="{2D97EC8D-BE2F-44D8-A437-D9891AEBD0C6}" type="slidenum">
              <a:t>&lt;#&gt;</a:t>
            </a:fld>
          </a:p>
        </p:txBody>
      </p:sp>
      <p:sp>
        <p:nvSpPr>
          <p:cNvPr id="8" name="PlaceHolder 7"/>
          <p:cNvSpPr>
            <a:spLocks noGrp="1"/>
          </p:cNvSpPr>
          <p:nvPr>
            <p:ph type="dt" idx="29"/>
          </p:nvPr>
        </p:nvSpPr>
        <p:spPr/>
        <p:txBody>
          <a:bodyPr/>
          <a:p>
            <a:r>
              <a:rPr lang="en-US"/>
              <a:t/>
            </a: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7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7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80"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0"/>
          </p:nvPr>
        </p:nvSpPr>
        <p:spPr/>
        <p:txBody>
          <a:bodyPr/>
          <a:p>
            <a:r>
              <a:t>Footer</a:t>
            </a:r>
          </a:p>
        </p:txBody>
      </p:sp>
      <p:sp>
        <p:nvSpPr>
          <p:cNvPr id="7" name="PlaceHolder 6"/>
          <p:cNvSpPr>
            <a:spLocks noGrp="1"/>
          </p:cNvSpPr>
          <p:nvPr>
            <p:ph type="sldNum" idx="31"/>
          </p:nvPr>
        </p:nvSpPr>
        <p:spPr/>
        <p:txBody>
          <a:bodyPr/>
          <a:p>
            <a:fld id="{D75FF8E3-C5E1-47C7-98A0-5BB286125D4D}" type="slidenum">
              <a:t>&lt;#&gt;</a:t>
            </a:fld>
          </a:p>
        </p:txBody>
      </p:sp>
      <p:sp>
        <p:nvSpPr>
          <p:cNvPr id="8" name="PlaceHolder 7"/>
          <p:cNvSpPr>
            <a:spLocks noGrp="1"/>
          </p:cNvSpPr>
          <p:nvPr>
            <p:ph type="dt" idx="29"/>
          </p:nvPr>
        </p:nvSpPr>
        <p:spPr/>
        <p:txBody>
          <a:bodyPr/>
          <a:p>
            <a:r>
              <a:rPr lang="en-US"/>
              <a:t/>
            </a: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82"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83"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0"/>
          </p:nvPr>
        </p:nvSpPr>
        <p:spPr/>
        <p:txBody>
          <a:bodyPr/>
          <a:p>
            <a:r>
              <a:t>Footer</a:t>
            </a:r>
          </a:p>
        </p:txBody>
      </p:sp>
      <p:sp>
        <p:nvSpPr>
          <p:cNvPr id="6" name="PlaceHolder 5"/>
          <p:cNvSpPr>
            <a:spLocks noGrp="1"/>
          </p:cNvSpPr>
          <p:nvPr>
            <p:ph type="sldNum" idx="31"/>
          </p:nvPr>
        </p:nvSpPr>
        <p:spPr/>
        <p:txBody>
          <a:bodyPr/>
          <a:p>
            <a:fld id="{57CDF80D-0D71-4745-96CF-7D76A013CFEA}" type="slidenum">
              <a:t>&lt;#&gt;</a:t>
            </a:fld>
          </a:p>
        </p:txBody>
      </p:sp>
      <p:sp>
        <p:nvSpPr>
          <p:cNvPr id="7" name="PlaceHolder 6"/>
          <p:cNvSpPr>
            <a:spLocks noGrp="1"/>
          </p:cNvSpPr>
          <p:nvPr>
            <p:ph type="dt" idx="29"/>
          </p:nvPr>
        </p:nvSpPr>
        <p:spPr/>
        <p:txBody>
          <a:bodyPr/>
          <a:p>
            <a:r>
              <a:rPr lang="en-US"/>
              <a:t/>
            </a: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8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8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8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88"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30"/>
          </p:nvPr>
        </p:nvSpPr>
        <p:spPr/>
        <p:txBody>
          <a:bodyPr/>
          <a:p>
            <a:r>
              <a:t>Footer</a:t>
            </a:r>
          </a:p>
        </p:txBody>
      </p:sp>
      <p:sp>
        <p:nvSpPr>
          <p:cNvPr id="8" name="PlaceHolder 7"/>
          <p:cNvSpPr>
            <a:spLocks noGrp="1"/>
          </p:cNvSpPr>
          <p:nvPr>
            <p:ph type="sldNum" idx="31"/>
          </p:nvPr>
        </p:nvSpPr>
        <p:spPr/>
        <p:txBody>
          <a:bodyPr/>
          <a:p>
            <a:fld id="{C23F4324-91E1-46D8-B4D3-ABB7414BC2A2}" type="slidenum">
              <a:t>&lt;#&gt;</a:t>
            </a:fld>
          </a:p>
        </p:txBody>
      </p:sp>
      <p:sp>
        <p:nvSpPr>
          <p:cNvPr id="9" name="PlaceHolder 8"/>
          <p:cNvSpPr>
            <a:spLocks noGrp="1"/>
          </p:cNvSpPr>
          <p:nvPr>
            <p:ph type="dt" idx="29"/>
          </p:nvPr>
        </p:nvSpPr>
        <p:spPr/>
        <p:txBody>
          <a:bodyPr/>
          <a:p>
            <a:r>
              <a:rPr lang="en-US"/>
              <a:t/>
            </a: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90"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91"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92"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93"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94"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95"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30"/>
          </p:nvPr>
        </p:nvSpPr>
        <p:spPr/>
        <p:txBody>
          <a:bodyPr/>
          <a:p>
            <a:r>
              <a:t>Footer</a:t>
            </a:r>
          </a:p>
        </p:txBody>
      </p:sp>
      <p:sp>
        <p:nvSpPr>
          <p:cNvPr id="10" name="PlaceHolder 9"/>
          <p:cNvSpPr>
            <a:spLocks noGrp="1"/>
          </p:cNvSpPr>
          <p:nvPr>
            <p:ph type="sldNum" idx="31"/>
          </p:nvPr>
        </p:nvSpPr>
        <p:spPr/>
        <p:txBody>
          <a:bodyPr/>
          <a:p>
            <a:fld id="{53C1B037-7DED-4633-9CDE-CA1472392920}" type="slidenum">
              <a:t>&lt;#&gt;</a:t>
            </a:fld>
          </a:p>
        </p:txBody>
      </p:sp>
      <p:sp>
        <p:nvSpPr>
          <p:cNvPr id="11" name="PlaceHolder 10"/>
          <p:cNvSpPr>
            <a:spLocks noGrp="1"/>
          </p:cNvSpPr>
          <p:nvPr>
            <p:ph type="dt" idx="29"/>
          </p:nvPr>
        </p:nvSpPr>
        <p:spPr/>
        <p:txBody>
          <a:bodyPr/>
          <a:p>
            <a:r>
              <a:rPr lang="en-US"/>
              <a:t/>
            </a: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3"/>
          </p:nvPr>
        </p:nvSpPr>
        <p:spPr/>
        <p:txBody>
          <a:bodyPr/>
          <a:p>
            <a:r>
              <a:t>Footer</a:t>
            </a:r>
          </a:p>
        </p:txBody>
      </p:sp>
      <p:sp>
        <p:nvSpPr>
          <p:cNvPr id="3" name="PlaceHolder 2"/>
          <p:cNvSpPr>
            <a:spLocks noGrp="1"/>
          </p:cNvSpPr>
          <p:nvPr>
            <p:ph type="sldNum" idx="34"/>
          </p:nvPr>
        </p:nvSpPr>
        <p:spPr/>
        <p:txBody>
          <a:bodyPr/>
          <a:p>
            <a:fld id="{7A5E0669-7AB1-40C2-AC53-52B5B0646CDF}" type="slidenum">
              <a:t>&lt;#&gt;</a:t>
            </a:fld>
          </a:p>
        </p:txBody>
      </p:sp>
      <p:sp>
        <p:nvSpPr>
          <p:cNvPr id="4" name="PlaceHolder 3"/>
          <p:cNvSpPr>
            <a:spLocks noGrp="1"/>
          </p:cNvSpPr>
          <p:nvPr>
            <p:ph type="dt" idx="32"/>
          </p:nvPr>
        </p:nvSpPr>
        <p:spPr/>
        <p:txBody>
          <a:bodyPr/>
          <a:p>
            <a:r>
              <a:rPr lang="en-US"/>
              <a:t/>
            </a:r>
          </a:p>
        </p:txBody>
      </p:sp>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03"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33"/>
          </p:nvPr>
        </p:nvSpPr>
        <p:spPr/>
        <p:txBody>
          <a:bodyPr/>
          <a:p>
            <a:r>
              <a:t>Footer</a:t>
            </a:r>
          </a:p>
        </p:txBody>
      </p:sp>
      <p:sp>
        <p:nvSpPr>
          <p:cNvPr id="5" name="PlaceHolder 4"/>
          <p:cNvSpPr>
            <a:spLocks noGrp="1"/>
          </p:cNvSpPr>
          <p:nvPr>
            <p:ph type="sldNum" idx="34"/>
          </p:nvPr>
        </p:nvSpPr>
        <p:spPr/>
        <p:txBody>
          <a:bodyPr/>
          <a:p>
            <a:fld id="{C54CC8C0-B8E5-4E29-9B4D-2353A6AB7852}" type="slidenum">
              <a:t>&lt;#&gt;</a:t>
            </a:fld>
          </a:p>
        </p:txBody>
      </p:sp>
      <p:sp>
        <p:nvSpPr>
          <p:cNvPr id="6" name="PlaceHolder 5"/>
          <p:cNvSpPr>
            <a:spLocks noGrp="1"/>
          </p:cNvSpPr>
          <p:nvPr>
            <p:ph type="dt" idx="32"/>
          </p:nvPr>
        </p:nvSpPr>
        <p:spPr/>
        <p:txBody>
          <a:bodyPr/>
          <a:p>
            <a:r>
              <a:rPr lang="en-US"/>
              <a:t/>
            </a: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05"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33"/>
          </p:nvPr>
        </p:nvSpPr>
        <p:spPr/>
        <p:txBody>
          <a:bodyPr/>
          <a:p>
            <a:r>
              <a:t>Footer</a:t>
            </a:r>
          </a:p>
        </p:txBody>
      </p:sp>
      <p:sp>
        <p:nvSpPr>
          <p:cNvPr id="5" name="PlaceHolder 4"/>
          <p:cNvSpPr>
            <a:spLocks noGrp="1"/>
          </p:cNvSpPr>
          <p:nvPr>
            <p:ph type="sldNum" idx="34"/>
          </p:nvPr>
        </p:nvSpPr>
        <p:spPr/>
        <p:txBody>
          <a:bodyPr/>
          <a:p>
            <a:fld id="{6851A160-073B-43AB-BC89-3C89BE17C396}" type="slidenum">
              <a:t>&lt;#&gt;</a:t>
            </a:fld>
          </a:p>
        </p:txBody>
      </p:sp>
      <p:sp>
        <p:nvSpPr>
          <p:cNvPr id="6" name="PlaceHolder 5"/>
          <p:cNvSpPr>
            <a:spLocks noGrp="1"/>
          </p:cNvSpPr>
          <p:nvPr>
            <p:ph type="dt" idx="32"/>
          </p:nvPr>
        </p:nvSpPr>
        <p:spPr/>
        <p:txBody>
          <a:bodyPr/>
          <a:p>
            <a:r>
              <a:rPr lang="en-US"/>
              <a:t/>
            </a: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07"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0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3"/>
          </p:nvPr>
        </p:nvSpPr>
        <p:spPr/>
        <p:txBody>
          <a:bodyPr/>
          <a:p>
            <a:r>
              <a:t>Footer</a:t>
            </a:r>
          </a:p>
        </p:txBody>
      </p:sp>
      <p:sp>
        <p:nvSpPr>
          <p:cNvPr id="6" name="PlaceHolder 5"/>
          <p:cNvSpPr>
            <a:spLocks noGrp="1"/>
          </p:cNvSpPr>
          <p:nvPr>
            <p:ph type="sldNum" idx="34"/>
          </p:nvPr>
        </p:nvSpPr>
        <p:spPr/>
        <p:txBody>
          <a:bodyPr/>
          <a:p>
            <a:fld id="{556F780A-624F-45F9-89E9-B57C7E0B20E0}" type="slidenum">
              <a:t>&lt;#&gt;</a:t>
            </a:fld>
          </a:p>
        </p:txBody>
      </p:sp>
      <p:sp>
        <p:nvSpPr>
          <p:cNvPr id="7" name="PlaceHolder 6"/>
          <p:cNvSpPr>
            <a:spLocks noGrp="1"/>
          </p:cNvSpPr>
          <p:nvPr>
            <p:ph type="dt" idx="32"/>
          </p:nvPr>
        </p:nvSpPr>
        <p:spPr/>
        <p:txBody>
          <a:bodyPr/>
          <a:p>
            <a:r>
              <a:rPr lang="en-US"/>
              <a:t/>
            </a: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33"/>
          </p:nvPr>
        </p:nvSpPr>
        <p:spPr/>
        <p:txBody>
          <a:bodyPr/>
          <a:p>
            <a:r>
              <a:t>Footer</a:t>
            </a:r>
          </a:p>
        </p:txBody>
      </p:sp>
      <p:sp>
        <p:nvSpPr>
          <p:cNvPr id="4" name="PlaceHolder 3"/>
          <p:cNvSpPr>
            <a:spLocks noGrp="1"/>
          </p:cNvSpPr>
          <p:nvPr>
            <p:ph type="sldNum" idx="34"/>
          </p:nvPr>
        </p:nvSpPr>
        <p:spPr/>
        <p:txBody>
          <a:bodyPr/>
          <a:p>
            <a:fld id="{1EC86DBA-E78B-43EC-9AF1-CC67E717EFB8}" type="slidenum">
              <a:t>&lt;#&gt;</a:t>
            </a:fld>
          </a:p>
        </p:txBody>
      </p:sp>
      <p:sp>
        <p:nvSpPr>
          <p:cNvPr id="5" name="PlaceHolder 4"/>
          <p:cNvSpPr>
            <a:spLocks noGrp="1"/>
          </p:cNvSpPr>
          <p:nvPr>
            <p:ph type="dt" idx="32"/>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7"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sldNum" idx="4"/>
          </p:nvPr>
        </p:nvSpPr>
        <p:spPr/>
        <p:txBody>
          <a:bodyPr/>
          <a:p>
            <a:fld id="{EAF870D4-1452-41A4-A9DC-4BCC12506227}" type="slidenum">
              <a:t>&lt;#&gt;</a:t>
            </a:fld>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10"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33"/>
          </p:nvPr>
        </p:nvSpPr>
        <p:spPr/>
        <p:txBody>
          <a:bodyPr/>
          <a:p>
            <a:r>
              <a:t>Footer</a:t>
            </a:r>
          </a:p>
        </p:txBody>
      </p:sp>
      <p:sp>
        <p:nvSpPr>
          <p:cNvPr id="4" name="PlaceHolder 3"/>
          <p:cNvSpPr>
            <a:spLocks noGrp="1"/>
          </p:cNvSpPr>
          <p:nvPr>
            <p:ph type="sldNum" idx="34"/>
          </p:nvPr>
        </p:nvSpPr>
        <p:spPr/>
        <p:txBody>
          <a:bodyPr/>
          <a:p>
            <a:fld id="{1B9A5F54-8B7D-413B-BC3A-95A5162202E4}" type="slidenum">
              <a:t>&lt;#&gt;</a:t>
            </a:fld>
          </a:p>
        </p:txBody>
      </p:sp>
      <p:sp>
        <p:nvSpPr>
          <p:cNvPr id="5" name="PlaceHolder 4"/>
          <p:cNvSpPr>
            <a:spLocks noGrp="1"/>
          </p:cNvSpPr>
          <p:nvPr>
            <p:ph type="dt" idx="32"/>
          </p:nvPr>
        </p:nvSpPr>
        <p:spPr/>
        <p:txBody>
          <a:bodyPr/>
          <a:p>
            <a:r>
              <a:rPr lang="en-US"/>
              <a:t/>
            </a: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1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1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1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3"/>
          </p:nvPr>
        </p:nvSpPr>
        <p:spPr/>
        <p:txBody>
          <a:bodyPr/>
          <a:p>
            <a:r>
              <a:t>Footer</a:t>
            </a:r>
          </a:p>
        </p:txBody>
      </p:sp>
      <p:sp>
        <p:nvSpPr>
          <p:cNvPr id="7" name="PlaceHolder 6"/>
          <p:cNvSpPr>
            <a:spLocks noGrp="1"/>
          </p:cNvSpPr>
          <p:nvPr>
            <p:ph type="sldNum" idx="34"/>
          </p:nvPr>
        </p:nvSpPr>
        <p:spPr/>
        <p:txBody>
          <a:bodyPr/>
          <a:p>
            <a:fld id="{DE80CEA7-A70E-407D-9065-EB3642D6AFE5}" type="slidenum">
              <a:t>&lt;#&gt;</a:t>
            </a:fld>
          </a:p>
        </p:txBody>
      </p:sp>
      <p:sp>
        <p:nvSpPr>
          <p:cNvPr id="8" name="PlaceHolder 7"/>
          <p:cNvSpPr>
            <a:spLocks noGrp="1"/>
          </p:cNvSpPr>
          <p:nvPr>
            <p:ph type="dt" idx="32"/>
          </p:nvPr>
        </p:nvSpPr>
        <p:spPr/>
        <p:txBody>
          <a:bodyPr/>
          <a:p>
            <a:r>
              <a:rPr lang="en-US"/>
              <a:t/>
            </a: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16"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1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18"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3"/>
          </p:nvPr>
        </p:nvSpPr>
        <p:spPr/>
        <p:txBody>
          <a:bodyPr/>
          <a:p>
            <a:r>
              <a:t>Footer</a:t>
            </a:r>
          </a:p>
        </p:txBody>
      </p:sp>
      <p:sp>
        <p:nvSpPr>
          <p:cNvPr id="7" name="PlaceHolder 6"/>
          <p:cNvSpPr>
            <a:spLocks noGrp="1"/>
          </p:cNvSpPr>
          <p:nvPr>
            <p:ph type="sldNum" idx="34"/>
          </p:nvPr>
        </p:nvSpPr>
        <p:spPr/>
        <p:txBody>
          <a:bodyPr/>
          <a:p>
            <a:fld id="{6DD38341-D751-43EB-B404-B200DB4B1669}" type="slidenum">
              <a:t>&lt;#&gt;</a:t>
            </a:fld>
          </a:p>
        </p:txBody>
      </p:sp>
      <p:sp>
        <p:nvSpPr>
          <p:cNvPr id="8" name="PlaceHolder 7"/>
          <p:cNvSpPr>
            <a:spLocks noGrp="1"/>
          </p:cNvSpPr>
          <p:nvPr>
            <p:ph type="dt" idx="32"/>
          </p:nvPr>
        </p:nvSpPr>
        <p:spPr/>
        <p:txBody>
          <a:bodyPr/>
          <a:p>
            <a:r>
              <a:rPr lang="en-US"/>
              <a:t/>
            </a: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2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2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22"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3"/>
          </p:nvPr>
        </p:nvSpPr>
        <p:spPr/>
        <p:txBody>
          <a:bodyPr/>
          <a:p>
            <a:r>
              <a:t>Footer</a:t>
            </a:r>
          </a:p>
        </p:txBody>
      </p:sp>
      <p:sp>
        <p:nvSpPr>
          <p:cNvPr id="7" name="PlaceHolder 6"/>
          <p:cNvSpPr>
            <a:spLocks noGrp="1"/>
          </p:cNvSpPr>
          <p:nvPr>
            <p:ph type="sldNum" idx="34"/>
          </p:nvPr>
        </p:nvSpPr>
        <p:spPr/>
        <p:txBody>
          <a:bodyPr/>
          <a:p>
            <a:fld id="{D55431E5-9E20-4846-B185-3E4830D84567}" type="slidenum">
              <a:t>&lt;#&gt;</a:t>
            </a:fld>
          </a:p>
        </p:txBody>
      </p:sp>
      <p:sp>
        <p:nvSpPr>
          <p:cNvPr id="8" name="PlaceHolder 7"/>
          <p:cNvSpPr>
            <a:spLocks noGrp="1"/>
          </p:cNvSpPr>
          <p:nvPr>
            <p:ph type="dt" idx="32"/>
          </p:nvPr>
        </p:nvSpPr>
        <p:spPr/>
        <p:txBody>
          <a:bodyPr/>
          <a:p>
            <a:r>
              <a:rPr lang="en-US"/>
              <a:t/>
            </a: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24"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25"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3"/>
          </p:nvPr>
        </p:nvSpPr>
        <p:spPr/>
        <p:txBody>
          <a:bodyPr/>
          <a:p>
            <a:r>
              <a:t>Footer</a:t>
            </a:r>
          </a:p>
        </p:txBody>
      </p:sp>
      <p:sp>
        <p:nvSpPr>
          <p:cNvPr id="6" name="PlaceHolder 5"/>
          <p:cNvSpPr>
            <a:spLocks noGrp="1"/>
          </p:cNvSpPr>
          <p:nvPr>
            <p:ph type="sldNum" idx="34"/>
          </p:nvPr>
        </p:nvSpPr>
        <p:spPr/>
        <p:txBody>
          <a:bodyPr/>
          <a:p>
            <a:fld id="{538C71EE-8F44-425A-BAE1-8D540F8FA0BE}" type="slidenum">
              <a:t>&lt;#&gt;</a:t>
            </a:fld>
          </a:p>
        </p:txBody>
      </p:sp>
      <p:sp>
        <p:nvSpPr>
          <p:cNvPr id="7" name="PlaceHolder 6"/>
          <p:cNvSpPr>
            <a:spLocks noGrp="1"/>
          </p:cNvSpPr>
          <p:nvPr>
            <p:ph type="dt" idx="32"/>
          </p:nvPr>
        </p:nvSpPr>
        <p:spPr/>
        <p:txBody>
          <a:bodyPr/>
          <a:p>
            <a:r>
              <a:rPr lang="en-US"/>
              <a:t/>
            </a: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2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2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2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0"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33"/>
          </p:nvPr>
        </p:nvSpPr>
        <p:spPr/>
        <p:txBody>
          <a:bodyPr/>
          <a:p>
            <a:r>
              <a:t>Footer</a:t>
            </a:r>
          </a:p>
        </p:txBody>
      </p:sp>
      <p:sp>
        <p:nvSpPr>
          <p:cNvPr id="8" name="PlaceHolder 7"/>
          <p:cNvSpPr>
            <a:spLocks noGrp="1"/>
          </p:cNvSpPr>
          <p:nvPr>
            <p:ph type="sldNum" idx="34"/>
          </p:nvPr>
        </p:nvSpPr>
        <p:spPr/>
        <p:txBody>
          <a:bodyPr/>
          <a:p>
            <a:fld id="{D36A1F39-5124-4E0A-ADD5-0DC0E3D3128F}" type="slidenum">
              <a:t>&lt;#&gt;</a:t>
            </a:fld>
          </a:p>
        </p:txBody>
      </p:sp>
      <p:sp>
        <p:nvSpPr>
          <p:cNvPr id="9" name="PlaceHolder 8"/>
          <p:cNvSpPr>
            <a:spLocks noGrp="1"/>
          </p:cNvSpPr>
          <p:nvPr>
            <p:ph type="dt" idx="32"/>
          </p:nvPr>
        </p:nvSpPr>
        <p:spPr/>
        <p:txBody>
          <a:bodyPr/>
          <a:p>
            <a:r>
              <a:rPr lang="en-US"/>
              <a:t/>
            </a: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32"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3"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4"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5"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6"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37"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33"/>
          </p:nvPr>
        </p:nvSpPr>
        <p:spPr/>
        <p:txBody>
          <a:bodyPr/>
          <a:p>
            <a:r>
              <a:t>Footer</a:t>
            </a:r>
          </a:p>
        </p:txBody>
      </p:sp>
      <p:sp>
        <p:nvSpPr>
          <p:cNvPr id="10" name="PlaceHolder 9"/>
          <p:cNvSpPr>
            <a:spLocks noGrp="1"/>
          </p:cNvSpPr>
          <p:nvPr>
            <p:ph type="sldNum" idx="34"/>
          </p:nvPr>
        </p:nvSpPr>
        <p:spPr/>
        <p:txBody>
          <a:bodyPr/>
          <a:p>
            <a:fld id="{F9C81A61-3697-4CF3-9CFA-C304588E515C}" type="slidenum">
              <a:t>&lt;#&gt;</a:t>
            </a:fld>
          </a:p>
        </p:txBody>
      </p:sp>
      <p:sp>
        <p:nvSpPr>
          <p:cNvPr id="11" name="PlaceHolder 10"/>
          <p:cNvSpPr>
            <a:spLocks noGrp="1"/>
          </p:cNvSpPr>
          <p:nvPr>
            <p:ph type="dt" idx="32"/>
          </p:nvPr>
        </p:nvSpPr>
        <p:spPr/>
        <p:txBody>
          <a:bodyPr/>
          <a:p>
            <a:r>
              <a:rPr lang="en-US"/>
              <a:t/>
            </a:r>
          </a:p>
        </p:txBody>
      </p:sp>
    </p:spTree>
  </p:cSld>
</p:sldLayout>
</file>

<file path=ppt/slideLayouts/slideLayout1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6"/>
          </p:nvPr>
        </p:nvSpPr>
        <p:spPr/>
        <p:txBody>
          <a:bodyPr/>
          <a:p>
            <a:r>
              <a:t>Footer</a:t>
            </a:r>
          </a:p>
        </p:txBody>
      </p:sp>
      <p:sp>
        <p:nvSpPr>
          <p:cNvPr id="3" name="PlaceHolder 2"/>
          <p:cNvSpPr>
            <a:spLocks noGrp="1"/>
          </p:cNvSpPr>
          <p:nvPr>
            <p:ph type="sldNum" idx="37"/>
          </p:nvPr>
        </p:nvSpPr>
        <p:spPr/>
        <p:txBody>
          <a:bodyPr/>
          <a:p>
            <a:fld id="{40B648D9-AE81-498D-AA69-777044347619}" type="slidenum">
              <a:t>&lt;#&gt;</a:t>
            </a:fld>
          </a:p>
        </p:txBody>
      </p:sp>
      <p:sp>
        <p:nvSpPr>
          <p:cNvPr id="4" name="PlaceHolder 3"/>
          <p:cNvSpPr>
            <a:spLocks noGrp="1"/>
          </p:cNvSpPr>
          <p:nvPr>
            <p:ph type="dt" idx="35"/>
          </p:nvPr>
        </p:nvSpPr>
        <p:spPr/>
        <p:txBody>
          <a:bodyPr/>
          <a:p>
            <a:r>
              <a:rPr lang="en-US"/>
              <a:t/>
            </a:r>
          </a:p>
        </p:txBody>
      </p:sp>
    </p:spTree>
  </p:cSld>
</p:sldLayout>
</file>

<file path=ppt/slideLayouts/slideLayout1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45"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36"/>
          </p:nvPr>
        </p:nvSpPr>
        <p:spPr/>
        <p:txBody>
          <a:bodyPr/>
          <a:p>
            <a:r>
              <a:t>Footer</a:t>
            </a:r>
          </a:p>
        </p:txBody>
      </p:sp>
      <p:sp>
        <p:nvSpPr>
          <p:cNvPr id="5" name="PlaceHolder 4"/>
          <p:cNvSpPr>
            <a:spLocks noGrp="1"/>
          </p:cNvSpPr>
          <p:nvPr>
            <p:ph type="sldNum" idx="37"/>
          </p:nvPr>
        </p:nvSpPr>
        <p:spPr/>
        <p:txBody>
          <a:bodyPr/>
          <a:p>
            <a:fld id="{061823F6-441E-4C11-BDBE-EDE1FB4D5154}" type="slidenum">
              <a:t>&lt;#&gt;</a:t>
            </a:fld>
          </a:p>
        </p:txBody>
      </p:sp>
      <p:sp>
        <p:nvSpPr>
          <p:cNvPr id="6" name="PlaceHolder 5"/>
          <p:cNvSpPr>
            <a:spLocks noGrp="1"/>
          </p:cNvSpPr>
          <p:nvPr>
            <p:ph type="dt" idx="35"/>
          </p:nvPr>
        </p:nvSpPr>
        <p:spPr/>
        <p:txBody>
          <a:bodyPr/>
          <a:p>
            <a:r>
              <a:rPr lang="en-US"/>
              <a:t/>
            </a:r>
          </a:p>
        </p:txBody>
      </p:sp>
    </p:spTree>
  </p:cSld>
</p:sldLayout>
</file>

<file path=ppt/slideLayouts/slideLayout1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4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47"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36"/>
          </p:nvPr>
        </p:nvSpPr>
        <p:spPr/>
        <p:txBody>
          <a:bodyPr/>
          <a:p>
            <a:r>
              <a:t>Footer</a:t>
            </a:r>
          </a:p>
        </p:txBody>
      </p:sp>
      <p:sp>
        <p:nvSpPr>
          <p:cNvPr id="5" name="PlaceHolder 4"/>
          <p:cNvSpPr>
            <a:spLocks noGrp="1"/>
          </p:cNvSpPr>
          <p:nvPr>
            <p:ph type="sldNum" idx="37"/>
          </p:nvPr>
        </p:nvSpPr>
        <p:spPr/>
        <p:txBody>
          <a:bodyPr/>
          <a:p>
            <a:fld id="{B1F15D65-6B00-4E33-ADA9-0E85B0D99640}" type="slidenum">
              <a:t>&lt;#&gt;</a:t>
            </a:fld>
          </a:p>
        </p:txBody>
      </p:sp>
      <p:sp>
        <p:nvSpPr>
          <p:cNvPr id="6" name="PlaceHolder 5"/>
          <p:cNvSpPr>
            <a:spLocks noGrp="1"/>
          </p:cNvSpPr>
          <p:nvPr>
            <p:ph type="dt" idx="35"/>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4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0"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4"/>
          </p:nvPr>
        </p:nvSpPr>
        <p:spPr/>
        <p:txBody>
          <a:bodyPr/>
          <a:p>
            <a:fld id="{EED704DB-08E0-4619-A41B-30CED0141BBE}" type="slidenum">
              <a:t>&lt;#&gt;</a:t>
            </a:fld>
          </a:p>
        </p:txBody>
      </p:sp>
    </p:spTree>
  </p:cSld>
</p:sldLayout>
</file>

<file path=ppt/slideLayouts/slideLayout1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4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50"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6"/>
          </p:nvPr>
        </p:nvSpPr>
        <p:spPr/>
        <p:txBody>
          <a:bodyPr/>
          <a:p>
            <a:r>
              <a:t>Footer</a:t>
            </a:r>
          </a:p>
        </p:txBody>
      </p:sp>
      <p:sp>
        <p:nvSpPr>
          <p:cNvPr id="6" name="PlaceHolder 5"/>
          <p:cNvSpPr>
            <a:spLocks noGrp="1"/>
          </p:cNvSpPr>
          <p:nvPr>
            <p:ph type="sldNum" idx="37"/>
          </p:nvPr>
        </p:nvSpPr>
        <p:spPr/>
        <p:txBody>
          <a:bodyPr/>
          <a:p>
            <a:fld id="{70D28E72-CC98-42D6-B9FB-0362E9C80C9B}" type="slidenum">
              <a:t>&lt;#&gt;</a:t>
            </a:fld>
          </a:p>
        </p:txBody>
      </p:sp>
      <p:sp>
        <p:nvSpPr>
          <p:cNvPr id="7" name="PlaceHolder 6"/>
          <p:cNvSpPr>
            <a:spLocks noGrp="1"/>
          </p:cNvSpPr>
          <p:nvPr>
            <p:ph type="dt" idx="35"/>
          </p:nvPr>
        </p:nvSpPr>
        <p:spPr/>
        <p:txBody>
          <a:bodyPr/>
          <a:p>
            <a:r>
              <a:rPr lang="en-US"/>
              <a:t/>
            </a:r>
          </a:p>
        </p:txBody>
      </p:sp>
    </p:spTree>
  </p:cSld>
</p:sldLayout>
</file>

<file path=ppt/slideLayouts/slideLayout1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36"/>
          </p:nvPr>
        </p:nvSpPr>
        <p:spPr/>
        <p:txBody>
          <a:bodyPr/>
          <a:p>
            <a:r>
              <a:t>Footer</a:t>
            </a:r>
          </a:p>
        </p:txBody>
      </p:sp>
      <p:sp>
        <p:nvSpPr>
          <p:cNvPr id="4" name="PlaceHolder 3"/>
          <p:cNvSpPr>
            <a:spLocks noGrp="1"/>
          </p:cNvSpPr>
          <p:nvPr>
            <p:ph type="sldNum" idx="37"/>
          </p:nvPr>
        </p:nvSpPr>
        <p:spPr/>
        <p:txBody>
          <a:bodyPr/>
          <a:p>
            <a:fld id="{7B3330EA-CB5E-497B-B991-6D1AD15644E5}" type="slidenum">
              <a:t>&lt;#&gt;</a:t>
            </a:fld>
          </a:p>
        </p:txBody>
      </p:sp>
      <p:sp>
        <p:nvSpPr>
          <p:cNvPr id="5" name="PlaceHolder 4"/>
          <p:cNvSpPr>
            <a:spLocks noGrp="1"/>
          </p:cNvSpPr>
          <p:nvPr>
            <p:ph type="dt" idx="35"/>
          </p:nvPr>
        </p:nvSpPr>
        <p:spPr/>
        <p:txBody>
          <a:bodyPr/>
          <a:p>
            <a:r>
              <a:rPr lang="en-US"/>
              <a:t/>
            </a:r>
          </a:p>
        </p:txBody>
      </p:sp>
    </p:spTree>
  </p:cSld>
</p:sldLayout>
</file>

<file path=ppt/slideLayouts/slideLayout1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2"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36"/>
          </p:nvPr>
        </p:nvSpPr>
        <p:spPr/>
        <p:txBody>
          <a:bodyPr/>
          <a:p>
            <a:r>
              <a:t>Footer</a:t>
            </a:r>
          </a:p>
        </p:txBody>
      </p:sp>
      <p:sp>
        <p:nvSpPr>
          <p:cNvPr id="4" name="PlaceHolder 3"/>
          <p:cNvSpPr>
            <a:spLocks noGrp="1"/>
          </p:cNvSpPr>
          <p:nvPr>
            <p:ph type="sldNum" idx="37"/>
          </p:nvPr>
        </p:nvSpPr>
        <p:spPr/>
        <p:txBody>
          <a:bodyPr/>
          <a:p>
            <a:fld id="{C6B3538F-309A-4814-B88A-52F5AC10D80E}" type="slidenum">
              <a:t>&lt;#&gt;</a:t>
            </a:fld>
          </a:p>
        </p:txBody>
      </p:sp>
      <p:sp>
        <p:nvSpPr>
          <p:cNvPr id="5" name="PlaceHolder 4"/>
          <p:cNvSpPr>
            <a:spLocks noGrp="1"/>
          </p:cNvSpPr>
          <p:nvPr>
            <p:ph type="dt" idx="35"/>
          </p:nvPr>
        </p:nvSpPr>
        <p:spPr/>
        <p:txBody>
          <a:bodyPr/>
          <a:p>
            <a:r>
              <a:rPr lang="en-US"/>
              <a:t/>
            </a:r>
          </a:p>
        </p:txBody>
      </p:sp>
    </p:spTree>
  </p:cSld>
</p:sldLayout>
</file>

<file path=ppt/slideLayouts/slideLayout1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5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55"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56"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6"/>
          </p:nvPr>
        </p:nvSpPr>
        <p:spPr/>
        <p:txBody>
          <a:bodyPr/>
          <a:p>
            <a:r>
              <a:t>Footer</a:t>
            </a:r>
          </a:p>
        </p:txBody>
      </p:sp>
      <p:sp>
        <p:nvSpPr>
          <p:cNvPr id="7" name="PlaceHolder 6"/>
          <p:cNvSpPr>
            <a:spLocks noGrp="1"/>
          </p:cNvSpPr>
          <p:nvPr>
            <p:ph type="sldNum" idx="37"/>
          </p:nvPr>
        </p:nvSpPr>
        <p:spPr/>
        <p:txBody>
          <a:bodyPr/>
          <a:p>
            <a:fld id="{FDA692B4-9AF7-4BC8-A97A-770890B97589}" type="slidenum">
              <a:t>&lt;#&gt;</a:t>
            </a:fld>
          </a:p>
        </p:txBody>
      </p:sp>
      <p:sp>
        <p:nvSpPr>
          <p:cNvPr id="8" name="PlaceHolder 7"/>
          <p:cNvSpPr>
            <a:spLocks noGrp="1"/>
          </p:cNvSpPr>
          <p:nvPr>
            <p:ph type="dt" idx="35"/>
          </p:nvPr>
        </p:nvSpPr>
        <p:spPr/>
        <p:txBody>
          <a:bodyPr/>
          <a:p>
            <a:r>
              <a:rPr lang="en-US"/>
              <a:t/>
            </a:r>
          </a:p>
        </p:txBody>
      </p:sp>
    </p:spTree>
  </p:cSld>
</p:sldLayout>
</file>

<file path=ppt/slideLayouts/slideLayout1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58"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5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60"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6"/>
          </p:nvPr>
        </p:nvSpPr>
        <p:spPr/>
        <p:txBody>
          <a:bodyPr/>
          <a:p>
            <a:r>
              <a:t>Footer</a:t>
            </a:r>
          </a:p>
        </p:txBody>
      </p:sp>
      <p:sp>
        <p:nvSpPr>
          <p:cNvPr id="7" name="PlaceHolder 6"/>
          <p:cNvSpPr>
            <a:spLocks noGrp="1"/>
          </p:cNvSpPr>
          <p:nvPr>
            <p:ph type="sldNum" idx="37"/>
          </p:nvPr>
        </p:nvSpPr>
        <p:spPr/>
        <p:txBody>
          <a:bodyPr/>
          <a:p>
            <a:fld id="{544FD194-5010-4815-8843-2FF8CD3B3B38}" type="slidenum">
              <a:t>&lt;#&gt;</a:t>
            </a:fld>
          </a:p>
        </p:txBody>
      </p:sp>
      <p:sp>
        <p:nvSpPr>
          <p:cNvPr id="8" name="PlaceHolder 7"/>
          <p:cNvSpPr>
            <a:spLocks noGrp="1"/>
          </p:cNvSpPr>
          <p:nvPr>
            <p:ph type="dt" idx="35"/>
          </p:nvPr>
        </p:nvSpPr>
        <p:spPr/>
        <p:txBody>
          <a:bodyPr/>
          <a:p>
            <a:r>
              <a:rPr lang="en-US"/>
              <a:t/>
            </a:r>
          </a:p>
        </p:txBody>
      </p:sp>
    </p:spTree>
  </p:cSld>
</p:sldLayout>
</file>

<file path=ppt/slideLayouts/slideLayout1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6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6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64"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6"/>
          </p:nvPr>
        </p:nvSpPr>
        <p:spPr/>
        <p:txBody>
          <a:bodyPr/>
          <a:p>
            <a:r>
              <a:t>Footer</a:t>
            </a:r>
          </a:p>
        </p:txBody>
      </p:sp>
      <p:sp>
        <p:nvSpPr>
          <p:cNvPr id="7" name="PlaceHolder 6"/>
          <p:cNvSpPr>
            <a:spLocks noGrp="1"/>
          </p:cNvSpPr>
          <p:nvPr>
            <p:ph type="sldNum" idx="37"/>
          </p:nvPr>
        </p:nvSpPr>
        <p:spPr/>
        <p:txBody>
          <a:bodyPr/>
          <a:p>
            <a:fld id="{D556E700-9332-4633-A30E-4EDF99DEA820}" type="slidenum">
              <a:t>&lt;#&gt;</a:t>
            </a:fld>
          </a:p>
        </p:txBody>
      </p:sp>
      <p:sp>
        <p:nvSpPr>
          <p:cNvPr id="8" name="PlaceHolder 7"/>
          <p:cNvSpPr>
            <a:spLocks noGrp="1"/>
          </p:cNvSpPr>
          <p:nvPr>
            <p:ph type="dt" idx="35"/>
          </p:nvPr>
        </p:nvSpPr>
        <p:spPr/>
        <p:txBody>
          <a:bodyPr/>
          <a:p>
            <a:r>
              <a:rPr lang="en-US"/>
              <a:t/>
            </a:r>
          </a:p>
        </p:txBody>
      </p:sp>
    </p:spTree>
  </p:cSld>
</p:sldLayout>
</file>

<file path=ppt/slideLayouts/slideLayout1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66"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67"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6"/>
          </p:nvPr>
        </p:nvSpPr>
        <p:spPr/>
        <p:txBody>
          <a:bodyPr/>
          <a:p>
            <a:r>
              <a:t>Footer</a:t>
            </a:r>
          </a:p>
        </p:txBody>
      </p:sp>
      <p:sp>
        <p:nvSpPr>
          <p:cNvPr id="6" name="PlaceHolder 5"/>
          <p:cNvSpPr>
            <a:spLocks noGrp="1"/>
          </p:cNvSpPr>
          <p:nvPr>
            <p:ph type="sldNum" idx="37"/>
          </p:nvPr>
        </p:nvSpPr>
        <p:spPr/>
        <p:txBody>
          <a:bodyPr/>
          <a:p>
            <a:fld id="{D69EA634-6340-4DBB-A03D-D7A4DEB6A8B7}" type="slidenum">
              <a:t>&lt;#&gt;</a:t>
            </a:fld>
          </a:p>
        </p:txBody>
      </p:sp>
      <p:sp>
        <p:nvSpPr>
          <p:cNvPr id="7" name="PlaceHolder 6"/>
          <p:cNvSpPr>
            <a:spLocks noGrp="1"/>
          </p:cNvSpPr>
          <p:nvPr>
            <p:ph type="dt" idx="35"/>
          </p:nvPr>
        </p:nvSpPr>
        <p:spPr/>
        <p:txBody>
          <a:bodyPr/>
          <a:p>
            <a:r>
              <a:rPr lang="en-US"/>
              <a:t/>
            </a:r>
          </a:p>
        </p:txBody>
      </p:sp>
    </p:spTree>
  </p:cSld>
</p:sldLayout>
</file>

<file path=ppt/slideLayouts/slideLayout1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6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1"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2"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36"/>
          </p:nvPr>
        </p:nvSpPr>
        <p:spPr/>
        <p:txBody>
          <a:bodyPr/>
          <a:p>
            <a:r>
              <a:t>Footer</a:t>
            </a:r>
          </a:p>
        </p:txBody>
      </p:sp>
      <p:sp>
        <p:nvSpPr>
          <p:cNvPr id="8" name="PlaceHolder 7"/>
          <p:cNvSpPr>
            <a:spLocks noGrp="1"/>
          </p:cNvSpPr>
          <p:nvPr>
            <p:ph type="sldNum" idx="37"/>
          </p:nvPr>
        </p:nvSpPr>
        <p:spPr/>
        <p:txBody>
          <a:bodyPr/>
          <a:p>
            <a:fld id="{41278CA4-F0FA-40DC-9C84-FEC4636789D3}" type="slidenum">
              <a:t>&lt;#&gt;</a:t>
            </a:fld>
          </a:p>
        </p:txBody>
      </p:sp>
      <p:sp>
        <p:nvSpPr>
          <p:cNvPr id="9" name="PlaceHolder 8"/>
          <p:cNvSpPr>
            <a:spLocks noGrp="1"/>
          </p:cNvSpPr>
          <p:nvPr>
            <p:ph type="dt" idx="35"/>
          </p:nvPr>
        </p:nvSpPr>
        <p:spPr/>
        <p:txBody>
          <a:bodyPr/>
          <a:p>
            <a:r>
              <a:rPr lang="en-US"/>
              <a:t/>
            </a:r>
          </a:p>
        </p:txBody>
      </p:sp>
    </p:spTree>
  </p:cSld>
</p:sldLayout>
</file>

<file path=ppt/slideLayouts/slideLayout1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74"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5"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6"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7"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8"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79"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36"/>
          </p:nvPr>
        </p:nvSpPr>
        <p:spPr/>
        <p:txBody>
          <a:bodyPr/>
          <a:p>
            <a:r>
              <a:t>Footer</a:t>
            </a:r>
          </a:p>
        </p:txBody>
      </p:sp>
      <p:sp>
        <p:nvSpPr>
          <p:cNvPr id="10" name="PlaceHolder 9"/>
          <p:cNvSpPr>
            <a:spLocks noGrp="1"/>
          </p:cNvSpPr>
          <p:nvPr>
            <p:ph type="sldNum" idx="37"/>
          </p:nvPr>
        </p:nvSpPr>
        <p:spPr/>
        <p:txBody>
          <a:bodyPr/>
          <a:p>
            <a:fld id="{C5053B81-7C2B-4B73-9429-DCE97017DA0B}" type="slidenum">
              <a:t>&lt;#&gt;</a:t>
            </a:fld>
          </a:p>
        </p:txBody>
      </p:sp>
      <p:sp>
        <p:nvSpPr>
          <p:cNvPr id="11" name="PlaceHolder 10"/>
          <p:cNvSpPr>
            <a:spLocks noGrp="1"/>
          </p:cNvSpPr>
          <p:nvPr>
            <p:ph type="dt" idx="35"/>
          </p:nvPr>
        </p:nvSpPr>
        <p:spPr/>
        <p:txBody>
          <a:bodyPr/>
          <a:p>
            <a:r>
              <a:rPr lang="en-US"/>
              <a:t/>
            </a:r>
          </a:p>
        </p:txBody>
      </p:sp>
    </p:spTree>
  </p:cSld>
</p:sldLayout>
</file>

<file path=ppt/slideLayouts/slideLayout1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9"/>
          </p:nvPr>
        </p:nvSpPr>
        <p:spPr/>
        <p:txBody>
          <a:bodyPr/>
          <a:p>
            <a:r>
              <a:t>Footer</a:t>
            </a:r>
          </a:p>
        </p:txBody>
      </p:sp>
      <p:sp>
        <p:nvSpPr>
          <p:cNvPr id="3" name="PlaceHolder 2"/>
          <p:cNvSpPr>
            <a:spLocks noGrp="1"/>
          </p:cNvSpPr>
          <p:nvPr>
            <p:ph type="sldNum" idx="40"/>
          </p:nvPr>
        </p:nvSpPr>
        <p:spPr/>
        <p:txBody>
          <a:bodyPr/>
          <a:p>
            <a:fld id="{4FB993AE-13AF-4439-BC05-BB3F13A29454}" type="slidenum">
              <a:t>&lt;#&gt;</a:t>
            </a:fld>
          </a:p>
        </p:txBody>
      </p:sp>
      <p:sp>
        <p:nvSpPr>
          <p:cNvPr id="4" name="PlaceHolder 3"/>
          <p:cNvSpPr>
            <a:spLocks noGrp="1"/>
          </p:cNvSpPr>
          <p:nvPr>
            <p:ph type="dt" idx="38"/>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sldNum" idx="4"/>
          </p:nvPr>
        </p:nvSpPr>
        <p:spPr/>
        <p:txBody>
          <a:bodyPr/>
          <a:p>
            <a:fld id="{BCD10055-1159-4B7A-8101-8AA3EF111CED}" type="slidenum">
              <a:t>&lt;#&gt;</a:t>
            </a:fld>
          </a:p>
        </p:txBody>
      </p:sp>
    </p:spTree>
  </p:cSld>
</p:sldLayout>
</file>

<file path=ppt/slideLayouts/slideLayout1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87"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39"/>
          </p:nvPr>
        </p:nvSpPr>
        <p:spPr/>
        <p:txBody>
          <a:bodyPr/>
          <a:p>
            <a:r>
              <a:t>Footer</a:t>
            </a:r>
          </a:p>
        </p:txBody>
      </p:sp>
      <p:sp>
        <p:nvSpPr>
          <p:cNvPr id="5" name="PlaceHolder 4"/>
          <p:cNvSpPr>
            <a:spLocks noGrp="1"/>
          </p:cNvSpPr>
          <p:nvPr>
            <p:ph type="sldNum" idx="40"/>
          </p:nvPr>
        </p:nvSpPr>
        <p:spPr/>
        <p:txBody>
          <a:bodyPr/>
          <a:p>
            <a:fld id="{7BA6DC9C-CD32-4B72-A627-DC00743B6186}" type="slidenum">
              <a:t>&lt;#&gt;</a:t>
            </a:fld>
          </a:p>
        </p:txBody>
      </p:sp>
      <p:sp>
        <p:nvSpPr>
          <p:cNvPr id="6" name="PlaceHolder 5"/>
          <p:cNvSpPr>
            <a:spLocks noGrp="1"/>
          </p:cNvSpPr>
          <p:nvPr>
            <p:ph type="dt" idx="38"/>
          </p:nvPr>
        </p:nvSpPr>
        <p:spPr/>
        <p:txBody>
          <a:bodyPr/>
          <a:p>
            <a:r>
              <a:rPr lang="en-US"/>
              <a:t/>
            </a:r>
          </a:p>
        </p:txBody>
      </p:sp>
    </p:spTree>
  </p:cSld>
</p:sldLayout>
</file>

<file path=ppt/slideLayouts/slideLayout1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8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89"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39"/>
          </p:nvPr>
        </p:nvSpPr>
        <p:spPr/>
        <p:txBody>
          <a:bodyPr/>
          <a:p>
            <a:r>
              <a:t>Footer</a:t>
            </a:r>
          </a:p>
        </p:txBody>
      </p:sp>
      <p:sp>
        <p:nvSpPr>
          <p:cNvPr id="5" name="PlaceHolder 4"/>
          <p:cNvSpPr>
            <a:spLocks noGrp="1"/>
          </p:cNvSpPr>
          <p:nvPr>
            <p:ph type="sldNum" idx="40"/>
          </p:nvPr>
        </p:nvSpPr>
        <p:spPr/>
        <p:txBody>
          <a:bodyPr/>
          <a:p>
            <a:fld id="{D7601D5B-FE69-411C-9231-D355FE261B0C}" type="slidenum">
              <a:t>&lt;#&gt;</a:t>
            </a:fld>
          </a:p>
        </p:txBody>
      </p:sp>
      <p:sp>
        <p:nvSpPr>
          <p:cNvPr id="6" name="PlaceHolder 5"/>
          <p:cNvSpPr>
            <a:spLocks noGrp="1"/>
          </p:cNvSpPr>
          <p:nvPr>
            <p:ph type="dt" idx="38"/>
          </p:nvPr>
        </p:nvSpPr>
        <p:spPr/>
        <p:txBody>
          <a:bodyPr/>
          <a:p>
            <a:r>
              <a:rPr lang="en-US"/>
              <a:t/>
            </a:r>
          </a:p>
        </p:txBody>
      </p:sp>
    </p:spTree>
  </p:cSld>
</p:sldLayout>
</file>

<file path=ppt/slideLayouts/slideLayout1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91"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92"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9"/>
          </p:nvPr>
        </p:nvSpPr>
        <p:spPr/>
        <p:txBody>
          <a:bodyPr/>
          <a:p>
            <a:r>
              <a:t>Footer</a:t>
            </a:r>
          </a:p>
        </p:txBody>
      </p:sp>
      <p:sp>
        <p:nvSpPr>
          <p:cNvPr id="6" name="PlaceHolder 5"/>
          <p:cNvSpPr>
            <a:spLocks noGrp="1"/>
          </p:cNvSpPr>
          <p:nvPr>
            <p:ph type="sldNum" idx="40"/>
          </p:nvPr>
        </p:nvSpPr>
        <p:spPr/>
        <p:txBody>
          <a:bodyPr/>
          <a:p>
            <a:fld id="{1FBC498B-B65D-4AA4-970C-092DAEB92B84}" type="slidenum">
              <a:t>&lt;#&gt;</a:t>
            </a:fld>
          </a:p>
        </p:txBody>
      </p:sp>
      <p:sp>
        <p:nvSpPr>
          <p:cNvPr id="7" name="PlaceHolder 6"/>
          <p:cNvSpPr>
            <a:spLocks noGrp="1"/>
          </p:cNvSpPr>
          <p:nvPr>
            <p:ph type="dt" idx="38"/>
          </p:nvPr>
        </p:nvSpPr>
        <p:spPr/>
        <p:txBody>
          <a:bodyPr/>
          <a:p>
            <a:r>
              <a:rPr lang="en-US"/>
              <a:t/>
            </a:r>
          </a:p>
        </p:txBody>
      </p:sp>
    </p:spTree>
  </p:cSld>
</p:sldLayout>
</file>

<file path=ppt/slideLayouts/slideLayout1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9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39"/>
          </p:nvPr>
        </p:nvSpPr>
        <p:spPr/>
        <p:txBody>
          <a:bodyPr/>
          <a:p>
            <a:r>
              <a:t>Footer</a:t>
            </a:r>
          </a:p>
        </p:txBody>
      </p:sp>
      <p:sp>
        <p:nvSpPr>
          <p:cNvPr id="4" name="PlaceHolder 3"/>
          <p:cNvSpPr>
            <a:spLocks noGrp="1"/>
          </p:cNvSpPr>
          <p:nvPr>
            <p:ph type="sldNum" idx="40"/>
          </p:nvPr>
        </p:nvSpPr>
        <p:spPr/>
        <p:txBody>
          <a:bodyPr/>
          <a:p>
            <a:fld id="{157E1330-97E2-4E35-8457-62ECC243301F}" type="slidenum">
              <a:t>&lt;#&gt;</a:t>
            </a:fld>
          </a:p>
        </p:txBody>
      </p:sp>
      <p:sp>
        <p:nvSpPr>
          <p:cNvPr id="5" name="PlaceHolder 4"/>
          <p:cNvSpPr>
            <a:spLocks noGrp="1"/>
          </p:cNvSpPr>
          <p:nvPr>
            <p:ph type="dt" idx="38"/>
          </p:nvPr>
        </p:nvSpPr>
        <p:spPr/>
        <p:txBody>
          <a:bodyPr/>
          <a:p>
            <a:r>
              <a:rPr lang="en-US"/>
              <a:t/>
            </a:r>
          </a:p>
        </p:txBody>
      </p:sp>
    </p:spTree>
  </p:cSld>
</p:sldLayout>
</file>

<file path=ppt/slideLayouts/slideLayout1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4"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39"/>
          </p:nvPr>
        </p:nvSpPr>
        <p:spPr/>
        <p:txBody>
          <a:bodyPr/>
          <a:p>
            <a:r>
              <a:t>Footer</a:t>
            </a:r>
          </a:p>
        </p:txBody>
      </p:sp>
      <p:sp>
        <p:nvSpPr>
          <p:cNvPr id="4" name="PlaceHolder 3"/>
          <p:cNvSpPr>
            <a:spLocks noGrp="1"/>
          </p:cNvSpPr>
          <p:nvPr>
            <p:ph type="sldNum" idx="40"/>
          </p:nvPr>
        </p:nvSpPr>
        <p:spPr/>
        <p:txBody>
          <a:bodyPr/>
          <a:p>
            <a:fld id="{3CDC9D83-8D5A-49D4-91AE-BD61D9FE0655}" type="slidenum">
              <a:t>&lt;#&gt;</a:t>
            </a:fld>
          </a:p>
        </p:txBody>
      </p:sp>
      <p:sp>
        <p:nvSpPr>
          <p:cNvPr id="5" name="PlaceHolder 4"/>
          <p:cNvSpPr>
            <a:spLocks noGrp="1"/>
          </p:cNvSpPr>
          <p:nvPr>
            <p:ph type="dt" idx="38"/>
          </p:nvPr>
        </p:nvSpPr>
        <p:spPr/>
        <p:txBody>
          <a:bodyPr/>
          <a:p>
            <a:r>
              <a:rPr lang="en-US"/>
              <a:t/>
            </a:r>
          </a:p>
        </p:txBody>
      </p:sp>
    </p:spTree>
  </p:cSld>
</p:sldLayout>
</file>

<file path=ppt/slideLayouts/slideLayout1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9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97"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98"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9"/>
          </p:nvPr>
        </p:nvSpPr>
        <p:spPr/>
        <p:txBody>
          <a:bodyPr/>
          <a:p>
            <a:r>
              <a:t>Footer</a:t>
            </a:r>
          </a:p>
        </p:txBody>
      </p:sp>
      <p:sp>
        <p:nvSpPr>
          <p:cNvPr id="7" name="PlaceHolder 6"/>
          <p:cNvSpPr>
            <a:spLocks noGrp="1"/>
          </p:cNvSpPr>
          <p:nvPr>
            <p:ph type="sldNum" idx="40"/>
          </p:nvPr>
        </p:nvSpPr>
        <p:spPr/>
        <p:txBody>
          <a:bodyPr/>
          <a:p>
            <a:fld id="{C5674898-C80C-40C2-BAB4-6A7CCE36C76A}" type="slidenum">
              <a:t>&lt;#&gt;</a:t>
            </a:fld>
          </a:p>
        </p:txBody>
      </p:sp>
      <p:sp>
        <p:nvSpPr>
          <p:cNvPr id="8" name="PlaceHolder 7"/>
          <p:cNvSpPr>
            <a:spLocks noGrp="1"/>
          </p:cNvSpPr>
          <p:nvPr>
            <p:ph type="dt" idx="38"/>
          </p:nvPr>
        </p:nvSpPr>
        <p:spPr/>
        <p:txBody>
          <a:bodyPr/>
          <a:p>
            <a:r>
              <a:rPr lang="en-US"/>
              <a:t/>
            </a:r>
          </a:p>
        </p:txBody>
      </p:sp>
    </p:spTree>
  </p:cSld>
</p:sldLayout>
</file>

<file path=ppt/slideLayouts/slideLayout1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0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2"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9"/>
          </p:nvPr>
        </p:nvSpPr>
        <p:spPr/>
        <p:txBody>
          <a:bodyPr/>
          <a:p>
            <a:r>
              <a:t>Footer</a:t>
            </a:r>
          </a:p>
        </p:txBody>
      </p:sp>
      <p:sp>
        <p:nvSpPr>
          <p:cNvPr id="7" name="PlaceHolder 6"/>
          <p:cNvSpPr>
            <a:spLocks noGrp="1"/>
          </p:cNvSpPr>
          <p:nvPr>
            <p:ph type="sldNum" idx="40"/>
          </p:nvPr>
        </p:nvSpPr>
        <p:spPr/>
        <p:txBody>
          <a:bodyPr/>
          <a:p>
            <a:fld id="{587BA9E0-6986-4562-9473-663E0F9A9DD2}" type="slidenum">
              <a:t>&lt;#&gt;</a:t>
            </a:fld>
          </a:p>
        </p:txBody>
      </p:sp>
      <p:sp>
        <p:nvSpPr>
          <p:cNvPr id="8" name="PlaceHolder 7"/>
          <p:cNvSpPr>
            <a:spLocks noGrp="1"/>
          </p:cNvSpPr>
          <p:nvPr>
            <p:ph type="dt" idx="38"/>
          </p:nvPr>
        </p:nvSpPr>
        <p:spPr/>
        <p:txBody>
          <a:bodyPr/>
          <a:p>
            <a:r>
              <a:rPr lang="en-US"/>
              <a:t/>
            </a:r>
          </a:p>
        </p:txBody>
      </p:sp>
    </p:spTree>
  </p:cSld>
</p:sldLayout>
</file>

<file path=ppt/slideLayouts/slideLayout1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0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6"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39"/>
          </p:nvPr>
        </p:nvSpPr>
        <p:spPr/>
        <p:txBody>
          <a:bodyPr/>
          <a:p>
            <a:r>
              <a:t>Footer</a:t>
            </a:r>
          </a:p>
        </p:txBody>
      </p:sp>
      <p:sp>
        <p:nvSpPr>
          <p:cNvPr id="7" name="PlaceHolder 6"/>
          <p:cNvSpPr>
            <a:spLocks noGrp="1"/>
          </p:cNvSpPr>
          <p:nvPr>
            <p:ph type="sldNum" idx="40"/>
          </p:nvPr>
        </p:nvSpPr>
        <p:spPr/>
        <p:txBody>
          <a:bodyPr/>
          <a:p>
            <a:fld id="{DBDE6934-36BD-44C4-84CF-531F9C7EC137}" type="slidenum">
              <a:t>&lt;#&gt;</a:t>
            </a:fld>
          </a:p>
        </p:txBody>
      </p:sp>
      <p:sp>
        <p:nvSpPr>
          <p:cNvPr id="8" name="PlaceHolder 7"/>
          <p:cNvSpPr>
            <a:spLocks noGrp="1"/>
          </p:cNvSpPr>
          <p:nvPr>
            <p:ph type="dt" idx="38"/>
          </p:nvPr>
        </p:nvSpPr>
        <p:spPr/>
        <p:txBody>
          <a:bodyPr/>
          <a:p>
            <a:r>
              <a:rPr lang="en-US"/>
              <a:t/>
            </a:r>
          </a:p>
        </p:txBody>
      </p:sp>
    </p:spTree>
  </p:cSld>
</p:sldLayout>
</file>

<file path=ppt/slideLayouts/slideLayout1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0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08"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9"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39"/>
          </p:nvPr>
        </p:nvSpPr>
        <p:spPr/>
        <p:txBody>
          <a:bodyPr/>
          <a:p>
            <a:r>
              <a:t>Footer</a:t>
            </a:r>
          </a:p>
        </p:txBody>
      </p:sp>
      <p:sp>
        <p:nvSpPr>
          <p:cNvPr id="6" name="PlaceHolder 5"/>
          <p:cNvSpPr>
            <a:spLocks noGrp="1"/>
          </p:cNvSpPr>
          <p:nvPr>
            <p:ph type="sldNum" idx="40"/>
          </p:nvPr>
        </p:nvSpPr>
        <p:spPr/>
        <p:txBody>
          <a:bodyPr/>
          <a:p>
            <a:fld id="{790AF324-6FAE-4EF0-B39C-1AD856753766}" type="slidenum">
              <a:t>&lt;#&gt;</a:t>
            </a:fld>
          </a:p>
        </p:txBody>
      </p:sp>
      <p:sp>
        <p:nvSpPr>
          <p:cNvPr id="7" name="PlaceHolder 6"/>
          <p:cNvSpPr>
            <a:spLocks noGrp="1"/>
          </p:cNvSpPr>
          <p:nvPr>
            <p:ph type="dt" idx="38"/>
          </p:nvPr>
        </p:nvSpPr>
        <p:spPr/>
        <p:txBody>
          <a:bodyPr/>
          <a:p>
            <a:r>
              <a:rPr lang="en-US"/>
              <a:t/>
            </a:r>
          </a:p>
        </p:txBody>
      </p:sp>
    </p:spTree>
  </p:cSld>
</p:sldLayout>
</file>

<file path=ppt/slideLayouts/slideLayout1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1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11"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3"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4"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39"/>
          </p:nvPr>
        </p:nvSpPr>
        <p:spPr/>
        <p:txBody>
          <a:bodyPr/>
          <a:p>
            <a:r>
              <a:t>Footer</a:t>
            </a:r>
          </a:p>
        </p:txBody>
      </p:sp>
      <p:sp>
        <p:nvSpPr>
          <p:cNvPr id="8" name="PlaceHolder 7"/>
          <p:cNvSpPr>
            <a:spLocks noGrp="1"/>
          </p:cNvSpPr>
          <p:nvPr>
            <p:ph type="sldNum" idx="40"/>
          </p:nvPr>
        </p:nvSpPr>
        <p:spPr/>
        <p:txBody>
          <a:bodyPr/>
          <a:p>
            <a:fld id="{48DE0DF6-4579-47F1-ABA9-0075E9ECB6E7}" type="slidenum">
              <a:t>&lt;#&gt;</a:t>
            </a:fld>
          </a:p>
        </p:txBody>
      </p:sp>
      <p:sp>
        <p:nvSpPr>
          <p:cNvPr id="9" name="PlaceHolder 8"/>
          <p:cNvSpPr>
            <a:spLocks noGrp="1"/>
          </p:cNvSpPr>
          <p:nvPr>
            <p:ph type="dt" idx="38"/>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4"/>
          </p:nvPr>
        </p:nvSpPr>
        <p:spPr/>
        <p:txBody>
          <a:bodyPr/>
          <a:p>
            <a:fld id="{D5E9219E-C713-4C1B-8D70-A06EA1D23784}" type="slidenum">
              <a:t>&lt;#&gt;</a:t>
            </a:fld>
          </a:p>
        </p:txBody>
      </p:sp>
    </p:spTree>
  </p:cSld>
</p:sldLayout>
</file>

<file path=ppt/slideLayouts/slideLayout1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1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16"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7"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8"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19"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20"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21"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39"/>
          </p:nvPr>
        </p:nvSpPr>
        <p:spPr/>
        <p:txBody>
          <a:bodyPr/>
          <a:p>
            <a:r>
              <a:t>Footer</a:t>
            </a:r>
          </a:p>
        </p:txBody>
      </p:sp>
      <p:sp>
        <p:nvSpPr>
          <p:cNvPr id="10" name="PlaceHolder 9"/>
          <p:cNvSpPr>
            <a:spLocks noGrp="1"/>
          </p:cNvSpPr>
          <p:nvPr>
            <p:ph type="sldNum" idx="40"/>
          </p:nvPr>
        </p:nvSpPr>
        <p:spPr/>
        <p:txBody>
          <a:bodyPr/>
          <a:p>
            <a:fld id="{929E319B-2244-41D3-8773-598B7E95322E}" type="slidenum">
              <a:t>&lt;#&gt;</a:t>
            </a:fld>
          </a:p>
        </p:txBody>
      </p:sp>
      <p:sp>
        <p:nvSpPr>
          <p:cNvPr id="11" name="PlaceHolder 10"/>
          <p:cNvSpPr>
            <a:spLocks noGrp="1"/>
          </p:cNvSpPr>
          <p:nvPr>
            <p:ph type="dt" idx="38"/>
          </p:nvPr>
        </p:nvSpPr>
        <p:spPr/>
        <p:txBody>
          <a:bodyPr/>
          <a:p>
            <a:r>
              <a:rPr lang="en-US"/>
              <a:t/>
            </a:r>
          </a:p>
        </p:txBody>
      </p:sp>
    </p:spTree>
  </p:cSld>
</p:sldLayout>
</file>

<file path=ppt/slideLayouts/slideLayout1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1"/>
          </p:nvPr>
        </p:nvSpPr>
        <p:spPr/>
        <p:txBody>
          <a:bodyPr/>
          <a:p>
            <a:fld id="{586A5A4E-BA84-4915-B013-8FDB9EEA737F}" type="slidenum">
              <a:t>&lt;#&gt;</a:t>
            </a:fld>
          </a:p>
        </p:txBody>
      </p:sp>
    </p:spTree>
  </p:cSld>
</p:sldLayout>
</file>

<file path=ppt/slideLayouts/slideLayout1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2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26"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41"/>
          </p:nvPr>
        </p:nvSpPr>
        <p:spPr/>
        <p:txBody>
          <a:bodyPr/>
          <a:p>
            <a:fld id="{77A376BB-96BA-4C07-8D57-9370E89E9DDC}" type="slidenum">
              <a:t>&lt;#&gt;</a:t>
            </a:fld>
          </a:p>
        </p:txBody>
      </p:sp>
    </p:spTree>
  </p:cSld>
</p:sldLayout>
</file>

<file path=ppt/slideLayouts/slideLayout1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28"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sldNum" idx="41"/>
          </p:nvPr>
        </p:nvSpPr>
        <p:spPr/>
        <p:txBody>
          <a:bodyPr/>
          <a:p>
            <a:fld id="{C632DB86-DE59-41CA-B66B-8C4290E63C8F}" type="slidenum">
              <a:t>&lt;#&gt;</a:t>
            </a:fld>
          </a:p>
        </p:txBody>
      </p:sp>
    </p:spTree>
  </p:cSld>
</p:sldLayout>
</file>

<file path=ppt/slideLayouts/slideLayout1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3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3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41"/>
          </p:nvPr>
        </p:nvSpPr>
        <p:spPr/>
        <p:txBody>
          <a:bodyPr/>
          <a:p>
            <a:fld id="{34A321AE-FAFF-445A-A9CB-AD6E03828258}" type="slidenum">
              <a:t>&lt;#&gt;</a:t>
            </a:fld>
          </a:p>
        </p:txBody>
      </p:sp>
    </p:spTree>
  </p:cSld>
</p:sldLayout>
</file>

<file path=ppt/slideLayouts/slideLayout1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3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sldNum" idx="41"/>
          </p:nvPr>
        </p:nvSpPr>
        <p:spPr/>
        <p:txBody>
          <a:bodyPr/>
          <a:p>
            <a:fld id="{40DBE715-89C4-4373-B9A2-EA703F4AE32E}" type="slidenum">
              <a:t>&lt;#&gt;</a:t>
            </a:fld>
          </a:p>
        </p:txBody>
      </p:sp>
    </p:spTree>
  </p:cSld>
</p:sldLayout>
</file>

<file path=ppt/slideLayouts/slideLayout1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3"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41"/>
          </p:nvPr>
        </p:nvSpPr>
        <p:spPr/>
        <p:txBody>
          <a:bodyPr/>
          <a:p>
            <a:fld id="{1C19FDBA-0004-4F2E-96B6-2AA6FF00A4DF}" type="slidenum">
              <a:t>&lt;#&gt;</a:t>
            </a:fld>
          </a:p>
        </p:txBody>
      </p:sp>
    </p:spTree>
  </p:cSld>
</p:sldLayout>
</file>

<file path=ppt/slideLayouts/slideLayout1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3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3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3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3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1"/>
          </p:nvPr>
        </p:nvSpPr>
        <p:spPr/>
        <p:txBody>
          <a:bodyPr/>
          <a:p>
            <a:fld id="{246FDCB4-8E8F-4961-94FE-0F6218CA0B91}" type="slidenum">
              <a:t>&lt;#&gt;</a:t>
            </a:fld>
          </a:p>
        </p:txBody>
      </p:sp>
    </p:spTree>
  </p:cSld>
</p:sldLayout>
</file>

<file path=ppt/slideLayouts/slideLayout1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3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1"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1"/>
          </p:nvPr>
        </p:nvSpPr>
        <p:spPr/>
        <p:txBody>
          <a:bodyPr/>
          <a:p>
            <a:fld id="{7B9E9234-6818-4CD3-B6D7-65287B310EFE}" type="slidenum">
              <a:t>&lt;#&gt;</a:t>
            </a:fld>
          </a:p>
        </p:txBody>
      </p:sp>
    </p:spTree>
  </p:cSld>
</p:sldLayout>
</file>

<file path=ppt/slideLayouts/slideLayout1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4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5"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1"/>
          </p:nvPr>
        </p:nvSpPr>
        <p:spPr/>
        <p:txBody>
          <a:bodyPr/>
          <a:p>
            <a:fld id="{88CE3055-8257-41EA-9086-E9131645E05E}"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5"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6"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
          </p:nvPr>
        </p:nvSpPr>
        <p:spPr/>
        <p:txBody>
          <a:bodyPr/>
          <a:p>
            <a:fld id="{8CB2A565-CA58-40CB-BBC2-BC80DAB4FE07}" type="slidenum">
              <a:t>&lt;#&gt;</a:t>
            </a:fld>
          </a:p>
        </p:txBody>
      </p:sp>
    </p:spTree>
  </p:cSld>
</p:sldLayout>
</file>

<file path=ppt/slideLayouts/slideLayout1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4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47"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8"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41"/>
          </p:nvPr>
        </p:nvSpPr>
        <p:spPr/>
        <p:txBody>
          <a:bodyPr/>
          <a:p>
            <a:fld id="{A1134061-47D2-47D2-9B29-D81DFCFD0106}" type="slidenum">
              <a:t>&lt;#&gt;</a:t>
            </a:fld>
          </a:p>
        </p:txBody>
      </p:sp>
    </p:spTree>
  </p:cSld>
</p:sldLayout>
</file>

<file path=ppt/slideLayouts/slideLayout1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5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3"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sldNum" idx="41"/>
          </p:nvPr>
        </p:nvSpPr>
        <p:spPr/>
        <p:txBody>
          <a:bodyPr/>
          <a:p>
            <a:fld id="{5E932BBA-4BD4-4D81-8515-00C345166012}" type="slidenum">
              <a:t>&lt;#&gt;</a:t>
            </a:fld>
          </a:p>
        </p:txBody>
      </p:sp>
    </p:spTree>
  </p:cSld>
</p:sldLayout>
</file>

<file path=ppt/slideLayouts/slideLayout1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5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55"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6"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7"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8"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59"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60"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sldNum" idx="41"/>
          </p:nvPr>
        </p:nvSpPr>
        <p:spPr/>
        <p:txBody>
          <a:bodyPr/>
          <a:p>
            <a:fld id="{B0B13359-41D3-45DC-B658-63F4E045E67F}" type="slidenum">
              <a:t>&lt;#&gt;</a:t>
            </a:fld>
          </a:p>
        </p:txBody>
      </p:sp>
    </p:spTree>
  </p:cSld>
</p:sldLayout>
</file>

<file path=ppt/slideLayouts/slideLayout1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p>
            <a:r>
              <a:t>Footer</a:t>
            </a:r>
          </a:p>
        </p:txBody>
      </p:sp>
      <p:sp>
        <p:nvSpPr>
          <p:cNvPr id="3" name="PlaceHolder 2"/>
          <p:cNvSpPr>
            <a:spLocks noGrp="1"/>
          </p:cNvSpPr>
          <p:nvPr>
            <p:ph type="sldNum" idx="44"/>
          </p:nvPr>
        </p:nvSpPr>
        <p:spPr/>
        <p:txBody>
          <a:bodyPr/>
          <a:p>
            <a:fld id="{F6A73EAE-3C7B-4BCD-A40A-E5C0363286DE}" type="slidenum">
              <a:t>&lt;#&gt;</a:t>
            </a:fld>
          </a:p>
        </p:txBody>
      </p:sp>
      <p:sp>
        <p:nvSpPr>
          <p:cNvPr id="4" name="PlaceHolder 3"/>
          <p:cNvSpPr>
            <a:spLocks noGrp="1"/>
          </p:cNvSpPr>
          <p:nvPr>
            <p:ph type="dt" idx="42"/>
          </p:nvPr>
        </p:nvSpPr>
        <p:spPr/>
        <p:txBody>
          <a:bodyPr/>
          <a:p>
            <a:r>
              <a:rPr lang="en-US"/>
              <a:t/>
            </a:r>
          </a:p>
        </p:txBody>
      </p:sp>
    </p:spTree>
  </p:cSld>
</p:sldLayout>
</file>

<file path=ppt/slideLayouts/slideLayout1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6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68"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3"/>
          </p:nvPr>
        </p:nvSpPr>
        <p:spPr/>
        <p:txBody>
          <a:bodyPr/>
          <a:p>
            <a:r>
              <a:t>Footer</a:t>
            </a:r>
          </a:p>
        </p:txBody>
      </p:sp>
      <p:sp>
        <p:nvSpPr>
          <p:cNvPr id="5" name="PlaceHolder 4"/>
          <p:cNvSpPr>
            <a:spLocks noGrp="1"/>
          </p:cNvSpPr>
          <p:nvPr>
            <p:ph type="sldNum" idx="44"/>
          </p:nvPr>
        </p:nvSpPr>
        <p:spPr/>
        <p:txBody>
          <a:bodyPr/>
          <a:p>
            <a:fld id="{B31D20CD-1834-44B1-82FA-65FCF94D7730}" type="slidenum">
              <a:t>&lt;#&gt;</a:t>
            </a:fld>
          </a:p>
        </p:txBody>
      </p:sp>
      <p:sp>
        <p:nvSpPr>
          <p:cNvPr id="6" name="PlaceHolder 5"/>
          <p:cNvSpPr>
            <a:spLocks noGrp="1"/>
          </p:cNvSpPr>
          <p:nvPr>
            <p:ph type="dt" idx="42"/>
          </p:nvPr>
        </p:nvSpPr>
        <p:spPr/>
        <p:txBody>
          <a:bodyPr/>
          <a:p>
            <a:r>
              <a:rPr lang="en-US"/>
              <a:t/>
            </a:r>
          </a:p>
        </p:txBody>
      </p:sp>
    </p:spTree>
  </p:cSld>
</p:sldLayout>
</file>

<file path=ppt/slideLayouts/slideLayout1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70"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43"/>
          </p:nvPr>
        </p:nvSpPr>
        <p:spPr/>
        <p:txBody>
          <a:bodyPr/>
          <a:p>
            <a:r>
              <a:t>Footer</a:t>
            </a:r>
          </a:p>
        </p:txBody>
      </p:sp>
      <p:sp>
        <p:nvSpPr>
          <p:cNvPr id="5" name="PlaceHolder 4"/>
          <p:cNvSpPr>
            <a:spLocks noGrp="1"/>
          </p:cNvSpPr>
          <p:nvPr>
            <p:ph type="sldNum" idx="44"/>
          </p:nvPr>
        </p:nvSpPr>
        <p:spPr/>
        <p:txBody>
          <a:bodyPr/>
          <a:p>
            <a:fld id="{31E1FD5A-2E98-4A12-BDA2-23B6FD010529}" type="slidenum">
              <a:t>&lt;#&gt;</a:t>
            </a:fld>
          </a:p>
        </p:txBody>
      </p:sp>
      <p:sp>
        <p:nvSpPr>
          <p:cNvPr id="6" name="PlaceHolder 5"/>
          <p:cNvSpPr>
            <a:spLocks noGrp="1"/>
          </p:cNvSpPr>
          <p:nvPr>
            <p:ph type="dt" idx="42"/>
          </p:nvPr>
        </p:nvSpPr>
        <p:spPr/>
        <p:txBody>
          <a:bodyPr/>
          <a:p>
            <a:r>
              <a:rPr lang="en-US"/>
              <a:t/>
            </a:r>
          </a:p>
        </p:txBody>
      </p:sp>
    </p:spTree>
  </p:cSld>
</p:sldLayout>
</file>

<file path=ppt/slideLayouts/slideLayout1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7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7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3"/>
          </p:nvPr>
        </p:nvSpPr>
        <p:spPr/>
        <p:txBody>
          <a:bodyPr/>
          <a:p>
            <a:r>
              <a:t>Footer</a:t>
            </a:r>
          </a:p>
        </p:txBody>
      </p:sp>
      <p:sp>
        <p:nvSpPr>
          <p:cNvPr id="6" name="PlaceHolder 5"/>
          <p:cNvSpPr>
            <a:spLocks noGrp="1"/>
          </p:cNvSpPr>
          <p:nvPr>
            <p:ph type="sldNum" idx="44"/>
          </p:nvPr>
        </p:nvSpPr>
        <p:spPr/>
        <p:txBody>
          <a:bodyPr/>
          <a:p>
            <a:fld id="{C614ED5B-91AA-4823-B121-92F2F00D011E}" type="slidenum">
              <a:t>&lt;#&gt;</a:t>
            </a:fld>
          </a:p>
        </p:txBody>
      </p:sp>
      <p:sp>
        <p:nvSpPr>
          <p:cNvPr id="7" name="PlaceHolder 6"/>
          <p:cNvSpPr>
            <a:spLocks noGrp="1"/>
          </p:cNvSpPr>
          <p:nvPr>
            <p:ph type="dt" idx="42"/>
          </p:nvPr>
        </p:nvSpPr>
        <p:spPr/>
        <p:txBody>
          <a:bodyPr/>
          <a:p>
            <a:r>
              <a:rPr lang="en-US"/>
              <a:t/>
            </a:r>
          </a:p>
        </p:txBody>
      </p:sp>
    </p:spTree>
  </p:cSld>
</p:sldLayout>
</file>

<file path=ppt/slideLayouts/slideLayout1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43"/>
          </p:nvPr>
        </p:nvSpPr>
        <p:spPr/>
        <p:txBody>
          <a:bodyPr/>
          <a:p>
            <a:r>
              <a:t>Footer</a:t>
            </a:r>
          </a:p>
        </p:txBody>
      </p:sp>
      <p:sp>
        <p:nvSpPr>
          <p:cNvPr id="4" name="PlaceHolder 3"/>
          <p:cNvSpPr>
            <a:spLocks noGrp="1"/>
          </p:cNvSpPr>
          <p:nvPr>
            <p:ph type="sldNum" idx="44"/>
          </p:nvPr>
        </p:nvSpPr>
        <p:spPr/>
        <p:txBody>
          <a:bodyPr/>
          <a:p>
            <a:fld id="{24EADD0E-1F78-486F-B269-7B72C0186EC1}" type="slidenum">
              <a:t>&lt;#&gt;</a:t>
            </a:fld>
          </a:p>
        </p:txBody>
      </p:sp>
      <p:sp>
        <p:nvSpPr>
          <p:cNvPr id="5" name="PlaceHolder 4"/>
          <p:cNvSpPr>
            <a:spLocks noGrp="1"/>
          </p:cNvSpPr>
          <p:nvPr>
            <p:ph type="dt" idx="42"/>
          </p:nvPr>
        </p:nvSpPr>
        <p:spPr/>
        <p:txBody>
          <a:bodyPr/>
          <a:p>
            <a:r>
              <a:rPr lang="en-US"/>
              <a:t/>
            </a:r>
          </a:p>
        </p:txBody>
      </p:sp>
    </p:spTree>
  </p:cSld>
</p:sldLayout>
</file>

<file path=ppt/slideLayouts/slideLayout1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75"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3"/>
          </p:nvPr>
        </p:nvSpPr>
        <p:spPr/>
        <p:txBody>
          <a:bodyPr/>
          <a:p>
            <a:r>
              <a:t>Footer</a:t>
            </a:r>
          </a:p>
        </p:txBody>
      </p:sp>
      <p:sp>
        <p:nvSpPr>
          <p:cNvPr id="4" name="PlaceHolder 3"/>
          <p:cNvSpPr>
            <a:spLocks noGrp="1"/>
          </p:cNvSpPr>
          <p:nvPr>
            <p:ph type="sldNum" idx="44"/>
          </p:nvPr>
        </p:nvSpPr>
        <p:spPr/>
        <p:txBody>
          <a:bodyPr/>
          <a:p>
            <a:fld id="{21313D46-A613-4FAC-8F99-07C470080821}" type="slidenum">
              <a:t>&lt;#&gt;</a:t>
            </a:fld>
          </a:p>
        </p:txBody>
      </p:sp>
      <p:sp>
        <p:nvSpPr>
          <p:cNvPr id="5" name="PlaceHolder 4"/>
          <p:cNvSpPr>
            <a:spLocks noGrp="1"/>
          </p:cNvSpPr>
          <p:nvPr>
            <p:ph type="dt" idx="42"/>
          </p:nvPr>
        </p:nvSpPr>
        <p:spPr/>
        <p:txBody>
          <a:bodyPr/>
          <a:p>
            <a:r>
              <a:rPr lang="en-US"/>
              <a:t/>
            </a:r>
          </a:p>
        </p:txBody>
      </p:sp>
    </p:spTree>
  </p:cSld>
</p:sldLayout>
</file>

<file path=ppt/slideLayouts/slideLayout1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7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7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7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7864E54A-F6C4-4886-AB61-2A95434B1F94}" type="slidenum">
              <a:t>&lt;#&gt;</a:t>
            </a:fld>
          </a:p>
        </p:txBody>
      </p:sp>
      <p:sp>
        <p:nvSpPr>
          <p:cNvPr id="8" name="PlaceHolder 7"/>
          <p:cNvSpPr>
            <a:spLocks noGrp="1"/>
          </p:cNvSpPr>
          <p:nvPr>
            <p:ph type="dt" idx="42"/>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DBECE0A0-8739-41A1-A0C7-CFB47DD6EF8C}"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58"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0"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
          </p:nvPr>
        </p:nvSpPr>
        <p:spPr/>
        <p:txBody>
          <a:bodyPr/>
          <a:p>
            <a:fld id="{3F64AFB6-722B-4BC0-9386-89BEDE91CB02}" type="slidenum">
              <a:t>&lt;#&gt;</a:t>
            </a:fld>
          </a:p>
        </p:txBody>
      </p:sp>
    </p:spTree>
  </p:cSld>
</p:sldLayout>
</file>

<file path=ppt/slideLayouts/slideLayout2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81"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8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83"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97BCDDB2-5CA2-494E-AAD2-19C5A4F52E1E}" type="slidenum">
              <a:t>&lt;#&gt;</a:t>
            </a:fld>
          </a:p>
        </p:txBody>
      </p:sp>
      <p:sp>
        <p:nvSpPr>
          <p:cNvPr id="8" name="PlaceHolder 7"/>
          <p:cNvSpPr>
            <a:spLocks noGrp="1"/>
          </p:cNvSpPr>
          <p:nvPr>
            <p:ph type="dt" idx="42"/>
          </p:nvPr>
        </p:nvSpPr>
        <p:spPr/>
        <p:txBody>
          <a:bodyPr/>
          <a:p>
            <a:r>
              <a:rPr lang="en-US"/>
              <a:t/>
            </a:r>
          </a:p>
        </p:txBody>
      </p:sp>
    </p:spTree>
  </p:cSld>
</p:sldLayout>
</file>

<file path=ppt/slideLayouts/slideLayout2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8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8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87"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3"/>
          </p:nvPr>
        </p:nvSpPr>
        <p:spPr/>
        <p:txBody>
          <a:bodyPr/>
          <a:p>
            <a:r>
              <a:t>Footer</a:t>
            </a:r>
          </a:p>
        </p:txBody>
      </p:sp>
      <p:sp>
        <p:nvSpPr>
          <p:cNvPr id="7" name="PlaceHolder 6"/>
          <p:cNvSpPr>
            <a:spLocks noGrp="1"/>
          </p:cNvSpPr>
          <p:nvPr>
            <p:ph type="sldNum" idx="44"/>
          </p:nvPr>
        </p:nvSpPr>
        <p:spPr/>
        <p:txBody>
          <a:bodyPr/>
          <a:p>
            <a:fld id="{01733E3C-65BD-48AC-9FEE-DCC502F18485}" type="slidenum">
              <a:t>&lt;#&gt;</a:t>
            </a:fld>
          </a:p>
        </p:txBody>
      </p:sp>
      <p:sp>
        <p:nvSpPr>
          <p:cNvPr id="8" name="PlaceHolder 7"/>
          <p:cNvSpPr>
            <a:spLocks noGrp="1"/>
          </p:cNvSpPr>
          <p:nvPr>
            <p:ph type="dt" idx="42"/>
          </p:nvPr>
        </p:nvSpPr>
        <p:spPr/>
        <p:txBody>
          <a:bodyPr/>
          <a:p>
            <a:r>
              <a:rPr lang="en-US"/>
              <a:t/>
            </a:r>
          </a:p>
        </p:txBody>
      </p:sp>
    </p:spTree>
  </p:cSld>
</p:sldLayout>
</file>

<file path=ppt/slideLayouts/slideLayout2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89"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0"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3"/>
          </p:nvPr>
        </p:nvSpPr>
        <p:spPr/>
        <p:txBody>
          <a:bodyPr/>
          <a:p>
            <a:r>
              <a:t>Footer</a:t>
            </a:r>
          </a:p>
        </p:txBody>
      </p:sp>
      <p:sp>
        <p:nvSpPr>
          <p:cNvPr id="6" name="PlaceHolder 5"/>
          <p:cNvSpPr>
            <a:spLocks noGrp="1"/>
          </p:cNvSpPr>
          <p:nvPr>
            <p:ph type="sldNum" idx="44"/>
          </p:nvPr>
        </p:nvSpPr>
        <p:spPr/>
        <p:txBody>
          <a:bodyPr/>
          <a:p>
            <a:fld id="{8832978B-7474-4185-8179-2E16F42B4D14}" type="slidenum">
              <a:t>&lt;#&gt;</a:t>
            </a:fld>
          </a:p>
        </p:txBody>
      </p:sp>
      <p:sp>
        <p:nvSpPr>
          <p:cNvPr id="7" name="PlaceHolder 6"/>
          <p:cNvSpPr>
            <a:spLocks noGrp="1"/>
          </p:cNvSpPr>
          <p:nvPr>
            <p:ph type="dt" idx="42"/>
          </p:nvPr>
        </p:nvSpPr>
        <p:spPr/>
        <p:txBody>
          <a:bodyPr/>
          <a:p>
            <a:r>
              <a:rPr lang="en-US"/>
              <a:t/>
            </a:r>
          </a:p>
        </p:txBody>
      </p:sp>
    </p:spTree>
  </p:cSld>
</p:sldLayout>
</file>

<file path=ppt/slideLayouts/slideLayout2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9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9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5"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43"/>
          </p:nvPr>
        </p:nvSpPr>
        <p:spPr/>
        <p:txBody>
          <a:bodyPr/>
          <a:p>
            <a:r>
              <a:t>Footer</a:t>
            </a:r>
          </a:p>
        </p:txBody>
      </p:sp>
      <p:sp>
        <p:nvSpPr>
          <p:cNvPr id="8" name="PlaceHolder 7"/>
          <p:cNvSpPr>
            <a:spLocks noGrp="1"/>
          </p:cNvSpPr>
          <p:nvPr>
            <p:ph type="sldNum" idx="44"/>
          </p:nvPr>
        </p:nvSpPr>
        <p:spPr/>
        <p:txBody>
          <a:bodyPr/>
          <a:p>
            <a:fld id="{60A9AF08-2D13-4305-9686-684501458BA2}" type="slidenum">
              <a:t>&lt;#&gt;</a:t>
            </a:fld>
          </a:p>
        </p:txBody>
      </p:sp>
      <p:sp>
        <p:nvSpPr>
          <p:cNvPr id="9" name="PlaceHolder 8"/>
          <p:cNvSpPr>
            <a:spLocks noGrp="1"/>
          </p:cNvSpPr>
          <p:nvPr>
            <p:ph type="dt" idx="42"/>
          </p:nvPr>
        </p:nvSpPr>
        <p:spPr/>
        <p:txBody>
          <a:bodyPr/>
          <a:p>
            <a:r>
              <a:rPr lang="en-US"/>
              <a:t/>
            </a:r>
          </a:p>
        </p:txBody>
      </p:sp>
    </p:spTree>
  </p:cSld>
</p:sldLayout>
</file>

<file path=ppt/slideLayouts/slideLayout2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97"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8"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99"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00"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01"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02"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43"/>
          </p:nvPr>
        </p:nvSpPr>
        <p:spPr/>
        <p:txBody>
          <a:bodyPr/>
          <a:p>
            <a:r>
              <a:t>Footer</a:t>
            </a:r>
          </a:p>
        </p:txBody>
      </p:sp>
      <p:sp>
        <p:nvSpPr>
          <p:cNvPr id="10" name="PlaceHolder 9"/>
          <p:cNvSpPr>
            <a:spLocks noGrp="1"/>
          </p:cNvSpPr>
          <p:nvPr>
            <p:ph type="sldNum" idx="44"/>
          </p:nvPr>
        </p:nvSpPr>
        <p:spPr/>
        <p:txBody>
          <a:bodyPr/>
          <a:p>
            <a:fld id="{03957E8E-2487-4842-A5C9-1B434413DE12}" type="slidenum">
              <a:t>&lt;#&gt;</a:t>
            </a:fld>
          </a:p>
        </p:txBody>
      </p:sp>
      <p:sp>
        <p:nvSpPr>
          <p:cNvPr id="11" name="PlaceHolder 10"/>
          <p:cNvSpPr>
            <a:spLocks noGrp="1"/>
          </p:cNvSpPr>
          <p:nvPr>
            <p:ph type="dt" idx="42"/>
          </p:nvPr>
        </p:nvSpPr>
        <p:spPr/>
        <p:txBody>
          <a:bodyPr/>
          <a:p>
            <a:r>
              <a:rPr lang="en-US"/>
              <a:t/>
            </a:r>
          </a:p>
        </p:txBody>
      </p:sp>
    </p:spTree>
  </p:cSld>
</p:sldLayout>
</file>

<file path=ppt/slideLayouts/slideLayout2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6"/>
          </p:nvPr>
        </p:nvSpPr>
        <p:spPr/>
        <p:txBody>
          <a:bodyPr/>
          <a:p>
            <a:r>
              <a:t>Footer</a:t>
            </a:r>
          </a:p>
        </p:txBody>
      </p:sp>
      <p:sp>
        <p:nvSpPr>
          <p:cNvPr id="3" name="PlaceHolder 2"/>
          <p:cNvSpPr>
            <a:spLocks noGrp="1"/>
          </p:cNvSpPr>
          <p:nvPr>
            <p:ph type="sldNum" idx="47"/>
          </p:nvPr>
        </p:nvSpPr>
        <p:spPr/>
        <p:txBody>
          <a:bodyPr/>
          <a:p>
            <a:fld id="{2F01A475-50CE-497A-8B07-74A1F8454F13}" type="slidenum">
              <a:t>&lt;#&gt;</a:t>
            </a:fld>
          </a:p>
        </p:txBody>
      </p:sp>
      <p:sp>
        <p:nvSpPr>
          <p:cNvPr id="4" name="PlaceHolder 3"/>
          <p:cNvSpPr>
            <a:spLocks noGrp="1"/>
          </p:cNvSpPr>
          <p:nvPr>
            <p:ph type="dt" idx="45"/>
          </p:nvPr>
        </p:nvSpPr>
        <p:spPr/>
        <p:txBody>
          <a:bodyPr/>
          <a:p>
            <a:r>
              <a:rPr lang="en-US"/>
              <a:t/>
            </a:r>
          </a:p>
        </p:txBody>
      </p:sp>
    </p:spTree>
  </p:cSld>
</p:sldLayout>
</file>

<file path=ppt/slideLayouts/slideLayout2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0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09"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6"/>
          </p:nvPr>
        </p:nvSpPr>
        <p:spPr/>
        <p:txBody>
          <a:bodyPr/>
          <a:p>
            <a:r>
              <a:t>Footer</a:t>
            </a:r>
          </a:p>
        </p:txBody>
      </p:sp>
      <p:sp>
        <p:nvSpPr>
          <p:cNvPr id="5" name="PlaceHolder 4"/>
          <p:cNvSpPr>
            <a:spLocks noGrp="1"/>
          </p:cNvSpPr>
          <p:nvPr>
            <p:ph type="sldNum" idx="47"/>
          </p:nvPr>
        </p:nvSpPr>
        <p:spPr/>
        <p:txBody>
          <a:bodyPr/>
          <a:p>
            <a:fld id="{3557C8D6-3529-48B6-A1C6-29D7D05143A2}" type="slidenum">
              <a:t>&lt;#&gt;</a:t>
            </a:fld>
          </a:p>
        </p:txBody>
      </p:sp>
      <p:sp>
        <p:nvSpPr>
          <p:cNvPr id="6" name="PlaceHolder 5"/>
          <p:cNvSpPr>
            <a:spLocks noGrp="1"/>
          </p:cNvSpPr>
          <p:nvPr>
            <p:ph type="dt" idx="45"/>
          </p:nvPr>
        </p:nvSpPr>
        <p:spPr/>
        <p:txBody>
          <a:bodyPr/>
          <a:p>
            <a:r>
              <a:rPr lang="en-US"/>
              <a:t/>
            </a:r>
          </a:p>
        </p:txBody>
      </p:sp>
    </p:spTree>
  </p:cSld>
</p:sldLayout>
</file>

<file path=ppt/slideLayouts/slideLayout2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1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11"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46"/>
          </p:nvPr>
        </p:nvSpPr>
        <p:spPr/>
        <p:txBody>
          <a:bodyPr/>
          <a:p>
            <a:r>
              <a:t>Footer</a:t>
            </a:r>
          </a:p>
        </p:txBody>
      </p:sp>
      <p:sp>
        <p:nvSpPr>
          <p:cNvPr id="5" name="PlaceHolder 4"/>
          <p:cNvSpPr>
            <a:spLocks noGrp="1"/>
          </p:cNvSpPr>
          <p:nvPr>
            <p:ph type="sldNum" idx="47"/>
          </p:nvPr>
        </p:nvSpPr>
        <p:spPr/>
        <p:txBody>
          <a:bodyPr/>
          <a:p>
            <a:fld id="{C9B69562-7ADC-459C-9990-E5E0770ECA49}" type="slidenum">
              <a:t>&lt;#&gt;</a:t>
            </a:fld>
          </a:p>
        </p:txBody>
      </p:sp>
      <p:sp>
        <p:nvSpPr>
          <p:cNvPr id="6" name="PlaceHolder 5"/>
          <p:cNvSpPr>
            <a:spLocks noGrp="1"/>
          </p:cNvSpPr>
          <p:nvPr>
            <p:ph type="dt" idx="45"/>
          </p:nvPr>
        </p:nvSpPr>
        <p:spPr/>
        <p:txBody>
          <a:bodyPr/>
          <a:p>
            <a:r>
              <a:rPr lang="en-US"/>
              <a:t/>
            </a:r>
          </a:p>
        </p:txBody>
      </p:sp>
    </p:spTree>
  </p:cSld>
</p:sldLayout>
</file>

<file path=ppt/slideLayouts/slideLayout2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1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13"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14"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6"/>
          </p:nvPr>
        </p:nvSpPr>
        <p:spPr/>
        <p:txBody>
          <a:bodyPr/>
          <a:p>
            <a:r>
              <a:t>Footer</a:t>
            </a:r>
          </a:p>
        </p:txBody>
      </p:sp>
      <p:sp>
        <p:nvSpPr>
          <p:cNvPr id="6" name="PlaceHolder 5"/>
          <p:cNvSpPr>
            <a:spLocks noGrp="1"/>
          </p:cNvSpPr>
          <p:nvPr>
            <p:ph type="sldNum" idx="47"/>
          </p:nvPr>
        </p:nvSpPr>
        <p:spPr/>
        <p:txBody>
          <a:bodyPr/>
          <a:p>
            <a:fld id="{3BBA2DDE-2160-43E0-BF33-3943772DC16B}" type="slidenum">
              <a:t>&lt;#&gt;</a:t>
            </a:fld>
          </a:p>
        </p:txBody>
      </p:sp>
      <p:sp>
        <p:nvSpPr>
          <p:cNvPr id="7" name="PlaceHolder 6"/>
          <p:cNvSpPr>
            <a:spLocks noGrp="1"/>
          </p:cNvSpPr>
          <p:nvPr>
            <p:ph type="dt" idx="45"/>
          </p:nvPr>
        </p:nvSpPr>
        <p:spPr/>
        <p:txBody>
          <a:bodyPr/>
          <a:p>
            <a:r>
              <a:rPr lang="en-US"/>
              <a:t/>
            </a:r>
          </a:p>
        </p:txBody>
      </p:sp>
    </p:spTree>
  </p:cSld>
</p:sldLayout>
</file>

<file path=ppt/slideLayouts/slideLayout2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1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46"/>
          </p:nvPr>
        </p:nvSpPr>
        <p:spPr/>
        <p:txBody>
          <a:bodyPr/>
          <a:p>
            <a:r>
              <a:t>Footer</a:t>
            </a:r>
          </a:p>
        </p:txBody>
      </p:sp>
      <p:sp>
        <p:nvSpPr>
          <p:cNvPr id="4" name="PlaceHolder 3"/>
          <p:cNvSpPr>
            <a:spLocks noGrp="1"/>
          </p:cNvSpPr>
          <p:nvPr>
            <p:ph type="sldNum" idx="47"/>
          </p:nvPr>
        </p:nvSpPr>
        <p:spPr/>
        <p:txBody>
          <a:bodyPr/>
          <a:p>
            <a:fld id="{402AA9E3-E4C8-4B40-B3AE-AC1F39076322}" type="slidenum">
              <a:t>&lt;#&gt;</a:t>
            </a:fld>
          </a:p>
        </p:txBody>
      </p:sp>
      <p:sp>
        <p:nvSpPr>
          <p:cNvPr id="5" name="PlaceHolder 4"/>
          <p:cNvSpPr>
            <a:spLocks noGrp="1"/>
          </p:cNvSpPr>
          <p:nvPr>
            <p:ph type="dt" idx="45"/>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4"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4"/>
          </p:nvPr>
        </p:nvSpPr>
        <p:spPr/>
        <p:txBody>
          <a:bodyPr/>
          <a:p>
            <a:fld id="{970C4613-E8F2-49F4-927F-15A9D4001A4D}" type="slidenum">
              <a:t>&lt;#&gt;</a:t>
            </a:fld>
          </a:p>
        </p:txBody>
      </p:sp>
    </p:spTree>
  </p:cSld>
</p:sldLayout>
</file>

<file path=ppt/slideLayouts/slideLayout2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16"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6"/>
          </p:nvPr>
        </p:nvSpPr>
        <p:spPr/>
        <p:txBody>
          <a:bodyPr/>
          <a:p>
            <a:r>
              <a:t>Footer</a:t>
            </a:r>
          </a:p>
        </p:txBody>
      </p:sp>
      <p:sp>
        <p:nvSpPr>
          <p:cNvPr id="4" name="PlaceHolder 3"/>
          <p:cNvSpPr>
            <a:spLocks noGrp="1"/>
          </p:cNvSpPr>
          <p:nvPr>
            <p:ph type="sldNum" idx="47"/>
          </p:nvPr>
        </p:nvSpPr>
        <p:spPr/>
        <p:txBody>
          <a:bodyPr/>
          <a:p>
            <a:fld id="{A6F214FC-F2E9-41B9-B746-53AF2FF64DCD}" type="slidenum">
              <a:t>&lt;#&gt;</a:t>
            </a:fld>
          </a:p>
        </p:txBody>
      </p:sp>
      <p:sp>
        <p:nvSpPr>
          <p:cNvPr id="5" name="PlaceHolder 4"/>
          <p:cNvSpPr>
            <a:spLocks noGrp="1"/>
          </p:cNvSpPr>
          <p:nvPr>
            <p:ph type="dt" idx="45"/>
          </p:nvPr>
        </p:nvSpPr>
        <p:spPr/>
        <p:txBody>
          <a:bodyPr/>
          <a:p>
            <a:r>
              <a:rPr lang="en-US"/>
              <a:t/>
            </a:r>
          </a:p>
        </p:txBody>
      </p:sp>
    </p:spTree>
  </p:cSld>
</p:sldLayout>
</file>

<file path=ppt/slideLayouts/slideLayout2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1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19"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0"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5D9A7AA8-EB33-4333-A61A-147D93BFAB5F}" type="slidenum">
              <a:t>&lt;#&gt;</a:t>
            </a:fld>
          </a:p>
        </p:txBody>
      </p:sp>
      <p:sp>
        <p:nvSpPr>
          <p:cNvPr id="8" name="PlaceHolder 7"/>
          <p:cNvSpPr>
            <a:spLocks noGrp="1"/>
          </p:cNvSpPr>
          <p:nvPr>
            <p:ph type="dt" idx="45"/>
          </p:nvPr>
        </p:nvSpPr>
        <p:spPr/>
        <p:txBody>
          <a:bodyPr/>
          <a:p>
            <a:r>
              <a:rPr lang="en-US"/>
              <a:t/>
            </a:r>
          </a:p>
        </p:txBody>
      </p:sp>
    </p:spTree>
  </p:cSld>
</p:sldLayout>
</file>

<file path=ppt/slideLayouts/slideLayout2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2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2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4"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D45E32F6-818A-4EDA-AE1A-0C35946157F2}" type="slidenum">
              <a:t>&lt;#&gt;</a:t>
            </a:fld>
          </a:p>
        </p:txBody>
      </p:sp>
      <p:sp>
        <p:nvSpPr>
          <p:cNvPr id="8" name="PlaceHolder 7"/>
          <p:cNvSpPr>
            <a:spLocks noGrp="1"/>
          </p:cNvSpPr>
          <p:nvPr>
            <p:ph type="dt" idx="45"/>
          </p:nvPr>
        </p:nvSpPr>
        <p:spPr/>
        <p:txBody>
          <a:bodyPr/>
          <a:p>
            <a:r>
              <a:rPr lang="en-US"/>
              <a:t/>
            </a:r>
          </a:p>
        </p:txBody>
      </p:sp>
    </p:spTree>
  </p:cSld>
</p:sldLayout>
</file>

<file path=ppt/slideLayouts/slideLayout2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2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8"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6"/>
          </p:nvPr>
        </p:nvSpPr>
        <p:spPr/>
        <p:txBody>
          <a:bodyPr/>
          <a:p>
            <a:r>
              <a:t>Footer</a:t>
            </a:r>
          </a:p>
        </p:txBody>
      </p:sp>
      <p:sp>
        <p:nvSpPr>
          <p:cNvPr id="7" name="PlaceHolder 6"/>
          <p:cNvSpPr>
            <a:spLocks noGrp="1"/>
          </p:cNvSpPr>
          <p:nvPr>
            <p:ph type="sldNum" idx="47"/>
          </p:nvPr>
        </p:nvSpPr>
        <p:spPr/>
        <p:txBody>
          <a:bodyPr/>
          <a:p>
            <a:fld id="{D055E9D2-85BE-4073-98E1-ECC873C81009}" type="slidenum">
              <a:t>&lt;#&gt;</a:t>
            </a:fld>
          </a:p>
        </p:txBody>
      </p:sp>
      <p:sp>
        <p:nvSpPr>
          <p:cNvPr id="8" name="PlaceHolder 7"/>
          <p:cNvSpPr>
            <a:spLocks noGrp="1"/>
          </p:cNvSpPr>
          <p:nvPr>
            <p:ph type="dt" idx="45"/>
          </p:nvPr>
        </p:nvSpPr>
        <p:spPr/>
        <p:txBody>
          <a:bodyPr/>
          <a:p>
            <a:r>
              <a:rPr lang="en-US"/>
              <a:t/>
            </a:r>
          </a:p>
        </p:txBody>
      </p:sp>
    </p:spTree>
  </p:cSld>
</p:sldLayout>
</file>

<file path=ppt/slideLayouts/slideLayout2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30"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31"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6"/>
          </p:nvPr>
        </p:nvSpPr>
        <p:spPr/>
        <p:txBody>
          <a:bodyPr/>
          <a:p>
            <a:r>
              <a:t>Footer</a:t>
            </a:r>
          </a:p>
        </p:txBody>
      </p:sp>
      <p:sp>
        <p:nvSpPr>
          <p:cNvPr id="6" name="PlaceHolder 5"/>
          <p:cNvSpPr>
            <a:spLocks noGrp="1"/>
          </p:cNvSpPr>
          <p:nvPr>
            <p:ph type="sldNum" idx="47"/>
          </p:nvPr>
        </p:nvSpPr>
        <p:spPr/>
        <p:txBody>
          <a:bodyPr/>
          <a:p>
            <a:fld id="{E91CAC01-D6CF-4F5C-AFBC-C7B0494BC2D7}" type="slidenum">
              <a:t>&lt;#&gt;</a:t>
            </a:fld>
          </a:p>
        </p:txBody>
      </p:sp>
      <p:sp>
        <p:nvSpPr>
          <p:cNvPr id="7" name="PlaceHolder 6"/>
          <p:cNvSpPr>
            <a:spLocks noGrp="1"/>
          </p:cNvSpPr>
          <p:nvPr>
            <p:ph type="dt" idx="45"/>
          </p:nvPr>
        </p:nvSpPr>
        <p:spPr/>
        <p:txBody>
          <a:bodyPr/>
          <a:p>
            <a:r>
              <a:rPr lang="en-US"/>
              <a:t/>
            </a:r>
          </a:p>
        </p:txBody>
      </p:sp>
    </p:spTree>
  </p:cSld>
</p:sldLayout>
</file>

<file path=ppt/slideLayouts/slideLayout2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3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3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35"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36"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46"/>
          </p:nvPr>
        </p:nvSpPr>
        <p:spPr/>
        <p:txBody>
          <a:bodyPr/>
          <a:p>
            <a:r>
              <a:t>Footer</a:t>
            </a:r>
          </a:p>
        </p:txBody>
      </p:sp>
      <p:sp>
        <p:nvSpPr>
          <p:cNvPr id="8" name="PlaceHolder 7"/>
          <p:cNvSpPr>
            <a:spLocks noGrp="1"/>
          </p:cNvSpPr>
          <p:nvPr>
            <p:ph type="sldNum" idx="47"/>
          </p:nvPr>
        </p:nvSpPr>
        <p:spPr/>
        <p:txBody>
          <a:bodyPr/>
          <a:p>
            <a:fld id="{570A573E-7BE4-423E-83A3-5795F082719E}" type="slidenum">
              <a:t>&lt;#&gt;</a:t>
            </a:fld>
          </a:p>
        </p:txBody>
      </p:sp>
      <p:sp>
        <p:nvSpPr>
          <p:cNvPr id="9" name="PlaceHolder 8"/>
          <p:cNvSpPr>
            <a:spLocks noGrp="1"/>
          </p:cNvSpPr>
          <p:nvPr>
            <p:ph type="dt" idx="45"/>
          </p:nvPr>
        </p:nvSpPr>
        <p:spPr/>
        <p:txBody>
          <a:bodyPr/>
          <a:p>
            <a:r>
              <a:rPr lang="en-US"/>
              <a:t/>
            </a:r>
          </a:p>
        </p:txBody>
      </p:sp>
    </p:spTree>
  </p:cSld>
</p:sldLayout>
</file>

<file path=ppt/slideLayouts/slideLayout2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38"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39"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40"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41"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42"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43"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46"/>
          </p:nvPr>
        </p:nvSpPr>
        <p:spPr/>
        <p:txBody>
          <a:bodyPr/>
          <a:p>
            <a:r>
              <a:t>Footer</a:t>
            </a:r>
          </a:p>
        </p:txBody>
      </p:sp>
      <p:sp>
        <p:nvSpPr>
          <p:cNvPr id="10" name="PlaceHolder 9"/>
          <p:cNvSpPr>
            <a:spLocks noGrp="1"/>
          </p:cNvSpPr>
          <p:nvPr>
            <p:ph type="sldNum" idx="47"/>
          </p:nvPr>
        </p:nvSpPr>
        <p:spPr/>
        <p:txBody>
          <a:bodyPr/>
          <a:p>
            <a:fld id="{A85BB347-4655-45AA-BA70-66A7E7B7BBA8}" type="slidenum">
              <a:t>&lt;#&gt;</a:t>
            </a:fld>
          </a:p>
        </p:txBody>
      </p:sp>
      <p:sp>
        <p:nvSpPr>
          <p:cNvPr id="11" name="PlaceHolder 10"/>
          <p:cNvSpPr>
            <a:spLocks noGrp="1"/>
          </p:cNvSpPr>
          <p:nvPr>
            <p:ph type="dt" idx="45"/>
          </p:nvPr>
        </p:nvSpPr>
        <p:spPr/>
        <p:txBody>
          <a:bodyPr/>
          <a:p>
            <a:r>
              <a:rPr lang="en-US"/>
              <a:t/>
            </a:r>
          </a:p>
        </p:txBody>
      </p:sp>
    </p:spTree>
  </p:cSld>
</p:sldLayout>
</file>

<file path=ppt/slideLayouts/slideLayout2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8"/>
          </p:nvPr>
        </p:nvSpPr>
        <p:spPr/>
        <p:txBody>
          <a:bodyPr/>
          <a:p>
            <a:r>
              <a:t>Footer</a:t>
            </a:r>
          </a:p>
        </p:txBody>
      </p:sp>
      <p:sp>
        <p:nvSpPr>
          <p:cNvPr id="3" name="PlaceHolder 2"/>
          <p:cNvSpPr>
            <a:spLocks noGrp="1"/>
          </p:cNvSpPr>
          <p:nvPr>
            <p:ph type="sldNum" idx="49"/>
          </p:nvPr>
        </p:nvSpPr>
        <p:spPr/>
        <p:txBody>
          <a:bodyPr/>
          <a:p>
            <a:fld id="{6C9A41D1-41FC-47B5-A699-D7B21C995477}" type="slidenum">
              <a:t>&lt;#&gt;</a:t>
            </a:fld>
          </a:p>
        </p:txBody>
      </p:sp>
    </p:spTree>
  </p:cSld>
</p:sldLayout>
</file>

<file path=ppt/slideLayouts/slideLayout2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4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49"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8"/>
          </p:nvPr>
        </p:nvSpPr>
        <p:spPr/>
        <p:txBody>
          <a:bodyPr/>
          <a:p>
            <a:r>
              <a:t>Footer</a:t>
            </a:r>
          </a:p>
        </p:txBody>
      </p:sp>
      <p:sp>
        <p:nvSpPr>
          <p:cNvPr id="5" name="PlaceHolder 4"/>
          <p:cNvSpPr>
            <a:spLocks noGrp="1"/>
          </p:cNvSpPr>
          <p:nvPr>
            <p:ph type="sldNum" idx="49"/>
          </p:nvPr>
        </p:nvSpPr>
        <p:spPr/>
        <p:txBody>
          <a:bodyPr/>
          <a:p>
            <a:fld id="{D227793A-4C78-42B0-9AAC-298B53345377}" type="slidenum">
              <a:t>&lt;#&gt;</a:t>
            </a:fld>
          </a:p>
        </p:txBody>
      </p:sp>
    </p:spTree>
  </p:cSld>
</p:sldLayout>
</file>

<file path=ppt/slideLayouts/slideLayout2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5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51"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48"/>
          </p:nvPr>
        </p:nvSpPr>
        <p:spPr/>
        <p:txBody>
          <a:bodyPr/>
          <a:p>
            <a:r>
              <a:t>Footer</a:t>
            </a:r>
          </a:p>
        </p:txBody>
      </p:sp>
      <p:sp>
        <p:nvSpPr>
          <p:cNvPr id="5" name="PlaceHolder 4"/>
          <p:cNvSpPr>
            <a:spLocks noGrp="1"/>
          </p:cNvSpPr>
          <p:nvPr>
            <p:ph type="sldNum" idx="49"/>
          </p:nvPr>
        </p:nvSpPr>
        <p:spPr/>
        <p:txBody>
          <a:bodyPr/>
          <a:p>
            <a:fld id="{49E4E584-DA8A-40F8-AAC9-877FAD068F59}"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6"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7"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4"/>
          </p:nvPr>
        </p:nvSpPr>
        <p:spPr/>
        <p:txBody>
          <a:bodyPr/>
          <a:p>
            <a:fld id="{965F9943-22FE-4738-BB31-8B49A4F04DCF}" type="slidenum">
              <a:t>&lt;#&gt;</a:t>
            </a:fld>
          </a:p>
        </p:txBody>
      </p:sp>
    </p:spTree>
  </p:cSld>
</p:sldLayout>
</file>

<file path=ppt/slideLayouts/slideLayout2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5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53"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54"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8"/>
          </p:nvPr>
        </p:nvSpPr>
        <p:spPr/>
        <p:txBody>
          <a:bodyPr/>
          <a:p>
            <a:r>
              <a:t>Footer</a:t>
            </a:r>
          </a:p>
        </p:txBody>
      </p:sp>
      <p:sp>
        <p:nvSpPr>
          <p:cNvPr id="6" name="PlaceHolder 5"/>
          <p:cNvSpPr>
            <a:spLocks noGrp="1"/>
          </p:cNvSpPr>
          <p:nvPr>
            <p:ph type="sldNum" idx="49"/>
          </p:nvPr>
        </p:nvSpPr>
        <p:spPr/>
        <p:txBody>
          <a:bodyPr/>
          <a:p>
            <a:fld id="{C458377D-3ABE-496B-980D-DE1EA2B85557}" type="slidenum">
              <a:t>&lt;#&gt;</a:t>
            </a:fld>
          </a:p>
        </p:txBody>
      </p:sp>
    </p:spTree>
  </p:cSld>
</p:sldLayout>
</file>

<file path=ppt/slideLayouts/slideLayout2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5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48"/>
          </p:nvPr>
        </p:nvSpPr>
        <p:spPr/>
        <p:txBody>
          <a:bodyPr/>
          <a:p>
            <a:r>
              <a:t>Footer</a:t>
            </a:r>
          </a:p>
        </p:txBody>
      </p:sp>
      <p:sp>
        <p:nvSpPr>
          <p:cNvPr id="4" name="PlaceHolder 3"/>
          <p:cNvSpPr>
            <a:spLocks noGrp="1"/>
          </p:cNvSpPr>
          <p:nvPr>
            <p:ph type="sldNum" idx="49"/>
          </p:nvPr>
        </p:nvSpPr>
        <p:spPr/>
        <p:txBody>
          <a:bodyPr/>
          <a:p>
            <a:fld id="{F83640D7-9FA3-4AAD-87C5-820CFAD88429}" type="slidenum">
              <a:t>&lt;#&gt;</a:t>
            </a:fld>
          </a:p>
        </p:txBody>
      </p:sp>
    </p:spTree>
  </p:cSld>
</p:sldLayout>
</file>

<file path=ppt/slideLayouts/slideLayout2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56"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8"/>
          </p:nvPr>
        </p:nvSpPr>
        <p:spPr/>
        <p:txBody>
          <a:bodyPr/>
          <a:p>
            <a:r>
              <a:t>Footer</a:t>
            </a:r>
          </a:p>
        </p:txBody>
      </p:sp>
      <p:sp>
        <p:nvSpPr>
          <p:cNvPr id="4" name="PlaceHolder 3"/>
          <p:cNvSpPr>
            <a:spLocks noGrp="1"/>
          </p:cNvSpPr>
          <p:nvPr>
            <p:ph type="sldNum" idx="49"/>
          </p:nvPr>
        </p:nvSpPr>
        <p:spPr/>
        <p:txBody>
          <a:bodyPr/>
          <a:p>
            <a:fld id="{2FCEF503-C4A8-4F9F-86B9-771D663C8150}" type="slidenum">
              <a:t>&lt;#&gt;</a:t>
            </a:fld>
          </a:p>
        </p:txBody>
      </p:sp>
    </p:spTree>
  </p:cSld>
</p:sldLayout>
</file>

<file path=ppt/slideLayouts/slideLayout2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5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5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59"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0"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8"/>
          </p:nvPr>
        </p:nvSpPr>
        <p:spPr/>
        <p:txBody>
          <a:bodyPr/>
          <a:p>
            <a:r>
              <a:t>Footer</a:t>
            </a:r>
          </a:p>
        </p:txBody>
      </p:sp>
      <p:sp>
        <p:nvSpPr>
          <p:cNvPr id="7" name="PlaceHolder 6"/>
          <p:cNvSpPr>
            <a:spLocks noGrp="1"/>
          </p:cNvSpPr>
          <p:nvPr>
            <p:ph type="sldNum" idx="49"/>
          </p:nvPr>
        </p:nvSpPr>
        <p:spPr/>
        <p:txBody>
          <a:bodyPr/>
          <a:p>
            <a:fld id="{56A9068A-484E-4F9A-8086-F57C0DB6BA56}" type="slidenum">
              <a:t>&lt;#&gt;</a:t>
            </a:fld>
          </a:p>
        </p:txBody>
      </p:sp>
    </p:spTree>
  </p:cSld>
</p:sldLayout>
</file>

<file path=ppt/slideLayouts/slideLayout2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6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6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4"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8"/>
          </p:nvPr>
        </p:nvSpPr>
        <p:spPr/>
        <p:txBody>
          <a:bodyPr/>
          <a:p>
            <a:r>
              <a:t>Footer</a:t>
            </a:r>
          </a:p>
        </p:txBody>
      </p:sp>
      <p:sp>
        <p:nvSpPr>
          <p:cNvPr id="7" name="PlaceHolder 6"/>
          <p:cNvSpPr>
            <a:spLocks noGrp="1"/>
          </p:cNvSpPr>
          <p:nvPr>
            <p:ph type="sldNum" idx="49"/>
          </p:nvPr>
        </p:nvSpPr>
        <p:spPr/>
        <p:txBody>
          <a:bodyPr/>
          <a:p>
            <a:fld id="{55D76F7C-44E2-4000-BD34-AB6C3AA910E7}" type="slidenum">
              <a:t>&lt;#&gt;</a:t>
            </a:fld>
          </a:p>
        </p:txBody>
      </p:sp>
    </p:spTree>
  </p:cSld>
</p:sldLayout>
</file>

<file path=ppt/slideLayouts/slideLayout2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6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6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8"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48"/>
          </p:nvPr>
        </p:nvSpPr>
        <p:spPr/>
        <p:txBody>
          <a:bodyPr/>
          <a:p>
            <a:r>
              <a:t>Footer</a:t>
            </a:r>
          </a:p>
        </p:txBody>
      </p:sp>
      <p:sp>
        <p:nvSpPr>
          <p:cNvPr id="7" name="PlaceHolder 6"/>
          <p:cNvSpPr>
            <a:spLocks noGrp="1"/>
          </p:cNvSpPr>
          <p:nvPr>
            <p:ph type="sldNum" idx="49"/>
          </p:nvPr>
        </p:nvSpPr>
        <p:spPr/>
        <p:txBody>
          <a:bodyPr/>
          <a:p>
            <a:fld id="{FBE1FCE2-A90D-44D1-B807-8651DDCD68B4}" type="slidenum">
              <a:t>&lt;#&gt;</a:t>
            </a:fld>
          </a:p>
        </p:txBody>
      </p:sp>
    </p:spTree>
  </p:cSld>
</p:sldLayout>
</file>

<file path=ppt/slideLayouts/slideLayout2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70"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1"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48"/>
          </p:nvPr>
        </p:nvSpPr>
        <p:spPr/>
        <p:txBody>
          <a:bodyPr/>
          <a:p>
            <a:r>
              <a:t>Footer</a:t>
            </a:r>
          </a:p>
        </p:txBody>
      </p:sp>
      <p:sp>
        <p:nvSpPr>
          <p:cNvPr id="6" name="PlaceHolder 5"/>
          <p:cNvSpPr>
            <a:spLocks noGrp="1"/>
          </p:cNvSpPr>
          <p:nvPr>
            <p:ph type="sldNum" idx="49"/>
          </p:nvPr>
        </p:nvSpPr>
        <p:spPr/>
        <p:txBody>
          <a:bodyPr/>
          <a:p>
            <a:fld id="{5ED9D3A8-89CD-4CDC-8B32-1DEE5488F3C1}" type="slidenum">
              <a:t>&lt;#&gt;</a:t>
            </a:fld>
          </a:p>
        </p:txBody>
      </p:sp>
    </p:spTree>
  </p:cSld>
</p:sldLayout>
</file>

<file path=ppt/slideLayouts/slideLayout2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7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5"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6"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48"/>
          </p:nvPr>
        </p:nvSpPr>
        <p:spPr/>
        <p:txBody>
          <a:bodyPr/>
          <a:p>
            <a:r>
              <a:t>Footer</a:t>
            </a:r>
          </a:p>
        </p:txBody>
      </p:sp>
      <p:sp>
        <p:nvSpPr>
          <p:cNvPr id="8" name="PlaceHolder 7"/>
          <p:cNvSpPr>
            <a:spLocks noGrp="1"/>
          </p:cNvSpPr>
          <p:nvPr>
            <p:ph type="sldNum" idx="49"/>
          </p:nvPr>
        </p:nvSpPr>
        <p:spPr/>
        <p:txBody>
          <a:bodyPr/>
          <a:p>
            <a:fld id="{EA060911-067D-406C-B44C-43AE4F52FB32}" type="slidenum">
              <a:t>&lt;#&gt;</a:t>
            </a:fld>
          </a:p>
        </p:txBody>
      </p:sp>
    </p:spTree>
  </p:cSld>
</p:sldLayout>
</file>

<file path=ppt/slideLayouts/slideLayout2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78"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9"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80"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81"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82"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83"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48"/>
          </p:nvPr>
        </p:nvSpPr>
        <p:spPr/>
        <p:txBody>
          <a:bodyPr/>
          <a:p>
            <a:r>
              <a:t>Footer</a:t>
            </a:r>
          </a:p>
        </p:txBody>
      </p:sp>
      <p:sp>
        <p:nvSpPr>
          <p:cNvPr id="10" name="PlaceHolder 9"/>
          <p:cNvSpPr>
            <a:spLocks noGrp="1"/>
          </p:cNvSpPr>
          <p:nvPr>
            <p:ph type="sldNum" idx="49"/>
          </p:nvPr>
        </p:nvSpPr>
        <p:spPr/>
        <p:txBody>
          <a:bodyPr/>
          <a:p>
            <a:fld id="{E232E864-2B5F-4C4E-A9A3-B074EDCCC4DB}" type="slidenum">
              <a:t>&lt;#&gt;</a:t>
            </a:fld>
          </a:p>
        </p:txBody>
      </p:sp>
    </p:spTree>
  </p:cSld>
</p:sldLayout>
</file>

<file path=ppt/slideLayouts/slideLayout2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1"/>
          </p:nvPr>
        </p:nvSpPr>
        <p:spPr/>
        <p:txBody>
          <a:bodyPr/>
          <a:p>
            <a:r>
              <a:t>Footer</a:t>
            </a:r>
          </a:p>
        </p:txBody>
      </p:sp>
      <p:sp>
        <p:nvSpPr>
          <p:cNvPr id="3" name="PlaceHolder 2"/>
          <p:cNvSpPr>
            <a:spLocks noGrp="1"/>
          </p:cNvSpPr>
          <p:nvPr>
            <p:ph type="sldNum" idx="52"/>
          </p:nvPr>
        </p:nvSpPr>
        <p:spPr/>
        <p:txBody>
          <a:bodyPr/>
          <a:p>
            <a:fld id="{C32369F2-DFBB-4B70-83F3-DA9690E27AF7}" type="slidenum">
              <a:t>&lt;#&gt;</a:t>
            </a:fld>
          </a:p>
        </p:txBody>
      </p:sp>
      <p:sp>
        <p:nvSpPr>
          <p:cNvPr id="4" name="PlaceHolder 3"/>
          <p:cNvSpPr>
            <a:spLocks noGrp="1"/>
          </p:cNvSpPr>
          <p:nvPr>
            <p:ph type="dt" idx="50"/>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6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1"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2"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sldNum" idx="4"/>
          </p:nvPr>
        </p:nvSpPr>
        <p:spPr/>
        <p:txBody>
          <a:bodyPr/>
          <a:p>
            <a:fld id="{32A8A13F-EC91-4A6F-B8D0-C3A289CD5472}" type="slidenum">
              <a:t>&lt;#&gt;</a:t>
            </a:fld>
          </a:p>
        </p:txBody>
      </p:sp>
    </p:spTree>
  </p:cSld>
</p:sldLayout>
</file>

<file path=ppt/slideLayouts/slideLayout2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90"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1"/>
          </p:nvPr>
        </p:nvSpPr>
        <p:spPr/>
        <p:txBody>
          <a:bodyPr/>
          <a:p>
            <a:r>
              <a:t>Footer</a:t>
            </a:r>
          </a:p>
        </p:txBody>
      </p:sp>
      <p:sp>
        <p:nvSpPr>
          <p:cNvPr id="5" name="PlaceHolder 4"/>
          <p:cNvSpPr>
            <a:spLocks noGrp="1"/>
          </p:cNvSpPr>
          <p:nvPr>
            <p:ph type="sldNum" idx="52"/>
          </p:nvPr>
        </p:nvSpPr>
        <p:spPr/>
        <p:txBody>
          <a:bodyPr/>
          <a:p>
            <a:fld id="{459D893B-4646-42E6-AB29-04A0BB207DFE}" type="slidenum">
              <a:t>&lt;#&gt;</a:t>
            </a:fld>
          </a:p>
        </p:txBody>
      </p:sp>
      <p:sp>
        <p:nvSpPr>
          <p:cNvPr id="6" name="PlaceHolder 5"/>
          <p:cNvSpPr>
            <a:spLocks noGrp="1"/>
          </p:cNvSpPr>
          <p:nvPr>
            <p:ph type="dt" idx="50"/>
          </p:nvPr>
        </p:nvSpPr>
        <p:spPr/>
        <p:txBody>
          <a:bodyPr/>
          <a:p>
            <a:r>
              <a:rPr lang="en-US"/>
              <a:t/>
            </a:r>
          </a:p>
        </p:txBody>
      </p:sp>
    </p:spTree>
  </p:cSld>
</p:sldLayout>
</file>

<file path=ppt/slideLayouts/slideLayout2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9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92"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51"/>
          </p:nvPr>
        </p:nvSpPr>
        <p:spPr/>
        <p:txBody>
          <a:bodyPr/>
          <a:p>
            <a:r>
              <a:t>Footer</a:t>
            </a:r>
          </a:p>
        </p:txBody>
      </p:sp>
      <p:sp>
        <p:nvSpPr>
          <p:cNvPr id="5" name="PlaceHolder 4"/>
          <p:cNvSpPr>
            <a:spLocks noGrp="1"/>
          </p:cNvSpPr>
          <p:nvPr>
            <p:ph type="sldNum" idx="52"/>
          </p:nvPr>
        </p:nvSpPr>
        <p:spPr/>
        <p:txBody>
          <a:bodyPr/>
          <a:p>
            <a:fld id="{A08E6771-8C21-4360-B234-DCC168C140D0}" type="slidenum">
              <a:t>&lt;#&gt;</a:t>
            </a:fld>
          </a:p>
        </p:txBody>
      </p:sp>
      <p:sp>
        <p:nvSpPr>
          <p:cNvPr id="6" name="PlaceHolder 5"/>
          <p:cNvSpPr>
            <a:spLocks noGrp="1"/>
          </p:cNvSpPr>
          <p:nvPr>
            <p:ph type="dt" idx="50"/>
          </p:nvPr>
        </p:nvSpPr>
        <p:spPr/>
        <p:txBody>
          <a:bodyPr/>
          <a:p>
            <a:r>
              <a:rPr lang="en-US"/>
              <a:t/>
            </a:r>
          </a:p>
        </p:txBody>
      </p:sp>
    </p:spTree>
  </p:cSld>
</p:sldLayout>
</file>

<file path=ppt/slideLayouts/slideLayout2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9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94"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95"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1"/>
          </p:nvPr>
        </p:nvSpPr>
        <p:spPr/>
        <p:txBody>
          <a:bodyPr/>
          <a:p>
            <a:r>
              <a:t>Footer</a:t>
            </a:r>
          </a:p>
        </p:txBody>
      </p:sp>
      <p:sp>
        <p:nvSpPr>
          <p:cNvPr id="6" name="PlaceHolder 5"/>
          <p:cNvSpPr>
            <a:spLocks noGrp="1"/>
          </p:cNvSpPr>
          <p:nvPr>
            <p:ph type="sldNum" idx="52"/>
          </p:nvPr>
        </p:nvSpPr>
        <p:spPr/>
        <p:txBody>
          <a:bodyPr/>
          <a:p>
            <a:fld id="{D3EF08A6-FB80-4B52-AA48-BEBAD26BEE0B}" type="slidenum">
              <a:t>&lt;#&gt;</a:t>
            </a:fld>
          </a:p>
        </p:txBody>
      </p:sp>
      <p:sp>
        <p:nvSpPr>
          <p:cNvPr id="7" name="PlaceHolder 6"/>
          <p:cNvSpPr>
            <a:spLocks noGrp="1"/>
          </p:cNvSpPr>
          <p:nvPr>
            <p:ph type="dt" idx="50"/>
          </p:nvPr>
        </p:nvSpPr>
        <p:spPr/>
        <p:txBody>
          <a:bodyPr/>
          <a:p>
            <a:r>
              <a:rPr lang="en-US"/>
              <a:t/>
            </a:r>
          </a:p>
        </p:txBody>
      </p:sp>
    </p:spTree>
  </p:cSld>
</p:sldLayout>
</file>

<file path=ppt/slideLayouts/slideLayout2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9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51"/>
          </p:nvPr>
        </p:nvSpPr>
        <p:spPr/>
        <p:txBody>
          <a:bodyPr/>
          <a:p>
            <a:r>
              <a:t>Footer</a:t>
            </a:r>
          </a:p>
        </p:txBody>
      </p:sp>
      <p:sp>
        <p:nvSpPr>
          <p:cNvPr id="4" name="PlaceHolder 3"/>
          <p:cNvSpPr>
            <a:spLocks noGrp="1"/>
          </p:cNvSpPr>
          <p:nvPr>
            <p:ph type="sldNum" idx="52"/>
          </p:nvPr>
        </p:nvSpPr>
        <p:spPr/>
        <p:txBody>
          <a:bodyPr/>
          <a:p>
            <a:fld id="{6792FE2E-DD7D-4D3F-BC97-AF668AB86F5F}" type="slidenum">
              <a:t>&lt;#&gt;</a:t>
            </a:fld>
          </a:p>
        </p:txBody>
      </p:sp>
      <p:sp>
        <p:nvSpPr>
          <p:cNvPr id="5" name="PlaceHolder 4"/>
          <p:cNvSpPr>
            <a:spLocks noGrp="1"/>
          </p:cNvSpPr>
          <p:nvPr>
            <p:ph type="dt" idx="50"/>
          </p:nvPr>
        </p:nvSpPr>
        <p:spPr/>
        <p:txBody>
          <a:bodyPr/>
          <a:p>
            <a:r>
              <a:rPr lang="en-US"/>
              <a:t/>
            </a:r>
          </a:p>
        </p:txBody>
      </p:sp>
    </p:spTree>
  </p:cSld>
</p:sldLayout>
</file>

<file path=ppt/slideLayouts/slideLayout2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97"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1"/>
          </p:nvPr>
        </p:nvSpPr>
        <p:spPr/>
        <p:txBody>
          <a:bodyPr/>
          <a:p>
            <a:r>
              <a:t>Footer</a:t>
            </a:r>
          </a:p>
        </p:txBody>
      </p:sp>
      <p:sp>
        <p:nvSpPr>
          <p:cNvPr id="4" name="PlaceHolder 3"/>
          <p:cNvSpPr>
            <a:spLocks noGrp="1"/>
          </p:cNvSpPr>
          <p:nvPr>
            <p:ph type="sldNum" idx="52"/>
          </p:nvPr>
        </p:nvSpPr>
        <p:spPr/>
        <p:txBody>
          <a:bodyPr/>
          <a:p>
            <a:fld id="{2F159E27-4E26-4FFD-BE53-F1B03E9D9FF5}" type="slidenum">
              <a:t>&lt;#&gt;</a:t>
            </a:fld>
          </a:p>
        </p:txBody>
      </p:sp>
      <p:sp>
        <p:nvSpPr>
          <p:cNvPr id="5" name="PlaceHolder 4"/>
          <p:cNvSpPr>
            <a:spLocks noGrp="1"/>
          </p:cNvSpPr>
          <p:nvPr>
            <p:ph type="dt" idx="50"/>
          </p:nvPr>
        </p:nvSpPr>
        <p:spPr/>
        <p:txBody>
          <a:bodyPr/>
          <a:p>
            <a:r>
              <a:rPr lang="en-US"/>
              <a:t/>
            </a:r>
          </a:p>
        </p:txBody>
      </p:sp>
    </p:spTree>
  </p:cSld>
</p:sldLayout>
</file>

<file path=ppt/slideLayouts/slideLayout2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9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9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0"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1"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1"/>
          </p:nvPr>
        </p:nvSpPr>
        <p:spPr/>
        <p:txBody>
          <a:bodyPr/>
          <a:p>
            <a:r>
              <a:t>Footer</a:t>
            </a:r>
          </a:p>
        </p:txBody>
      </p:sp>
      <p:sp>
        <p:nvSpPr>
          <p:cNvPr id="7" name="PlaceHolder 6"/>
          <p:cNvSpPr>
            <a:spLocks noGrp="1"/>
          </p:cNvSpPr>
          <p:nvPr>
            <p:ph type="sldNum" idx="52"/>
          </p:nvPr>
        </p:nvSpPr>
        <p:spPr/>
        <p:txBody>
          <a:bodyPr/>
          <a:p>
            <a:fld id="{E6F50525-859D-416C-BA40-D2A39145F769}" type="slidenum">
              <a:t>&lt;#&gt;</a:t>
            </a:fld>
          </a:p>
        </p:txBody>
      </p:sp>
      <p:sp>
        <p:nvSpPr>
          <p:cNvPr id="8" name="PlaceHolder 7"/>
          <p:cNvSpPr>
            <a:spLocks noGrp="1"/>
          </p:cNvSpPr>
          <p:nvPr>
            <p:ph type="dt" idx="50"/>
          </p:nvPr>
        </p:nvSpPr>
        <p:spPr/>
        <p:txBody>
          <a:bodyPr/>
          <a:p>
            <a:r>
              <a:rPr lang="en-US"/>
              <a:t/>
            </a:r>
          </a:p>
        </p:txBody>
      </p:sp>
    </p:spTree>
  </p:cSld>
</p:sldLayout>
</file>

<file path=ppt/slideLayouts/slideLayout2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0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03"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5"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1"/>
          </p:nvPr>
        </p:nvSpPr>
        <p:spPr/>
        <p:txBody>
          <a:bodyPr/>
          <a:p>
            <a:r>
              <a:t>Footer</a:t>
            </a:r>
          </a:p>
        </p:txBody>
      </p:sp>
      <p:sp>
        <p:nvSpPr>
          <p:cNvPr id="7" name="PlaceHolder 6"/>
          <p:cNvSpPr>
            <a:spLocks noGrp="1"/>
          </p:cNvSpPr>
          <p:nvPr>
            <p:ph type="sldNum" idx="52"/>
          </p:nvPr>
        </p:nvSpPr>
        <p:spPr/>
        <p:txBody>
          <a:bodyPr/>
          <a:p>
            <a:fld id="{2E52889E-321E-4EE9-BEB6-93A471EFDC77}" type="slidenum">
              <a:t>&lt;#&gt;</a:t>
            </a:fld>
          </a:p>
        </p:txBody>
      </p:sp>
      <p:sp>
        <p:nvSpPr>
          <p:cNvPr id="8" name="PlaceHolder 7"/>
          <p:cNvSpPr>
            <a:spLocks noGrp="1"/>
          </p:cNvSpPr>
          <p:nvPr>
            <p:ph type="dt" idx="50"/>
          </p:nvPr>
        </p:nvSpPr>
        <p:spPr/>
        <p:txBody>
          <a:bodyPr/>
          <a:p>
            <a:r>
              <a:rPr lang="en-US"/>
              <a:t/>
            </a:r>
          </a:p>
        </p:txBody>
      </p:sp>
    </p:spTree>
  </p:cSld>
</p:sldLayout>
</file>

<file path=ppt/slideLayouts/slideLayout2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0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0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09"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1"/>
          </p:nvPr>
        </p:nvSpPr>
        <p:spPr/>
        <p:txBody>
          <a:bodyPr/>
          <a:p>
            <a:r>
              <a:t>Footer</a:t>
            </a:r>
          </a:p>
        </p:txBody>
      </p:sp>
      <p:sp>
        <p:nvSpPr>
          <p:cNvPr id="7" name="PlaceHolder 6"/>
          <p:cNvSpPr>
            <a:spLocks noGrp="1"/>
          </p:cNvSpPr>
          <p:nvPr>
            <p:ph type="sldNum" idx="52"/>
          </p:nvPr>
        </p:nvSpPr>
        <p:spPr/>
        <p:txBody>
          <a:bodyPr/>
          <a:p>
            <a:fld id="{12C871AA-73A7-4739-956D-1E579E48D520}" type="slidenum">
              <a:t>&lt;#&gt;</a:t>
            </a:fld>
          </a:p>
        </p:txBody>
      </p:sp>
      <p:sp>
        <p:nvSpPr>
          <p:cNvPr id="8" name="PlaceHolder 7"/>
          <p:cNvSpPr>
            <a:spLocks noGrp="1"/>
          </p:cNvSpPr>
          <p:nvPr>
            <p:ph type="dt" idx="50"/>
          </p:nvPr>
        </p:nvSpPr>
        <p:spPr/>
        <p:txBody>
          <a:bodyPr/>
          <a:p>
            <a:r>
              <a:rPr lang="en-US"/>
              <a:t/>
            </a:r>
          </a:p>
        </p:txBody>
      </p:sp>
    </p:spTree>
  </p:cSld>
</p:sldLayout>
</file>

<file path=ppt/slideLayouts/slideLayout2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11"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12"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1"/>
          </p:nvPr>
        </p:nvSpPr>
        <p:spPr/>
        <p:txBody>
          <a:bodyPr/>
          <a:p>
            <a:r>
              <a:t>Footer</a:t>
            </a:r>
          </a:p>
        </p:txBody>
      </p:sp>
      <p:sp>
        <p:nvSpPr>
          <p:cNvPr id="6" name="PlaceHolder 5"/>
          <p:cNvSpPr>
            <a:spLocks noGrp="1"/>
          </p:cNvSpPr>
          <p:nvPr>
            <p:ph type="sldNum" idx="52"/>
          </p:nvPr>
        </p:nvSpPr>
        <p:spPr/>
        <p:txBody>
          <a:bodyPr/>
          <a:p>
            <a:fld id="{0E1F5DEA-22FE-4B07-B9AD-C2A3B7B636C5}" type="slidenum">
              <a:t>&lt;#&gt;</a:t>
            </a:fld>
          </a:p>
        </p:txBody>
      </p:sp>
      <p:sp>
        <p:nvSpPr>
          <p:cNvPr id="7" name="PlaceHolder 6"/>
          <p:cNvSpPr>
            <a:spLocks noGrp="1"/>
          </p:cNvSpPr>
          <p:nvPr>
            <p:ph type="dt" idx="50"/>
          </p:nvPr>
        </p:nvSpPr>
        <p:spPr/>
        <p:txBody>
          <a:bodyPr/>
          <a:p>
            <a:r>
              <a:rPr lang="en-US"/>
              <a:t/>
            </a:r>
          </a:p>
        </p:txBody>
      </p:sp>
    </p:spTree>
  </p:cSld>
</p:sldLayout>
</file>

<file path=ppt/slideLayouts/slideLayout2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1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1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16"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17"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51"/>
          </p:nvPr>
        </p:nvSpPr>
        <p:spPr/>
        <p:txBody>
          <a:bodyPr/>
          <a:p>
            <a:r>
              <a:t>Footer</a:t>
            </a:r>
          </a:p>
        </p:txBody>
      </p:sp>
      <p:sp>
        <p:nvSpPr>
          <p:cNvPr id="8" name="PlaceHolder 7"/>
          <p:cNvSpPr>
            <a:spLocks noGrp="1"/>
          </p:cNvSpPr>
          <p:nvPr>
            <p:ph type="sldNum" idx="52"/>
          </p:nvPr>
        </p:nvSpPr>
        <p:spPr/>
        <p:txBody>
          <a:bodyPr/>
          <a:p>
            <a:fld id="{BFD370E8-714F-4024-B753-B6F63CB3F9C3}" type="slidenum">
              <a:t>&lt;#&gt;</a:t>
            </a:fld>
          </a:p>
        </p:txBody>
      </p:sp>
      <p:sp>
        <p:nvSpPr>
          <p:cNvPr id="9" name="PlaceHolder 8"/>
          <p:cNvSpPr>
            <a:spLocks noGrp="1"/>
          </p:cNvSpPr>
          <p:nvPr>
            <p:ph type="dt" idx="50"/>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74"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5"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6"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7"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8"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9"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sldNum" idx="4"/>
          </p:nvPr>
        </p:nvSpPr>
        <p:spPr/>
        <p:txBody>
          <a:bodyPr/>
          <a:p>
            <a:fld id="{1D25269C-285B-4987-9CA4-33F6639B527D}" type="slidenum">
              <a:t>&lt;#&gt;</a:t>
            </a:fld>
          </a:p>
        </p:txBody>
      </p:sp>
    </p:spTree>
  </p:cSld>
</p:sldLayout>
</file>

<file path=ppt/slideLayouts/slideLayout2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1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19"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20"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21"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22"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23"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24"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51"/>
          </p:nvPr>
        </p:nvSpPr>
        <p:spPr/>
        <p:txBody>
          <a:bodyPr/>
          <a:p>
            <a:r>
              <a:t>Footer</a:t>
            </a:r>
          </a:p>
        </p:txBody>
      </p:sp>
      <p:sp>
        <p:nvSpPr>
          <p:cNvPr id="10" name="PlaceHolder 9"/>
          <p:cNvSpPr>
            <a:spLocks noGrp="1"/>
          </p:cNvSpPr>
          <p:nvPr>
            <p:ph type="sldNum" idx="52"/>
          </p:nvPr>
        </p:nvSpPr>
        <p:spPr/>
        <p:txBody>
          <a:bodyPr/>
          <a:p>
            <a:fld id="{FF0BCE9F-2AC9-4B13-954E-8FC59A586D81}" type="slidenum">
              <a:t>&lt;#&gt;</a:t>
            </a:fld>
          </a:p>
        </p:txBody>
      </p:sp>
      <p:sp>
        <p:nvSpPr>
          <p:cNvPr id="11" name="PlaceHolder 10"/>
          <p:cNvSpPr>
            <a:spLocks noGrp="1"/>
          </p:cNvSpPr>
          <p:nvPr>
            <p:ph type="dt" idx="50"/>
          </p:nvPr>
        </p:nvSpPr>
        <p:spPr/>
        <p:txBody>
          <a:bodyPr/>
          <a:p>
            <a:r>
              <a:rPr lang="en-US"/>
              <a:t/>
            </a:r>
          </a:p>
        </p:txBody>
      </p:sp>
    </p:spTree>
  </p:cSld>
</p:sldLayout>
</file>

<file path=ppt/slideLayouts/slideLayout2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p>
            <a:r>
              <a:t>Footer</a:t>
            </a:r>
          </a:p>
        </p:txBody>
      </p:sp>
      <p:sp>
        <p:nvSpPr>
          <p:cNvPr id="3" name="PlaceHolder 2"/>
          <p:cNvSpPr>
            <a:spLocks noGrp="1"/>
          </p:cNvSpPr>
          <p:nvPr>
            <p:ph type="sldNum" idx="54"/>
          </p:nvPr>
        </p:nvSpPr>
        <p:spPr/>
        <p:txBody>
          <a:bodyPr/>
          <a:p>
            <a:fld id="{2921B2FC-A3A0-4F98-A5E3-FE9D56EABDB3}" type="slidenum">
              <a:t>&lt;#&gt;</a:t>
            </a:fld>
          </a:p>
        </p:txBody>
      </p:sp>
    </p:spTree>
  </p:cSld>
</p:sldLayout>
</file>

<file path=ppt/slideLayouts/slideLayout2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30"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3"/>
          </p:nvPr>
        </p:nvSpPr>
        <p:spPr/>
        <p:txBody>
          <a:bodyPr/>
          <a:p>
            <a:r>
              <a:t>Footer</a:t>
            </a:r>
          </a:p>
        </p:txBody>
      </p:sp>
      <p:sp>
        <p:nvSpPr>
          <p:cNvPr id="5" name="PlaceHolder 4"/>
          <p:cNvSpPr>
            <a:spLocks noGrp="1"/>
          </p:cNvSpPr>
          <p:nvPr>
            <p:ph type="sldNum" idx="54"/>
          </p:nvPr>
        </p:nvSpPr>
        <p:spPr/>
        <p:txBody>
          <a:bodyPr/>
          <a:p>
            <a:fld id="{FE0F6C73-1CEB-43C3-AAC0-1C4AE31B40D4}" type="slidenum">
              <a:t>&lt;#&gt;</a:t>
            </a:fld>
          </a:p>
        </p:txBody>
      </p:sp>
    </p:spTree>
  </p:cSld>
</p:sldLayout>
</file>

<file path=ppt/slideLayouts/slideLayout2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32"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53"/>
          </p:nvPr>
        </p:nvSpPr>
        <p:spPr/>
        <p:txBody>
          <a:bodyPr/>
          <a:p>
            <a:r>
              <a:t>Footer</a:t>
            </a:r>
          </a:p>
        </p:txBody>
      </p:sp>
      <p:sp>
        <p:nvSpPr>
          <p:cNvPr id="5" name="PlaceHolder 4"/>
          <p:cNvSpPr>
            <a:spLocks noGrp="1"/>
          </p:cNvSpPr>
          <p:nvPr>
            <p:ph type="sldNum" idx="54"/>
          </p:nvPr>
        </p:nvSpPr>
        <p:spPr/>
        <p:txBody>
          <a:bodyPr/>
          <a:p>
            <a:fld id="{0F34628B-D426-4D11-BE09-C4BB08A55270}" type="slidenum">
              <a:t>&lt;#&gt;</a:t>
            </a:fld>
          </a:p>
        </p:txBody>
      </p:sp>
    </p:spTree>
  </p:cSld>
</p:sldLayout>
</file>

<file path=ppt/slideLayouts/slideLayout2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34"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35"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3"/>
          </p:nvPr>
        </p:nvSpPr>
        <p:spPr/>
        <p:txBody>
          <a:bodyPr/>
          <a:p>
            <a:r>
              <a:t>Footer</a:t>
            </a:r>
          </a:p>
        </p:txBody>
      </p:sp>
      <p:sp>
        <p:nvSpPr>
          <p:cNvPr id="6" name="PlaceHolder 5"/>
          <p:cNvSpPr>
            <a:spLocks noGrp="1"/>
          </p:cNvSpPr>
          <p:nvPr>
            <p:ph type="sldNum" idx="54"/>
          </p:nvPr>
        </p:nvSpPr>
        <p:spPr/>
        <p:txBody>
          <a:bodyPr/>
          <a:p>
            <a:fld id="{EBB7FFDC-88FB-4D1F-95F6-E26521E12C4E}" type="slidenum">
              <a:t>&lt;#&gt;</a:t>
            </a:fld>
          </a:p>
        </p:txBody>
      </p:sp>
    </p:spTree>
  </p:cSld>
</p:sldLayout>
</file>

<file path=ppt/slideLayouts/slideLayout2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3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53"/>
          </p:nvPr>
        </p:nvSpPr>
        <p:spPr/>
        <p:txBody>
          <a:bodyPr/>
          <a:p>
            <a:r>
              <a:t>Footer</a:t>
            </a:r>
          </a:p>
        </p:txBody>
      </p:sp>
      <p:sp>
        <p:nvSpPr>
          <p:cNvPr id="4" name="PlaceHolder 3"/>
          <p:cNvSpPr>
            <a:spLocks noGrp="1"/>
          </p:cNvSpPr>
          <p:nvPr>
            <p:ph type="sldNum" idx="54"/>
          </p:nvPr>
        </p:nvSpPr>
        <p:spPr/>
        <p:txBody>
          <a:bodyPr/>
          <a:p>
            <a:fld id="{CD816221-0B57-4309-B92C-72562D886F18}" type="slidenum">
              <a:t>&lt;#&gt;</a:t>
            </a:fld>
          </a:p>
        </p:txBody>
      </p:sp>
    </p:spTree>
  </p:cSld>
</p:sldLayout>
</file>

<file path=ppt/slideLayouts/slideLayout2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37"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3"/>
          </p:nvPr>
        </p:nvSpPr>
        <p:spPr/>
        <p:txBody>
          <a:bodyPr/>
          <a:p>
            <a:r>
              <a:t>Footer</a:t>
            </a:r>
          </a:p>
        </p:txBody>
      </p:sp>
      <p:sp>
        <p:nvSpPr>
          <p:cNvPr id="4" name="PlaceHolder 3"/>
          <p:cNvSpPr>
            <a:spLocks noGrp="1"/>
          </p:cNvSpPr>
          <p:nvPr>
            <p:ph type="sldNum" idx="54"/>
          </p:nvPr>
        </p:nvSpPr>
        <p:spPr/>
        <p:txBody>
          <a:bodyPr/>
          <a:p>
            <a:fld id="{64736ACB-DED6-4785-BA00-E8A4435DEE80}" type="slidenum">
              <a:t>&lt;#&gt;</a:t>
            </a:fld>
          </a:p>
        </p:txBody>
      </p:sp>
    </p:spTree>
  </p:cSld>
</p:sldLayout>
</file>

<file path=ppt/slideLayouts/slideLayout2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3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3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0"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1"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3"/>
          </p:nvPr>
        </p:nvSpPr>
        <p:spPr/>
        <p:txBody>
          <a:bodyPr/>
          <a:p>
            <a:r>
              <a:t>Footer</a:t>
            </a:r>
          </a:p>
        </p:txBody>
      </p:sp>
      <p:sp>
        <p:nvSpPr>
          <p:cNvPr id="7" name="PlaceHolder 6"/>
          <p:cNvSpPr>
            <a:spLocks noGrp="1"/>
          </p:cNvSpPr>
          <p:nvPr>
            <p:ph type="sldNum" idx="54"/>
          </p:nvPr>
        </p:nvSpPr>
        <p:spPr/>
        <p:txBody>
          <a:bodyPr/>
          <a:p>
            <a:fld id="{BDB692EC-7BC9-4B47-BDA5-B295A44E903A}" type="slidenum">
              <a:t>&lt;#&gt;</a:t>
            </a:fld>
          </a:p>
        </p:txBody>
      </p:sp>
    </p:spTree>
  </p:cSld>
</p:sldLayout>
</file>

<file path=ppt/slideLayouts/slideLayout2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4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43"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5"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3"/>
          </p:nvPr>
        </p:nvSpPr>
        <p:spPr/>
        <p:txBody>
          <a:bodyPr/>
          <a:p>
            <a:r>
              <a:t>Footer</a:t>
            </a:r>
          </a:p>
        </p:txBody>
      </p:sp>
      <p:sp>
        <p:nvSpPr>
          <p:cNvPr id="7" name="PlaceHolder 6"/>
          <p:cNvSpPr>
            <a:spLocks noGrp="1"/>
          </p:cNvSpPr>
          <p:nvPr>
            <p:ph type="sldNum" idx="54"/>
          </p:nvPr>
        </p:nvSpPr>
        <p:spPr/>
        <p:txBody>
          <a:bodyPr/>
          <a:p>
            <a:fld id="{612673F1-104E-4349-AD1B-6572B5006AA4}" type="slidenum">
              <a:t>&lt;#&gt;</a:t>
            </a:fld>
          </a:p>
        </p:txBody>
      </p:sp>
    </p:spTree>
  </p:cSld>
</p:sldLayout>
</file>

<file path=ppt/slideLayouts/slideLayout2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4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4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49"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3"/>
          </p:nvPr>
        </p:nvSpPr>
        <p:spPr/>
        <p:txBody>
          <a:bodyPr/>
          <a:p>
            <a:r>
              <a:t>Footer</a:t>
            </a:r>
          </a:p>
        </p:txBody>
      </p:sp>
      <p:sp>
        <p:nvSpPr>
          <p:cNvPr id="7" name="PlaceHolder 6"/>
          <p:cNvSpPr>
            <a:spLocks noGrp="1"/>
          </p:cNvSpPr>
          <p:nvPr>
            <p:ph type="sldNum" idx="54"/>
          </p:nvPr>
        </p:nvSpPr>
        <p:spPr/>
        <p:txBody>
          <a:bodyPr/>
          <a:p>
            <a:fld id="{DE27D30D-AACD-4000-AE6D-03AF26330C8B}"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
        <p:nvSpPr>
          <p:cNvPr id="3" name="PlaceHolder 2"/>
          <p:cNvSpPr>
            <a:spLocks noGrp="1"/>
          </p:cNvSpPr>
          <p:nvPr>
            <p:ph type="dt" idx="5"/>
          </p:nvPr>
        </p:nvSpPr>
        <p:spPr/>
        <p:txBody>
          <a:bodyPr/>
          <a:p>
            <a:r>
              <a:rPr lang="en-US"/>
              <a:t/>
            </a:r>
          </a:p>
        </p:txBody>
      </p:sp>
    </p:spTree>
  </p:cSld>
</p:sldLayout>
</file>

<file path=ppt/slideLayouts/slideLayout2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51"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52"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3"/>
          </p:nvPr>
        </p:nvSpPr>
        <p:spPr/>
        <p:txBody>
          <a:bodyPr/>
          <a:p>
            <a:r>
              <a:t>Footer</a:t>
            </a:r>
          </a:p>
        </p:txBody>
      </p:sp>
      <p:sp>
        <p:nvSpPr>
          <p:cNvPr id="6" name="PlaceHolder 5"/>
          <p:cNvSpPr>
            <a:spLocks noGrp="1"/>
          </p:cNvSpPr>
          <p:nvPr>
            <p:ph type="sldNum" idx="54"/>
          </p:nvPr>
        </p:nvSpPr>
        <p:spPr/>
        <p:txBody>
          <a:bodyPr/>
          <a:p>
            <a:fld id="{41B643D2-F281-4554-9F64-F13AD1B0E1D4}" type="slidenum">
              <a:t>&lt;#&gt;</a:t>
            </a:fld>
          </a:p>
        </p:txBody>
      </p:sp>
    </p:spTree>
  </p:cSld>
</p:sldLayout>
</file>

<file path=ppt/slideLayouts/slideLayout2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5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54"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5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56"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57"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53"/>
          </p:nvPr>
        </p:nvSpPr>
        <p:spPr/>
        <p:txBody>
          <a:bodyPr/>
          <a:p>
            <a:r>
              <a:t>Footer</a:t>
            </a:r>
          </a:p>
        </p:txBody>
      </p:sp>
      <p:sp>
        <p:nvSpPr>
          <p:cNvPr id="8" name="PlaceHolder 7"/>
          <p:cNvSpPr>
            <a:spLocks noGrp="1"/>
          </p:cNvSpPr>
          <p:nvPr>
            <p:ph type="sldNum" idx="54"/>
          </p:nvPr>
        </p:nvSpPr>
        <p:spPr/>
        <p:txBody>
          <a:bodyPr/>
          <a:p>
            <a:fld id="{DCBC87E4-3712-41F8-80AA-EB6D50CC26F6}" type="slidenum">
              <a:t>&lt;#&gt;</a:t>
            </a:fld>
          </a:p>
        </p:txBody>
      </p:sp>
    </p:spTree>
  </p:cSld>
</p:sldLayout>
</file>

<file path=ppt/slideLayouts/slideLayout2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5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59"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60"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61"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62"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63"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64"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53"/>
          </p:nvPr>
        </p:nvSpPr>
        <p:spPr/>
        <p:txBody>
          <a:bodyPr/>
          <a:p>
            <a:r>
              <a:t>Footer</a:t>
            </a:r>
          </a:p>
        </p:txBody>
      </p:sp>
      <p:sp>
        <p:nvSpPr>
          <p:cNvPr id="10" name="PlaceHolder 9"/>
          <p:cNvSpPr>
            <a:spLocks noGrp="1"/>
          </p:cNvSpPr>
          <p:nvPr>
            <p:ph type="sldNum" idx="54"/>
          </p:nvPr>
        </p:nvSpPr>
        <p:spPr/>
        <p:txBody>
          <a:bodyPr/>
          <a:p>
            <a:fld id="{586DD743-8D8B-4870-8811-E10ED47DAC3C}" type="slidenum">
              <a:t>&lt;#&gt;</a:t>
            </a:fld>
          </a:p>
        </p:txBody>
      </p:sp>
    </p:spTree>
  </p:cSld>
</p:sldLayout>
</file>

<file path=ppt/slideLayouts/slideLayout2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p>
            <a:r>
              <a:t>Footer</a:t>
            </a:r>
          </a:p>
        </p:txBody>
      </p:sp>
      <p:sp>
        <p:nvSpPr>
          <p:cNvPr id="3" name="PlaceHolder 2"/>
          <p:cNvSpPr>
            <a:spLocks noGrp="1"/>
          </p:cNvSpPr>
          <p:nvPr>
            <p:ph type="sldNum" idx="57"/>
          </p:nvPr>
        </p:nvSpPr>
        <p:spPr/>
        <p:txBody>
          <a:bodyPr/>
          <a:p>
            <a:fld id="{AA87F3A3-86D8-4AF1-B8D7-F39CD7518CDA}" type="slidenum">
              <a:t>&lt;#&gt;</a:t>
            </a:fld>
          </a:p>
        </p:txBody>
      </p:sp>
      <p:sp>
        <p:nvSpPr>
          <p:cNvPr id="4" name="PlaceHolder 3"/>
          <p:cNvSpPr>
            <a:spLocks noGrp="1"/>
          </p:cNvSpPr>
          <p:nvPr>
            <p:ph type="dt" idx="55"/>
          </p:nvPr>
        </p:nvSpPr>
        <p:spPr/>
        <p:txBody>
          <a:bodyPr/>
          <a:p>
            <a:r>
              <a:rPr lang="en-US"/>
              <a:t/>
            </a:r>
          </a:p>
        </p:txBody>
      </p:sp>
    </p:spTree>
  </p:cSld>
</p:sldLayout>
</file>

<file path=ppt/slideLayouts/slideLayout2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72"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6"/>
          </p:nvPr>
        </p:nvSpPr>
        <p:spPr/>
        <p:txBody>
          <a:bodyPr/>
          <a:p>
            <a:r>
              <a:t>Footer</a:t>
            </a:r>
          </a:p>
        </p:txBody>
      </p:sp>
      <p:sp>
        <p:nvSpPr>
          <p:cNvPr id="5" name="PlaceHolder 4"/>
          <p:cNvSpPr>
            <a:spLocks noGrp="1"/>
          </p:cNvSpPr>
          <p:nvPr>
            <p:ph type="sldNum" idx="57"/>
          </p:nvPr>
        </p:nvSpPr>
        <p:spPr/>
        <p:txBody>
          <a:bodyPr/>
          <a:p>
            <a:fld id="{856D0141-74E6-40D3-B384-7D4533714275}" type="slidenum">
              <a:t>&lt;#&gt;</a:t>
            </a:fld>
          </a:p>
        </p:txBody>
      </p:sp>
      <p:sp>
        <p:nvSpPr>
          <p:cNvPr id="6" name="PlaceHolder 5"/>
          <p:cNvSpPr>
            <a:spLocks noGrp="1"/>
          </p:cNvSpPr>
          <p:nvPr>
            <p:ph type="dt" idx="55"/>
          </p:nvPr>
        </p:nvSpPr>
        <p:spPr/>
        <p:txBody>
          <a:bodyPr/>
          <a:p>
            <a:r>
              <a:rPr lang="en-US"/>
              <a:t/>
            </a:r>
          </a:p>
        </p:txBody>
      </p:sp>
    </p:spTree>
  </p:cSld>
</p:sldLayout>
</file>

<file path=ppt/slideLayouts/slideLayout2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74"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56"/>
          </p:nvPr>
        </p:nvSpPr>
        <p:spPr/>
        <p:txBody>
          <a:bodyPr/>
          <a:p>
            <a:r>
              <a:t>Footer</a:t>
            </a:r>
          </a:p>
        </p:txBody>
      </p:sp>
      <p:sp>
        <p:nvSpPr>
          <p:cNvPr id="5" name="PlaceHolder 4"/>
          <p:cNvSpPr>
            <a:spLocks noGrp="1"/>
          </p:cNvSpPr>
          <p:nvPr>
            <p:ph type="sldNum" idx="57"/>
          </p:nvPr>
        </p:nvSpPr>
        <p:spPr/>
        <p:txBody>
          <a:bodyPr/>
          <a:p>
            <a:fld id="{20A74923-2F91-4240-BF0C-D6D1DE1CBF2F}" type="slidenum">
              <a:t>&lt;#&gt;</a:t>
            </a:fld>
          </a:p>
        </p:txBody>
      </p:sp>
      <p:sp>
        <p:nvSpPr>
          <p:cNvPr id="6" name="PlaceHolder 5"/>
          <p:cNvSpPr>
            <a:spLocks noGrp="1"/>
          </p:cNvSpPr>
          <p:nvPr>
            <p:ph type="dt" idx="55"/>
          </p:nvPr>
        </p:nvSpPr>
        <p:spPr/>
        <p:txBody>
          <a:bodyPr/>
          <a:p>
            <a:r>
              <a:rPr lang="en-US"/>
              <a:t/>
            </a:r>
          </a:p>
        </p:txBody>
      </p:sp>
    </p:spTree>
  </p:cSld>
</p:sldLayout>
</file>

<file path=ppt/slideLayouts/slideLayout2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7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76"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77"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6"/>
          </p:nvPr>
        </p:nvSpPr>
        <p:spPr/>
        <p:txBody>
          <a:bodyPr/>
          <a:p>
            <a:r>
              <a:t>Footer</a:t>
            </a:r>
          </a:p>
        </p:txBody>
      </p:sp>
      <p:sp>
        <p:nvSpPr>
          <p:cNvPr id="6" name="PlaceHolder 5"/>
          <p:cNvSpPr>
            <a:spLocks noGrp="1"/>
          </p:cNvSpPr>
          <p:nvPr>
            <p:ph type="sldNum" idx="57"/>
          </p:nvPr>
        </p:nvSpPr>
        <p:spPr/>
        <p:txBody>
          <a:bodyPr/>
          <a:p>
            <a:fld id="{7289D46F-9F25-4A39-B0DC-78435A9613AB}" type="slidenum">
              <a:t>&lt;#&gt;</a:t>
            </a:fld>
          </a:p>
        </p:txBody>
      </p:sp>
      <p:sp>
        <p:nvSpPr>
          <p:cNvPr id="7" name="PlaceHolder 6"/>
          <p:cNvSpPr>
            <a:spLocks noGrp="1"/>
          </p:cNvSpPr>
          <p:nvPr>
            <p:ph type="dt" idx="55"/>
          </p:nvPr>
        </p:nvSpPr>
        <p:spPr/>
        <p:txBody>
          <a:bodyPr/>
          <a:p>
            <a:r>
              <a:rPr lang="en-US"/>
              <a:t/>
            </a:r>
          </a:p>
        </p:txBody>
      </p:sp>
    </p:spTree>
  </p:cSld>
</p:sldLayout>
</file>

<file path=ppt/slideLayouts/slideLayout2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56"/>
          </p:nvPr>
        </p:nvSpPr>
        <p:spPr/>
        <p:txBody>
          <a:bodyPr/>
          <a:p>
            <a:r>
              <a:t>Footer</a:t>
            </a:r>
          </a:p>
        </p:txBody>
      </p:sp>
      <p:sp>
        <p:nvSpPr>
          <p:cNvPr id="4" name="PlaceHolder 3"/>
          <p:cNvSpPr>
            <a:spLocks noGrp="1"/>
          </p:cNvSpPr>
          <p:nvPr>
            <p:ph type="sldNum" idx="57"/>
          </p:nvPr>
        </p:nvSpPr>
        <p:spPr/>
        <p:txBody>
          <a:bodyPr/>
          <a:p>
            <a:fld id="{20C626D4-866F-4BE8-9EB0-540281EFD24D}" type="slidenum">
              <a:t>&lt;#&gt;</a:t>
            </a:fld>
          </a:p>
        </p:txBody>
      </p:sp>
      <p:sp>
        <p:nvSpPr>
          <p:cNvPr id="5" name="PlaceHolder 4"/>
          <p:cNvSpPr>
            <a:spLocks noGrp="1"/>
          </p:cNvSpPr>
          <p:nvPr>
            <p:ph type="dt" idx="55"/>
          </p:nvPr>
        </p:nvSpPr>
        <p:spPr/>
        <p:txBody>
          <a:bodyPr/>
          <a:p>
            <a:r>
              <a:rPr lang="en-US"/>
              <a:t/>
            </a:r>
          </a:p>
        </p:txBody>
      </p:sp>
    </p:spTree>
  </p:cSld>
</p:sldLayout>
</file>

<file path=ppt/slideLayouts/slideLayout2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9"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6"/>
          </p:nvPr>
        </p:nvSpPr>
        <p:spPr/>
        <p:txBody>
          <a:bodyPr/>
          <a:p>
            <a:r>
              <a:t>Footer</a:t>
            </a:r>
          </a:p>
        </p:txBody>
      </p:sp>
      <p:sp>
        <p:nvSpPr>
          <p:cNvPr id="4" name="PlaceHolder 3"/>
          <p:cNvSpPr>
            <a:spLocks noGrp="1"/>
          </p:cNvSpPr>
          <p:nvPr>
            <p:ph type="sldNum" idx="57"/>
          </p:nvPr>
        </p:nvSpPr>
        <p:spPr/>
        <p:txBody>
          <a:bodyPr/>
          <a:p>
            <a:fld id="{9935AC53-D8F3-4B50-BB97-6DF0D893D111}" type="slidenum">
              <a:t>&lt;#&gt;</a:t>
            </a:fld>
          </a:p>
        </p:txBody>
      </p:sp>
      <p:sp>
        <p:nvSpPr>
          <p:cNvPr id="5" name="PlaceHolder 4"/>
          <p:cNvSpPr>
            <a:spLocks noGrp="1"/>
          </p:cNvSpPr>
          <p:nvPr>
            <p:ph type="dt" idx="55"/>
          </p:nvPr>
        </p:nvSpPr>
        <p:spPr/>
        <p:txBody>
          <a:bodyPr/>
          <a:p>
            <a:r>
              <a:rPr lang="en-US"/>
              <a:t/>
            </a:r>
          </a:p>
        </p:txBody>
      </p:sp>
    </p:spTree>
  </p:cSld>
</p:sldLayout>
</file>

<file path=ppt/slideLayouts/slideLayout2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81"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82"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83"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6"/>
          </p:nvPr>
        </p:nvSpPr>
        <p:spPr/>
        <p:txBody>
          <a:bodyPr/>
          <a:p>
            <a:r>
              <a:t>Footer</a:t>
            </a:r>
          </a:p>
        </p:txBody>
      </p:sp>
      <p:sp>
        <p:nvSpPr>
          <p:cNvPr id="7" name="PlaceHolder 6"/>
          <p:cNvSpPr>
            <a:spLocks noGrp="1"/>
          </p:cNvSpPr>
          <p:nvPr>
            <p:ph type="sldNum" idx="57"/>
          </p:nvPr>
        </p:nvSpPr>
        <p:spPr/>
        <p:txBody>
          <a:bodyPr/>
          <a:p>
            <a:fld id="{E5D7A3DE-AFD8-4EF4-90B5-E1B5975AADA5}" type="slidenum">
              <a:t>&lt;#&gt;</a:t>
            </a:fld>
          </a:p>
        </p:txBody>
      </p:sp>
      <p:sp>
        <p:nvSpPr>
          <p:cNvPr id="8" name="PlaceHolder 7"/>
          <p:cNvSpPr>
            <a:spLocks noGrp="1"/>
          </p:cNvSpPr>
          <p:nvPr>
            <p:ph type="dt" idx="55"/>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6"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dt" idx="5"/>
          </p:nvPr>
        </p:nvSpPr>
        <p:spPr/>
        <p:txBody>
          <a:bodyPr/>
          <a:p>
            <a:r>
              <a:rPr lang="en-US"/>
              <a:t/>
            </a:r>
          </a:p>
        </p:txBody>
      </p:sp>
    </p:spTree>
  </p:cSld>
</p:sldLayout>
</file>

<file path=ppt/slideLayouts/slideLayout2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8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85"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8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87"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6"/>
          </p:nvPr>
        </p:nvSpPr>
        <p:spPr/>
        <p:txBody>
          <a:bodyPr/>
          <a:p>
            <a:r>
              <a:t>Footer</a:t>
            </a:r>
          </a:p>
        </p:txBody>
      </p:sp>
      <p:sp>
        <p:nvSpPr>
          <p:cNvPr id="7" name="PlaceHolder 6"/>
          <p:cNvSpPr>
            <a:spLocks noGrp="1"/>
          </p:cNvSpPr>
          <p:nvPr>
            <p:ph type="sldNum" idx="57"/>
          </p:nvPr>
        </p:nvSpPr>
        <p:spPr/>
        <p:txBody>
          <a:bodyPr/>
          <a:p>
            <a:fld id="{E5C7E8E9-B067-4CF9-9B8E-A6E555160C49}" type="slidenum">
              <a:t>&lt;#&gt;</a:t>
            </a:fld>
          </a:p>
        </p:txBody>
      </p:sp>
      <p:sp>
        <p:nvSpPr>
          <p:cNvPr id="8" name="PlaceHolder 7"/>
          <p:cNvSpPr>
            <a:spLocks noGrp="1"/>
          </p:cNvSpPr>
          <p:nvPr>
            <p:ph type="dt" idx="55"/>
          </p:nvPr>
        </p:nvSpPr>
        <p:spPr/>
        <p:txBody>
          <a:bodyPr/>
          <a:p>
            <a:r>
              <a:rPr lang="en-US"/>
              <a:t/>
            </a:r>
          </a:p>
        </p:txBody>
      </p:sp>
    </p:spTree>
  </p:cSld>
</p:sldLayout>
</file>

<file path=ppt/slideLayouts/slideLayout2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8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8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1"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6"/>
          </p:nvPr>
        </p:nvSpPr>
        <p:spPr/>
        <p:txBody>
          <a:bodyPr/>
          <a:p>
            <a:r>
              <a:t>Footer</a:t>
            </a:r>
          </a:p>
        </p:txBody>
      </p:sp>
      <p:sp>
        <p:nvSpPr>
          <p:cNvPr id="7" name="PlaceHolder 6"/>
          <p:cNvSpPr>
            <a:spLocks noGrp="1"/>
          </p:cNvSpPr>
          <p:nvPr>
            <p:ph type="sldNum" idx="57"/>
          </p:nvPr>
        </p:nvSpPr>
        <p:spPr/>
        <p:txBody>
          <a:bodyPr/>
          <a:p>
            <a:fld id="{1E66A082-CD4E-4F18-A91D-5E7ED16816DF}" type="slidenum">
              <a:t>&lt;#&gt;</a:t>
            </a:fld>
          </a:p>
        </p:txBody>
      </p:sp>
      <p:sp>
        <p:nvSpPr>
          <p:cNvPr id="8" name="PlaceHolder 7"/>
          <p:cNvSpPr>
            <a:spLocks noGrp="1"/>
          </p:cNvSpPr>
          <p:nvPr>
            <p:ph type="dt" idx="55"/>
          </p:nvPr>
        </p:nvSpPr>
        <p:spPr/>
        <p:txBody>
          <a:bodyPr/>
          <a:p>
            <a:r>
              <a:rPr lang="en-US"/>
              <a:t/>
            </a:r>
          </a:p>
        </p:txBody>
      </p:sp>
    </p:spTree>
  </p:cSld>
</p:sldLayout>
</file>

<file path=ppt/slideLayouts/slideLayout2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9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93"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4"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6"/>
          </p:nvPr>
        </p:nvSpPr>
        <p:spPr/>
        <p:txBody>
          <a:bodyPr/>
          <a:p>
            <a:r>
              <a:t>Footer</a:t>
            </a:r>
          </a:p>
        </p:txBody>
      </p:sp>
      <p:sp>
        <p:nvSpPr>
          <p:cNvPr id="6" name="PlaceHolder 5"/>
          <p:cNvSpPr>
            <a:spLocks noGrp="1"/>
          </p:cNvSpPr>
          <p:nvPr>
            <p:ph type="sldNum" idx="57"/>
          </p:nvPr>
        </p:nvSpPr>
        <p:spPr/>
        <p:txBody>
          <a:bodyPr/>
          <a:p>
            <a:fld id="{B7A7DC16-55A9-47D1-8B6A-EEB057DE9A57}" type="slidenum">
              <a:t>&lt;#&gt;</a:t>
            </a:fld>
          </a:p>
        </p:txBody>
      </p:sp>
      <p:sp>
        <p:nvSpPr>
          <p:cNvPr id="7" name="PlaceHolder 6"/>
          <p:cNvSpPr>
            <a:spLocks noGrp="1"/>
          </p:cNvSpPr>
          <p:nvPr>
            <p:ph type="dt" idx="55"/>
          </p:nvPr>
        </p:nvSpPr>
        <p:spPr/>
        <p:txBody>
          <a:bodyPr/>
          <a:p>
            <a:r>
              <a:rPr lang="en-US"/>
              <a:t/>
            </a:r>
          </a:p>
        </p:txBody>
      </p:sp>
    </p:spTree>
  </p:cSld>
</p:sldLayout>
</file>

<file path=ppt/slideLayouts/slideLayout2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9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9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8"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899"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56"/>
          </p:nvPr>
        </p:nvSpPr>
        <p:spPr/>
        <p:txBody>
          <a:bodyPr/>
          <a:p>
            <a:r>
              <a:t>Footer</a:t>
            </a:r>
          </a:p>
        </p:txBody>
      </p:sp>
      <p:sp>
        <p:nvSpPr>
          <p:cNvPr id="8" name="PlaceHolder 7"/>
          <p:cNvSpPr>
            <a:spLocks noGrp="1"/>
          </p:cNvSpPr>
          <p:nvPr>
            <p:ph type="sldNum" idx="57"/>
          </p:nvPr>
        </p:nvSpPr>
        <p:spPr/>
        <p:txBody>
          <a:bodyPr/>
          <a:p>
            <a:fld id="{FE9BA8D0-6B19-4ED0-8A46-B1247EEB21BC}" type="slidenum">
              <a:t>&lt;#&gt;</a:t>
            </a:fld>
          </a:p>
        </p:txBody>
      </p:sp>
      <p:sp>
        <p:nvSpPr>
          <p:cNvPr id="9" name="PlaceHolder 8"/>
          <p:cNvSpPr>
            <a:spLocks noGrp="1"/>
          </p:cNvSpPr>
          <p:nvPr>
            <p:ph type="dt" idx="55"/>
          </p:nvPr>
        </p:nvSpPr>
        <p:spPr/>
        <p:txBody>
          <a:bodyPr/>
          <a:p>
            <a:r>
              <a:rPr lang="en-US"/>
              <a:t/>
            </a:r>
          </a:p>
        </p:txBody>
      </p:sp>
    </p:spTree>
  </p:cSld>
</p:sldLayout>
</file>

<file path=ppt/slideLayouts/slideLayout2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0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01"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02"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03"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04"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05"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06"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56"/>
          </p:nvPr>
        </p:nvSpPr>
        <p:spPr/>
        <p:txBody>
          <a:bodyPr/>
          <a:p>
            <a:r>
              <a:t>Footer</a:t>
            </a:r>
          </a:p>
        </p:txBody>
      </p:sp>
      <p:sp>
        <p:nvSpPr>
          <p:cNvPr id="10" name="PlaceHolder 9"/>
          <p:cNvSpPr>
            <a:spLocks noGrp="1"/>
          </p:cNvSpPr>
          <p:nvPr>
            <p:ph type="sldNum" idx="57"/>
          </p:nvPr>
        </p:nvSpPr>
        <p:spPr/>
        <p:txBody>
          <a:bodyPr/>
          <a:p>
            <a:fld id="{07E0B40D-1D8D-4216-9ED4-1CF7EAA0926D}" type="slidenum">
              <a:t>&lt;#&gt;</a:t>
            </a:fld>
          </a:p>
        </p:txBody>
      </p:sp>
      <p:sp>
        <p:nvSpPr>
          <p:cNvPr id="11" name="PlaceHolder 10"/>
          <p:cNvSpPr>
            <a:spLocks noGrp="1"/>
          </p:cNvSpPr>
          <p:nvPr>
            <p:ph type="dt" idx="55"/>
          </p:nvPr>
        </p:nvSpPr>
        <p:spPr/>
        <p:txBody>
          <a:bodyPr/>
          <a:p>
            <a:r>
              <a:rPr lang="en-US"/>
              <a:t/>
            </a:r>
          </a:p>
        </p:txBody>
      </p:sp>
    </p:spTree>
  </p:cSld>
</p:sldLayout>
</file>

<file path=ppt/slideLayouts/slideLayout2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8"/>
          </p:nvPr>
        </p:nvSpPr>
        <p:spPr/>
        <p:txBody>
          <a:bodyPr/>
          <a:p>
            <a:r>
              <a:t>Footer</a:t>
            </a:r>
          </a:p>
        </p:txBody>
      </p:sp>
      <p:sp>
        <p:nvSpPr>
          <p:cNvPr id="3" name="PlaceHolder 2"/>
          <p:cNvSpPr>
            <a:spLocks noGrp="1"/>
          </p:cNvSpPr>
          <p:nvPr>
            <p:ph type="sldNum" idx="59"/>
          </p:nvPr>
        </p:nvSpPr>
        <p:spPr/>
        <p:txBody>
          <a:bodyPr/>
          <a:p>
            <a:fld id="{842A1ECE-E6E9-471F-84A1-C73CCB5E104E}" type="slidenum">
              <a:t>&lt;#&gt;</a:t>
            </a:fld>
          </a:p>
        </p:txBody>
      </p:sp>
      <p:sp>
        <p:nvSpPr>
          <p:cNvPr id="4" name="PlaceHolder 3"/>
          <p:cNvSpPr>
            <a:spLocks noGrp="1"/>
          </p:cNvSpPr>
          <p:nvPr>
            <p:ph type="dt" idx="60"/>
          </p:nvPr>
        </p:nvSpPr>
        <p:spPr/>
        <p:txBody>
          <a:bodyPr/>
          <a:p>
            <a:r>
              <a:rPr lang="en-US"/>
              <a:t/>
            </a:r>
          </a:p>
        </p:txBody>
      </p:sp>
    </p:spTree>
  </p:cSld>
</p:sldLayout>
</file>

<file path=ppt/slideLayouts/slideLayout2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1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13"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5BF1A499-345A-48A1-ACED-FD3B40E6A4EB}" type="slidenum">
              <a:t>&lt;#&gt;</a:t>
            </a:fld>
          </a:p>
        </p:txBody>
      </p:sp>
      <p:sp>
        <p:nvSpPr>
          <p:cNvPr id="6" name="PlaceHolder 5"/>
          <p:cNvSpPr>
            <a:spLocks noGrp="1"/>
          </p:cNvSpPr>
          <p:nvPr>
            <p:ph type="dt" idx="60"/>
          </p:nvPr>
        </p:nvSpPr>
        <p:spPr/>
        <p:txBody>
          <a:bodyPr/>
          <a:p>
            <a:r>
              <a:rPr lang="en-US"/>
              <a:t/>
            </a:r>
          </a:p>
        </p:txBody>
      </p:sp>
    </p:spTree>
  </p:cSld>
</p:sldLayout>
</file>

<file path=ppt/slideLayouts/slideLayout2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1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15"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58"/>
          </p:nvPr>
        </p:nvSpPr>
        <p:spPr/>
        <p:txBody>
          <a:bodyPr/>
          <a:p>
            <a:r>
              <a:t>Footer</a:t>
            </a:r>
          </a:p>
        </p:txBody>
      </p:sp>
      <p:sp>
        <p:nvSpPr>
          <p:cNvPr id="5" name="PlaceHolder 4"/>
          <p:cNvSpPr>
            <a:spLocks noGrp="1"/>
          </p:cNvSpPr>
          <p:nvPr>
            <p:ph type="sldNum" idx="59"/>
          </p:nvPr>
        </p:nvSpPr>
        <p:spPr/>
        <p:txBody>
          <a:bodyPr/>
          <a:p>
            <a:fld id="{38C70E21-FA20-44CC-946D-D767D5CC8B58}" type="slidenum">
              <a:t>&lt;#&gt;</a:t>
            </a:fld>
          </a:p>
        </p:txBody>
      </p:sp>
      <p:sp>
        <p:nvSpPr>
          <p:cNvPr id="6" name="PlaceHolder 5"/>
          <p:cNvSpPr>
            <a:spLocks noGrp="1"/>
          </p:cNvSpPr>
          <p:nvPr>
            <p:ph type="dt" idx="60"/>
          </p:nvPr>
        </p:nvSpPr>
        <p:spPr/>
        <p:txBody>
          <a:bodyPr/>
          <a:p>
            <a:r>
              <a:rPr lang="en-US"/>
              <a:t/>
            </a:r>
          </a:p>
        </p:txBody>
      </p:sp>
    </p:spTree>
  </p:cSld>
</p:sldLayout>
</file>

<file path=ppt/slideLayouts/slideLayout2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17"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1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8"/>
          </p:nvPr>
        </p:nvSpPr>
        <p:spPr/>
        <p:txBody>
          <a:bodyPr/>
          <a:p>
            <a:r>
              <a:t>Footer</a:t>
            </a:r>
          </a:p>
        </p:txBody>
      </p:sp>
      <p:sp>
        <p:nvSpPr>
          <p:cNvPr id="6" name="PlaceHolder 5"/>
          <p:cNvSpPr>
            <a:spLocks noGrp="1"/>
          </p:cNvSpPr>
          <p:nvPr>
            <p:ph type="sldNum" idx="59"/>
          </p:nvPr>
        </p:nvSpPr>
        <p:spPr/>
        <p:txBody>
          <a:bodyPr/>
          <a:p>
            <a:fld id="{D104458E-4D40-4BE3-89FE-94085DA324D0}" type="slidenum">
              <a:t>&lt;#&gt;</a:t>
            </a:fld>
          </a:p>
        </p:txBody>
      </p:sp>
      <p:sp>
        <p:nvSpPr>
          <p:cNvPr id="7" name="PlaceHolder 6"/>
          <p:cNvSpPr>
            <a:spLocks noGrp="1"/>
          </p:cNvSpPr>
          <p:nvPr>
            <p:ph type="dt" idx="60"/>
          </p:nvPr>
        </p:nvSpPr>
        <p:spPr/>
        <p:txBody>
          <a:bodyPr/>
          <a:p>
            <a:r>
              <a:rPr lang="en-US"/>
              <a:t/>
            </a:r>
          </a:p>
        </p:txBody>
      </p:sp>
    </p:spTree>
  </p:cSld>
</p:sldLayout>
</file>

<file path=ppt/slideLayouts/slideLayout2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58"/>
          </p:nvPr>
        </p:nvSpPr>
        <p:spPr/>
        <p:txBody>
          <a:bodyPr/>
          <a:p>
            <a:r>
              <a:t>Footer</a:t>
            </a:r>
          </a:p>
        </p:txBody>
      </p:sp>
      <p:sp>
        <p:nvSpPr>
          <p:cNvPr id="4" name="PlaceHolder 3"/>
          <p:cNvSpPr>
            <a:spLocks noGrp="1"/>
          </p:cNvSpPr>
          <p:nvPr>
            <p:ph type="sldNum" idx="59"/>
          </p:nvPr>
        </p:nvSpPr>
        <p:spPr/>
        <p:txBody>
          <a:bodyPr/>
          <a:p>
            <a:fld id="{F35B5DA2-E2FE-40D8-A9C1-A8BAEAD4521E}" type="slidenum">
              <a:t>&lt;#&gt;</a:t>
            </a:fld>
          </a:p>
        </p:txBody>
      </p:sp>
      <p:sp>
        <p:nvSpPr>
          <p:cNvPr id="5" name="PlaceHolder 4"/>
          <p:cNvSpPr>
            <a:spLocks noGrp="1"/>
          </p:cNvSpPr>
          <p:nvPr>
            <p:ph type="dt" idx="60"/>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8"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dt" idx="5"/>
          </p:nvPr>
        </p:nvSpPr>
        <p:spPr/>
        <p:txBody>
          <a:bodyPr/>
          <a:p>
            <a:r>
              <a:rPr lang="en-US"/>
              <a:t/>
            </a:r>
          </a:p>
        </p:txBody>
      </p:sp>
    </p:spTree>
  </p:cSld>
</p:sldLayout>
</file>

<file path=ppt/slideLayouts/slideLayout2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0"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8"/>
          </p:nvPr>
        </p:nvSpPr>
        <p:spPr/>
        <p:txBody>
          <a:bodyPr/>
          <a:p>
            <a:r>
              <a:t>Footer</a:t>
            </a:r>
          </a:p>
        </p:txBody>
      </p:sp>
      <p:sp>
        <p:nvSpPr>
          <p:cNvPr id="4" name="PlaceHolder 3"/>
          <p:cNvSpPr>
            <a:spLocks noGrp="1"/>
          </p:cNvSpPr>
          <p:nvPr>
            <p:ph type="sldNum" idx="59"/>
          </p:nvPr>
        </p:nvSpPr>
        <p:spPr/>
        <p:txBody>
          <a:bodyPr/>
          <a:p>
            <a:fld id="{523704B3-ECB0-41C8-84E8-47491A655908}" type="slidenum">
              <a:t>&lt;#&gt;</a:t>
            </a:fld>
          </a:p>
        </p:txBody>
      </p:sp>
      <p:sp>
        <p:nvSpPr>
          <p:cNvPr id="5" name="PlaceHolder 4"/>
          <p:cNvSpPr>
            <a:spLocks noGrp="1"/>
          </p:cNvSpPr>
          <p:nvPr>
            <p:ph type="dt" idx="60"/>
          </p:nvPr>
        </p:nvSpPr>
        <p:spPr/>
        <p:txBody>
          <a:bodyPr/>
          <a:p>
            <a:r>
              <a:rPr lang="en-US"/>
              <a:t/>
            </a:r>
          </a:p>
        </p:txBody>
      </p:sp>
    </p:spTree>
  </p:cSld>
</p:sldLayout>
</file>

<file path=ppt/slideLayouts/slideLayout2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2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2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2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2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8FC5FD5B-5958-4823-954C-D592522241DF}" type="slidenum">
              <a:t>&lt;#&gt;</a:t>
            </a:fld>
          </a:p>
        </p:txBody>
      </p:sp>
      <p:sp>
        <p:nvSpPr>
          <p:cNvPr id="8" name="PlaceHolder 7"/>
          <p:cNvSpPr>
            <a:spLocks noGrp="1"/>
          </p:cNvSpPr>
          <p:nvPr>
            <p:ph type="dt" idx="60"/>
          </p:nvPr>
        </p:nvSpPr>
        <p:spPr/>
        <p:txBody>
          <a:bodyPr/>
          <a:p>
            <a:r>
              <a:rPr lang="en-US"/>
              <a:t/>
            </a:r>
          </a:p>
        </p:txBody>
      </p:sp>
    </p:spTree>
  </p:cSld>
</p:sldLayout>
</file>

<file path=ppt/slideLayouts/slideLayout2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26"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2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28"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D1E4F28E-DE3C-4622-AAC7-AF8F80889120}" type="slidenum">
              <a:t>&lt;#&gt;</a:t>
            </a:fld>
          </a:p>
        </p:txBody>
      </p:sp>
      <p:sp>
        <p:nvSpPr>
          <p:cNvPr id="8" name="PlaceHolder 7"/>
          <p:cNvSpPr>
            <a:spLocks noGrp="1"/>
          </p:cNvSpPr>
          <p:nvPr>
            <p:ph type="dt" idx="60"/>
          </p:nvPr>
        </p:nvSpPr>
        <p:spPr/>
        <p:txBody>
          <a:bodyPr/>
          <a:p>
            <a:r>
              <a:rPr lang="en-US"/>
              <a:t/>
            </a:r>
          </a:p>
        </p:txBody>
      </p:sp>
    </p:spTree>
  </p:cSld>
</p:sldLayout>
</file>

<file path=ppt/slideLayouts/slideLayout2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3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3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32"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58"/>
          </p:nvPr>
        </p:nvSpPr>
        <p:spPr/>
        <p:txBody>
          <a:bodyPr/>
          <a:p>
            <a:r>
              <a:t>Footer</a:t>
            </a:r>
          </a:p>
        </p:txBody>
      </p:sp>
      <p:sp>
        <p:nvSpPr>
          <p:cNvPr id="7" name="PlaceHolder 6"/>
          <p:cNvSpPr>
            <a:spLocks noGrp="1"/>
          </p:cNvSpPr>
          <p:nvPr>
            <p:ph type="sldNum" idx="59"/>
          </p:nvPr>
        </p:nvSpPr>
        <p:spPr/>
        <p:txBody>
          <a:bodyPr/>
          <a:p>
            <a:fld id="{4A814510-D0E3-4676-8FB3-039098E443A1}" type="slidenum">
              <a:t>&lt;#&gt;</a:t>
            </a:fld>
          </a:p>
        </p:txBody>
      </p:sp>
      <p:sp>
        <p:nvSpPr>
          <p:cNvPr id="8" name="PlaceHolder 7"/>
          <p:cNvSpPr>
            <a:spLocks noGrp="1"/>
          </p:cNvSpPr>
          <p:nvPr>
            <p:ph type="dt" idx="60"/>
          </p:nvPr>
        </p:nvSpPr>
        <p:spPr/>
        <p:txBody>
          <a:bodyPr/>
          <a:p>
            <a:r>
              <a:rPr lang="en-US"/>
              <a:t/>
            </a:r>
          </a:p>
        </p:txBody>
      </p:sp>
    </p:spTree>
  </p:cSld>
</p:sldLayout>
</file>

<file path=ppt/slideLayouts/slideLayout2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3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34"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35"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58"/>
          </p:nvPr>
        </p:nvSpPr>
        <p:spPr/>
        <p:txBody>
          <a:bodyPr/>
          <a:p>
            <a:r>
              <a:t>Footer</a:t>
            </a:r>
          </a:p>
        </p:txBody>
      </p:sp>
      <p:sp>
        <p:nvSpPr>
          <p:cNvPr id="6" name="PlaceHolder 5"/>
          <p:cNvSpPr>
            <a:spLocks noGrp="1"/>
          </p:cNvSpPr>
          <p:nvPr>
            <p:ph type="sldNum" idx="59"/>
          </p:nvPr>
        </p:nvSpPr>
        <p:spPr/>
        <p:txBody>
          <a:bodyPr/>
          <a:p>
            <a:fld id="{1823F619-5AEB-4198-8371-924238A7E107}" type="slidenum">
              <a:t>&lt;#&gt;</a:t>
            </a:fld>
          </a:p>
        </p:txBody>
      </p:sp>
      <p:sp>
        <p:nvSpPr>
          <p:cNvPr id="7" name="PlaceHolder 6"/>
          <p:cNvSpPr>
            <a:spLocks noGrp="1"/>
          </p:cNvSpPr>
          <p:nvPr>
            <p:ph type="dt" idx="60"/>
          </p:nvPr>
        </p:nvSpPr>
        <p:spPr/>
        <p:txBody>
          <a:bodyPr/>
          <a:p>
            <a:r>
              <a:rPr lang="en-US"/>
              <a:t/>
            </a:r>
          </a:p>
        </p:txBody>
      </p:sp>
    </p:spTree>
  </p:cSld>
</p:sldLayout>
</file>

<file path=ppt/slideLayouts/slideLayout2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3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3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3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3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0"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58"/>
          </p:nvPr>
        </p:nvSpPr>
        <p:spPr/>
        <p:txBody>
          <a:bodyPr/>
          <a:p>
            <a:r>
              <a:t>Footer</a:t>
            </a:r>
          </a:p>
        </p:txBody>
      </p:sp>
      <p:sp>
        <p:nvSpPr>
          <p:cNvPr id="8" name="PlaceHolder 7"/>
          <p:cNvSpPr>
            <a:spLocks noGrp="1"/>
          </p:cNvSpPr>
          <p:nvPr>
            <p:ph type="sldNum" idx="59"/>
          </p:nvPr>
        </p:nvSpPr>
        <p:spPr/>
        <p:txBody>
          <a:bodyPr/>
          <a:p>
            <a:fld id="{1B1E3D14-F498-4EDB-9F04-3631B5633C8E}" type="slidenum">
              <a:t>&lt;#&gt;</a:t>
            </a:fld>
          </a:p>
        </p:txBody>
      </p:sp>
      <p:sp>
        <p:nvSpPr>
          <p:cNvPr id="9" name="PlaceHolder 8"/>
          <p:cNvSpPr>
            <a:spLocks noGrp="1"/>
          </p:cNvSpPr>
          <p:nvPr>
            <p:ph type="dt" idx="60"/>
          </p:nvPr>
        </p:nvSpPr>
        <p:spPr/>
        <p:txBody>
          <a:bodyPr/>
          <a:p>
            <a:r>
              <a:rPr lang="en-US"/>
              <a:t/>
            </a:r>
          </a:p>
        </p:txBody>
      </p:sp>
    </p:spTree>
  </p:cSld>
</p:sldLayout>
</file>

<file path=ppt/slideLayouts/slideLayout2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4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42"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3"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4"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5"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6"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47"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58"/>
          </p:nvPr>
        </p:nvSpPr>
        <p:spPr/>
        <p:txBody>
          <a:bodyPr/>
          <a:p>
            <a:r>
              <a:t>Footer</a:t>
            </a:r>
          </a:p>
        </p:txBody>
      </p:sp>
      <p:sp>
        <p:nvSpPr>
          <p:cNvPr id="10" name="PlaceHolder 9"/>
          <p:cNvSpPr>
            <a:spLocks noGrp="1"/>
          </p:cNvSpPr>
          <p:nvPr>
            <p:ph type="sldNum" idx="59"/>
          </p:nvPr>
        </p:nvSpPr>
        <p:spPr/>
        <p:txBody>
          <a:bodyPr/>
          <a:p>
            <a:fld id="{50CE5FE2-328E-4B82-B491-406D03C464C0}" type="slidenum">
              <a:t>&lt;#&gt;</a:t>
            </a:fld>
          </a:p>
        </p:txBody>
      </p:sp>
      <p:sp>
        <p:nvSpPr>
          <p:cNvPr id="11" name="PlaceHolder 10"/>
          <p:cNvSpPr>
            <a:spLocks noGrp="1"/>
          </p:cNvSpPr>
          <p:nvPr>
            <p:ph type="dt" idx="60"/>
          </p:nvPr>
        </p:nvSpPr>
        <p:spPr/>
        <p:txBody>
          <a:bodyPr/>
          <a:p>
            <a:r>
              <a:rPr lang="en-US"/>
              <a:t/>
            </a:r>
          </a:p>
        </p:txBody>
      </p:sp>
    </p:spTree>
  </p:cSld>
</p:sldLayout>
</file>

<file path=ppt/slideLayouts/slideLayout2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61"/>
          </p:nvPr>
        </p:nvSpPr>
        <p:spPr/>
        <p:txBody>
          <a:bodyPr/>
          <a:p>
            <a:fld id="{264342D6-72F6-4E8B-983E-C7B87650AC83}" type="slidenum">
              <a:t>&lt;#&gt;</a:t>
            </a:fld>
          </a:p>
        </p:txBody>
      </p:sp>
    </p:spTree>
  </p:cSld>
</p:sldLayout>
</file>

<file path=ppt/slideLayouts/slideLayout2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5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52"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61"/>
          </p:nvPr>
        </p:nvSpPr>
        <p:spPr/>
        <p:txBody>
          <a:bodyPr/>
          <a:p>
            <a:fld id="{52233944-0147-4F22-92C3-A41D240D9ECA}" type="slidenum">
              <a:t>&lt;#&gt;</a:t>
            </a:fld>
          </a:p>
        </p:txBody>
      </p:sp>
    </p:spTree>
  </p:cSld>
</p:sldLayout>
</file>

<file path=ppt/slideLayouts/slideLayout2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54"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sldNum" idx="61"/>
          </p:nvPr>
        </p:nvSpPr>
        <p:spPr/>
        <p:txBody>
          <a:bodyPr/>
          <a:p>
            <a:fld id="{3ABABAC0-8667-4D00-AC97-1AEBCDB4071D}"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dt" idx="5"/>
          </p:nvPr>
        </p:nvSpPr>
        <p:spPr/>
        <p:txBody>
          <a:bodyPr/>
          <a:p>
            <a:r>
              <a:rPr lang="en-US"/>
              <a:t/>
            </a:r>
          </a:p>
        </p:txBody>
      </p:sp>
    </p:spTree>
  </p:cSld>
</p:sldLayout>
</file>

<file path=ppt/slideLayouts/slideLayout2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56"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57"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61"/>
          </p:nvPr>
        </p:nvSpPr>
        <p:spPr/>
        <p:txBody>
          <a:bodyPr/>
          <a:p>
            <a:fld id="{59F1EDF5-58F3-451A-83D4-19543B2A1519}" type="slidenum">
              <a:t>&lt;#&gt;</a:t>
            </a:fld>
          </a:p>
        </p:txBody>
      </p:sp>
    </p:spTree>
  </p:cSld>
</p:sldLayout>
</file>

<file path=ppt/slideLayouts/slideLayout2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sldNum" idx="61"/>
          </p:nvPr>
        </p:nvSpPr>
        <p:spPr/>
        <p:txBody>
          <a:bodyPr/>
          <a:p>
            <a:fld id="{C0E92F01-F438-4111-A1B4-75011037E09C}" type="slidenum">
              <a:t>&lt;#&gt;</a:t>
            </a:fld>
          </a:p>
        </p:txBody>
      </p:sp>
    </p:spTree>
  </p:cSld>
</p:sldLayout>
</file>

<file path=ppt/slideLayouts/slideLayout2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9"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61"/>
          </p:nvPr>
        </p:nvSpPr>
        <p:spPr/>
        <p:txBody>
          <a:bodyPr/>
          <a:p>
            <a:fld id="{BF2B05D3-55B0-48A6-9F09-096DB28CA4D2}" type="slidenum">
              <a:t>&lt;#&gt;</a:t>
            </a:fld>
          </a:p>
        </p:txBody>
      </p:sp>
    </p:spTree>
  </p:cSld>
</p:sldLayout>
</file>

<file path=ppt/slideLayouts/slideLayout2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61"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62"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63"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61"/>
          </p:nvPr>
        </p:nvSpPr>
        <p:spPr/>
        <p:txBody>
          <a:bodyPr/>
          <a:p>
            <a:fld id="{81607122-B96D-4837-A569-AB146D380AE2}" type="slidenum">
              <a:t>&lt;#&gt;</a:t>
            </a:fld>
          </a:p>
        </p:txBody>
      </p:sp>
    </p:spTree>
  </p:cSld>
</p:sldLayout>
</file>

<file path=ppt/slideLayouts/slideLayout2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6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65"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6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67"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61"/>
          </p:nvPr>
        </p:nvSpPr>
        <p:spPr/>
        <p:txBody>
          <a:bodyPr/>
          <a:p>
            <a:fld id="{40978E30-B159-45BD-B51D-9699A79F38C2}" type="slidenum">
              <a:t>&lt;#&gt;</a:t>
            </a:fld>
          </a:p>
        </p:txBody>
      </p:sp>
    </p:spTree>
  </p:cSld>
</p:sldLayout>
</file>

<file path=ppt/slideLayouts/slideLayout2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69"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1"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sldNum" idx="61"/>
          </p:nvPr>
        </p:nvSpPr>
        <p:spPr/>
        <p:txBody>
          <a:bodyPr/>
          <a:p>
            <a:fld id="{BD54C76B-6B2F-4295-9A8A-BEDECF385B22}" type="slidenum">
              <a:t>&lt;#&gt;</a:t>
            </a:fld>
          </a:p>
        </p:txBody>
      </p:sp>
    </p:spTree>
  </p:cSld>
</p:sldLayout>
</file>

<file path=ppt/slideLayouts/slideLayout2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7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73"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4"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sldNum" idx="61"/>
          </p:nvPr>
        </p:nvSpPr>
        <p:spPr/>
        <p:txBody>
          <a:bodyPr/>
          <a:p>
            <a:fld id="{AD03C0C2-2857-40FB-B64B-4C139C5C0AC1}" type="slidenum">
              <a:t>&lt;#&gt;</a:t>
            </a:fld>
          </a:p>
        </p:txBody>
      </p:sp>
    </p:spTree>
  </p:cSld>
</p:sldLayout>
</file>

<file path=ppt/slideLayouts/slideLayout2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7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76"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8"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9"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sldNum" idx="61"/>
          </p:nvPr>
        </p:nvSpPr>
        <p:spPr/>
        <p:txBody>
          <a:bodyPr/>
          <a:p>
            <a:fld id="{0ADD0AF8-1CE6-4673-ACE1-3139A2BE3678}" type="slidenum">
              <a:t>&lt;#&gt;</a:t>
            </a:fld>
          </a:p>
        </p:txBody>
      </p:sp>
    </p:spTree>
  </p:cSld>
</p:sldLayout>
</file>

<file path=ppt/slideLayouts/slideLayout2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8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81"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82"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83"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84"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85"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86"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sldNum" idx="61"/>
          </p:nvPr>
        </p:nvSpPr>
        <p:spPr/>
        <p:txBody>
          <a:bodyPr/>
          <a:p>
            <a:fld id="{12B85EF9-C71F-4D31-845D-46C64FCC4BF3}" type="slidenum">
              <a:t>&lt;#&gt;</a:t>
            </a:fld>
          </a:p>
        </p:txBody>
      </p:sp>
    </p:spTree>
  </p:cSld>
</p:sldLayout>
</file>

<file path=ppt/slideLayouts/slideLayout2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3"/>
          </p:nvPr>
        </p:nvSpPr>
        <p:spPr/>
        <p:txBody>
          <a:bodyPr/>
          <a:p>
            <a:r>
              <a:t>Footer</a:t>
            </a:r>
          </a:p>
        </p:txBody>
      </p:sp>
      <p:sp>
        <p:nvSpPr>
          <p:cNvPr id="3" name="PlaceHolder 2"/>
          <p:cNvSpPr>
            <a:spLocks noGrp="1"/>
          </p:cNvSpPr>
          <p:nvPr>
            <p:ph type="sldNum" idx="64"/>
          </p:nvPr>
        </p:nvSpPr>
        <p:spPr/>
        <p:txBody>
          <a:bodyPr/>
          <a:p>
            <a:fld id="{88C71F7E-CE28-47FD-B487-B7D9E460E1A4}" type="slidenum">
              <a:t>&lt;#&gt;</a:t>
            </a:fld>
          </a:p>
        </p:txBody>
      </p:sp>
      <p:sp>
        <p:nvSpPr>
          <p:cNvPr id="4" name="PlaceHolder 3"/>
          <p:cNvSpPr>
            <a:spLocks noGrp="1"/>
          </p:cNvSpPr>
          <p:nvPr>
            <p:ph type="dt" idx="62"/>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dt" idx="5"/>
          </p:nvPr>
        </p:nvSpPr>
        <p:spPr/>
        <p:txBody>
          <a:bodyPr/>
          <a:p>
            <a:r>
              <a:rPr lang="en-US"/>
              <a:t/>
            </a:r>
          </a:p>
        </p:txBody>
      </p:sp>
    </p:spTree>
  </p:cSld>
</p:sldLayout>
</file>

<file path=ppt/slideLayouts/slideLayout2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94"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63"/>
          </p:nvPr>
        </p:nvSpPr>
        <p:spPr/>
        <p:txBody>
          <a:bodyPr/>
          <a:p>
            <a:r>
              <a:t>Footer</a:t>
            </a:r>
          </a:p>
        </p:txBody>
      </p:sp>
      <p:sp>
        <p:nvSpPr>
          <p:cNvPr id="5" name="PlaceHolder 4"/>
          <p:cNvSpPr>
            <a:spLocks noGrp="1"/>
          </p:cNvSpPr>
          <p:nvPr>
            <p:ph type="sldNum" idx="64"/>
          </p:nvPr>
        </p:nvSpPr>
        <p:spPr/>
        <p:txBody>
          <a:bodyPr/>
          <a:p>
            <a:fld id="{478318CB-DB2C-441C-9447-7DA0752212C4}" type="slidenum">
              <a:t>&lt;#&gt;</a:t>
            </a:fld>
          </a:p>
        </p:txBody>
      </p:sp>
      <p:sp>
        <p:nvSpPr>
          <p:cNvPr id="6" name="PlaceHolder 5"/>
          <p:cNvSpPr>
            <a:spLocks noGrp="1"/>
          </p:cNvSpPr>
          <p:nvPr>
            <p:ph type="dt" idx="62"/>
          </p:nvPr>
        </p:nvSpPr>
        <p:spPr/>
        <p:txBody>
          <a:bodyPr/>
          <a:p>
            <a:r>
              <a:rPr lang="en-US"/>
              <a:t/>
            </a:r>
          </a:p>
        </p:txBody>
      </p:sp>
    </p:spTree>
  </p:cSld>
</p:sldLayout>
</file>

<file path=ppt/slideLayouts/slideLayout2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96"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63"/>
          </p:nvPr>
        </p:nvSpPr>
        <p:spPr/>
        <p:txBody>
          <a:bodyPr/>
          <a:p>
            <a:r>
              <a:t>Footer</a:t>
            </a:r>
          </a:p>
        </p:txBody>
      </p:sp>
      <p:sp>
        <p:nvSpPr>
          <p:cNvPr id="5" name="PlaceHolder 4"/>
          <p:cNvSpPr>
            <a:spLocks noGrp="1"/>
          </p:cNvSpPr>
          <p:nvPr>
            <p:ph type="sldNum" idx="64"/>
          </p:nvPr>
        </p:nvSpPr>
        <p:spPr/>
        <p:txBody>
          <a:bodyPr/>
          <a:p>
            <a:fld id="{87D534FC-755D-47C9-AB38-873423A18162}" type="slidenum">
              <a:t>&lt;#&gt;</a:t>
            </a:fld>
          </a:p>
        </p:txBody>
      </p:sp>
      <p:sp>
        <p:nvSpPr>
          <p:cNvPr id="6" name="PlaceHolder 5"/>
          <p:cNvSpPr>
            <a:spLocks noGrp="1"/>
          </p:cNvSpPr>
          <p:nvPr>
            <p:ph type="dt" idx="62"/>
          </p:nvPr>
        </p:nvSpPr>
        <p:spPr/>
        <p:txBody>
          <a:bodyPr/>
          <a:p>
            <a:r>
              <a:rPr lang="en-US"/>
              <a:t/>
            </a:r>
          </a:p>
        </p:txBody>
      </p:sp>
    </p:spTree>
  </p:cSld>
</p:sldLayout>
</file>

<file path=ppt/slideLayouts/slideLayout2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9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98"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99"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63"/>
          </p:nvPr>
        </p:nvSpPr>
        <p:spPr/>
        <p:txBody>
          <a:bodyPr/>
          <a:p>
            <a:r>
              <a:t>Footer</a:t>
            </a:r>
          </a:p>
        </p:txBody>
      </p:sp>
      <p:sp>
        <p:nvSpPr>
          <p:cNvPr id="6" name="PlaceHolder 5"/>
          <p:cNvSpPr>
            <a:spLocks noGrp="1"/>
          </p:cNvSpPr>
          <p:nvPr>
            <p:ph type="sldNum" idx="64"/>
          </p:nvPr>
        </p:nvSpPr>
        <p:spPr/>
        <p:txBody>
          <a:bodyPr/>
          <a:p>
            <a:fld id="{5CD9F044-02A7-430A-8A93-DD0F771BAA3E}" type="slidenum">
              <a:t>&lt;#&gt;</a:t>
            </a:fld>
          </a:p>
        </p:txBody>
      </p:sp>
      <p:sp>
        <p:nvSpPr>
          <p:cNvPr id="7" name="PlaceHolder 6"/>
          <p:cNvSpPr>
            <a:spLocks noGrp="1"/>
          </p:cNvSpPr>
          <p:nvPr>
            <p:ph type="dt" idx="62"/>
          </p:nvPr>
        </p:nvSpPr>
        <p:spPr/>
        <p:txBody>
          <a:bodyPr/>
          <a:p>
            <a:r>
              <a:rPr lang="en-US"/>
              <a:t/>
            </a:r>
          </a:p>
        </p:txBody>
      </p:sp>
    </p:spTree>
  </p:cSld>
</p:sldLayout>
</file>

<file path=ppt/slideLayouts/slideLayout2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63"/>
          </p:nvPr>
        </p:nvSpPr>
        <p:spPr/>
        <p:txBody>
          <a:bodyPr/>
          <a:p>
            <a:r>
              <a:t>Footer</a:t>
            </a:r>
          </a:p>
        </p:txBody>
      </p:sp>
      <p:sp>
        <p:nvSpPr>
          <p:cNvPr id="4" name="PlaceHolder 3"/>
          <p:cNvSpPr>
            <a:spLocks noGrp="1"/>
          </p:cNvSpPr>
          <p:nvPr>
            <p:ph type="sldNum" idx="64"/>
          </p:nvPr>
        </p:nvSpPr>
        <p:spPr/>
        <p:txBody>
          <a:bodyPr/>
          <a:p>
            <a:fld id="{C93636F2-4821-4B59-88AC-71DE2D156AB0}" type="slidenum">
              <a:t>&lt;#&gt;</a:t>
            </a:fld>
          </a:p>
        </p:txBody>
      </p:sp>
      <p:sp>
        <p:nvSpPr>
          <p:cNvPr id="5" name="PlaceHolder 4"/>
          <p:cNvSpPr>
            <a:spLocks noGrp="1"/>
          </p:cNvSpPr>
          <p:nvPr>
            <p:ph type="dt" idx="62"/>
          </p:nvPr>
        </p:nvSpPr>
        <p:spPr/>
        <p:txBody>
          <a:bodyPr/>
          <a:p>
            <a:r>
              <a:rPr lang="en-US"/>
              <a:t/>
            </a:r>
          </a:p>
        </p:txBody>
      </p:sp>
    </p:spTree>
  </p:cSld>
</p:sldLayout>
</file>

<file path=ppt/slideLayouts/slideLayout2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1"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63"/>
          </p:nvPr>
        </p:nvSpPr>
        <p:spPr/>
        <p:txBody>
          <a:bodyPr/>
          <a:p>
            <a:r>
              <a:t>Footer</a:t>
            </a:r>
          </a:p>
        </p:txBody>
      </p:sp>
      <p:sp>
        <p:nvSpPr>
          <p:cNvPr id="4" name="PlaceHolder 3"/>
          <p:cNvSpPr>
            <a:spLocks noGrp="1"/>
          </p:cNvSpPr>
          <p:nvPr>
            <p:ph type="sldNum" idx="64"/>
          </p:nvPr>
        </p:nvSpPr>
        <p:spPr/>
        <p:txBody>
          <a:bodyPr/>
          <a:p>
            <a:fld id="{91894931-43AE-4D39-BC4A-5E5D58D78A7C}" type="slidenum">
              <a:t>&lt;#&gt;</a:t>
            </a:fld>
          </a:p>
        </p:txBody>
      </p:sp>
      <p:sp>
        <p:nvSpPr>
          <p:cNvPr id="5" name="PlaceHolder 4"/>
          <p:cNvSpPr>
            <a:spLocks noGrp="1"/>
          </p:cNvSpPr>
          <p:nvPr>
            <p:ph type="dt" idx="62"/>
          </p:nvPr>
        </p:nvSpPr>
        <p:spPr/>
        <p:txBody>
          <a:bodyPr/>
          <a:p>
            <a:r>
              <a:rPr lang="en-US"/>
              <a:t/>
            </a:r>
          </a:p>
        </p:txBody>
      </p:sp>
    </p:spTree>
  </p:cSld>
</p:sldLayout>
</file>

<file path=ppt/slideLayouts/slideLayout2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0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04"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05"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3"/>
          </p:nvPr>
        </p:nvSpPr>
        <p:spPr/>
        <p:txBody>
          <a:bodyPr/>
          <a:p>
            <a:r>
              <a:t>Footer</a:t>
            </a:r>
          </a:p>
        </p:txBody>
      </p:sp>
      <p:sp>
        <p:nvSpPr>
          <p:cNvPr id="7" name="PlaceHolder 6"/>
          <p:cNvSpPr>
            <a:spLocks noGrp="1"/>
          </p:cNvSpPr>
          <p:nvPr>
            <p:ph type="sldNum" idx="64"/>
          </p:nvPr>
        </p:nvSpPr>
        <p:spPr/>
        <p:txBody>
          <a:bodyPr/>
          <a:p>
            <a:fld id="{4B48246E-0CCF-42A9-908F-86EF3473A320}" type="slidenum">
              <a:t>&lt;#&gt;</a:t>
            </a:fld>
          </a:p>
        </p:txBody>
      </p:sp>
      <p:sp>
        <p:nvSpPr>
          <p:cNvPr id="8" name="PlaceHolder 7"/>
          <p:cNvSpPr>
            <a:spLocks noGrp="1"/>
          </p:cNvSpPr>
          <p:nvPr>
            <p:ph type="dt" idx="62"/>
          </p:nvPr>
        </p:nvSpPr>
        <p:spPr/>
        <p:txBody>
          <a:bodyPr/>
          <a:p>
            <a:r>
              <a:rPr lang="en-US"/>
              <a:t/>
            </a:r>
          </a:p>
        </p:txBody>
      </p:sp>
    </p:spTree>
  </p:cSld>
</p:sldLayout>
</file>

<file path=ppt/slideLayouts/slideLayout2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07"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0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09"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3"/>
          </p:nvPr>
        </p:nvSpPr>
        <p:spPr/>
        <p:txBody>
          <a:bodyPr/>
          <a:p>
            <a:r>
              <a:t>Footer</a:t>
            </a:r>
          </a:p>
        </p:txBody>
      </p:sp>
      <p:sp>
        <p:nvSpPr>
          <p:cNvPr id="7" name="PlaceHolder 6"/>
          <p:cNvSpPr>
            <a:spLocks noGrp="1"/>
          </p:cNvSpPr>
          <p:nvPr>
            <p:ph type="sldNum" idx="64"/>
          </p:nvPr>
        </p:nvSpPr>
        <p:spPr/>
        <p:txBody>
          <a:bodyPr/>
          <a:p>
            <a:fld id="{35A7CF0D-7470-4C5B-837C-17ACEA60816F}" type="slidenum">
              <a:t>&lt;#&gt;</a:t>
            </a:fld>
          </a:p>
        </p:txBody>
      </p:sp>
      <p:sp>
        <p:nvSpPr>
          <p:cNvPr id="8" name="PlaceHolder 7"/>
          <p:cNvSpPr>
            <a:spLocks noGrp="1"/>
          </p:cNvSpPr>
          <p:nvPr>
            <p:ph type="dt" idx="62"/>
          </p:nvPr>
        </p:nvSpPr>
        <p:spPr/>
        <p:txBody>
          <a:bodyPr/>
          <a:p>
            <a:r>
              <a:rPr lang="en-US"/>
              <a:t/>
            </a:r>
          </a:p>
        </p:txBody>
      </p:sp>
    </p:spTree>
  </p:cSld>
</p:sldLayout>
</file>

<file path=ppt/slideLayouts/slideLayout2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11"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1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13"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3"/>
          </p:nvPr>
        </p:nvSpPr>
        <p:spPr/>
        <p:txBody>
          <a:bodyPr/>
          <a:p>
            <a:r>
              <a:t>Footer</a:t>
            </a:r>
          </a:p>
        </p:txBody>
      </p:sp>
      <p:sp>
        <p:nvSpPr>
          <p:cNvPr id="7" name="PlaceHolder 6"/>
          <p:cNvSpPr>
            <a:spLocks noGrp="1"/>
          </p:cNvSpPr>
          <p:nvPr>
            <p:ph type="sldNum" idx="64"/>
          </p:nvPr>
        </p:nvSpPr>
        <p:spPr/>
        <p:txBody>
          <a:bodyPr/>
          <a:p>
            <a:fld id="{093AF20E-2095-4C26-AAD0-6578392CB72B}" type="slidenum">
              <a:t>&lt;#&gt;</a:t>
            </a:fld>
          </a:p>
        </p:txBody>
      </p:sp>
      <p:sp>
        <p:nvSpPr>
          <p:cNvPr id="8" name="PlaceHolder 7"/>
          <p:cNvSpPr>
            <a:spLocks noGrp="1"/>
          </p:cNvSpPr>
          <p:nvPr>
            <p:ph type="dt" idx="62"/>
          </p:nvPr>
        </p:nvSpPr>
        <p:spPr/>
        <p:txBody>
          <a:bodyPr/>
          <a:p>
            <a:r>
              <a:rPr lang="en-US"/>
              <a:t/>
            </a:r>
          </a:p>
        </p:txBody>
      </p:sp>
    </p:spTree>
  </p:cSld>
</p:sldLayout>
</file>

<file path=ppt/slideLayouts/slideLayout2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15"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16"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63"/>
          </p:nvPr>
        </p:nvSpPr>
        <p:spPr/>
        <p:txBody>
          <a:bodyPr/>
          <a:p>
            <a:r>
              <a:t>Footer</a:t>
            </a:r>
          </a:p>
        </p:txBody>
      </p:sp>
      <p:sp>
        <p:nvSpPr>
          <p:cNvPr id="6" name="PlaceHolder 5"/>
          <p:cNvSpPr>
            <a:spLocks noGrp="1"/>
          </p:cNvSpPr>
          <p:nvPr>
            <p:ph type="sldNum" idx="64"/>
          </p:nvPr>
        </p:nvSpPr>
        <p:spPr/>
        <p:txBody>
          <a:bodyPr/>
          <a:p>
            <a:fld id="{09412EC3-A81F-4EE2-93CB-8DE5BFB68E73}" type="slidenum">
              <a:t>&lt;#&gt;</a:t>
            </a:fld>
          </a:p>
        </p:txBody>
      </p:sp>
      <p:sp>
        <p:nvSpPr>
          <p:cNvPr id="7" name="PlaceHolder 6"/>
          <p:cNvSpPr>
            <a:spLocks noGrp="1"/>
          </p:cNvSpPr>
          <p:nvPr>
            <p:ph type="dt" idx="62"/>
          </p:nvPr>
        </p:nvSpPr>
        <p:spPr/>
        <p:txBody>
          <a:bodyPr/>
          <a:p>
            <a:r>
              <a:rPr lang="en-US"/>
              <a:t/>
            </a:r>
          </a:p>
        </p:txBody>
      </p:sp>
    </p:spTree>
  </p:cSld>
</p:sldLayout>
</file>

<file path=ppt/slideLayouts/slideLayout2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1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1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1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0"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1"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63"/>
          </p:nvPr>
        </p:nvSpPr>
        <p:spPr/>
        <p:txBody>
          <a:bodyPr/>
          <a:p>
            <a:r>
              <a:t>Footer</a:t>
            </a:r>
          </a:p>
        </p:txBody>
      </p:sp>
      <p:sp>
        <p:nvSpPr>
          <p:cNvPr id="8" name="PlaceHolder 7"/>
          <p:cNvSpPr>
            <a:spLocks noGrp="1"/>
          </p:cNvSpPr>
          <p:nvPr>
            <p:ph type="sldNum" idx="64"/>
          </p:nvPr>
        </p:nvSpPr>
        <p:spPr/>
        <p:txBody>
          <a:bodyPr/>
          <a:p>
            <a:fld id="{8B092F11-611C-4C66-ADE7-B6EDC4ED0507}" type="slidenum">
              <a:t>&lt;#&gt;</a:t>
            </a:fld>
          </a:p>
        </p:txBody>
      </p:sp>
      <p:sp>
        <p:nvSpPr>
          <p:cNvPr id="9" name="PlaceHolder 8"/>
          <p:cNvSpPr>
            <a:spLocks noGrp="1"/>
          </p:cNvSpPr>
          <p:nvPr>
            <p:ph type="dt" idx="62"/>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8"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C8163DBD-300A-4384-A914-E61E901F5DFA}"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dt" idx="5"/>
          </p:nvPr>
        </p:nvSpPr>
        <p:spPr/>
        <p:txBody>
          <a:bodyPr/>
          <a:p>
            <a:r>
              <a:rPr lang="en-US"/>
              <a:t/>
            </a:r>
          </a:p>
        </p:txBody>
      </p:sp>
    </p:spTree>
  </p:cSld>
</p:sldLayout>
</file>

<file path=ppt/slideLayouts/slideLayout3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2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23"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4"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5"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6"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7"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28"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63"/>
          </p:nvPr>
        </p:nvSpPr>
        <p:spPr/>
        <p:txBody>
          <a:bodyPr/>
          <a:p>
            <a:r>
              <a:t>Footer</a:t>
            </a:r>
          </a:p>
        </p:txBody>
      </p:sp>
      <p:sp>
        <p:nvSpPr>
          <p:cNvPr id="10" name="PlaceHolder 9"/>
          <p:cNvSpPr>
            <a:spLocks noGrp="1"/>
          </p:cNvSpPr>
          <p:nvPr>
            <p:ph type="sldNum" idx="64"/>
          </p:nvPr>
        </p:nvSpPr>
        <p:spPr/>
        <p:txBody>
          <a:bodyPr/>
          <a:p>
            <a:fld id="{4143ACFE-1380-43C4-94F0-0AB9BEAF36B1}" type="slidenum">
              <a:t>&lt;#&gt;</a:t>
            </a:fld>
          </a:p>
        </p:txBody>
      </p:sp>
      <p:sp>
        <p:nvSpPr>
          <p:cNvPr id="11" name="PlaceHolder 10"/>
          <p:cNvSpPr>
            <a:spLocks noGrp="1"/>
          </p:cNvSpPr>
          <p:nvPr>
            <p:ph type="dt" idx="62"/>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dt" idx="5"/>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9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1"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dt" idx="5"/>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5"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dt" idx="5"/>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7"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08"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dt" idx="5"/>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1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3"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6"/>
          </p:nvPr>
        </p:nvSpPr>
        <p:spPr/>
        <p:txBody>
          <a:bodyPr/>
          <a:p>
            <a:r>
              <a:t>Footer</a:t>
            </a:r>
          </a:p>
        </p:txBody>
      </p:sp>
      <p:sp>
        <p:nvSpPr>
          <p:cNvPr id="8" name="PlaceHolder 7"/>
          <p:cNvSpPr>
            <a:spLocks noGrp="1"/>
          </p:cNvSpPr>
          <p:nvPr>
            <p:ph type="dt" idx="5"/>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15"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6"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7"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8"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9"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20"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6"/>
          </p:nvPr>
        </p:nvSpPr>
        <p:spPr/>
        <p:txBody>
          <a:bodyPr/>
          <a:p>
            <a:r>
              <a:t>Footer</a:t>
            </a:r>
          </a:p>
        </p:txBody>
      </p:sp>
      <p:sp>
        <p:nvSpPr>
          <p:cNvPr id="10" name="PlaceHolder 9"/>
          <p:cNvSpPr>
            <a:spLocks noGrp="1"/>
          </p:cNvSpPr>
          <p:nvPr>
            <p:ph type="dt" idx="5"/>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F5B0CD06-3793-498A-AD3E-705D71312F62}"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26"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9C69AF45-5A8F-4A35-B20A-8ABA18D2711F}"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28"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CBA0370-F46B-437C-99E4-E0F8B65341CA}"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4118302-73A0-4D0E-B795-73BD74FA5C6E}"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30"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3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2922E2B2-2AA6-466C-B202-93152602552A}"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2941714A-289F-4173-BCCF-06BEE94E12C0}"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79CF70B7-D991-4FD4-973A-77649D3DFFB5}"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3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3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3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06BA1042-F316-4F19-9F42-ED38DC5C5A06}" type="slidenum">
              <a:t>&lt;#&gt;</a:t>
            </a:fld>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3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4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41"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6C0E4E0-23EE-4A85-A8CC-57F879EA3F9A}" type="slidenum">
              <a:t>&lt;#&gt;</a:t>
            </a:fld>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4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4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45"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270A83DC-48E0-448E-9A8B-7DBF8584EB6F}" type="slidenum">
              <a:t>&lt;#&gt;</a:t>
            </a:fld>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47"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48"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B08C93F2-9158-43F3-8DB4-BAE580DB91AC}"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5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3"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DAC6773C-0267-40B6-8F29-ECFE852CFF2B}"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55"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6"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7"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8"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59"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60"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7E156338-9FE0-49D7-8A36-172A9227953D}" type="slidenum">
              <a:t>&lt;#&gt;</a:t>
            </a:fld>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37E4D903-858E-463C-9FAF-6C0DC0D127A4}"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98C8927B-78DD-4F7B-A583-888D5E152D49}"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68"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D79CC2FC-4E23-44DE-9C7E-B54551F2FBA9}"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70"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48ED035F-6004-4872-A266-133EC9EA97F1}"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7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7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41393D58-D90D-4B58-A283-7A9FBF57CA4F}"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7E90EA4C-2808-47BB-8E1C-E99BE7E21A46}"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5"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E61E9837-CC17-445B-9E67-77A916BFFD31}"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7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7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7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5AF09519-BBB0-4663-B026-06C8EDD84C2F}"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81"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8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83"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E53EB39-826B-40C4-BB50-E516C7544E2B}"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8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8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87"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CD5D3C0-DE34-4393-B4C1-FEB06F63861A}"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89"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0"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D5FA78B0-3A5B-4084-BDC7-E1020EB8F6DC}"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9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5"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0E008239-94FC-4036-8BA8-4D11D1324AB3}"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00FE1CD4-D701-4082-8BA7-F52B5FA6596F}"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97"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8"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99"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00"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01"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02"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992D0D06-41BA-472C-B1C1-6D4536D8A673}"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p>
            <a:r>
              <a:t>Footer</a:t>
            </a:r>
          </a:p>
        </p:txBody>
      </p:sp>
      <p:sp>
        <p:nvSpPr>
          <p:cNvPr id="3" name="PlaceHolder 2"/>
          <p:cNvSpPr>
            <a:spLocks noGrp="1"/>
          </p:cNvSpPr>
          <p:nvPr>
            <p:ph type="sldNum" idx="13"/>
          </p:nvPr>
        </p:nvSpPr>
        <p:spPr/>
        <p:txBody>
          <a:bodyPr/>
          <a:p>
            <a:fld id="{1D3B1BAF-686F-44E5-B5DA-D24500025718}" type="slidenum">
              <a:t>&lt;#&gt;</a:t>
            </a:fld>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08"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2"/>
          </p:nvPr>
        </p:nvSpPr>
        <p:spPr/>
        <p:txBody>
          <a:bodyPr/>
          <a:p>
            <a:r>
              <a:t>Footer</a:t>
            </a:r>
          </a:p>
        </p:txBody>
      </p:sp>
      <p:sp>
        <p:nvSpPr>
          <p:cNvPr id="5" name="PlaceHolder 4"/>
          <p:cNvSpPr>
            <a:spLocks noGrp="1"/>
          </p:cNvSpPr>
          <p:nvPr>
            <p:ph type="sldNum" idx="13"/>
          </p:nvPr>
        </p:nvSpPr>
        <p:spPr/>
        <p:txBody>
          <a:bodyPr/>
          <a:p>
            <a:fld id="{70F865BC-1429-4D9A-9CAD-79AF89AED7F5}" type="slidenum">
              <a:t>&lt;#&gt;</a:t>
            </a:fld>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10"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12"/>
          </p:nvPr>
        </p:nvSpPr>
        <p:spPr/>
        <p:txBody>
          <a:bodyPr/>
          <a:p>
            <a:r>
              <a:t>Footer</a:t>
            </a:r>
          </a:p>
        </p:txBody>
      </p:sp>
      <p:sp>
        <p:nvSpPr>
          <p:cNvPr id="5" name="PlaceHolder 4"/>
          <p:cNvSpPr>
            <a:spLocks noGrp="1"/>
          </p:cNvSpPr>
          <p:nvPr>
            <p:ph type="sldNum" idx="13"/>
          </p:nvPr>
        </p:nvSpPr>
        <p:spPr/>
        <p:txBody>
          <a:bodyPr/>
          <a:p>
            <a:fld id="{5C6D54FE-2DB1-4345-B352-4ADE22AB2D9D}" type="slidenum">
              <a:t>&lt;#&gt;</a:t>
            </a:fld>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12"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1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2"/>
          </p:nvPr>
        </p:nvSpPr>
        <p:spPr/>
        <p:txBody>
          <a:bodyPr/>
          <a:p>
            <a:r>
              <a:t>Footer</a:t>
            </a:r>
          </a:p>
        </p:txBody>
      </p:sp>
      <p:sp>
        <p:nvSpPr>
          <p:cNvPr id="6" name="PlaceHolder 5"/>
          <p:cNvSpPr>
            <a:spLocks noGrp="1"/>
          </p:cNvSpPr>
          <p:nvPr>
            <p:ph type="sldNum" idx="13"/>
          </p:nvPr>
        </p:nvSpPr>
        <p:spPr/>
        <p:txBody>
          <a:bodyPr/>
          <a:p>
            <a:fld id="{EF701F7C-DBC8-4A3C-B9EA-72B462AA9EE3}" type="slidenum">
              <a:t>&lt;#&gt;</a:t>
            </a:fld>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12"/>
          </p:nvPr>
        </p:nvSpPr>
        <p:spPr/>
        <p:txBody>
          <a:bodyPr/>
          <a:p>
            <a:r>
              <a:t>Footer</a:t>
            </a:r>
          </a:p>
        </p:txBody>
      </p:sp>
      <p:sp>
        <p:nvSpPr>
          <p:cNvPr id="4" name="PlaceHolder 3"/>
          <p:cNvSpPr>
            <a:spLocks noGrp="1"/>
          </p:cNvSpPr>
          <p:nvPr>
            <p:ph type="sldNum" idx="13"/>
          </p:nvPr>
        </p:nvSpPr>
        <p:spPr/>
        <p:txBody>
          <a:bodyPr/>
          <a:p>
            <a:fld id="{0CE53136-9061-4692-A064-6BC67AA9AFA3}" type="slidenum">
              <a:t>&lt;#&gt;</a:t>
            </a:fld>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5"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2"/>
          </p:nvPr>
        </p:nvSpPr>
        <p:spPr/>
        <p:txBody>
          <a:bodyPr/>
          <a:p>
            <a:r>
              <a:t>Footer</a:t>
            </a:r>
          </a:p>
        </p:txBody>
      </p:sp>
      <p:sp>
        <p:nvSpPr>
          <p:cNvPr id="4" name="PlaceHolder 3"/>
          <p:cNvSpPr>
            <a:spLocks noGrp="1"/>
          </p:cNvSpPr>
          <p:nvPr>
            <p:ph type="sldNum" idx="13"/>
          </p:nvPr>
        </p:nvSpPr>
        <p:spPr/>
        <p:txBody>
          <a:bodyPr/>
          <a:p>
            <a:fld id="{7A447E7C-2AAA-44C2-97B2-4506100D3F47}" type="slidenum">
              <a:t>&lt;#&gt;</a:t>
            </a:fld>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1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1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1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3"/>
          </p:nvPr>
        </p:nvSpPr>
        <p:spPr/>
        <p:txBody>
          <a:bodyPr/>
          <a:p>
            <a:fld id="{13B932F3-99A7-4CCA-B34A-9FD24C4C99AB}" type="slidenum">
              <a:t>&lt;#&gt;</a:t>
            </a:fld>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21"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22"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23"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3"/>
          </p:nvPr>
        </p:nvSpPr>
        <p:spPr/>
        <p:txBody>
          <a:bodyPr/>
          <a:p>
            <a:fld id="{BC80B2FC-A176-4844-8235-1F57C8BD879E}" type="slidenum">
              <a:t>&lt;#&gt;</a:t>
            </a:fld>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2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2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27"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2"/>
          </p:nvPr>
        </p:nvSpPr>
        <p:spPr/>
        <p:txBody>
          <a:bodyPr/>
          <a:p>
            <a:r>
              <a:t>Footer</a:t>
            </a:r>
          </a:p>
        </p:txBody>
      </p:sp>
      <p:sp>
        <p:nvSpPr>
          <p:cNvPr id="7" name="PlaceHolder 6"/>
          <p:cNvSpPr>
            <a:spLocks noGrp="1"/>
          </p:cNvSpPr>
          <p:nvPr>
            <p:ph type="sldNum" idx="13"/>
          </p:nvPr>
        </p:nvSpPr>
        <p:spPr/>
        <p:txBody>
          <a:bodyPr/>
          <a:p>
            <a:fld id="{D9600555-40D1-4DCD-9686-0DA0A8CA9606}"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1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211C728-12D2-4640-AE43-A056F8E2022D}"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29"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0"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2"/>
          </p:nvPr>
        </p:nvSpPr>
        <p:spPr/>
        <p:txBody>
          <a:bodyPr/>
          <a:p>
            <a:r>
              <a:t>Footer</a:t>
            </a:r>
          </a:p>
        </p:txBody>
      </p:sp>
      <p:sp>
        <p:nvSpPr>
          <p:cNvPr id="6" name="PlaceHolder 5"/>
          <p:cNvSpPr>
            <a:spLocks noGrp="1"/>
          </p:cNvSpPr>
          <p:nvPr>
            <p:ph type="sldNum" idx="13"/>
          </p:nvPr>
        </p:nvSpPr>
        <p:spPr/>
        <p:txBody>
          <a:bodyPr/>
          <a:p>
            <a:fld id="{AD2D289C-EA3D-454F-A9ED-16A1A11084AA}" type="slidenum">
              <a:t>&lt;#&gt;</a:t>
            </a:fld>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3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3"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5"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12"/>
          </p:nvPr>
        </p:nvSpPr>
        <p:spPr/>
        <p:txBody>
          <a:bodyPr/>
          <a:p>
            <a:r>
              <a:t>Footer</a:t>
            </a:r>
          </a:p>
        </p:txBody>
      </p:sp>
      <p:sp>
        <p:nvSpPr>
          <p:cNvPr id="8" name="PlaceHolder 7"/>
          <p:cNvSpPr>
            <a:spLocks noGrp="1"/>
          </p:cNvSpPr>
          <p:nvPr>
            <p:ph type="sldNum" idx="13"/>
          </p:nvPr>
        </p:nvSpPr>
        <p:spPr/>
        <p:txBody>
          <a:bodyPr/>
          <a:p>
            <a:fld id="{22DB1F69-99F2-47E9-ABEA-B2EDE850A922}" type="slidenum">
              <a:t>&lt;#&gt;</a:t>
            </a:fld>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37"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8"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39"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40"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41"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42"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12"/>
          </p:nvPr>
        </p:nvSpPr>
        <p:spPr/>
        <p:txBody>
          <a:bodyPr/>
          <a:p>
            <a:r>
              <a:t>Footer</a:t>
            </a:r>
          </a:p>
        </p:txBody>
      </p:sp>
      <p:sp>
        <p:nvSpPr>
          <p:cNvPr id="10" name="PlaceHolder 9"/>
          <p:cNvSpPr>
            <a:spLocks noGrp="1"/>
          </p:cNvSpPr>
          <p:nvPr>
            <p:ph type="sldNum" idx="13"/>
          </p:nvPr>
        </p:nvSpPr>
        <p:spPr/>
        <p:txBody>
          <a:bodyPr/>
          <a:p>
            <a:fld id="{FBA37FC2-5E5E-4DB3-A53B-E6F36233B6D6}" type="slidenum">
              <a:t>&lt;#&gt;</a:t>
            </a:fld>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p>
            <a:r>
              <a:t>Footer</a:t>
            </a:r>
          </a:p>
        </p:txBody>
      </p:sp>
      <p:sp>
        <p:nvSpPr>
          <p:cNvPr id="3" name="PlaceHolder 2"/>
          <p:cNvSpPr>
            <a:spLocks noGrp="1"/>
          </p:cNvSpPr>
          <p:nvPr>
            <p:ph type="sldNum" idx="16"/>
          </p:nvPr>
        </p:nvSpPr>
        <p:spPr/>
        <p:txBody>
          <a:bodyPr/>
          <a:p>
            <a:fld id="{F8FE4138-8A59-4F15-B89A-71AC75DABA4E}" type="slidenum">
              <a:t>&lt;#&gt;</a:t>
            </a:fld>
          </a:p>
        </p:txBody>
      </p:sp>
      <p:sp>
        <p:nvSpPr>
          <p:cNvPr id="4" name="PlaceHolder 3"/>
          <p:cNvSpPr>
            <a:spLocks noGrp="1"/>
          </p:cNvSpPr>
          <p:nvPr>
            <p:ph type="dt" idx="14"/>
          </p:nvPr>
        </p:nvSpPr>
        <p:spPr/>
        <p:txBody>
          <a:bodyPr/>
          <a:p>
            <a:r>
              <a:rPr lang="en-US"/>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0"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51"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5"/>
          </p:nvPr>
        </p:nvSpPr>
        <p:spPr/>
        <p:txBody>
          <a:bodyPr/>
          <a:p>
            <a:r>
              <a:t>Footer</a:t>
            </a:r>
          </a:p>
        </p:txBody>
      </p:sp>
      <p:sp>
        <p:nvSpPr>
          <p:cNvPr id="5" name="PlaceHolder 4"/>
          <p:cNvSpPr>
            <a:spLocks noGrp="1"/>
          </p:cNvSpPr>
          <p:nvPr>
            <p:ph type="sldNum" idx="16"/>
          </p:nvPr>
        </p:nvSpPr>
        <p:spPr/>
        <p:txBody>
          <a:bodyPr/>
          <a:p>
            <a:fld id="{6EF9C2E0-B422-459A-A404-47E61B79A930}" type="slidenum">
              <a:t>&lt;#&gt;</a:t>
            </a:fld>
          </a:p>
        </p:txBody>
      </p:sp>
      <p:sp>
        <p:nvSpPr>
          <p:cNvPr id="6" name="PlaceHolder 5"/>
          <p:cNvSpPr>
            <a:spLocks noGrp="1"/>
          </p:cNvSpPr>
          <p:nvPr>
            <p:ph type="dt" idx="14"/>
          </p:nvPr>
        </p:nvSpPr>
        <p:spPr/>
        <p:txBody>
          <a:bodyPr/>
          <a:p>
            <a:r>
              <a:rPr lang="en-US"/>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53"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15"/>
          </p:nvPr>
        </p:nvSpPr>
        <p:spPr/>
        <p:txBody>
          <a:bodyPr/>
          <a:p>
            <a:r>
              <a:t>Footer</a:t>
            </a:r>
          </a:p>
        </p:txBody>
      </p:sp>
      <p:sp>
        <p:nvSpPr>
          <p:cNvPr id="5" name="PlaceHolder 4"/>
          <p:cNvSpPr>
            <a:spLocks noGrp="1"/>
          </p:cNvSpPr>
          <p:nvPr>
            <p:ph type="sldNum" idx="16"/>
          </p:nvPr>
        </p:nvSpPr>
        <p:spPr/>
        <p:txBody>
          <a:bodyPr/>
          <a:p>
            <a:fld id="{AF5FB2DA-C7B1-4B3A-8089-9235EF89B634}" type="slidenum">
              <a:t>&lt;#&gt;</a:t>
            </a:fld>
          </a:p>
        </p:txBody>
      </p:sp>
      <p:sp>
        <p:nvSpPr>
          <p:cNvPr id="6" name="PlaceHolder 5"/>
          <p:cNvSpPr>
            <a:spLocks noGrp="1"/>
          </p:cNvSpPr>
          <p:nvPr>
            <p:ph type="dt" idx="14"/>
          </p:nvPr>
        </p:nvSpPr>
        <p:spPr/>
        <p:txBody>
          <a:bodyPr/>
          <a:p>
            <a:r>
              <a:rPr lang="en-US"/>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55"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56"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5"/>
          </p:nvPr>
        </p:nvSpPr>
        <p:spPr/>
        <p:txBody>
          <a:bodyPr/>
          <a:p>
            <a:r>
              <a:t>Footer</a:t>
            </a:r>
          </a:p>
        </p:txBody>
      </p:sp>
      <p:sp>
        <p:nvSpPr>
          <p:cNvPr id="6" name="PlaceHolder 5"/>
          <p:cNvSpPr>
            <a:spLocks noGrp="1"/>
          </p:cNvSpPr>
          <p:nvPr>
            <p:ph type="sldNum" idx="16"/>
          </p:nvPr>
        </p:nvSpPr>
        <p:spPr/>
        <p:txBody>
          <a:bodyPr/>
          <a:p>
            <a:fld id="{D8BB659A-BF2E-40B0-8654-3FCF29B31E7A}" type="slidenum">
              <a:t>&lt;#&gt;</a:t>
            </a:fld>
          </a:p>
        </p:txBody>
      </p:sp>
      <p:sp>
        <p:nvSpPr>
          <p:cNvPr id="7" name="PlaceHolder 6"/>
          <p:cNvSpPr>
            <a:spLocks noGrp="1"/>
          </p:cNvSpPr>
          <p:nvPr>
            <p:ph type="dt" idx="14"/>
          </p:nvPr>
        </p:nvSpPr>
        <p:spPr/>
        <p:txBody>
          <a:bodyPr/>
          <a:p>
            <a:r>
              <a:rPr lang="en-US"/>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15"/>
          </p:nvPr>
        </p:nvSpPr>
        <p:spPr/>
        <p:txBody>
          <a:bodyPr/>
          <a:p>
            <a:r>
              <a:t>Footer</a:t>
            </a:r>
          </a:p>
        </p:txBody>
      </p:sp>
      <p:sp>
        <p:nvSpPr>
          <p:cNvPr id="4" name="PlaceHolder 3"/>
          <p:cNvSpPr>
            <a:spLocks noGrp="1"/>
          </p:cNvSpPr>
          <p:nvPr>
            <p:ph type="sldNum" idx="16"/>
          </p:nvPr>
        </p:nvSpPr>
        <p:spPr/>
        <p:txBody>
          <a:bodyPr/>
          <a:p>
            <a:fld id="{F118E0F3-9C2C-4E91-B4A2-F3EB3F35AC39}" type="slidenum">
              <a:t>&lt;#&gt;</a:t>
            </a:fld>
          </a:p>
        </p:txBody>
      </p:sp>
      <p:sp>
        <p:nvSpPr>
          <p:cNvPr id="5" name="PlaceHolder 4"/>
          <p:cNvSpPr>
            <a:spLocks noGrp="1"/>
          </p:cNvSpPr>
          <p:nvPr>
            <p:ph type="dt" idx="14"/>
          </p:nvPr>
        </p:nvSpPr>
        <p:spPr/>
        <p:txBody>
          <a:bodyPr/>
          <a:p>
            <a:r>
              <a:rPr lang="en-US"/>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8"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5"/>
          </p:nvPr>
        </p:nvSpPr>
        <p:spPr/>
        <p:txBody>
          <a:bodyPr/>
          <a:p>
            <a:r>
              <a:t>Footer</a:t>
            </a:r>
          </a:p>
        </p:txBody>
      </p:sp>
      <p:sp>
        <p:nvSpPr>
          <p:cNvPr id="4" name="PlaceHolder 3"/>
          <p:cNvSpPr>
            <a:spLocks noGrp="1"/>
          </p:cNvSpPr>
          <p:nvPr>
            <p:ph type="sldNum" idx="16"/>
          </p:nvPr>
        </p:nvSpPr>
        <p:spPr/>
        <p:txBody>
          <a:bodyPr/>
          <a:p>
            <a:fld id="{8A96126E-4BFA-4E28-A072-75FB9BC3F304}" type="slidenum">
              <a:t>&lt;#&gt;</a:t>
            </a:fld>
          </a:p>
        </p:txBody>
      </p:sp>
      <p:sp>
        <p:nvSpPr>
          <p:cNvPr id="5" name="PlaceHolder 4"/>
          <p:cNvSpPr>
            <a:spLocks noGrp="1"/>
          </p:cNvSpPr>
          <p:nvPr>
            <p:ph type="dt" idx="14"/>
          </p:nvPr>
        </p:nvSpPr>
        <p:spPr/>
        <p:txBody>
          <a:bodyPr/>
          <a:p>
            <a:r>
              <a:rPr lang="en-US"/>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6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61"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62"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6"/>
          </p:nvPr>
        </p:nvSpPr>
        <p:spPr/>
        <p:txBody>
          <a:bodyPr/>
          <a:p>
            <a:fld id="{2767CBBA-C63A-4460-9291-E64B66F1342E}" type="slidenum">
              <a:t>&lt;#&gt;</a:t>
            </a:fld>
          </a:p>
        </p:txBody>
      </p:sp>
      <p:sp>
        <p:nvSpPr>
          <p:cNvPr id="8" name="PlaceHolder 7"/>
          <p:cNvSpPr>
            <a:spLocks noGrp="1"/>
          </p:cNvSpPr>
          <p:nvPr>
            <p:ph type="dt" idx="14"/>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19"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0"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1"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063276B7-81FE-4351-8316-90C7DD77D9B4}"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64"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65"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66"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6"/>
          </p:nvPr>
        </p:nvSpPr>
        <p:spPr/>
        <p:txBody>
          <a:bodyPr/>
          <a:p>
            <a:fld id="{4AB34528-A49F-4465-9E58-A45F37242975}" type="slidenum">
              <a:t>&lt;#&gt;</a:t>
            </a:fld>
          </a:p>
        </p:txBody>
      </p:sp>
      <p:sp>
        <p:nvSpPr>
          <p:cNvPr id="8" name="PlaceHolder 7"/>
          <p:cNvSpPr>
            <a:spLocks noGrp="1"/>
          </p:cNvSpPr>
          <p:nvPr>
            <p:ph type="dt" idx="14"/>
          </p:nvPr>
        </p:nvSpPr>
        <p:spPr/>
        <p:txBody>
          <a:bodyPr/>
          <a:p>
            <a:r>
              <a:rPr lang="en-US"/>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68"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69"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70"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5"/>
          </p:nvPr>
        </p:nvSpPr>
        <p:spPr/>
        <p:txBody>
          <a:bodyPr/>
          <a:p>
            <a:r>
              <a:t>Footer</a:t>
            </a:r>
          </a:p>
        </p:txBody>
      </p:sp>
      <p:sp>
        <p:nvSpPr>
          <p:cNvPr id="7" name="PlaceHolder 6"/>
          <p:cNvSpPr>
            <a:spLocks noGrp="1"/>
          </p:cNvSpPr>
          <p:nvPr>
            <p:ph type="sldNum" idx="16"/>
          </p:nvPr>
        </p:nvSpPr>
        <p:spPr/>
        <p:txBody>
          <a:bodyPr/>
          <a:p>
            <a:fld id="{5263EEE9-5D45-45EA-984A-F046BB478E73}" type="slidenum">
              <a:t>&lt;#&gt;</a:t>
            </a:fld>
          </a:p>
        </p:txBody>
      </p:sp>
      <p:sp>
        <p:nvSpPr>
          <p:cNvPr id="8" name="PlaceHolder 7"/>
          <p:cNvSpPr>
            <a:spLocks noGrp="1"/>
          </p:cNvSpPr>
          <p:nvPr>
            <p:ph type="dt" idx="14"/>
          </p:nvPr>
        </p:nvSpPr>
        <p:spPr/>
        <p:txBody>
          <a:bodyPr/>
          <a:p>
            <a:r>
              <a:rPr lang="en-US"/>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72"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73"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5"/>
          </p:nvPr>
        </p:nvSpPr>
        <p:spPr/>
        <p:txBody>
          <a:bodyPr/>
          <a:p>
            <a:r>
              <a:t>Footer</a:t>
            </a:r>
          </a:p>
        </p:txBody>
      </p:sp>
      <p:sp>
        <p:nvSpPr>
          <p:cNvPr id="6" name="PlaceHolder 5"/>
          <p:cNvSpPr>
            <a:spLocks noGrp="1"/>
          </p:cNvSpPr>
          <p:nvPr>
            <p:ph type="sldNum" idx="16"/>
          </p:nvPr>
        </p:nvSpPr>
        <p:spPr/>
        <p:txBody>
          <a:bodyPr/>
          <a:p>
            <a:fld id="{22545F4D-B92A-4CEA-B505-27DDB434D375}" type="slidenum">
              <a:t>&lt;#&gt;</a:t>
            </a:fld>
          </a:p>
        </p:txBody>
      </p:sp>
      <p:sp>
        <p:nvSpPr>
          <p:cNvPr id="7" name="PlaceHolder 6"/>
          <p:cNvSpPr>
            <a:spLocks noGrp="1"/>
          </p:cNvSpPr>
          <p:nvPr>
            <p:ph type="dt" idx="14"/>
          </p:nvPr>
        </p:nvSpPr>
        <p:spPr/>
        <p:txBody>
          <a:bodyPr/>
          <a:p>
            <a:r>
              <a:rPr lang="en-US"/>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75"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76"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77"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78"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15"/>
          </p:nvPr>
        </p:nvSpPr>
        <p:spPr/>
        <p:txBody>
          <a:bodyPr/>
          <a:p>
            <a:r>
              <a:t>Footer</a:t>
            </a:r>
          </a:p>
        </p:txBody>
      </p:sp>
      <p:sp>
        <p:nvSpPr>
          <p:cNvPr id="8" name="PlaceHolder 7"/>
          <p:cNvSpPr>
            <a:spLocks noGrp="1"/>
          </p:cNvSpPr>
          <p:nvPr>
            <p:ph type="sldNum" idx="16"/>
          </p:nvPr>
        </p:nvSpPr>
        <p:spPr/>
        <p:txBody>
          <a:bodyPr/>
          <a:p>
            <a:fld id="{C04158F0-D9C5-4D25-95D3-B3BC13D8DFBB}" type="slidenum">
              <a:t>&lt;#&gt;</a:t>
            </a:fld>
          </a:p>
        </p:txBody>
      </p:sp>
      <p:sp>
        <p:nvSpPr>
          <p:cNvPr id="9" name="PlaceHolder 8"/>
          <p:cNvSpPr>
            <a:spLocks noGrp="1"/>
          </p:cNvSpPr>
          <p:nvPr>
            <p:ph type="dt" idx="14"/>
          </p:nvPr>
        </p:nvSpPr>
        <p:spPr/>
        <p:txBody>
          <a:bodyPr/>
          <a:p>
            <a:r>
              <a:rPr lang="en-US"/>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80"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1"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2"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3"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4"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85"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15"/>
          </p:nvPr>
        </p:nvSpPr>
        <p:spPr/>
        <p:txBody>
          <a:bodyPr/>
          <a:p>
            <a:r>
              <a:t>Footer</a:t>
            </a:r>
          </a:p>
        </p:txBody>
      </p:sp>
      <p:sp>
        <p:nvSpPr>
          <p:cNvPr id="10" name="PlaceHolder 9"/>
          <p:cNvSpPr>
            <a:spLocks noGrp="1"/>
          </p:cNvSpPr>
          <p:nvPr>
            <p:ph type="sldNum" idx="16"/>
          </p:nvPr>
        </p:nvSpPr>
        <p:spPr/>
        <p:txBody>
          <a:bodyPr/>
          <a:p>
            <a:fld id="{6F5B6ACD-50F4-4D00-8D3F-ABFDF936E337}" type="slidenum">
              <a:t>&lt;#&gt;</a:t>
            </a:fld>
          </a:p>
        </p:txBody>
      </p:sp>
      <p:sp>
        <p:nvSpPr>
          <p:cNvPr id="11" name="PlaceHolder 10"/>
          <p:cNvSpPr>
            <a:spLocks noGrp="1"/>
          </p:cNvSpPr>
          <p:nvPr>
            <p:ph type="dt" idx="14"/>
          </p:nvPr>
        </p:nvSpPr>
        <p:spPr/>
        <p:txBody>
          <a:bodyPr/>
          <a:p>
            <a:r>
              <a:rPr lang="en-US"/>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p>
            <a:r>
              <a:t>Footer</a:t>
            </a:r>
          </a:p>
        </p:txBody>
      </p:sp>
      <p:sp>
        <p:nvSpPr>
          <p:cNvPr id="3" name="PlaceHolder 2"/>
          <p:cNvSpPr>
            <a:spLocks noGrp="1"/>
          </p:cNvSpPr>
          <p:nvPr>
            <p:ph type="sldNum" idx="19"/>
          </p:nvPr>
        </p:nvSpPr>
        <p:spPr/>
        <p:txBody>
          <a:bodyPr/>
          <a:p>
            <a:fld id="{10C0056B-7EBA-41FA-B174-B50D60E40A64}" type="slidenum">
              <a:t>&lt;#&gt;</a:t>
            </a:fld>
          </a:p>
        </p:txBody>
      </p:sp>
      <p:sp>
        <p:nvSpPr>
          <p:cNvPr id="4" name="PlaceHolder 3"/>
          <p:cNvSpPr>
            <a:spLocks noGrp="1"/>
          </p:cNvSpPr>
          <p:nvPr>
            <p:ph type="dt" idx="17"/>
          </p:nvPr>
        </p:nvSpPr>
        <p:spPr/>
        <p:txBody>
          <a:bodyPr/>
          <a:p>
            <a:r>
              <a:rPr lang="en-US"/>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93"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8"/>
          </p:nvPr>
        </p:nvSpPr>
        <p:spPr/>
        <p:txBody>
          <a:bodyPr/>
          <a:p>
            <a:r>
              <a:t>Footer</a:t>
            </a:r>
          </a:p>
        </p:txBody>
      </p:sp>
      <p:sp>
        <p:nvSpPr>
          <p:cNvPr id="5" name="PlaceHolder 4"/>
          <p:cNvSpPr>
            <a:spLocks noGrp="1"/>
          </p:cNvSpPr>
          <p:nvPr>
            <p:ph type="sldNum" idx="19"/>
          </p:nvPr>
        </p:nvSpPr>
        <p:spPr/>
        <p:txBody>
          <a:bodyPr/>
          <a:p>
            <a:fld id="{07AF9D27-1155-4466-8470-7BCEC5F8916F}" type="slidenum">
              <a:t>&lt;#&gt;</a:t>
            </a:fld>
          </a:p>
        </p:txBody>
      </p:sp>
      <p:sp>
        <p:nvSpPr>
          <p:cNvPr id="6" name="PlaceHolder 5"/>
          <p:cNvSpPr>
            <a:spLocks noGrp="1"/>
          </p:cNvSpPr>
          <p:nvPr>
            <p:ph type="dt" idx="17"/>
          </p:nvPr>
        </p:nvSpPr>
        <p:spPr/>
        <p:txBody>
          <a:bodyPr/>
          <a:p>
            <a:r>
              <a:rPr lang="en-US"/>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95"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18"/>
          </p:nvPr>
        </p:nvSpPr>
        <p:spPr/>
        <p:txBody>
          <a:bodyPr/>
          <a:p>
            <a:r>
              <a:t>Footer</a:t>
            </a:r>
          </a:p>
        </p:txBody>
      </p:sp>
      <p:sp>
        <p:nvSpPr>
          <p:cNvPr id="5" name="PlaceHolder 4"/>
          <p:cNvSpPr>
            <a:spLocks noGrp="1"/>
          </p:cNvSpPr>
          <p:nvPr>
            <p:ph type="sldNum" idx="19"/>
          </p:nvPr>
        </p:nvSpPr>
        <p:spPr/>
        <p:txBody>
          <a:bodyPr/>
          <a:p>
            <a:fld id="{2124E50B-0E08-4141-83EF-3D9063F56FD5}" type="slidenum">
              <a:t>&lt;#&gt;</a:t>
            </a:fld>
          </a:p>
        </p:txBody>
      </p:sp>
      <p:sp>
        <p:nvSpPr>
          <p:cNvPr id="6" name="PlaceHolder 5"/>
          <p:cNvSpPr>
            <a:spLocks noGrp="1"/>
          </p:cNvSpPr>
          <p:nvPr>
            <p:ph type="dt" idx="17"/>
          </p:nvPr>
        </p:nvSpPr>
        <p:spPr/>
        <p:txBody>
          <a:bodyPr/>
          <a:p>
            <a:r>
              <a:rPr lang="en-US"/>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97"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98"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8"/>
          </p:nvPr>
        </p:nvSpPr>
        <p:spPr/>
        <p:txBody>
          <a:bodyPr/>
          <a:p>
            <a:r>
              <a:t>Footer</a:t>
            </a:r>
          </a:p>
        </p:txBody>
      </p:sp>
      <p:sp>
        <p:nvSpPr>
          <p:cNvPr id="6" name="PlaceHolder 5"/>
          <p:cNvSpPr>
            <a:spLocks noGrp="1"/>
          </p:cNvSpPr>
          <p:nvPr>
            <p:ph type="sldNum" idx="19"/>
          </p:nvPr>
        </p:nvSpPr>
        <p:spPr/>
        <p:txBody>
          <a:bodyPr/>
          <a:p>
            <a:fld id="{EB0059B1-692D-4735-8B84-7CFE2E0825E5}" type="slidenum">
              <a:t>&lt;#&gt;</a:t>
            </a:fld>
          </a:p>
        </p:txBody>
      </p:sp>
      <p:sp>
        <p:nvSpPr>
          <p:cNvPr id="7" name="PlaceHolder 6"/>
          <p:cNvSpPr>
            <a:spLocks noGrp="1"/>
          </p:cNvSpPr>
          <p:nvPr>
            <p:ph type="dt" idx="17"/>
          </p:nvPr>
        </p:nvSpPr>
        <p:spPr/>
        <p:txBody>
          <a:bodyPr/>
          <a:p>
            <a:r>
              <a:rPr lang="en-US"/>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 name="PlaceHolder 2"/>
          <p:cNvSpPr>
            <a:spLocks noGrp="1"/>
          </p:cNvSpPr>
          <p:nvPr>
            <p:ph type="ftr" idx="18"/>
          </p:nvPr>
        </p:nvSpPr>
        <p:spPr/>
        <p:txBody>
          <a:bodyPr/>
          <a:p>
            <a:r>
              <a:t>Footer</a:t>
            </a:r>
          </a:p>
        </p:txBody>
      </p:sp>
      <p:sp>
        <p:nvSpPr>
          <p:cNvPr id="4" name="PlaceHolder 3"/>
          <p:cNvSpPr>
            <a:spLocks noGrp="1"/>
          </p:cNvSpPr>
          <p:nvPr>
            <p:ph type="sldNum" idx="19"/>
          </p:nvPr>
        </p:nvSpPr>
        <p:spPr/>
        <p:txBody>
          <a:bodyPr/>
          <a:p>
            <a:fld id="{24D02992-6799-46A6-8C6E-1B58D655EA5E}" type="slidenum">
              <a:t>&lt;#&gt;</a:t>
            </a:fld>
          </a:p>
        </p:txBody>
      </p:sp>
      <p:sp>
        <p:nvSpPr>
          <p:cNvPr id="5" name="PlaceHolder 4"/>
          <p:cNvSpPr>
            <a:spLocks noGrp="1"/>
          </p:cNvSpPr>
          <p:nvPr>
            <p:ph type="dt" idx="17"/>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23"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4"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25"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3158B9C-24D1-4425-B42C-8BE2AB84AFAB}"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0" name="PlaceHolder 1"/>
          <p:cNvSpPr>
            <a:spLocks noGrp="1"/>
          </p:cNvSpPr>
          <p:nvPr>
            <p:ph type="subTitle"/>
          </p:nvPr>
        </p:nvSpPr>
        <p:spPr>
          <a:xfrm>
            <a:off x="0" y="-5760"/>
            <a:ext cx="12191760" cy="34038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8"/>
          </p:nvPr>
        </p:nvSpPr>
        <p:spPr/>
        <p:txBody>
          <a:bodyPr/>
          <a:p>
            <a:r>
              <a:t>Footer</a:t>
            </a:r>
          </a:p>
        </p:txBody>
      </p:sp>
      <p:sp>
        <p:nvSpPr>
          <p:cNvPr id="4" name="PlaceHolder 3"/>
          <p:cNvSpPr>
            <a:spLocks noGrp="1"/>
          </p:cNvSpPr>
          <p:nvPr>
            <p:ph type="sldNum" idx="19"/>
          </p:nvPr>
        </p:nvSpPr>
        <p:spPr/>
        <p:txBody>
          <a:bodyPr/>
          <a:p>
            <a:fld id="{401E7115-4E78-4131-992E-D8CEB3FF523B}" type="slidenum">
              <a:t>&lt;#&gt;</a:t>
            </a:fld>
          </a:p>
        </p:txBody>
      </p:sp>
      <p:sp>
        <p:nvSpPr>
          <p:cNvPr id="5" name="PlaceHolder 4"/>
          <p:cNvSpPr>
            <a:spLocks noGrp="1"/>
          </p:cNvSpPr>
          <p:nvPr>
            <p:ph type="dt" idx="17"/>
          </p:nvPr>
        </p:nvSpPr>
        <p:spPr/>
        <p:txBody>
          <a:bodyPr/>
          <a:p>
            <a:r>
              <a:rPr lang="en-US"/>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02"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03" name="PlaceHolder 3"/>
          <p:cNvSpPr>
            <a:spLocks noGrp="1"/>
          </p:cNvSpPr>
          <p:nvPr>
            <p:ph/>
          </p:nvPr>
        </p:nvSpPr>
        <p:spPr>
          <a:xfrm>
            <a:off x="624708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04"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9"/>
          </p:nvPr>
        </p:nvSpPr>
        <p:spPr/>
        <p:txBody>
          <a:bodyPr/>
          <a:p>
            <a:fld id="{120D137B-A52E-4FA0-9B14-4CBD0A3FB7CD}" type="slidenum">
              <a:t>&lt;#&gt;</a:t>
            </a:fld>
          </a:p>
        </p:txBody>
      </p:sp>
      <p:sp>
        <p:nvSpPr>
          <p:cNvPr id="8" name="PlaceHolder 7"/>
          <p:cNvSpPr>
            <a:spLocks noGrp="1"/>
          </p:cNvSpPr>
          <p:nvPr>
            <p:ph type="dt" idx="17"/>
          </p:nvPr>
        </p:nvSpPr>
        <p:spPr/>
        <p:txBody>
          <a:bodyPr/>
          <a:p>
            <a:r>
              <a:rPr lang="en-US"/>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06" name="PlaceHolder 2"/>
          <p:cNvSpPr>
            <a:spLocks noGrp="1"/>
          </p:cNvSpPr>
          <p:nvPr>
            <p:ph/>
          </p:nvPr>
        </p:nvSpPr>
        <p:spPr>
          <a:xfrm>
            <a:off x="0" y="990720"/>
            <a:ext cx="59493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07"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08" name="PlaceHolder 4"/>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9"/>
          </p:nvPr>
        </p:nvSpPr>
        <p:spPr/>
        <p:txBody>
          <a:bodyPr/>
          <a:p>
            <a:fld id="{FDF2BE0B-64A4-48F3-8835-C064C003B5C3}" type="slidenum">
              <a:t>&lt;#&gt;</a:t>
            </a:fld>
          </a:p>
        </p:txBody>
      </p:sp>
      <p:sp>
        <p:nvSpPr>
          <p:cNvPr id="8" name="PlaceHolder 7"/>
          <p:cNvSpPr>
            <a:spLocks noGrp="1"/>
          </p:cNvSpPr>
          <p:nvPr>
            <p:ph type="dt" idx="17"/>
          </p:nvPr>
        </p:nvSpPr>
        <p:spPr/>
        <p:txBody>
          <a:bodyPr/>
          <a:p>
            <a:r>
              <a:rPr lang="en-US"/>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10"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1"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2" name="PlaceHolder 4"/>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6" name="PlaceHolder 5"/>
          <p:cNvSpPr>
            <a:spLocks noGrp="1"/>
          </p:cNvSpPr>
          <p:nvPr>
            <p:ph type="ftr" idx="18"/>
          </p:nvPr>
        </p:nvSpPr>
        <p:spPr/>
        <p:txBody>
          <a:bodyPr/>
          <a:p>
            <a:r>
              <a:t>Footer</a:t>
            </a:r>
          </a:p>
        </p:txBody>
      </p:sp>
      <p:sp>
        <p:nvSpPr>
          <p:cNvPr id="7" name="PlaceHolder 6"/>
          <p:cNvSpPr>
            <a:spLocks noGrp="1"/>
          </p:cNvSpPr>
          <p:nvPr>
            <p:ph type="sldNum" idx="19"/>
          </p:nvPr>
        </p:nvSpPr>
        <p:spPr/>
        <p:txBody>
          <a:bodyPr/>
          <a:p>
            <a:fld id="{49FA1443-1197-4EFA-A1A7-F885DD64EF81}" type="slidenum">
              <a:t>&lt;#&gt;</a:t>
            </a:fld>
          </a:p>
        </p:txBody>
      </p:sp>
      <p:sp>
        <p:nvSpPr>
          <p:cNvPr id="8" name="PlaceHolder 7"/>
          <p:cNvSpPr>
            <a:spLocks noGrp="1"/>
          </p:cNvSpPr>
          <p:nvPr>
            <p:ph type="dt" idx="17"/>
          </p:nvPr>
        </p:nvSpPr>
        <p:spPr/>
        <p:txBody>
          <a:bodyPr/>
          <a:p>
            <a:r>
              <a:rPr lang="en-US"/>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14" name="PlaceHolder 2"/>
          <p:cNvSpPr>
            <a:spLocks noGrp="1"/>
          </p:cNvSpPr>
          <p:nvPr>
            <p:ph/>
          </p:nvPr>
        </p:nvSpPr>
        <p:spPr>
          <a:xfrm>
            <a:off x="0" y="99072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5" name="PlaceHolder 3"/>
          <p:cNvSpPr>
            <a:spLocks noGrp="1"/>
          </p:cNvSpPr>
          <p:nvPr>
            <p:ph/>
          </p:nvPr>
        </p:nvSpPr>
        <p:spPr>
          <a:xfrm>
            <a:off x="0" y="4055400"/>
            <a:ext cx="121917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5" name="PlaceHolder 4"/>
          <p:cNvSpPr>
            <a:spLocks noGrp="1"/>
          </p:cNvSpPr>
          <p:nvPr>
            <p:ph type="ftr" idx="18"/>
          </p:nvPr>
        </p:nvSpPr>
        <p:spPr/>
        <p:txBody>
          <a:bodyPr/>
          <a:p>
            <a:r>
              <a:t>Footer</a:t>
            </a:r>
          </a:p>
        </p:txBody>
      </p:sp>
      <p:sp>
        <p:nvSpPr>
          <p:cNvPr id="6" name="PlaceHolder 5"/>
          <p:cNvSpPr>
            <a:spLocks noGrp="1"/>
          </p:cNvSpPr>
          <p:nvPr>
            <p:ph type="sldNum" idx="19"/>
          </p:nvPr>
        </p:nvSpPr>
        <p:spPr/>
        <p:txBody>
          <a:bodyPr/>
          <a:p>
            <a:fld id="{469A9474-10EF-4C78-9994-1A6545E7EB80}" type="slidenum">
              <a:t>&lt;#&gt;</a:t>
            </a:fld>
          </a:p>
        </p:txBody>
      </p:sp>
      <p:sp>
        <p:nvSpPr>
          <p:cNvPr id="7" name="PlaceHolder 6"/>
          <p:cNvSpPr>
            <a:spLocks noGrp="1"/>
          </p:cNvSpPr>
          <p:nvPr>
            <p:ph type="dt" idx="17"/>
          </p:nvPr>
        </p:nvSpPr>
        <p:spPr/>
        <p:txBody>
          <a:bodyPr/>
          <a:p>
            <a:r>
              <a:rPr lang="en-US"/>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17" name="PlaceHolder 2"/>
          <p:cNvSpPr>
            <a:spLocks noGrp="1"/>
          </p:cNvSpPr>
          <p:nvPr>
            <p:ph/>
          </p:nvPr>
        </p:nvSpPr>
        <p:spPr>
          <a:xfrm>
            <a:off x="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8" name="PlaceHolder 3"/>
          <p:cNvSpPr>
            <a:spLocks noGrp="1"/>
          </p:cNvSpPr>
          <p:nvPr>
            <p:ph/>
          </p:nvPr>
        </p:nvSpPr>
        <p:spPr>
          <a:xfrm>
            <a:off x="6247080" y="99072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19" name="PlaceHolder 4"/>
          <p:cNvSpPr>
            <a:spLocks noGrp="1"/>
          </p:cNvSpPr>
          <p:nvPr>
            <p:ph/>
          </p:nvPr>
        </p:nvSpPr>
        <p:spPr>
          <a:xfrm>
            <a:off x="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0" name="PlaceHolder 5"/>
          <p:cNvSpPr>
            <a:spLocks noGrp="1"/>
          </p:cNvSpPr>
          <p:nvPr>
            <p:ph/>
          </p:nvPr>
        </p:nvSpPr>
        <p:spPr>
          <a:xfrm>
            <a:off x="6247080" y="4055400"/>
            <a:ext cx="594936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7" name="PlaceHolder 6"/>
          <p:cNvSpPr>
            <a:spLocks noGrp="1"/>
          </p:cNvSpPr>
          <p:nvPr>
            <p:ph type="ftr" idx="18"/>
          </p:nvPr>
        </p:nvSpPr>
        <p:spPr/>
        <p:txBody>
          <a:bodyPr/>
          <a:p>
            <a:r>
              <a:t>Footer</a:t>
            </a:r>
          </a:p>
        </p:txBody>
      </p:sp>
      <p:sp>
        <p:nvSpPr>
          <p:cNvPr id="8" name="PlaceHolder 7"/>
          <p:cNvSpPr>
            <a:spLocks noGrp="1"/>
          </p:cNvSpPr>
          <p:nvPr>
            <p:ph type="sldNum" idx="19"/>
          </p:nvPr>
        </p:nvSpPr>
        <p:spPr/>
        <p:txBody>
          <a:bodyPr/>
          <a:p>
            <a:fld id="{7637C924-2B69-45A2-A92A-A1CA17C14712}" type="slidenum">
              <a:t>&lt;#&gt;</a:t>
            </a:fld>
          </a:p>
        </p:txBody>
      </p:sp>
      <p:sp>
        <p:nvSpPr>
          <p:cNvPr id="9" name="PlaceHolder 8"/>
          <p:cNvSpPr>
            <a:spLocks noGrp="1"/>
          </p:cNvSpPr>
          <p:nvPr>
            <p:ph type="dt" idx="17"/>
          </p:nvPr>
        </p:nvSpPr>
        <p:spPr/>
        <p:txBody>
          <a:bodyPr/>
          <a:p>
            <a:r>
              <a:rPr lang="en-US"/>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22" name="PlaceHolder 2"/>
          <p:cNvSpPr>
            <a:spLocks noGrp="1"/>
          </p:cNvSpPr>
          <p:nvPr>
            <p:ph/>
          </p:nvPr>
        </p:nvSpPr>
        <p:spPr>
          <a:xfrm>
            <a:off x="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3" name="PlaceHolder 3"/>
          <p:cNvSpPr>
            <a:spLocks noGrp="1"/>
          </p:cNvSpPr>
          <p:nvPr>
            <p:ph/>
          </p:nvPr>
        </p:nvSpPr>
        <p:spPr>
          <a:xfrm>
            <a:off x="412200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4" name="PlaceHolder 4"/>
          <p:cNvSpPr>
            <a:spLocks noGrp="1"/>
          </p:cNvSpPr>
          <p:nvPr>
            <p:ph/>
          </p:nvPr>
        </p:nvSpPr>
        <p:spPr>
          <a:xfrm>
            <a:off x="8244360" y="99072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5" name="PlaceHolder 5"/>
          <p:cNvSpPr>
            <a:spLocks noGrp="1"/>
          </p:cNvSpPr>
          <p:nvPr>
            <p:ph/>
          </p:nvPr>
        </p:nvSpPr>
        <p:spPr>
          <a:xfrm>
            <a:off x="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6" name="PlaceHolder 6"/>
          <p:cNvSpPr>
            <a:spLocks noGrp="1"/>
          </p:cNvSpPr>
          <p:nvPr>
            <p:ph/>
          </p:nvPr>
        </p:nvSpPr>
        <p:spPr>
          <a:xfrm>
            <a:off x="412200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327" name="PlaceHolder 7"/>
          <p:cNvSpPr>
            <a:spLocks noGrp="1"/>
          </p:cNvSpPr>
          <p:nvPr>
            <p:ph/>
          </p:nvPr>
        </p:nvSpPr>
        <p:spPr>
          <a:xfrm>
            <a:off x="8244360" y="4055400"/>
            <a:ext cx="3925440" cy="279828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9" name="PlaceHolder 8"/>
          <p:cNvSpPr>
            <a:spLocks noGrp="1"/>
          </p:cNvSpPr>
          <p:nvPr>
            <p:ph type="ftr" idx="18"/>
          </p:nvPr>
        </p:nvSpPr>
        <p:spPr/>
        <p:txBody>
          <a:bodyPr/>
          <a:p>
            <a:r>
              <a:t>Footer</a:t>
            </a:r>
          </a:p>
        </p:txBody>
      </p:sp>
      <p:sp>
        <p:nvSpPr>
          <p:cNvPr id="10" name="PlaceHolder 9"/>
          <p:cNvSpPr>
            <a:spLocks noGrp="1"/>
          </p:cNvSpPr>
          <p:nvPr>
            <p:ph type="sldNum" idx="19"/>
          </p:nvPr>
        </p:nvSpPr>
        <p:spPr/>
        <p:txBody>
          <a:bodyPr/>
          <a:p>
            <a:fld id="{F48C94F4-FE8A-4285-B85D-8A33CC6A597F}" type="slidenum">
              <a:t>&lt;#&gt;</a:t>
            </a:fld>
          </a:p>
        </p:txBody>
      </p:sp>
      <p:sp>
        <p:nvSpPr>
          <p:cNvPr id="11" name="PlaceHolder 10"/>
          <p:cNvSpPr>
            <a:spLocks noGrp="1"/>
          </p:cNvSpPr>
          <p:nvPr>
            <p:ph type="dt" idx="17"/>
          </p:nvPr>
        </p:nvSpPr>
        <p:spPr/>
        <p:txBody>
          <a:bodyPr/>
          <a:p>
            <a:r>
              <a:rPr lang="en-US"/>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p>
            <a:r>
              <a:t>Footer</a:t>
            </a:r>
          </a:p>
        </p:txBody>
      </p:sp>
      <p:sp>
        <p:nvSpPr>
          <p:cNvPr id="3" name="PlaceHolder 2"/>
          <p:cNvSpPr>
            <a:spLocks noGrp="1"/>
          </p:cNvSpPr>
          <p:nvPr>
            <p:ph type="sldNum" idx="22"/>
          </p:nvPr>
        </p:nvSpPr>
        <p:spPr/>
        <p:txBody>
          <a:bodyPr/>
          <a:p>
            <a:fld id="{8D9D4B39-9420-48C9-9AE7-F03C4F2A689F}" type="slidenum">
              <a:t>&lt;#&gt;</a:t>
            </a:fld>
          </a:p>
        </p:txBody>
      </p:sp>
      <p:sp>
        <p:nvSpPr>
          <p:cNvPr id="4" name="PlaceHolder 3"/>
          <p:cNvSpPr>
            <a:spLocks noGrp="1"/>
          </p:cNvSpPr>
          <p:nvPr>
            <p:ph type="dt" idx="20"/>
          </p:nvPr>
        </p:nvSpPr>
        <p:spPr/>
        <p:txBody>
          <a:bodyPr/>
          <a:p>
            <a:r>
              <a:rPr lang="en-US"/>
              <a:t/>
            </a:r>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4"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35" name="PlaceHolder 2"/>
          <p:cNvSpPr>
            <a:spLocks noGrp="1"/>
          </p:cNvSpPr>
          <p:nvPr>
            <p:ph type="subTitle"/>
          </p:nvPr>
        </p:nvSpPr>
        <p:spPr>
          <a:xfrm>
            <a:off x="0" y="990720"/>
            <a:ext cx="12191760" cy="5866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1"/>
          </p:nvPr>
        </p:nvSpPr>
        <p:spPr/>
        <p:txBody>
          <a:bodyPr/>
          <a:p>
            <a:r>
              <a:t>Footer</a:t>
            </a:r>
          </a:p>
        </p:txBody>
      </p:sp>
      <p:sp>
        <p:nvSpPr>
          <p:cNvPr id="5" name="PlaceHolder 4"/>
          <p:cNvSpPr>
            <a:spLocks noGrp="1"/>
          </p:cNvSpPr>
          <p:nvPr>
            <p:ph type="sldNum" idx="22"/>
          </p:nvPr>
        </p:nvSpPr>
        <p:spPr/>
        <p:txBody>
          <a:bodyPr/>
          <a:p>
            <a:fld id="{A7DD6CA0-1FAD-4BAB-A092-A56481E66367}" type="slidenum">
              <a:t>&lt;#&gt;</a:t>
            </a:fld>
          </a:p>
        </p:txBody>
      </p:sp>
      <p:sp>
        <p:nvSpPr>
          <p:cNvPr id="6" name="PlaceHolder 5"/>
          <p:cNvSpPr>
            <a:spLocks noGrp="1"/>
          </p:cNvSpPr>
          <p:nvPr>
            <p:ph type="dt" idx="20"/>
          </p:nvPr>
        </p:nvSpPr>
        <p:spPr/>
        <p:txBody>
          <a:bodyPr/>
          <a:p>
            <a:r>
              <a:rPr lang="en-US"/>
              <a:t/>
            </a: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0" y="-5760"/>
            <a:ext cx="12191760" cy="734040"/>
          </a:xfrm>
          <a:prstGeom prst="rect">
            <a:avLst/>
          </a:prstGeom>
          <a:noFill/>
          <a:ln w="0">
            <a:noFill/>
          </a:ln>
        </p:spPr>
        <p:txBody>
          <a:bodyPr lIns="0" rIns="0" tIns="0" bIns="0" anchor="ctr">
            <a:noAutofit/>
          </a:bodyPr>
          <a:p>
            <a:endParaRPr b="0" lang="ru-RU" sz="1800" spc="-1" strike="noStrike">
              <a:solidFill>
                <a:srgbClr val="000000"/>
              </a:solidFill>
              <a:latin typeface="Arial"/>
            </a:endParaRPr>
          </a:p>
        </p:txBody>
      </p:sp>
      <p:sp>
        <p:nvSpPr>
          <p:cNvPr id="337" name="PlaceHolder 2"/>
          <p:cNvSpPr>
            <a:spLocks noGrp="1"/>
          </p:cNvSpPr>
          <p:nvPr>
            <p:ph/>
          </p:nvPr>
        </p:nvSpPr>
        <p:spPr>
          <a:xfrm>
            <a:off x="0" y="990720"/>
            <a:ext cx="12191760" cy="5866920"/>
          </a:xfrm>
          <a:prstGeom prst="rect">
            <a:avLst/>
          </a:prstGeom>
          <a:noFill/>
          <a:ln w="0">
            <a:noFill/>
          </a:ln>
        </p:spPr>
        <p:txBody>
          <a:bodyPr lIns="0" rIns="0" tIns="0" bIns="0" anchor="t">
            <a:normAutofit/>
          </a:bodyPr>
          <a:p>
            <a:endParaRPr b="0" lang="ru-RU" sz="3200" spc="-1" strike="noStrike">
              <a:solidFill>
                <a:srgbClr val="0000cc"/>
              </a:solidFill>
              <a:latin typeface="Arial"/>
            </a:endParaRPr>
          </a:p>
        </p:txBody>
      </p:sp>
      <p:sp>
        <p:nvSpPr>
          <p:cNvPr id="4" name="PlaceHolder 3"/>
          <p:cNvSpPr>
            <a:spLocks noGrp="1"/>
          </p:cNvSpPr>
          <p:nvPr>
            <p:ph type="ftr" idx="21"/>
          </p:nvPr>
        </p:nvSpPr>
        <p:spPr/>
        <p:txBody>
          <a:bodyPr/>
          <a:p>
            <a:r>
              <a:t>Footer</a:t>
            </a:r>
          </a:p>
        </p:txBody>
      </p:sp>
      <p:sp>
        <p:nvSpPr>
          <p:cNvPr id="5" name="PlaceHolder 4"/>
          <p:cNvSpPr>
            <a:spLocks noGrp="1"/>
          </p:cNvSpPr>
          <p:nvPr>
            <p:ph type="sldNum" idx="22"/>
          </p:nvPr>
        </p:nvSpPr>
        <p:spPr/>
        <p:txBody>
          <a:bodyPr/>
          <a:p>
            <a:fld id="{B945CD86-7A67-4ED0-98AB-B873358917AE}" type="slidenum">
              <a:t>&lt;#&gt;</a:t>
            </a:fld>
          </a:p>
        </p:txBody>
      </p:sp>
      <p:sp>
        <p:nvSpPr>
          <p:cNvPr id="6" name="PlaceHolder 5"/>
          <p:cNvSpPr>
            <a:spLocks noGrp="1"/>
          </p:cNvSpPr>
          <p:nvPr>
            <p:ph type="dt" idx="20"/>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slideLayout" Target="../slideLayouts/slideLayout156.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 Id="rId11" Type="http://schemas.openxmlformats.org/officeDocument/2006/relationships/slideLayout" Target="../slideLayouts/slideLayout166.xml"/><Relationship Id="rId12" Type="http://schemas.openxmlformats.org/officeDocument/2006/relationships/slideLayout" Target="../slideLayouts/slideLayout167.xml"/><Relationship Id="rId13" Type="http://schemas.openxmlformats.org/officeDocument/2006/relationships/slideLayout" Target="../slideLayouts/slideLayout168.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 Id="rId11" Type="http://schemas.openxmlformats.org/officeDocument/2006/relationships/slideLayout" Target="../slideLayouts/slideLayout178.xml"/><Relationship Id="rId12" Type="http://schemas.openxmlformats.org/officeDocument/2006/relationships/slideLayout" Target="../slideLayouts/slideLayout179.xml"/><Relationship Id="rId13" Type="http://schemas.openxmlformats.org/officeDocument/2006/relationships/slideLayout" Target="../slideLayouts/slideLayout180.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 Id="rId11" Type="http://schemas.openxmlformats.org/officeDocument/2006/relationships/slideLayout" Target="../slideLayouts/slideLayout202.xml"/><Relationship Id="rId12" Type="http://schemas.openxmlformats.org/officeDocument/2006/relationships/slideLayout" Target="../slideLayouts/slideLayout203.xml"/><Relationship Id="rId13" Type="http://schemas.openxmlformats.org/officeDocument/2006/relationships/slideLayout" Target="../slideLayouts/slideLayout204.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 Id="rId11" Type="http://schemas.openxmlformats.org/officeDocument/2006/relationships/slideLayout" Target="../slideLayouts/slideLayout214.xml"/><Relationship Id="rId12" Type="http://schemas.openxmlformats.org/officeDocument/2006/relationships/slideLayout" Target="../slideLayouts/slideLayout215.xml"/><Relationship Id="rId13" Type="http://schemas.openxmlformats.org/officeDocument/2006/relationships/slideLayout" Target="../slideLayouts/slideLayout216.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 Id="rId11" Type="http://schemas.openxmlformats.org/officeDocument/2006/relationships/slideLayout" Target="../slideLayouts/slideLayout226.xml"/><Relationship Id="rId12" Type="http://schemas.openxmlformats.org/officeDocument/2006/relationships/slideLayout" Target="../slideLayouts/slideLayout227.xml"/><Relationship Id="rId13" Type="http://schemas.openxmlformats.org/officeDocument/2006/relationships/slideLayout" Target="../slideLayouts/slideLayout228.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 Id="rId11" Type="http://schemas.openxmlformats.org/officeDocument/2006/relationships/slideLayout" Target="../slideLayouts/slideLayout250.xml"/><Relationship Id="rId12" Type="http://schemas.openxmlformats.org/officeDocument/2006/relationships/slideLayout" Target="../slideLayouts/slideLayout251.xml"/><Relationship Id="rId13" Type="http://schemas.openxmlformats.org/officeDocument/2006/relationships/slideLayout" Target="../slideLayouts/slideLayout252.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slideLayout" Target="../slideLayouts/slideLayout264.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slideLayout" Target="../slideLayouts/slideLayout276.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 Id="rId11" Type="http://schemas.openxmlformats.org/officeDocument/2006/relationships/slideLayout" Target="../slideLayouts/slideLayout286.xml"/><Relationship Id="rId12" Type="http://schemas.openxmlformats.org/officeDocument/2006/relationships/slideLayout" Target="../slideLayouts/slideLayout287.xml"/><Relationship Id="rId13" Type="http://schemas.openxmlformats.org/officeDocument/2006/relationships/slideLayout" Target="../slideLayouts/slideLayout288.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 Id="rId11" Type="http://schemas.openxmlformats.org/officeDocument/2006/relationships/slideLayout" Target="../slideLayouts/slideLayout298.xml"/><Relationship Id="rId12" Type="http://schemas.openxmlformats.org/officeDocument/2006/relationships/slideLayout" Target="../slideLayouts/slideLayout299.xml"/><Relationship Id="rId13" Type="http://schemas.openxmlformats.org/officeDocument/2006/relationships/slideLayout" Target="../slideLayouts/slideLayout300.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914400" y="6248520"/>
            <a:ext cx="2539800" cy="456840"/>
          </a:xfrm>
          <a:prstGeom prst="rect">
            <a:avLst/>
          </a:prstGeom>
          <a:noFill/>
          <a:ln w="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 </a:t>
            </a:r>
            <a:endParaRPr b="0" lang="en-US" sz="1400" spc="-1" strike="noStrike">
              <a:latin typeface="Times New Roman"/>
            </a:endParaRPr>
          </a:p>
        </p:txBody>
      </p:sp>
      <p:sp>
        <p:nvSpPr>
          <p:cNvPr id="1" name="PlaceHolder 2"/>
          <p:cNvSpPr>
            <a:spLocks noGrp="1"/>
          </p:cNvSpPr>
          <p:nvPr>
            <p:ph type="ftr" idx="2"/>
          </p:nvPr>
        </p:nvSpPr>
        <p:spPr>
          <a:xfrm>
            <a:off x="4165560" y="6248520"/>
            <a:ext cx="3860280" cy="456840"/>
          </a:xfrm>
          <a:prstGeom prst="rect">
            <a:avLst/>
          </a:prstGeom>
          <a:noFill/>
          <a:ln w="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 </a:t>
            </a:r>
            <a:endParaRPr b="0" lang="en-US" sz="1400" spc="-1" strike="noStrike">
              <a:latin typeface="Times New Roman"/>
            </a:endParaRPr>
          </a:p>
        </p:txBody>
      </p:sp>
      <p:sp>
        <p:nvSpPr>
          <p:cNvPr id="2" name="PlaceHolder 3"/>
          <p:cNvSpPr>
            <a:spLocks noGrp="1"/>
          </p:cNvSpPr>
          <p:nvPr>
            <p:ph type="sldNum" idx="3"/>
          </p:nvPr>
        </p:nvSpPr>
        <p:spPr>
          <a:xfrm>
            <a:off x="8737560" y="6248520"/>
            <a:ext cx="2539800" cy="45684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Times New Roman"/>
              </a:defRPr>
            </a:lvl1pPr>
          </a:lstStyle>
          <a:p>
            <a:pPr algn="r">
              <a:lnSpc>
                <a:spcPct val="100000"/>
              </a:lnSpc>
              <a:buNone/>
            </a:pPr>
            <a:fld id="{7687DE34-7671-4B48-81A8-FA80DF8BF6A1}" type="slidenum">
              <a:rPr b="0" lang="en-US" sz="1400" spc="-1" strike="noStrike">
                <a:solidFill>
                  <a:srgbClr val="000000"/>
                </a:solidFill>
                <a:latin typeface="Times New Roman"/>
              </a:rPr>
              <a:t>1</a:t>
            </a:fld>
            <a:endParaRPr b="0" lang="en-US" sz="14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Times New Roman"/>
              </a:rPr>
              <a:t>Click to edit the title text format</a:t>
            </a:r>
            <a:endParaRPr b="0" lang="ru-RU" sz="1800" spc="-1" strike="noStrike">
              <a:solidFill>
                <a:srgbClr val="000000"/>
              </a:solidFill>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Times New Roman"/>
              </a:rPr>
              <a:t>Click to edit the outline text format</a:t>
            </a:r>
            <a:endParaRPr b="0" lang="ru-RU" sz="32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Times New Roman"/>
              </a:rPr>
              <a:t>Second Outline Level</a:t>
            </a:r>
            <a:endParaRPr b="0" lang="ru-RU" sz="24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Times New Roman"/>
              </a:rPr>
              <a:t>Third Outline Level</a:t>
            </a:r>
            <a:endParaRPr b="0" lang="ru-RU" sz="20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Times New Roman"/>
              </a:rPr>
              <a:t>Fourth Outline Level</a:t>
            </a:r>
            <a:endParaRPr b="0" lang="ru-RU" sz="20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Times New Roman"/>
              </a:rPr>
              <a:t>Fifth Outline Level</a:t>
            </a:r>
            <a:endParaRPr b="0" lang="ru-RU"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Times New Roman"/>
              </a:rPr>
              <a:t>Sixth Outline Level</a:t>
            </a:r>
            <a:endParaRPr b="0" lang="ru-RU"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Times New Roman"/>
              </a:rPr>
              <a:t>Seventh Outline Level</a:t>
            </a:r>
            <a:endParaRPr b="0" lang="ru-RU"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0"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371"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372"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373" name="PlaceHolder 3"/>
          <p:cNvSpPr>
            <a:spLocks noGrp="1"/>
          </p:cNvSpPr>
          <p:nvPr>
            <p:ph type="dt" idx="23"/>
          </p:nvPr>
        </p:nvSpPr>
        <p:spPr>
          <a:xfrm>
            <a:off x="609480" y="6245280"/>
            <a:ext cx="2844360" cy="475920"/>
          </a:xfrm>
          <a:prstGeom prst="rect">
            <a:avLst/>
          </a:prstGeom>
          <a:noFill/>
          <a:ln w="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74" name="PlaceHolder 4"/>
          <p:cNvSpPr>
            <a:spLocks noGrp="1"/>
          </p:cNvSpPr>
          <p:nvPr>
            <p:ph type="ftr" idx="24"/>
          </p:nvPr>
        </p:nvSpPr>
        <p:spPr>
          <a:xfrm>
            <a:off x="4165560" y="6245280"/>
            <a:ext cx="3860280" cy="475920"/>
          </a:xfrm>
          <a:prstGeom prst="rect">
            <a:avLst/>
          </a:prstGeom>
          <a:noFill/>
          <a:ln w="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75" name="PlaceHolder 5"/>
          <p:cNvSpPr>
            <a:spLocks noGrp="1"/>
          </p:cNvSpPr>
          <p:nvPr>
            <p:ph type="sldNum" idx="25"/>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19D4E3E8-635D-4698-98A7-454C7E6D6D7A}"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2"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413" name="PlaceHolder 1"/>
          <p:cNvSpPr>
            <a:spLocks noGrp="1"/>
          </p:cNvSpPr>
          <p:nvPr>
            <p:ph type="dt" idx="26"/>
          </p:nvPr>
        </p:nvSpPr>
        <p:spPr>
          <a:xfrm>
            <a:off x="609480" y="6245280"/>
            <a:ext cx="2844360" cy="475920"/>
          </a:xfrm>
          <a:prstGeom prst="rect">
            <a:avLst/>
          </a:prstGeom>
          <a:noFill/>
          <a:ln w="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14" name="PlaceHolder 2"/>
          <p:cNvSpPr>
            <a:spLocks noGrp="1"/>
          </p:cNvSpPr>
          <p:nvPr>
            <p:ph type="ftr" idx="27"/>
          </p:nvPr>
        </p:nvSpPr>
        <p:spPr>
          <a:xfrm>
            <a:off x="4165560" y="6245280"/>
            <a:ext cx="3860280" cy="475920"/>
          </a:xfrm>
          <a:prstGeom prst="rect">
            <a:avLst/>
          </a:prstGeom>
          <a:noFill/>
          <a:ln w="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15" name="PlaceHolder 3"/>
          <p:cNvSpPr>
            <a:spLocks noGrp="1"/>
          </p:cNvSpPr>
          <p:nvPr>
            <p:ph type="sldNum" idx="28"/>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F86A1BE8-5C71-458B-9B8C-607553E2A1D6}" type="slidenum">
              <a:rPr b="0" lang="en-US" sz="1400" spc="-1" strike="noStrike">
                <a:solidFill>
                  <a:srgbClr val="000000"/>
                </a:solidFill>
                <a:latin typeface="Arial"/>
              </a:rPr>
              <a:t>&lt;number&gt;</a:t>
            </a:fld>
            <a:endParaRPr b="0" lang="en-US" sz="1400" spc="-1" strike="noStrike">
              <a:latin typeface="Times New Roman"/>
            </a:endParaRPr>
          </a:p>
        </p:txBody>
      </p:sp>
      <p:sp>
        <p:nvSpPr>
          <p:cNvPr id="41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41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Arial"/>
              </a:rPr>
              <a:t>Click to edit the outline text format</a:t>
            </a:r>
            <a:endParaRPr b="0" lang="ru-R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Arial"/>
              </a:rPr>
              <a:t>Second Outline Level</a:t>
            </a:r>
            <a:endParaRPr b="0" lang="ru-RU"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Arial"/>
              </a:rPr>
              <a:t>Third Outline Level</a:t>
            </a:r>
            <a:endParaRPr b="0" lang="ru-RU"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Arial"/>
              </a:rPr>
              <a:t>Fourth Outline Level</a:t>
            </a:r>
            <a:endParaRPr b="0" lang="ru-R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4"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455"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456"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457" name="PlaceHolder 3"/>
          <p:cNvSpPr>
            <a:spLocks noGrp="1"/>
          </p:cNvSpPr>
          <p:nvPr>
            <p:ph type="dt" idx="29"/>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58" name="PlaceHolder 4"/>
          <p:cNvSpPr>
            <a:spLocks noGrp="1"/>
          </p:cNvSpPr>
          <p:nvPr>
            <p:ph type="ftr" idx="30"/>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59" name="PlaceHolder 5"/>
          <p:cNvSpPr>
            <a:spLocks noGrp="1"/>
          </p:cNvSpPr>
          <p:nvPr>
            <p:ph type="sldNum" idx="31"/>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CEF71ECC-D221-4B4C-999A-9BC3FCC4030C}"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6"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497"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498"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499" name="PlaceHolder 3"/>
          <p:cNvSpPr>
            <a:spLocks noGrp="1"/>
          </p:cNvSpPr>
          <p:nvPr>
            <p:ph type="dt" idx="32"/>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500" name="PlaceHolder 4"/>
          <p:cNvSpPr>
            <a:spLocks noGrp="1"/>
          </p:cNvSpPr>
          <p:nvPr>
            <p:ph type="ftr" idx="33"/>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501" name="PlaceHolder 5"/>
          <p:cNvSpPr>
            <a:spLocks noGrp="1"/>
          </p:cNvSpPr>
          <p:nvPr>
            <p:ph type="sldNum" idx="34"/>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2D695490-3DC9-4634-B963-A99E4DD3C8BF}"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8"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539"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540"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541" name="PlaceHolder 3"/>
          <p:cNvSpPr>
            <a:spLocks noGrp="1"/>
          </p:cNvSpPr>
          <p:nvPr>
            <p:ph type="dt" idx="35"/>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542" name="PlaceHolder 4"/>
          <p:cNvSpPr>
            <a:spLocks noGrp="1"/>
          </p:cNvSpPr>
          <p:nvPr>
            <p:ph type="ftr" idx="36"/>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543" name="PlaceHolder 5"/>
          <p:cNvSpPr>
            <a:spLocks noGrp="1"/>
          </p:cNvSpPr>
          <p:nvPr>
            <p:ph type="sldNum" idx="37"/>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50CE57D0-09DE-49E2-9267-25F9A37EBFC6}"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0"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581"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582"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583" name="PlaceHolder 3"/>
          <p:cNvSpPr>
            <a:spLocks noGrp="1"/>
          </p:cNvSpPr>
          <p:nvPr>
            <p:ph type="dt" idx="38"/>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584" name="PlaceHolder 4"/>
          <p:cNvSpPr>
            <a:spLocks noGrp="1"/>
          </p:cNvSpPr>
          <p:nvPr>
            <p:ph type="ftr" idx="39"/>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585" name="PlaceHolder 5"/>
          <p:cNvSpPr>
            <a:spLocks noGrp="1"/>
          </p:cNvSpPr>
          <p:nvPr>
            <p:ph type="sldNum" idx="40"/>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E8543683-A26D-4FC4-A10B-550636029AF7}"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22" name="PlaceHolder 1"/>
          <p:cNvSpPr>
            <a:spLocks noGrp="1"/>
          </p:cNvSpPr>
          <p:nvPr>
            <p:ph type="sldNum" idx="41"/>
          </p:nvPr>
        </p:nvSpPr>
        <p:spPr>
          <a:xfrm>
            <a:off x="11089080" y="6607080"/>
            <a:ext cx="971280" cy="250560"/>
          </a:xfrm>
          <a:prstGeom prst="rect">
            <a:avLst/>
          </a:prstGeom>
          <a:noFill/>
          <a:ln w="0">
            <a:noFill/>
          </a:ln>
        </p:spPr>
        <p:txBody>
          <a:bodyPr numCol="1" spcCol="0" tIns="0" bIns="0" anchor="ctr">
            <a:noAutofit/>
          </a:bodyPr>
          <a:lstStyle>
            <a:lvl1pPr algn="r">
              <a:lnSpc>
                <a:spcPct val="100000"/>
              </a:lnSpc>
              <a:buNone/>
              <a:defRPr b="0" lang="de-DE" sz="1200" spc="-1" strike="noStrike">
                <a:solidFill>
                  <a:srgbClr val="00599d"/>
                </a:solidFill>
                <a:latin typeface="Arial"/>
              </a:defRPr>
            </a:lvl1pPr>
          </a:lstStyle>
          <a:p>
            <a:pPr algn="r">
              <a:lnSpc>
                <a:spcPct val="100000"/>
              </a:lnSpc>
              <a:buNone/>
            </a:pPr>
            <a:fld id="{21B26FE1-37D3-42A9-856A-47E765587D50}" type="slidenum">
              <a:rPr b="0" lang="de-DE" sz="1200" spc="-1" strike="noStrike">
                <a:solidFill>
                  <a:srgbClr val="00599d"/>
                </a:solidFill>
                <a:latin typeface="Arial"/>
              </a:rPr>
              <a:t>&lt;number&gt;</a:t>
            </a:fld>
            <a:endParaRPr b="0" lang="en-US" sz="1200" spc="-1" strike="noStrike">
              <a:latin typeface="Times New Roman"/>
            </a:endParaRPr>
          </a:p>
        </p:txBody>
      </p:sp>
      <p:sp>
        <p:nvSpPr>
          <p:cNvPr id="623"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624"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2400" spc="-1" strike="noStrike">
                <a:solidFill>
                  <a:srgbClr val="00599d"/>
                </a:solidFill>
                <a:latin typeface="Arial"/>
              </a:rPr>
              <a:t>Click to edit the outline text format</a:t>
            </a:r>
            <a:endParaRPr b="0" lang="ru-RU" sz="2400" spc="-1" strike="noStrike">
              <a:solidFill>
                <a:srgbClr val="00599d"/>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Second Outline Level</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i="1" lang="ru-RU" sz="1600" spc="-1" strike="noStrike">
                <a:solidFill>
                  <a:srgbClr val="990000"/>
                </a:solidFill>
                <a:latin typeface="Arial"/>
              </a:rPr>
              <a:t>Third Outline Level</a:t>
            </a:r>
            <a:endParaRPr b="0" i="1" lang="ru-RU" sz="1600" spc="-1" strike="noStrike">
              <a:solidFill>
                <a:srgbClr val="990000"/>
              </a:solidFill>
              <a:latin typeface="Arial"/>
            </a:endParaRPr>
          </a:p>
          <a:p>
            <a:pPr lvl="3" marL="1728000" indent="-216000">
              <a:spcBef>
                <a:spcPts val="567"/>
              </a:spcBef>
              <a:buClr>
                <a:srgbClr val="000000"/>
              </a:buClr>
              <a:buSzPct val="75000"/>
              <a:buFont typeface="Symbol" charset="2"/>
              <a:buChar char=""/>
            </a:pPr>
            <a:r>
              <a:rPr b="0" lang="ru-RU" sz="1600" spc="-1" strike="noStrike">
                <a:solidFill>
                  <a:srgbClr val="0066cc"/>
                </a:solidFill>
                <a:latin typeface="Arial"/>
              </a:rPr>
              <a:t>Fourth Outline Level</a:t>
            </a:r>
            <a:endParaRPr b="0" lang="ru-RU" sz="1600" spc="-1" strike="noStrike">
              <a:solidFill>
                <a:srgbClr val="0066cc"/>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66cc"/>
                </a:solidFill>
                <a:latin typeface="Arial"/>
              </a:rPr>
              <a:t>Fifth Outline Level</a:t>
            </a:r>
            <a:endParaRPr b="0" lang="ru-RU" sz="2000" spc="-1" strike="noStrike">
              <a:solidFill>
                <a:srgbClr val="0066cc"/>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66cc"/>
                </a:solidFill>
                <a:latin typeface="Arial"/>
              </a:rPr>
              <a:t>Sixth Outline Level</a:t>
            </a:r>
            <a:endParaRPr b="0" lang="ru-RU" sz="2000" spc="-1" strike="noStrike">
              <a:solidFill>
                <a:srgbClr val="0066cc"/>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66cc"/>
                </a:solidFill>
                <a:latin typeface="Arial"/>
              </a:rPr>
              <a:t>Seventh Outline Level</a:t>
            </a:r>
            <a:endParaRPr b="0" lang="ru-RU" sz="2000" spc="-1" strike="noStrike">
              <a:solidFill>
                <a:srgbClr val="0066cc"/>
              </a:solidFill>
              <a:latin typeface="Arial"/>
            </a:endParaRPr>
          </a:p>
        </p:txBody>
      </p:sp>
    </p:spTree>
  </p:cSld>
  <p:clrMap bg1="lt1" bg2="lt2" tx1="dk1" tx2="dk2" accent1="accent1" accent2="accent2" accent3="accent3" accent4="accent4" accent5="accent5" accent6="accent6" hlink="hlink" folHlink="folHlink"/>
  <p:sldLayoutIdLst>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1" name="Rectangle 7"/>
          <p:cNvSpPr/>
          <p:nvPr/>
        </p:nvSpPr>
        <p:spPr>
          <a:xfrm>
            <a:off x="7416720" y="6523200"/>
            <a:ext cx="4774680" cy="234360"/>
          </a:xfrm>
          <a:prstGeom prst="rect">
            <a:avLst/>
          </a:prstGeom>
          <a:noFill/>
          <a:ln w="0">
            <a:noFill/>
          </a:ln>
        </p:spPr>
        <p:style>
          <a:lnRef idx="0"/>
          <a:fillRef idx="0"/>
          <a:effectRef idx="0"/>
          <a:fontRef idx="minor"/>
        </p:style>
        <p:txBody>
          <a:bodyPr lIns="74880" rIns="74880" tIns="37440" bIns="37440" anchor="t">
            <a:spAutoFit/>
          </a:bodyPr>
          <a:p>
            <a:pPr>
              <a:lnSpc>
                <a:spcPct val="100000"/>
              </a:lnSpc>
              <a:buNone/>
            </a:pPr>
            <a:r>
              <a:rPr b="1" i="1" lang="en-US" sz="1050" spc="-1" strike="noStrike">
                <a:solidFill>
                  <a:srgbClr val="ffffff"/>
                </a:solidFill>
                <a:latin typeface="Book Antiqua"/>
              </a:rPr>
              <a:t>R. Lacey, SUNY  Stony Brook</a:t>
            </a:r>
            <a:endParaRPr b="0" lang="en-US" sz="1050" spc="-1" strike="noStrike">
              <a:latin typeface="Arial"/>
            </a:endParaRPr>
          </a:p>
        </p:txBody>
      </p:sp>
      <p:sp>
        <p:nvSpPr>
          <p:cNvPr id="662"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3300" spc="-1" strike="noStrike">
                <a:solidFill>
                  <a:srgbClr val="000000"/>
                </a:solidFill>
                <a:latin typeface="Arial"/>
              </a:rPr>
              <a:t>Click to edit Master title style</a:t>
            </a:r>
            <a:endParaRPr b="0" lang="ru-RU" sz="3300" spc="-1" strike="noStrike">
              <a:solidFill>
                <a:srgbClr val="000000"/>
              </a:solidFill>
              <a:latin typeface="Arial"/>
            </a:endParaRPr>
          </a:p>
        </p:txBody>
      </p:sp>
      <p:sp>
        <p:nvSpPr>
          <p:cNvPr id="663"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257040" indent="-257040">
              <a:lnSpc>
                <a:spcPct val="100000"/>
              </a:lnSpc>
              <a:spcBef>
                <a:spcPts val="479"/>
              </a:spcBef>
              <a:buClr>
                <a:srgbClr val="000000"/>
              </a:buClr>
              <a:buFont typeface="Symbol" charset="2"/>
              <a:buChar char=""/>
            </a:pPr>
            <a:r>
              <a:rPr b="0" lang="en-US" sz="2400" spc="-1" strike="noStrike">
                <a:solidFill>
                  <a:srgbClr val="000000"/>
                </a:solidFill>
                <a:latin typeface="Arial"/>
              </a:rPr>
              <a:t>Click to edit Master text styles</a:t>
            </a:r>
            <a:endParaRPr b="0" lang="ru-RU" sz="2400" spc="-1" strike="noStrike">
              <a:solidFill>
                <a:srgbClr val="000000"/>
              </a:solidFill>
              <a:latin typeface="Arial"/>
            </a:endParaRPr>
          </a:p>
          <a:p>
            <a:pPr lvl="1" marL="557280" indent="-214200">
              <a:lnSpc>
                <a:spcPct val="100000"/>
              </a:lnSpc>
              <a:spcBef>
                <a:spcPts val="420"/>
              </a:spcBef>
              <a:buClr>
                <a:srgbClr val="000000"/>
              </a:buClr>
              <a:buFont typeface="Symbol" charset="2"/>
              <a:buChar char=""/>
            </a:pPr>
            <a:r>
              <a:rPr b="0" lang="en-US" sz="2100" spc="-1" strike="noStrike">
                <a:solidFill>
                  <a:srgbClr val="000000"/>
                </a:solidFill>
                <a:latin typeface="Arial"/>
              </a:rPr>
              <a:t>Second level</a:t>
            </a:r>
            <a:endParaRPr b="0" lang="ru-RU" sz="2100" spc="-1" strike="noStrike">
              <a:solidFill>
                <a:srgbClr val="000000"/>
              </a:solidFill>
              <a:latin typeface="Arial"/>
            </a:endParaRPr>
          </a:p>
          <a:p>
            <a:pPr lvl="2" marL="857160" indent="-171360">
              <a:lnSpc>
                <a:spcPct val="100000"/>
              </a:lnSpc>
              <a:spcBef>
                <a:spcPts val="360"/>
              </a:spcBef>
              <a:buClr>
                <a:srgbClr val="000000"/>
              </a:buClr>
              <a:buFont typeface="Symbol" charset="2"/>
              <a:buChar char=""/>
            </a:pPr>
            <a:r>
              <a:rPr b="0" lang="en-US" sz="1800" spc="-1" strike="noStrike">
                <a:solidFill>
                  <a:srgbClr val="000000"/>
                </a:solidFill>
                <a:latin typeface="Arial"/>
              </a:rPr>
              <a:t>Third level</a:t>
            </a:r>
            <a:endParaRPr b="0" lang="ru-RU" sz="1800" spc="-1" strike="noStrike">
              <a:solidFill>
                <a:srgbClr val="000000"/>
              </a:solidFill>
              <a:latin typeface="Arial"/>
            </a:endParaRPr>
          </a:p>
          <a:p>
            <a:pPr lvl="3" marL="1200240" indent="-171360">
              <a:lnSpc>
                <a:spcPct val="100000"/>
              </a:lnSpc>
              <a:spcBef>
                <a:spcPts val="300"/>
              </a:spcBef>
              <a:buClr>
                <a:srgbClr val="000000"/>
              </a:buClr>
              <a:buFont typeface="Symbol" charset="2"/>
              <a:buChar char=""/>
            </a:pPr>
            <a:r>
              <a:rPr b="0" lang="en-US" sz="1500" spc="-1" strike="noStrike">
                <a:solidFill>
                  <a:srgbClr val="000000"/>
                </a:solidFill>
                <a:latin typeface="Arial"/>
              </a:rPr>
              <a:t>Fourth level</a:t>
            </a:r>
            <a:endParaRPr b="0" lang="ru-RU" sz="1500" spc="-1" strike="noStrike">
              <a:solidFill>
                <a:srgbClr val="000000"/>
              </a:solidFill>
              <a:latin typeface="Arial"/>
            </a:endParaRPr>
          </a:p>
          <a:p>
            <a:pPr lvl="4" marL="1542960" indent="-171360">
              <a:lnSpc>
                <a:spcPct val="100000"/>
              </a:lnSpc>
              <a:spcBef>
                <a:spcPts val="300"/>
              </a:spcBef>
              <a:buClr>
                <a:srgbClr val="000000"/>
              </a:buClr>
              <a:buFont typeface="StarSymbol"/>
              <a:buChar char="»"/>
            </a:pPr>
            <a:r>
              <a:rPr b="0" lang="en-US" sz="1500" spc="-1" strike="noStrike">
                <a:solidFill>
                  <a:srgbClr val="000000"/>
                </a:solidFill>
                <a:latin typeface="Arial"/>
              </a:rPr>
              <a:t>Fifth level</a:t>
            </a:r>
            <a:endParaRPr b="0" lang="ru-RU" sz="1500" spc="-1" strike="noStrike">
              <a:solidFill>
                <a:srgbClr val="000000"/>
              </a:solidFill>
              <a:latin typeface="Arial"/>
            </a:endParaRPr>
          </a:p>
        </p:txBody>
      </p:sp>
      <p:sp>
        <p:nvSpPr>
          <p:cNvPr id="664" name="PlaceHolder 3"/>
          <p:cNvSpPr>
            <a:spLocks noGrp="1"/>
          </p:cNvSpPr>
          <p:nvPr>
            <p:ph type="dt" idx="42"/>
          </p:nvPr>
        </p:nvSpPr>
        <p:spPr>
          <a:xfrm>
            <a:off x="609480" y="6245280"/>
            <a:ext cx="2844360" cy="475920"/>
          </a:xfrm>
          <a:prstGeom prst="rect">
            <a:avLst/>
          </a:prstGeom>
          <a:noFill/>
          <a:ln w="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665" name="PlaceHolder 4"/>
          <p:cNvSpPr>
            <a:spLocks noGrp="1"/>
          </p:cNvSpPr>
          <p:nvPr>
            <p:ph type="ftr" idx="43"/>
          </p:nvPr>
        </p:nvSpPr>
        <p:spPr>
          <a:xfrm>
            <a:off x="4165560" y="6245280"/>
            <a:ext cx="3860280" cy="475920"/>
          </a:xfrm>
          <a:prstGeom prst="rect">
            <a:avLst/>
          </a:prstGeom>
          <a:noFill/>
          <a:ln w="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666" name="PlaceHolder 5"/>
          <p:cNvSpPr>
            <a:spLocks noGrp="1"/>
          </p:cNvSpPr>
          <p:nvPr>
            <p:ph type="sldNum" idx="44"/>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0" lang="en-US" sz="1050" spc="-1" strike="noStrike">
                <a:solidFill>
                  <a:srgbClr val="000000"/>
                </a:solidFill>
                <a:latin typeface="Arial"/>
              </a:defRPr>
            </a:lvl1pPr>
          </a:lstStyle>
          <a:p>
            <a:pPr algn="r">
              <a:lnSpc>
                <a:spcPct val="100000"/>
              </a:lnSpc>
              <a:buNone/>
            </a:pPr>
            <a:fld id="{88905E10-D9AF-4D09-863F-5CAD5319D240}" type="slidenum">
              <a:rPr b="0" lang="en-US" sz="1050" spc="-1" strike="noStrike">
                <a:solidFill>
                  <a:srgbClr val="000000"/>
                </a:solidFill>
                <a:latin typeface="Arial"/>
              </a:rPr>
              <a:t>&lt;number&gt;</a:t>
            </a:fld>
            <a:endParaRPr b="0" lang="en-US" sz="105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03" name="PlaceHolder 1"/>
          <p:cNvSpPr>
            <a:spLocks noGrp="1"/>
          </p:cNvSpPr>
          <p:nvPr>
            <p:ph type="title"/>
          </p:nvPr>
        </p:nvSpPr>
        <p:spPr>
          <a:xfrm>
            <a:off x="838080" y="33480"/>
            <a:ext cx="10515240" cy="823320"/>
          </a:xfrm>
          <a:prstGeom prst="rect">
            <a:avLst/>
          </a:prstGeom>
          <a:noFill/>
          <a:ln w="0">
            <a:noFill/>
          </a:ln>
        </p:spPr>
        <p:txBody>
          <a:bodyPr anchor="ctr">
            <a:noAutofit/>
          </a:bodyPr>
          <a:p>
            <a:pPr>
              <a:lnSpc>
                <a:spcPct val="90000"/>
              </a:lnSpc>
              <a:buNone/>
            </a:pPr>
            <a:r>
              <a:rPr b="0" lang="en-GB" sz="3300" spc="-1" strike="noStrike">
                <a:solidFill>
                  <a:srgbClr val="000000"/>
                </a:solidFill>
                <a:latin typeface="Calibri Light"/>
              </a:rPr>
              <a:t>Click to edit Master title style</a:t>
            </a:r>
            <a:endParaRPr b="0" lang="ru-RU" sz="3300" spc="-1" strike="noStrike">
              <a:solidFill>
                <a:srgbClr val="000000"/>
              </a:solidFill>
              <a:latin typeface="Calibri"/>
            </a:endParaRPr>
          </a:p>
        </p:txBody>
      </p:sp>
      <p:sp>
        <p:nvSpPr>
          <p:cNvPr id="704" name="PlaceHolder 2"/>
          <p:cNvSpPr>
            <a:spLocks noGrp="1"/>
          </p:cNvSpPr>
          <p:nvPr>
            <p:ph type="body"/>
          </p:nvPr>
        </p:nvSpPr>
        <p:spPr>
          <a:xfrm>
            <a:off x="838080" y="1379880"/>
            <a:ext cx="10515240" cy="4350960"/>
          </a:xfrm>
          <a:prstGeom prst="rect">
            <a:avLst/>
          </a:prstGeom>
          <a:noFill/>
          <a:ln w="0">
            <a:noFill/>
          </a:ln>
        </p:spPr>
        <p:txBody>
          <a:bodyPr anchor="t">
            <a:noAutofit/>
          </a:bodyPr>
          <a:p>
            <a:pPr marL="171360" indent="-171360">
              <a:lnSpc>
                <a:spcPct val="90000"/>
              </a:lnSpc>
              <a:spcBef>
                <a:spcPts val="751"/>
              </a:spcBef>
              <a:buClr>
                <a:srgbClr val="000000"/>
              </a:buClr>
              <a:buFont typeface="Arial"/>
              <a:buChar char="•"/>
            </a:pPr>
            <a:r>
              <a:rPr b="0" lang="en-GB" sz="2100" spc="-1" strike="noStrike">
                <a:solidFill>
                  <a:srgbClr val="000000"/>
                </a:solidFill>
                <a:latin typeface="Calibri"/>
              </a:rPr>
              <a:t>Click to edit Master text styles</a:t>
            </a:r>
            <a:endParaRPr b="0" lang="ru-RU" sz="2100" spc="-1" strike="noStrike">
              <a:solidFill>
                <a:srgbClr val="000000"/>
              </a:solidFill>
              <a:latin typeface="Calibri"/>
            </a:endParaRPr>
          </a:p>
          <a:p>
            <a:pPr lvl="1" marL="514440" indent="-171360">
              <a:lnSpc>
                <a:spcPct val="90000"/>
              </a:lnSpc>
              <a:spcBef>
                <a:spcPts val="374"/>
              </a:spcBef>
              <a:buClr>
                <a:srgbClr val="000000"/>
              </a:buClr>
              <a:buFont typeface="Arial"/>
              <a:buChar char="•"/>
            </a:pPr>
            <a:r>
              <a:rPr b="0" lang="en-GB" sz="1800" spc="-1" strike="noStrike">
                <a:solidFill>
                  <a:srgbClr val="000000"/>
                </a:solidFill>
                <a:latin typeface="Calibri"/>
              </a:rPr>
              <a:t>Second level</a:t>
            </a:r>
            <a:endParaRPr b="0" lang="ru-RU" sz="1800" spc="-1" strike="noStrike">
              <a:solidFill>
                <a:srgbClr val="000000"/>
              </a:solidFill>
              <a:latin typeface="Calibri"/>
            </a:endParaRPr>
          </a:p>
          <a:p>
            <a:pPr lvl="2" marL="857160" indent="-171360">
              <a:lnSpc>
                <a:spcPct val="90000"/>
              </a:lnSpc>
              <a:spcBef>
                <a:spcPts val="374"/>
              </a:spcBef>
              <a:buClr>
                <a:srgbClr val="000000"/>
              </a:buClr>
              <a:buFont typeface="Arial"/>
              <a:buChar char="•"/>
            </a:pPr>
            <a:r>
              <a:rPr b="0" lang="en-GB" sz="1500" spc="-1" strike="noStrike">
                <a:solidFill>
                  <a:srgbClr val="000000"/>
                </a:solidFill>
                <a:latin typeface="Calibri"/>
              </a:rPr>
              <a:t>Third level</a:t>
            </a:r>
            <a:endParaRPr b="0" lang="ru-RU" sz="1500" spc="-1" strike="noStrike">
              <a:solidFill>
                <a:srgbClr val="000000"/>
              </a:solidFill>
              <a:latin typeface="Calibri"/>
            </a:endParaRPr>
          </a:p>
          <a:p>
            <a:pPr lvl="3" marL="1200240" indent="-171360">
              <a:lnSpc>
                <a:spcPct val="90000"/>
              </a:lnSpc>
              <a:spcBef>
                <a:spcPts val="374"/>
              </a:spcBef>
              <a:buClr>
                <a:srgbClr val="000000"/>
              </a:buClr>
              <a:buFont typeface="Arial"/>
              <a:buChar char="•"/>
            </a:pPr>
            <a:r>
              <a:rPr b="0" lang="en-GB" sz="1350" spc="-1" strike="noStrike">
                <a:solidFill>
                  <a:srgbClr val="000000"/>
                </a:solidFill>
                <a:latin typeface="Calibri"/>
              </a:rPr>
              <a:t>Fourth level</a:t>
            </a:r>
            <a:endParaRPr b="0" lang="ru-RU" sz="1350" spc="-1" strike="noStrike">
              <a:solidFill>
                <a:srgbClr val="000000"/>
              </a:solidFill>
              <a:latin typeface="Calibri"/>
            </a:endParaRPr>
          </a:p>
          <a:p>
            <a:pPr lvl="4" marL="1542960" indent="-171360">
              <a:lnSpc>
                <a:spcPct val="90000"/>
              </a:lnSpc>
              <a:spcBef>
                <a:spcPts val="374"/>
              </a:spcBef>
              <a:buClr>
                <a:srgbClr val="000000"/>
              </a:buClr>
              <a:buFont typeface="Arial"/>
              <a:buChar char="•"/>
            </a:pPr>
            <a:r>
              <a:rPr b="0" lang="en-GB" sz="1350" spc="-1" strike="noStrike">
                <a:solidFill>
                  <a:srgbClr val="000000"/>
                </a:solidFill>
                <a:latin typeface="Calibri"/>
              </a:rPr>
              <a:t>Fifth level</a:t>
            </a:r>
            <a:endParaRPr b="0" lang="ru-RU" sz="1350" spc="-1" strike="noStrike">
              <a:solidFill>
                <a:srgbClr val="000000"/>
              </a:solidFill>
              <a:latin typeface="Calibri"/>
            </a:endParaRPr>
          </a:p>
        </p:txBody>
      </p:sp>
      <p:sp>
        <p:nvSpPr>
          <p:cNvPr id="705" name="PlaceHolder 3"/>
          <p:cNvSpPr>
            <a:spLocks noGrp="1"/>
          </p:cNvSpPr>
          <p:nvPr>
            <p:ph type="dt" idx="45"/>
          </p:nvPr>
        </p:nvSpPr>
        <p:spPr>
          <a:xfrm>
            <a:off x="838080" y="6356520"/>
            <a:ext cx="2742840" cy="364680"/>
          </a:xfrm>
          <a:prstGeom prst="rect">
            <a:avLst/>
          </a:prstGeom>
          <a:noFill/>
          <a:ln w="0">
            <a:noFill/>
          </a:ln>
        </p:spPr>
        <p:txBody>
          <a:bodyPr anchor="b">
            <a:noAutofit/>
          </a:bodyPr>
          <a:lstStyle>
            <a:lvl1pPr>
              <a:lnSpc>
                <a:spcPct val="100000"/>
              </a:lnSpc>
              <a:buNone/>
              <a:defRPr b="0" lang="ru-RU" sz="900" spc="-1" strike="noStrike">
                <a:solidFill>
                  <a:srgbClr val="8b8b8b"/>
                </a:solidFill>
                <a:latin typeface="Calibri"/>
              </a:defRPr>
            </a:lvl1pPr>
          </a:lstStyle>
          <a:p>
            <a:pPr>
              <a:lnSpc>
                <a:spcPct val="100000"/>
              </a:lnSpc>
              <a:buNone/>
            </a:pPr>
            <a:r>
              <a:rPr b="0" lang="ru-RU" sz="900" spc="-1" strike="noStrike">
                <a:solidFill>
                  <a:srgbClr val="8b8b8b"/>
                </a:solidFill>
                <a:latin typeface="Calibri"/>
              </a:rPr>
              <a:t>&lt;date/time&gt;</a:t>
            </a:r>
            <a:endParaRPr b="0" lang="en-US" sz="900" spc="-1" strike="noStrike">
              <a:latin typeface="Times New Roman"/>
            </a:endParaRPr>
          </a:p>
        </p:txBody>
      </p:sp>
      <p:sp>
        <p:nvSpPr>
          <p:cNvPr id="706" name="PlaceHolder 4"/>
          <p:cNvSpPr>
            <a:spLocks noGrp="1"/>
          </p:cNvSpPr>
          <p:nvPr>
            <p:ph type="ftr" idx="46"/>
          </p:nvPr>
        </p:nvSpPr>
        <p:spPr>
          <a:xfrm>
            <a:off x="4038480" y="6356520"/>
            <a:ext cx="4114440" cy="364680"/>
          </a:xfrm>
          <a:prstGeom prst="rect">
            <a:avLst/>
          </a:prstGeom>
          <a:noFill/>
          <a:ln w="0">
            <a:noFill/>
          </a:ln>
        </p:spPr>
        <p:txBody>
          <a:bodyPr anchor="b">
            <a:noAutofit/>
          </a:bodyPr>
          <a:lstStyle>
            <a:lvl1pPr algn="ctr">
              <a:lnSpc>
                <a:spcPct val="100000"/>
              </a:lnSpc>
              <a:buNone/>
              <a:defRPr b="0" lang="en-GB" sz="900" spc="-1" strike="noStrike">
                <a:solidFill>
                  <a:srgbClr val="8b8b8b"/>
                </a:solidFill>
                <a:latin typeface="Calibri"/>
              </a:defRPr>
            </a:lvl1pPr>
          </a:lstStyle>
          <a:p>
            <a:pPr algn="ctr">
              <a:lnSpc>
                <a:spcPct val="100000"/>
              </a:lnSpc>
              <a:buNone/>
            </a:pPr>
            <a:r>
              <a:rPr b="0" lang="en-GB" sz="900" spc="-1" strike="noStrike">
                <a:solidFill>
                  <a:srgbClr val="8b8b8b"/>
                </a:solidFill>
                <a:latin typeface="Calibri"/>
              </a:rPr>
              <a:t>&lt;footer&gt;</a:t>
            </a:r>
            <a:endParaRPr b="0" lang="en-US" sz="900" spc="-1" strike="noStrike">
              <a:latin typeface="Times New Roman"/>
            </a:endParaRPr>
          </a:p>
        </p:txBody>
      </p:sp>
      <p:sp>
        <p:nvSpPr>
          <p:cNvPr id="707" name="PlaceHolder 5"/>
          <p:cNvSpPr>
            <a:spLocks noGrp="1"/>
          </p:cNvSpPr>
          <p:nvPr>
            <p:ph type="sldNum" idx="47"/>
          </p:nvPr>
        </p:nvSpPr>
        <p:spPr>
          <a:xfrm>
            <a:off x="8610480" y="6356520"/>
            <a:ext cx="2742840" cy="364680"/>
          </a:xfrm>
          <a:prstGeom prst="rect">
            <a:avLst/>
          </a:prstGeom>
          <a:noFill/>
          <a:ln w="0">
            <a:noFill/>
          </a:ln>
        </p:spPr>
        <p:txBody>
          <a:bodyPr anchor="b">
            <a:noAutofit/>
          </a:bodyPr>
          <a:lstStyle>
            <a:lvl1pPr algn="r">
              <a:lnSpc>
                <a:spcPct val="100000"/>
              </a:lnSpc>
              <a:buNone/>
              <a:defRPr b="0" lang="en-RU" sz="900" spc="-1" strike="noStrike">
                <a:solidFill>
                  <a:srgbClr val="8b8b8b"/>
                </a:solidFill>
                <a:latin typeface="Calibri"/>
              </a:defRPr>
            </a:lvl1pPr>
          </a:lstStyle>
          <a:p>
            <a:pPr algn="r">
              <a:lnSpc>
                <a:spcPct val="100000"/>
              </a:lnSpc>
              <a:buNone/>
            </a:pPr>
            <a:fld id="{4F052A24-CD93-4E8D-8E7D-87272504F76F}" type="slidenum">
              <a:rPr b="0" lang="en-RU" sz="900" spc="-1" strike="noStrike">
                <a:solidFill>
                  <a:srgbClr val="8b8b8b"/>
                </a:solidFill>
                <a:latin typeface="Calibri"/>
              </a:rPr>
              <a:t>&lt;number&gt;</a:t>
            </a:fld>
            <a:endParaRPr b="0" lang="en-US"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afafa"/>
            </a:gs>
          </a:gsLst>
          <a:lin ang="5400000"/>
        </a:gradFill>
      </p:bgPr>
    </p:bg>
    <p:spTree>
      <p:nvGrpSpPr>
        <p:cNvPr id="1" name=""/>
        <p:cNvGrpSpPr/>
        <p:nvPr/>
      </p:nvGrpSpPr>
      <p:grpSpPr>
        <a:xfrm>
          <a:off x="0" y="0"/>
          <a:ext cx="0" cy="0"/>
          <a:chOff x="0" y="0"/>
          <a:chExt cx="0" cy="0"/>
        </a:xfrm>
      </p:grpSpPr>
      <p:sp>
        <p:nvSpPr>
          <p:cNvPr id="744" name="PlaceHolder 1"/>
          <p:cNvSpPr>
            <a:spLocks noGrp="1"/>
          </p:cNvSpPr>
          <p:nvPr>
            <p:ph type="ftr" idx="48"/>
          </p:nvPr>
        </p:nvSpPr>
        <p:spPr>
          <a:xfrm>
            <a:off x="144000" y="6597720"/>
            <a:ext cx="11423160" cy="207720"/>
          </a:xfrm>
          <a:prstGeom prst="rect">
            <a:avLst/>
          </a:prstGeom>
          <a:noFill/>
          <a:ln w="0">
            <a:noFill/>
          </a:ln>
        </p:spPr>
        <p:txBody>
          <a:bodyPr numCol="1" spcCol="0" anchor="t">
            <a:noAutofit/>
          </a:bodyPr>
          <a:lstStyle>
            <a:lvl1pPr>
              <a:lnSpc>
                <a:spcPct val="100000"/>
              </a:lnSpc>
              <a:buNone/>
              <a:defRPr b="0" lang="ru-RU" sz="1400" spc="-1" strike="noStrike">
                <a:solidFill>
                  <a:srgbClr val="000000"/>
                </a:solidFill>
                <a:latin typeface="Arial"/>
              </a:defRPr>
            </a:lvl1pPr>
          </a:lstStyle>
          <a:p>
            <a:pPr>
              <a:lnSpc>
                <a:spcPct val="100000"/>
              </a:lnSpc>
              <a:buNone/>
            </a:pPr>
            <a:r>
              <a:rPr b="0" lang="ru-RU" sz="1400" spc="-1" strike="noStrike">
                <a:solidFill>
                  <a:srgbClr val="000000"/>
                </a:solidFill>
                <a:latin typeface="Arial"/>
              </a:rPr>
              <a:t>&lt;footer&gt;</a:t>
            </a:r>
            <a:endParaRPr b="0" lang="en-US" sz="1400" spc="-1" strike="noStrike">
              <a:latin typeface="Times New Roman"/>
            </a:endParaRPr>
          </a:p>
        </p:txBody>
      </p:sp>
      <p:sp>
        <p:nvSpPr>
          <p:cNvPr id="745" name="PlaceHolder 2"/>
          <p:cNvSpPr>
            <a:spLocks noGrp="1"/>
          </p:cNvSpPr>
          <p:nvPr>
            <p:ph type="sldNum" idx="49"/>
          </p:nvPr>
        </p:nvSpPr>
        <p:spPr>
          <a:xfrm>
            <a:off x="11554920" y="6524640"/>
            <a:ext cx="590040" cy="2077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BD35E59B-57FE-461C-B18D-85AF0541391E}" type="slidenum">
              <a:rPr b="0" lang="en-US" sz="1400" spc="-1" strike="noStrike">
                <a:solidFill>
                  <a:srgbClr val="000000"/>
                </a:solidFill>
                <a:latin typeface="Arial"/>
              </a:rPr>
              <a:t>&lt;number&gt;</a:t>
            </a:fld>
            <a:endParaRPr b="0" lang="en-US" sz="1400" spc="-1" strike="noStrike">
              <a:latin typeface="Times New Roman"/>
            </a:endParaRPr>
          </a:p>
        </p:txBody>
      </p:sp>
      <p:sp>
        <p:nvSpPr>
          <p:cNvPr id="746" name="PlaceHolder 3"/>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747" name="PlaceHolder 4"/>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Arial"/>
              </a:rPr>
              <a:t>Click to edit the outline text format</a:t>
            </a:r>
            <a:endParaRPr b="0" lang="ru-R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Arial"/>
              </a:rPr>
              <a:t>Second Outline Level</a:t>
            </a:r>
            <a:endParaRPr b="0" lang="ru-RU"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Arial"/>
              </a:rPr>
              <a:t>Third Outline Level</a:t>
            </a:r>
            <a:endParaRPr b="0" lang="ru-RU"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Arial"/>
              </a:rPr>
              <a:t>Fourth Outline Level</a:t>
            </a:r>
            <a:endParaRPr b="0" lang="ru-R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383040" y="225360"/>
            <a:ext cx="11473920" cy="490320"/>
          </a:xfrm>
          <a:prstGeom prst="rect">
            <a:avLst/>
          </a:prstGeom>
          <a:noFill/>
          <a:ln w="0">
            <a:noFill/>
          </a:ln>
        </p:spPr>
        <p:txBody>
          <a:bodyPr numCol="1" spcCol="0" lIns="0" rIns="0" tIns="0" bIns="0" anchor="t">
            <a:noAutofit/>
          </a:bodyPr>
          <a:p>
            <a:pPr>
              <a:lnSpc>
                <a:spcPct val="100000"/>
              </a:lnSpc>
              <a:buNone/>
            </a:pPr>
            <a:r>
              <a:rPr b="0" lang="de-DE" sz="2800" spc="-1" strike="noStrike">
                <a:solidFill>
                  <a:srgbClr val="00599d"/>
                </a:solidFill>
                <a:latin typeface="Arial"/>
              </a:rPr>
              <a:t>Titelmasterformat durch Klicken bearbeiten</a:t>
            </a:r>
            <a:endParaRPr b="0" lang="ru-RU" sz="2800" spc="-1" strike="noStrike">
              <a:solidFill>
                <a:srgbClr val="000000"/>
              </a:solidFill>
              <a:latin typeface="Arial"/>
            </a:endParaRPr>
          </a:p>
        </p:txBody>
      </p:sp>
      <p:sp>
        <p:nvSpPr>
          <p:cNvPr id="42" name="PlaceHolder 2"/>
          <p:cNvSpPr>
            <a:spLocks noGrp="1"/>
          </p:cNvSpPr>
          <p:nvPr>
            <p:ph type="body"/>
          </p:nvPr>
        </p:nvSpPr>
        <p:spPr>
          <a:xfrm>
            <a:off x="383040" y="1125360"/>
            <a:ext cx="11473920" cy="5256000"/>
          </a:xfrm>
          <a:prstGeom prst="rect">
            <a:avLst/>
          </a:prstGeom>
          <a:noFill/>
          <a:ln w="0">
            <a:noFill/>
          </a:ln>
        </p:spPr>
        <p:txBody>
          <a:bodyPr numCol="1" spcCol="0" lIns="0" rIns="0" tIns="0" bIns="0" anchor="t">
            <a:noAutofit/>
          </a:bodyPr>
          <a:p>
            <a:pPr marL="85680" indent="-85680">
              <a:lnSpc>
                <a:spcPct val="100000"/>
              </a:lnSpc>
              <a:spcBef>
                <a:spcPts val="479"/>
              </a:spcBef>
              <a:buNone/>
              <a:tabLst>
                <a:tab algn="l" pos="0"/>
              </a:tabLst>
            </a:pPr>
            <a:r>
              <a:rPr b="0" lang="de-DE" sz="2400" spc="-1" strike="noStrike">
                <a:solidFill>
                  <a:srgbClr val="00599d"/>
                </a:solidFill>
                <a:latin typeface="Arial"/>
              </a:rPr>
              <a:t>Textmasterformat bearbeiten</a:t>
            </a:r>
            <a:endParaRPr b="0" lang="ru-RU" sz="2400" spc="-1" strike="noStrike">
              <a:solidFill>
                <a:srgbClr val="00599d"/>
              </a:solidFill>
              <a:latin typeface="Arial"/>
            </a:endParaRPr>
          </a:p>
          <a:p>
            <a:pPr lvl="1" marL="419040" indent="-266760">
              <a:lnSpc>
                <a:spcPct val="100000"/>
              </a:lnSpc>
              <a:spcBef>
                <a:spcPts val="400"/>
              </a:spcBef>
              <a:buClr>
                <a:srgbClr val="ff9900"/>
              </a:buClr>
              <a:buSzPct val="140000"/>
              <a:buFont typeface="Wingdings" charset="2"/>
              <a:buChar char=""/>
              <a:tabLst>
                <a:tab algn="l" pos="0"/>
              </a:tabLst>
            </a:pPr>
            <a:r>
              <a:rPr b="0" lang="de-DE" sz="2000" spc="-1" strike="noStrike">
                <a:solidFill>
                  <a:srgbClr val="000000"/>
                </a:solidFill>
                <a:latin typeface="Arial"/>
              </a:rPr>
              <a:t>Zweite Ebene</a:t>
            </a:r>
            <a:endParaRPr b="0" lang="ru-RU" sz="2000" spc="-1" strike="noStrike">
              <a:solidFill>
                <a:srgbClr val="000000"/>
              </a:solidFill>
              <a:latin typeface="Arial"/>
            </a:endParaRPr>
          </a:p>
          <a:p>
            <a:pPr marL="514440" indent="399960">
              <a:lnSpc>
                <a:spcPct val="100000"/>
              </a:lnSpc>
              <a:spcBef>
                <a:spcPts val="360"/>
              </a:spcBef>
              <a:buNone/>
              <a:tabLst>
                <a:tab algn="l" pos="0"/>
              </a:tabLst>
            </a:pPr>
            <a:r>
              <a:rPr b="0" lang="de-DE" sz="1800" spc="-1" strike="noStrike">
                <a:solidFill>
                  <a:srgbClr val="000000"/>
                </a:solidFill>
                <a:latin typeface="Arial"/>
              </a:rPr>
              <a:t>Dritte Ebene</a:t>
            </a:r>
            <a:endParaRPr b="0" lang="ru-RU" sz="1800" spc="-1" strike="noStrike">
              <a:solidFill>
                <a:srgbClr val="00599d"/>
              </a:solidFill>
              <a:latin typeface="Arial"/>
            </a:endParaRPr>
          </a:p>
          <a:p>
            <a:pPr marL="714240" indent="-20520">
              <a:lnSpc>
                <a:spcPct val="100000"/>
              </a:lnSpc>
              <a:spcBef>
                <a:spcPts val="320"/>
              </a:spcBef>
              <a:buNone/>
              <a:tabLst>
                <a:tab algn="l" pos="0"/>
              </a:tabLst>
            </a:pPr>
            <a:r>
              <a:rPr b="0" i="1" lang="de-DE" sz="1600" spc="-1" strike="noStrike">
                <a:solidFill>
                  <a:srgbClr val="990000"/>
                </a:solidFill>
                <a:latin typeface="Arial"/>
              </a:rPr>
              <a:t>Vierte Ebene</a:t>
            </a:r>
            <a:endParaRPr b="0" lang="ru-RU" sz="1600" spc="-1" strike="noStrike">
              <a:solidFill>
                <a:srgbClr val="00599d"/>
              </a:solidFill>
              <a:latin typeface="Arial"/>
            </a:endParaRPr>
          </a:p>
          <a:p>
            <a:pPr marL="2143080" indent="-1247760">
              <a:lnSpc>
                <a:spcPct val="100000"/>
              </a:lnSpc>
              <a:spcBef>
                <a:spcPts val="320"/>
              </a:spcBef>
              <a:buNone/>
              <a:tabLst>
                <a:tab algn="l" pos="0"/>
              </a:tabLst>
            </a:pPr>
            <a:r>
              <a:rPr b="0" lang="de-DE" sz="1600" spc="-1" strike="noStrike">
                <a:solidFill>
                  <a:srgbClr val="0066cc"/>
                </a:solidFill>
                <a:latin typeface="Arial"/>
              </a:rPr>
              <a:t>Fünfte Ebene</a:t>
            </a:r>
            <a:endParaRPr b="0" lang="ru-RU" sz="1600" spc="-1" strike="noStrike">
              <a:solidFill>
                <a:srgbClr val="00599d"/>
              </a:solidFill>
              <a:latin typeface="Arial"/>
            </a:endParaRPr>
          </a:p>
        </p:txBody>
      </p:sp>
      <p:sp>
        <p:nvSpPr>
          <p:cNvPr id="43" name="PlaceHolder 3"/>
          <p:cNvSpPr>
            <a:spLocks noGrp="1"/>
          </p:cNvSpPr>
          <p:nvPr>
            <p:ph type="sldNum" idx="4"/>
          </p:nvPr>
        </p:nvSpPr>
        <p:spPr>
          <a:xfrm>
            <a:off x="11089080" y="6607080"/>
            <a:ext cx="971280" cy="250560"/>
          </a:xfrm>
          <a:prstGeom prst="rect">
            <a:avLst/>
          </a:prstGeom>
          <a:noFill/>
          <a:ln w="0">
            <a:noFill/>
          </a:ln>
        </p:spPr>
        <p:txBody>
          <a:bodyPr numCol="1" spcCol="0" tIns="0" bIns="0" anchor="ctr">
            <a:noAutofit/>
          </a:bodyPr>
          <a:lstStyle>
            <a:lvl1pPr algn="r">
              <a:lnSpc>
                <a:spcPct val="100000"/>
              </a:lnSpc>
              <a:buNone/>
              <a:defRPr b="0" lang="de-DE" sz="1200" spc="-1" strike="noStrike">
                <a:solidFill>
                  <a:srgbClr val="00599d"/>
                </a:solidFill>
                <a:latin typeface="Arial"/>
              </a:defRPr>
            </a:lvl1pPr>
          </a:lstStyle>
          <a:p>
            <a:pPr algn="r">
              <a:lnSpc>
                <a:spcPct val="100000"/>
              </a:lnSpc>
              <a:buNone/>
            </a:pPr>
            <a:fld id="{BF0E46D5-6537-4DE3-A6E0-1A2DA1AF75BF}" type="slidenum">
              <a:rPr b="0" lang="de-DE" sz="1200" spc="-1" strike="noStrike">
                <a:solidFill>
                  <a:srgbClr val="00599d"/>
                </a:solidFill>
                <a:latin typeface="Arial"/>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4" name="PlaceHolder 1"/>
          <p:cNvSpPr>
            <a:spLocks noGrp="1"/>
          </p:cNvSpPr>
          <p:nvPr>
            <p:ph type="title"/>
          </p:nvPr>
        </p:nvSpPr>
        <p:spPr>
          <a:xfrm>
            <a:off x="609480" y="0"/>
            <a:ext cx="10972440" cy="963360"/>
          </a:xfrm>
          <a:prstGeom prst="rect">
            <a:avLst/>
          </a:prstGeom>
          <a:noFill/>
          <a:ln w="0">
            <a:noFill/>
          </a:ln>
        </p:spPr>
        <p:txBody>
          <a:bodyPr numCol="1" spcCol="0" anchor="ctr">
            <a:noAutofit/>
          </a:bodyPr>
          <a:p>
            <a:pPr algn="ctr">
              <a:lnSpc>
                <a:spcPct val="100000"/>
              </a:lnSpc>
              <a:buNone/>
            </a:pPr>
            <a:r>
              <a:rPr b="0" lang="en-US" sz="3600" spc="-1" strike="noStrike">
                <a:solidFill>
                  <a:srgbClr val="ff0000"/>
                </a:solidFill>
                <a:latin typeface="Times New Roman"/>
              </a:rPr>
              <a:t>Click to edit Master title style</a:t>
            </a:r>
            <a:endParaRPr b="0" lang="ru-RU" sz="3600" spc="-1" strike="noStrike">
              <a:solidFill>
                <a:srgbClr val="000000"/>
              </a:solidFill>
              <a:latin typeface="Calibri"/>
            </a:endParaRPr>
          </a:p>
        </p:txBody>
      </p:sp>
      <p:sp>
        <p:nvSpPr>
          <p:cNvPr id="785" name="PlaceHolder 2"/>
          <p:cNvSpPr>
            <a:spLocks noGrp="1"/>
          </p:cNvSpPr>
          <p:nvPr>
            <p:ph type="dt" idx="50"/>
          </p:nvPr>
        </p:nvSpPr>
        <p:spPr>
          <a:xfrm>
            <a:off x="609480" y="6356520"/>
            <a:ext cx="2844360" cy="364680"/>
          </a:xfrm>
          <a:prstGeom prst="rect">
            <a:avLst/>
          </a:prstGeom>
          <a:noFill/>
          <a:ln w="0">
            <a:noFill/>
          </a:ln>
        </p:spPr>
        <p:txBody>
          <a:bodyPr anchor="ctr">
            <a:noAutofit/>
          </a:bodyPr>
          <a:lstStyle>
            <a:lvl1pPr>
              <a:lnSpc>
                <a:spcPct val="100000"/>
              </a:lnSpc>
              <a:buNone/>
              <a:defRPr b="0" lang="en-US" sz="1200" spc="-1" strike="noStrike">
                <a:solidFill>
                  <a:srgbClr val="8b8b8b"/>
                </a:solidFill>
                <a:latin typeface="Times New Roman"/>
              </a:defRPr>
            </a:lvl1pPr>
          </a:lstStyle>
          <a:p>
            <a:pPr>
              <a:lnSpc>
                <a:spcPct val="100000"/>
              </a:lnSpc>
              <a:buNone/>
            </a:pPr>
            <a:r>
              <a:rPr b="0" lang="en-US" sz="1200" spc="-1" strike="noStrike">
                <a:solidFill>
                  <a:srgbClr val="8b8b8b"/>
                </a:solidFill>
                <a:latin typeface="Times New Roman"/>
              </a:rPr>
              <a:t>&lt;date/time&gt;</a:t>
            </a:r>
            <a:endParaRPr b="0" lang="en-US" sz="1200" spc="-1" strike="noStrike">
              <a:latin typeface="Times New Roman"/>
            </a:endParaRPr>
          </a:p>
        </p:txBody>
      </p:sp>
      <p:sp>
        <p:nvSpPr>
          <p:cNvPr id="786" name="PlaceHolder 3"/>
          <p:cNvSpPr>
            <a:spLocks noGrp="1"/>
          </p:cNvSpPr>
          <p:nvPr>
            <p:ph type="ftr" idx="51"/>
          </p:nvPr>
        </p:nvSpPr>
        <p:spPr>
          <a:xfrm>
            <a:off x="4165560" y="6356520"/>
            <a:ext cx="3860280" cy="364680"/>
          </a:xfrm>
          <a:prstGeom prst="rect">
            <a:avLst/>
          </a:prstGeom>
          <a:noFill/>
          <a:ln w="0">
            <a:noFill/>
          </a:ln>
        </p:spPr>
        <p:txBody>
          <a:bodyPr anchor="ctr">
            <a:noAutofit/>
          </a:bodyPr>
          <a:lstStyle>
            <a:lvl1pPr algn="ctr">
              <a:lnSpc>
                <a:spcPct val="100000"/>
              </a:lnSpc>
              <a:buNone/>
              <a:defRPr b="0" lang="en-US" sz="1200" spc="-1" strike="noStrike">
                <a:solidFill>
                  <a:srgbClr val="808080"/>
                </a:solidFill>
                <a:latin typeface="Times New Roman"/>
              </a:defRPr>
            </a:lvl1pPr>
          </a:lstStyle>
          <a:p>
            <a:pPr algn="ctr">
              <a:lnSpc>
                <a:spcPct val="100000"/>
              </a:lnSpc>
              <a:buNone/>
            </a:pPr>
            <a:r>
              <a:rPr b="0" lang="en-US" sz="1200" spc="-1" strike="noStrike">
                <a:solidFill>
                  <a:srgbClr val="808080"/>
                </a:solidFill>
                <a:latin typeface="Times New Roman"/>
              </a:rPr>
              <a:t>&lt;footer&gt;</a:t>
            </a:r>
            <a:endParaRPr b="0" lang="en-US" sz="1200" spc="-1" strike="noStrike">
              <a:latin typeface="Times New Roman"/>
            </a:endParaRPr>
          </a:p>
        </p:txBody>
      </p:sp>
      <p:sp>
        <p:nvSpPr>
          <p:cNvPr id="787" name="PlaceHolder 4"/>
          <p:cNvSpPr>
            <a:spLocks noGrp="1"/>
          </p:cNvSpPr>
          <p:nvPr>
            <p:ph type="sldNum" idx="52"/>
          </p:nvPr>
        </p:nvSpPr>
        <p:spPr>
          <a:xfrm>
            <a:off x="8737560" y="6356520"/>
            <a:ext cx="2844360" cy="364680"/>
          </a:xfrm>
          <a:prstGeom prst="rect">
            <a:avLst/>
          </a:prstGeom>
          <a:noFill/>
          <a:ln w="0">
            <a:noFill/>
          </a:ln>
        </p:spPr>
        <p:txBody>
          <a:bodyPr numCol="1" spcCol="0" anchor="ctr">
            <a:noAutofit/>
          </a:bodyPr>
          <a:lstStyle>
            <a:lvl1pPr algn="r">
              <a:lnSpc>
                <a:spcPct val="100000"/>
              </a:lnSpc>
              <a:buNone/>
              <a:defRPr b="0" lang="en-US" sz="1200" spc="-1" strike="noStrike">
                <a:solidFill>
                  <a:srgbClr val="898989"/>
                </a:solidFill>
                <a:latin typeface="Times New Roman"/>
              </a:defRPr>
            </a:lvl1pPr>
          </a:lstStyle>
          <a:p>
            <a:pPr algn="r">
              <a:lnSpc>
                <a:spcPct val="100000"/>
              </a:lnSpc>
              <a:buNone/>
            </a:pPr>
            <a:fld id="{2EA086B7-7511-4EFB-8BF5-A10308B1C615}" type="slidenum">
              <a:rPr b="0" lang="en-US" sz="1200" spc="-1" strike="noStrike">
                <a:solidFill>
                  <a:srgbClr val="898989"/>
                </a:solidFill>
                <a:latin typeface="Times New Roman"/>
              </a:rPr>
              <a:t>&lt;number&gt;</a:t>
            </a:fld>
            <a:endParaRPr b="0" lang="en-US" sz="1200" spc="-1" strike="noStrike">
              <a:latin typeface="Times New Roman"/>
            </a:endParaRPr>
          </a:p>
        </p:txBody>
      </p:sp>
      <p:sp>
        <p:nvSpPr>
          <p:cNvPr id="78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2400" spc="-1" strike="noStrike">
                <a:solidFill>
                  <a:srgbClr val="000000"/>
                </a:solidFill>
                <a:latin typeface="Times New Roman"/>
              </a:rPr>
              <a:t>Click to edit the outline text format</a:t>
            </a:r>
            <a:endParaRPr b="0" lang="ru-RU" sz="2400" spc="-1" strike="noStrike">
              <a:solidFill>
                <a:srgbClr val="000000"/>
              </a:solidFill>
              <a:latin typeface="Times New Roman"/>
            </a:endParaRPr>
          </a:p>
          <a:p>
            <a:pPr lvl="1" marL="864000" indent="-324000">
              <a:spcBef>
                <a:spcPts val="1134"/>
              </a:spcBef>
              <a:buClr>
                <a:srgbClr val="000000"/>
              </a:buClr>
              <a:buSzPct val="75000"/>
              <a:buFont typeface="Symbol" charset="2"/>
              <a:buChar char=""/>
            </a:pPr>
            <a:r>
              <a:rPr b="0" lang="ru-RU" sz="2000" spc="-1" strike="noStrike">
                <a:solidFill>
                  <a:srgbClr val="000000"/>
                </a:solidFill>
                <a:latin typeface="Times New Roman"/>
              </a:rPr>
              <a:t>Second Outline Level</a:t>
            </a:r>
            <a:endParaRPr b="0" lang="ru-RU" sz="2000" spc="-1" strike="noStrike">
              <a:solidFill>
                <a:srgbClr val="000000"/>
              </a:solidFill>
              <a:latin typeface="Times New Roman"/>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Times New Roman"/>
              </a:rPr>
              <a:t>Third Outline Level</a:t>
            </a:r>
            <a:endParaRPr b="0" lang="ru-RU" sz="1800" spc="-1" strike="noStrike">
              <a:solidFill>
                <a:srgbClr val="000000"/>
              </a:solidFill>
              <a:latin typeface="Times New Roman"/>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Times New Roman"/>
              </a:rPr>
              <a:t>Fourth Outline Level</a:t>
            </a:r>
            <a:endParaRPr b="0" lang="ru-RU" sz="1800" spc="-1" strike="noStrike">
              <a:solidFill>
                <a:srgbClr val="000000"/>
              </a:solidFill>
              <a:latin typeface="Times New Roman"/>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Times New Roman"/>
              </a:rPr>
              <a:t>Fifth Outline Level</a:t>
            </a:r>
            <a:endParaRPr b="0" lang="ru-RU" sz="2000" spc="-1" strike="noStrike">
              <a:solidFill>
                <a:srgbClr val="000000"/>
              </a:solidFill>
              <a:latin typeface="Times New Roman"/>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Times New Roman"/>
              </a:rPr>
              <a:t>Sixth Outline Level</a:t>
            </a:r>
            <a:endParaRPr b="0" lang="ru-RU" sz="2000" spc="-1" strike="noStrike">
              <a:solidFill>
                <a:srgbClr val="000000"/>
              </a:solidFill>
              <a:latin typeface="Times New Roman"/>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Times New Roman"/>
              </a:rPr>
              <a:t>Seventh Outline Level</a:t>
            </a:r>
            <a:endParaRPr b="0" lang="ru-RU" sz="20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afafa"/>
            </a:gs>
          </a:gsLst>
          <a:lin ang="5400000"/>
        </a:gradFill>
      </p:bgPr>
    </p:bg>
    <p:spTree>
      <p:nvGrpSpPr>
        <p:cNvPr id="1" name=""/>
        <p:cNvGrpSpPr/>
        <p:nvPr/>
      </p:nvGrpSpPr>
      <p:grpSpPr>
        <a:xfrm>
          <a:off x="0" y="0"/>
          <a:ext cx="0" cy="0"/>
          <a:chOff x="0" y="0"/>
          <a:chExt cx="0" cy="0"/>
        </a:xfrm>
      </p:grpSpPr>
      <p:sp>
        <p:nvSpPr>
          <p:cNvPr id="825" name="PlaceHolder 1"/>
          <p:cNvSpPr>
            <a:spLocks noGrp="1"/>
          </p:cNvSpPr>
          <p:nvPr>
            <p:ph type="title"/>
          </p:nvPr>
        </p:nvSpPr>
        <p:spPr>
          <a:xfrm>
            <a:off x="838080" y="365040"/>
            <a:ext cx="10515240" cy="1325160"/>
          </a:xfrm>
          <a:prstGeom prst="rect">
            <a:avLst/>
          </a:prstGeom>
          <a:noFill/>
          <a:ln w="0">
            <a:noFill/>
          </a:ln>
        </p:spPr>
        <p:txBody>
          <a:bodyPr lIns="90000" rIns="90000" tIns="45000" bIns="45000" anchor="t">
            <a:noAutofit/>
          </a:bodyPr>
          <a:p>
            <a:pPr algn="ctr">
              <a:lnSpc>
                <a:spcPct val="100000"/>
              </a:lnSpc>
              <a:buNone/>
            </a:pPr>
            <a:r>
              <a:rPr b="0" lang="ru-RU" sz="4400" spc="-1" strike="noStrike">
                <a:solidFill>
                  <a:srgbClr val="000000"/>
                </a:solidFill>
                <a:latin typeface="Arial"/>
              </a:rPr>
              <a:t>Образец заголовка</a:t>
            </a:r>
            <a:endParaRPr b="0" lang="ru-RU" sz="4400" spc="-1" strike="noStrike">
              <a:solidFill>
                <a:srgbClr val="000000"/>
              </a:solidFill>
              <a:latin typeface="Arial"/>
            </a:endParaRPr>
          </a:p>
        </p:txBody>
      </p:sp>
      <p:sp>
        <p:nvSpPr>
          <p:cNvPr id="826" name="PlaceHolder 2"/>
          <p:cNvSpPr>
            <a:spLocks noGrp="1"/>
          </p:cNvSpPr>
          <p:nvPr>
            <p:ph type="ftr" idx="53"/>
          </p:nvPr>
        </p:nvSpPr>
        <p:spPr>
          <a:xfrm>
            <a:off x="144000" y="6597720"/>
            <a:ext cx="11423160" cy="207720"/>
          </a:xfrm>
          <a:prstGeom prst="rect">
            <a:avLst/>
          </a:prstGeom>
          <a:noFill/>
          <a:ln w="0">
            <a:noFill/>
          </a:ln>
        </p:spPr>
        <p:txBody>
          <a:bodyPr numCol="1" spcCol="0" anchor="t">
            <a:noAutofit/>
          </a:bodyPr>
          <a:lstStyle>
            <a:lvl1pPr>
              <a:lnSpc>
                <a:spcPct val="100000"/>
              </a:lnSpc>
              <a:buNone/>
              <a:defRPr b="0" lang="en-US" sz="1400" spc="-1" strike="noStrike">
                <a:solidFill>
                  <a:srgbClr val="000000"/>
                </a:solidFill>
                <a:latin typeface="Arial"/>
              </a:defRPr>
            </a:lvl1pPr>
          </a:lstStyle>
          <a:p>
            <a:pPr>
              <a:lnSpc>
                <a:spcPct val="100000"/>
              </a:lnSpc>
              <a:buNone/>
            </a:pPr>
            <a:r>
              <a:rPr b="0" lang="en-US" sz="1400" spc="-1" strike="noStrike">
                <a:solidFill>
                  <a:srgbClr val="000000"/>
                </a:solidFill>
                <a:latin typeface="Arial"/>
              </a:rPr>
              <a:t>&lt;footer&gt;</a:t>
            </a:r>
            <a:endParaRPr b="0" lang="en-US" sz="1400" spc="-1" strike="noStrike">
              <a:latin typeface="Times New Roman"/>
            </a:endParaRPr>
          </a:p>
        </p:txBody>
      </p:sp>
      <p:sp>
        <p:nvSpPr>
          <p:cNvPr id="827" name="PlaceHolder 3"/>
          <p:cNvSpPr>
            <a:spLocks noGrp="1"/>
          </p:cNvSpPr>
          <p:nvPr>
            <p:ph type="sldNum" idx="54"/>
          </p:nvPr>
        </p:nvSpPr>
        <p:spPr>
          <a:xfrm>
            <a:off x="11554920" y="6524640"/>
            <a:ext cx="590040" cy="2077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C26B8197-9C80-479C-A4E2-C4FE15EEE475}" type="slidenum">
              <a:rPr b="0" lang="en-US" sz="1400" spc="-1" strike="noStrike">
                <a:solidFill>
                  <a:srgbClr val="000000"/>
                </a:solidFill>
                <a:latin typeface="Arial"/>
              </a:rPr>
              <a:t>&lt;number&gt;</a:t>
            </a:fld>
            <a:endParaRPr b="0" lang="en-US" sz="1400" spc="-1" strike="noStrike">
              <a:latin typeface="Times New Roman"/>
            </a:endParaRPr>
          </a:p>
        </p:txBody>
      </p:sp>
      <p:sp>
        <p:nvSpPr>
          <p:cNvPr id="828" name="PlaceHolder 4"/>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Arial"/>
              </a:rPr>
              <a:t>Click to edit the outline text format</a:t>
            </a:r>
            <a:endParaRPr b="0" lang="ru-R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Arial"/>
              </a:rPr>
              <a:t>Second Outline Level</a:t>
            </a:r>
            <a:endParaRPr b="0" lang="ru-RU"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Arial"/>
              </a:rPr>
              <a:t>Third Outline Level</a:t>
            </a:r>
            <a:endParaRPr b="0" lang="ru-RU"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Arial"/>
              </a:rPr>
              <a:t>Fourth Outline Level</a:t>
            </a:r>
            <a:endParaRPr b="0" lang="ru-R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5"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866"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867"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868" name="PlaceHolder 3"/>
          <p:cNvSpPr>
            <a:spLocks noGrp="1"/>
          </p:cNvSpPr>
          <p:nvPr>
            <p:ph type="dt" idx="55"/>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869" name="PlaceHolder 4"/>
          <p:cNvSpPr>
            <a:spLocks noGrp="1"/>
          </p:cNvSpPr>
          <p:nvPr>
            <p:ph type="ftr" idx="56"/>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870" name="PlaceHolder 5"/>
          <p:cNvSpPr>
            <a:spLocks noGrp="1"/>
          </p:cNvSpPr>
          <p:nvPr>
            <p:ph type="sldNum" idx="57"/>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7F840539-E92B-4686-AFDA-D50A2ECCCB75}"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7" name="PlaceHolder 1"/>
          <p:cNvSpPr>
            <a:spLocks noGrp="1"/>
          </p:cNvSpPr>
          <p:nvPr>
            <p:ph type="ftr" idx="58"/>
          </p:nvPr>
        </p:nvSpPr>
        <p:spPr>
          <a:xfrm>
            <a:off x="3960000" y="6607440"/>
            <a:ext cx="4318920" cy="178920"/>
          </a:xfrm>
          <a:prstGeom prst="rect">
            <a:avLst/>
          </a:prstGeom>
          <a:noFill/>
          <a:ln w="0">
            <a:noFill/>
          </a:ln>
        </p:spPr>
        <p:txBody>
          <a:bodyPr anchor="ctr">
            <a:noAutofit/>
          </a:bodyPr>
          <a:lstStyle>
            <a:lvl1pPr algn="ctr">
              <a:lnSpc>
                <a:spcPct val="100000"/>
              </a:lnSpc>
              <a:buNone/>
              <a:tabLst>
                <a:tab algn="l" pos="0"/>
              </a:tabLst>
              <a:defRPr b="0" lang="ru-RU" sz="1400" spc="-1" strike="noStrike">
                <a:solidFill>
                  <a:srgbClr val="000000"/>
                </a:solidFill>
                <a:latin typeface="Times New Roman"/>
                <a:ea typeface="Arial"/>
              </a:defRPr>
            </a:lvl1pPr>
          </a:lstStyle>
          <a:p>
            <a:pPr algn="ctr">
              <a:lnSpc>
                <a:spcPct val="100000"/>
              </a:lnSpc>
              <a:buNone/>
              <a:tabLst>
                <a:tab algn="l" pos="0"/>
              </a:tabLst>
            </a:pPr>
            <a:r>
              <a:rPr b="0" lang="ru-RU" sz="1400" spc="-1" strike="noStrike">
                <a:solidFill>
                  <a:srgbClr val="000000"/>
                </a:solidFill>
                <a:latin typeface="Times New Roman"/>
                <a:ea typeface="Arial"/>
              </a:rPr>
              <a:t>&lt;footer&gt;</a:t>
            </a:r>
            <a:endParaRPr b="0" lang="en-US" sz="1400" spc="-1" strike="noStrike">
              <a:latin typeface="Times New Roman"/>
            </a:endParaRPr>
          </a:p>
        </p:txBody>
      </p:sp>
      <p:sp>
        <p:nvSpPr>
          <p:cNvPr id="908" name="PlaceHolder 2"/>
          <p:cNvSpPr>
            <a:spLocks noGrp="1"/>
          </p:cNvSpPr>
          <p:nvPr>
            <p:ph type="sldNum" idx="59"/>
          </p:nvPr>
        </p:nvSpPr>
        <p:spPr>
          <a:xfrm>
            <a:off x="8640000" y="6606000"/>
            <a:ext cx="2878920" cy="178920"/>
          </a:xfrm>
          <a:prstGeom prst="rect">
            <a:avLst/>
          </a:prstGeom>
          <a:noFill/>
          <a:ln w="0">
            <a:noFill/>
          </a:ln>
        </p:spPr>
        <p:txBody>
          <a:bodyPr anchor="ctr">
            <a:noAutofit/>
          </a:bodyPr>
          <a:lstStyle>
            <a:lvl1pPr algn="r">
              <a:lnSpc>
                <a:spcPct val="100000"/>
              </a:lnSpc>
              <a:buNone/>
              <a:tabLst>
                <a:tab algn="l" pos="0"/>
              </a:tabLst>
              <a:defRPr b="0" lang="en-US" sz="1200" spc="-1" strike="noStrike">
                <a:solidFill>
                  <a:srgbClr val="8b8b8b"/>
                </a:solidFill>
                <a:latin typeface="Times New Roman"/>
                <a:ea typeface="Times New Roman"/>
              </a:defRPr>
            </a:lvl1pPr>
          </a:lstStyle>
          <a:p>
            <a:pPr algn="r">
              <a:lnSpc>
                <a:spcPct val="100000"/>
              </a:lnSpc>
              <a:buNone/>
              <a:tabLst>
                <a:tab algn="l" pos="0"/>
              </a:tabLst>
            </a:pPr>
            <a:fld id="{FC57B51E-6B61-4FDF-B5FA-C909FE6B264A}" type="slidenum">
              <a:rPr b="0" lang="en-US" sz="1200" spc="-1" strike="noStrike">
                <a:solidFill>
                  <a:srgbClr val="8b8b8b"/>
                </a:solidFill>
                <a:latin typeface="Times New Roman"/>
                <a:ea typeface="Times New Roman"/>
              </a:rPr>
              <a:t>&lt;number&gt;</a:t>
            </a:fld>
            <a:endParaRPr b="0" lang="en-US" sz="1200" spc="-1" strike="noStrike">
              <a:latin typeface="Times New Roman"/>
            </a:endParaRPr>
          </a:p>
        </p:txBody>
      </p:sp>
      <p:sp>
        <p:nvSpPr>
          <p:cNvPr id="909" name="PlaceHolder 3"/>
          <p:cNvSpPr>
            <a:spLocks noGrp="1"/>
          </p:cNvSpPr>
          <p:nvPr>
            <p:ph type="dt" idx="60"/>
          </p:nvPr>
        </p:nvSpPr>
        <p:spPr>
          <a:xfrm>
            <a:off x="720000" y="6607440"/>
            <a:ext cx="2878920" cy="178920"/>
          </a:xfrm>
          <a:prstGeom prst="rect">
            <a:avLst/>
          </a:prstGeom>
          <a:noFill/>
          <a:ln w="0">
            <a:noFill/>
          </a:ln>
        </p:spPr>
        <p:txBody>
          <a:bodyPr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910"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911"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ru-RU" sz="2800" spc="-1" strike="noStrike">
                <a:solidFill>
                  <a:srgbClr val="000000"/>
                </a:solidFill>
                <a:latin typeface="Arial"/>
              </a:rPr>
              <a:t>Click to edit the outline text format</a:t>
            </a:r>
            <a:endParaRPr b="0" lang="ru-RU"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ru-RU" sz="2000" spc="-1" strike="noStrike">
                <a:solidFill>
                  <a:srgbClr val="000000"/>
                </a:solidFill>
                <a:latin typeface="Arial"/>
              </a:rPr>
              <a:t>Second Outline Level</a:t>
            </a:r>
            <a:endParaRPr b="0" lang="ru-RU"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ru-RU" sz="1800" spc="-1" strike="noStrike">
                <a:solidFill>
                  <a:srgbClr val="000000"/>
                </a:solidFill>
                <a:latin typeface="Arial"/>
              </a:rPr>
              <a:t>Third Outline Level</a:t>
            </a:r>
            <a:endParaRPr b="0" lang="ru-RU"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ru-RU" sz="1800" spc="-1" strike="noStrike">
                <a:solidFill>
                  <a:srgbClr val="000000"/>
                </a:solidFill>
                <a:latin typeface="Arial"/>
              </a:rPr>
              <a:t>Fourth Outline Level</a:t>
            </a:r>
            <a:endParaRPr b="0" lang="ru-RU"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48" name="PlaceHolder 1"/>
          <p:cNvSpPr>
            <a:spLocks noGrp="1"/>
          </p:cNvSpPr>
          <p:nvPr>
            <p:ph type="sldNum" idx="61"/>
          </p:nvPr>
        </p:nvSpPr>
        <p:spPr>
          <a:xfrm>
            <a:off x="11089080" y="6607080"/>
            <a:ext cx="971280" cy="250560"/>
          </a:xfrm>
          <a:prstGeom prst="rect">
            <a:avLst/>
          </a:prstGeom>
          <a:noFill/>
          <a:ln w="0">
            <a:noFill/>
          </a:ln>
        </p:spPr>
        <p:txBody>
          <a:bodyPr numCol="1" spcCol="0" tIns="0" bIns="0" anchor="ctr">
            <a:noAutofit/>
          </a:bodyPr>
          <a:lstStyle>
            <a:lvl1pPr algn="r">
              <a:lnSpc>
                <a:spcPct val="100000"/>
              </a:lnSpc>
              <a:buNone/>
              <a:defRPr b="0" lang="de-DE" sz="1200" spc="-1" strike="noStrike">
                <a:solidFill>
                  <a:srgbClr val="00599d"/>
                </a:solidFill>
                <a:latin typeface="Arial"/>
              </a:defRPr>
            </a:lvl1pPr>
          </a:lstStyle>
          <a:p>
            <a:pPr algn="r">
              <a:lnSpc>
                <a:spcPct val="100000"/>
              </a:lnSpc>
              <a:buNone/>
            </a:pPr>
            <a:fld id="{26D7E190-B2E2-4CF7-9D13-4C8FA6EC915F}" type="slidenum">
              <a:rPr b="0" lang="de-DE" sz="1200" spc="-1" strike="noStrike">
                <a:solidFill>
                  <a:srgbClr val="00599d"/>
                </a:solidFill>
                <a:latin typeface="Arial"/>
              </a:rPr>
              <a:t>&lt;number&gt;</a:t>
            </a:fld>
            <a:endParaRPr b="0" lang="en-US" sz="1200" spc="-1" strike="noStrike">
              <a:latin typeface="Times New Roman"/>
            </a:endParaRPr>
          </a:p>
        </p:txBody>
      </p:sp>
      <p:sp>
        <p:nvSpPr>
          <p:cNvPr id="949"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950"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2400" spc="-1" strike="noStrike">
                <a:solidFill>
                  <a:srgbClr val="00599d"/>
                </a:solidFill>
                <a:latin typeface="Arial"/>
              </a:rPr>
              <a:t>Click to edit the outline text format</a:t>
            </a:r>
            <a:endParaRPr b="0" lang="ru-RU" sz="2400" spc="-1" strike="noStrike">
              <a:solidFill>
                <a:srgbClr val="00599d"/>
              </a:solidFill>
              <a:latin typeface="Arial"/>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Arial"/>
              </a:rPr>
              <a:t>Second Outline Level</a:t>
            </a:r>
            <a:endParaRPr b="0" lang="ru-R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i="1" lang="ru-RU" sz="1600" spc="-1" strike="noStrike">
                <a:solidFill>
                  <a:srgbClr val="990000"/>
                </a:solidFill>
                <a:latin typeface="Arial"/>
              </a:rPr>
              <a:t>Third Outline Level</a:t>
            </a:r>
            <a:endParaRPr b="0" i="1" lang="ru-RU" sz="1600" spc="-1" strike="noStrike">
              <a:solidFill>
                <a:srgbClr val="990000"/>
              </a:solidFill>
              <a:latin typeface="Arial"/>
            </a:endParaRPr>
          </a:p>
          <a:p>
            <a:pPr lvl="3" marL="1728000" indent="-216000">
              <a:spcBef>
                <a:spcPts val="567"/>
              </a:spcBef>
              <a:buClr>
                <a:srgbClr val="000000"/>
              </a:buClr>
              <a:buSzPct val="75000"/>
              <a:buFont typeface="Symbol" charset="2"/>
              <a:buChar char=""/>
            </a:pPr>
            <a:r>
              <a:rPr b="0" lang="ru-RU" sz="1600" spc="-1" strike="noStrike">
                <a:solidFill>
                  <a:srgbClr val="0066cc"/>
                </a:solidFill>
                <a:latin typeface="Arial"/>
              </a:rPr>
              <a:t>Fourth Outline Level</a:t>
            </a:r>
            <a:endParaRPr b="0" lang="ru-RU" sz="1600" spc="-1" strike="noStrike">
              <a:solidFill>
                <a:srgbClr val="0066cc"/>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66cc"/>
                </a:solidFill>
                <a:latin typeface="Arial"/>
              </a:rPr>
              <a:t>Fifth Outline Level</a:t>
            </a:r>
            <a:endParaRPr b="0" lang="ru-RU" sz="2000" spc="-1" strike="noStrike">
              <a:solidFill>
                <a:srgbClr val="0066cc"/>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66cc"/>
                </a:solidFill>
                <a:latin typeface="Arial"/>
              </a:rPr>
              <a:t>Sixth Outline Level</a:t>
            </a:r>
            <a:endParaRPr b="0" lang="ru-RU" sz="2000" spc="-1" strike="noStrike">
              <a:solidFill>
                <a:srgbClr val="0066cc"/>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66cc"/>
                </a:solidFill>
                <a:latin typeface="Arial"/>
              </a:rPr>
              <a:t>Seventh Outline Level</a:t>
            </a:r>
            <a:endParaRPr b="0" lang="ru-RU" sz="2000" spc="-1" strike="noStrike">
              <a:solidFill>
                <a:srgbClr val="0066cc"/>
              </a:solidFill>
              <a:latin typeface="Arial"/>
            </a:endParaRPr>
          </a:p>
        </p:txBody>
      </p:sp>
    </p:spTree>
  </p:cSld>
  <p:clrMap bg1="lt1" bg2="lt2" tx1="dk1" tx2="dk2" accent1="accent1" accent2="accent2" accent3="accent3" accent4="accent4" accent5="accent5" accent6="accent6" hlink="hlink" folHlink="folHlink"/>
  <p:sldLayoutIdLst>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7" name="Date Placeholder 4"/>
          <p:cNvSpPr/>
          <p:nvPr/>
        </p:nvSpPr>
        <p:spPr>
          <a:xfrm>
            <a:off x="10612800" y="6669360"/>
            <a:ext cx="2539800" cy="342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spcBef>
                <a:spcPts val="159"/>
              </a:spcBef>
              <a:buNone/>
            </a:pPr>
            <a:r>
              <a:rPr b="0" lang="en-US" sz="800" spc="-1" strike="noStrike">
                <a:solidFill>
                  <a:srgbClr val="000000"/>
                </a:solidFill>
                <a:latin typeface="Tahoma"/>
              </a:rPr>
              <a:t>W.A. Zajc</a:t>
            </a:r>
            <a:endParaRPr b="0" lang="en-US" sz="800" spc="-1" strike="noStrike">
              <a:latin typeface="Arial"/>
            </a:endParaRPr>
          </a:p>
        </p:txBody>
      </p:sp>
      <p:sp>
        <p:nvSpPr>
          <p:cNvPr id="988" name="PlaceHolder 1"/>
          <p:cNvSpPr>
            <a:spLocks noGrp="1"/>
          </p:cNvSpPr>
          <p:nvPr>
            <p:ph type="title"/>
          </p:nvPr>
        </p:nvSpPr>
        <p:spPr>
          <a:xfrm>
            <a:off x="0" y="-5760"/>
            <a:ext cx="12191760" cy="734040"/>
          </a:xfrm>
          <a:prstGeom prst="rect">
            <a:avLst/>
          </a:prstGeom>
          <a:gradFill rotWithShape="0">
            <a:gsLst>
              <a:gs pos="0">
                <a:srgbClr val="0000ff"/>
              </a:gs>
              <a:gs pos="100000">
                <a:srgbClr val="2d2db9"/>
              </a:gs>
            </a:gsLst>
            <a:lin ang="10800000"/>
          </a:gradFill>
          <a:ln w="9360">
            <a:noFill/>
          </a:ln>
        </p:spPr>
        <p:txBody>
          <a:bodyPr numCol="1" spcCol="0" anchor="ctr">
            <a:noAutofit/>
          </a:bodyPr>
          <a:p>
            <a:pPr algn="ctr">
              <a:lnSpc>
                <a:spcPct val="100000"/>
              </a:lnSpc>
              <a:buNone/>
            </a:pPr>
            <a:r>
              <a:rPr b="0" lang="en-US" sz="3600" spc="-1" strike="noStrike">
                <a:solidFill>
                  <a:srgbClr val="ffffff"/>
                </a:solidFill>
                <a:latin typeface="Arial"/>
              </a:rPr>
              <a:t>Click to edit Master title style</a:t>
            </a:r>
            <a:endParaRPr b="0" lang="ru-RU" sz="3600" spc="-1" strike="noStrike">
              <a:solidFill>
                <a:srgbClr val="000000"/>
              </a:solidFill>
              <a:latin typeface="Arial"/>
            </a:endParaRPr>
          </a:p>
        </p:txBody>
      </p:sp>
      <p:sp>
        <p:nvSpPr>
          <p:cNvPr id="989" name="PlaceHolder 2"/>
          <p:cNvSpPr>
            <a:spLocks noGrp="1"/>
          </p:cNvSpPr>
          <p:nvPr>
            <p:ph type="body"/>
          </p:nvPr>
        </p:nvSpPr>
        <p:spPr>
          <a:xfrm>
            <a:off x="0" y="990720"/>
            <a:ext cx="12191760" cy="5866920"/>
          </a:xfrm>
          <a:prstGeom prst="rect">
            <a:avLst/>
          </a:prstGeom>
          <a:noFill/>
          <a:ln w="9360">
            <a:noFill/>
          </a:ln>
        </p:spPr>
        <p:txBody>
          <a:bodyPr numCol="1" spcCol="0" anchor="t">
            <a:noAutofit/>
          </a:bodyPr>
          <a:p>
            <a:pPr marL="343080" indent="-343080">
              <a:lnSpc>
                <a:spcPct val="100000"/>
              </a:lnSpc>
              <a:spcBef>
                <a:spcPts val="641"/>
              </a:spcBef>
              <a:buClr>
                <a:srgbClr val="0000cc"/>
              </a:buClr>
              <a:buSzPct val="50000"/>
              <a:buFont typeface="Monotype Sorts" charset="2"/>
              <a:buChar char=""/>
            </a:pPr>
            <a:r>
              <a:rPr b="0" lang="en-US" sz="3200" spc="-1" strike="noStrike">
                <a:solidFill>
                  <a:srgbClr val="0000cc"/>
                </a:solidFill>
                <a:latin typeface="Arial"/>
              </a:rPr>
              <a:t>Click to edit Master text styles</a:t>
            </a:r>
            <a:endParaRPr b="0" lang="ru-RU" sz="3200" spc="-1" strike="noStrike">
              <a:solidFill>
                <a:srgbClr val="0000cc"/>
              </a:solidFill>
              <a:latin typeface="Arial"/>
            </a:endParaRPr>
          </a:p>
          <a:p>
            <a:pPr lvl="1" marL="743040" indent="-285840">
              <a:lnSpc>
                <a:spcPct val="100000"/>
              </a:lnSpc>
              <a:spcBef>
                <a:spcPts val="561"/>
              </a:spcBef>
              <a:buClr>
                <a:srgbClr val="ff0000"/>
              </a:buClr>
              <a:buFont typeface="Marlett"/>
              <a:buChar char="4"/>
            </a:pPr>
            <a:r>
              <a:rPr b="0" lang="en-US" sz="2800" spc="-1" strike="noStrike">
                <a:solidFill>
                  <a:srgbClr val="ff0000"/>
                </a:solidFill>
                <a:latin typeface="Arial"/>
              </a:rPr>
              <a:t>Second level</a:t>
            </a:r>
            <a:endParaRPr b="0" lang="ru-RU" sz="2800" spc="-1" strike="noStrike">
              <a:solidFill>
                <a:srgbClr val="333300"/>
              </a:solidFill>
              <a:latin typeface="Arial"/>
            </a:endParaRPr>
          </a:p>
          <a:p>
            <a:pPr lvl="2" marL="1143000" indent="-228600">
              <a:lnSpc>
                <a:spcPct val="100000"/>
              </a:lnSpc>
              <a:spcBef>
                <a:spcPts val="400"/>
              </a:spcBef>
              <a:buClr>
                <a:srgbClr val="333300"/>
              </a:buClr>
              <a:buSzPct val="75000"/>
              <a:buFont typeface="Monotype Sorts" charset="2"/>
              <a:buChar char=""/>
            </a:pPr>
            <a:r>
              <a:rPr b="0" lang="en-US" sz="2000" spc="-1" strike="noStrike">
                <a:solidFill>
                  <a:srgbClr val="333300"/>
                </a:solidFill>
                <a:latin typeface="Arial"/>
              </a:rPr>
              <a:t>Third level</a:t>
            </a:r>
            <a:endParaRPr b="0" lang="ru-RU" sz="2000" spc="-1" strike="noStrike">
              <a:solidFill>
                <a:srgbClr val="cc3300"/>
              </a:solidFill>
              <a:latin typeface="Arial"/>
            </a:endParaRPr>
          </a:p>
          <a:p>
            <a:pPr lvl="3" marL="1600200" indent="-228600">
              <a:lnSpc>
                <a:spcPct val="100000"/>
              </a:lnSpc>
              <a:spcBef>
                <a:spcPts val="320"/>
              </a:spcBef>
              <a:buClr>
                <a:srgbClr val="cc3300"/>
              </a:buClr>
              <a:buFont typeface="CommonBullets"/>
              <a:buChar char="u"/>
            </a:pPr>
            <a:r>
              <a:rPr b="0" lang="en-US" sz="1600" spc="-1" strike="noStrike">
                <a:solidFill>
                  <a:srgbClr val="cc3300"/>
                </a:solidFill>
                <a:latin typeface="Arial"/>
              </a:rPr>
              <a:t>Fourth level</a:t>
            </a:r>
            <a:endParaRPr b="0" lang="ru-RU" sz="1600" spc="-1" strike="noStrike">
              <a:solidFill>
                <a:srgbClr val="ff0066"/>
              </a:solidFill>
              <a:latin typeface="Arial"/>
            </a:endParaRPr>
          </a:p>
          <a:p>
            <a:pPr lvl="4" marL="2057400" indent="-228600">
              <a:lnSpc>
                <a:spcPct val="100000"/>
              </a:lnSpc>
              <a:spcBef>
                <a:spcPts val="221"/>
              </a:spcBef>
              <a:buClr>
                <a:srgbClr val="ff0066"/>
              </a:buClr>
              <a:buFont typeface="Symbol" charset="2"/>
              <a:buChar char=""/>
            </a:pPr>
            <a:r>
              <a:rPr b="0" lang="en-US" sz="1100" spc="-1" strike="noStrike">
                <a:solidFill>
                  <a:srgbClr val="ff0066"/>
                </a:solidFill>
                <a:latin typeface="Arial"/>
              </a:rPr>
              <a:t>Fifth level</a:t>
            </a:r>
            <a:endParaRPr b="0" lang="ru-RU" sz="1100" spc="-1" strike="noStrike">
              <a:solidFill>
                <a:srgbClr val="ff0066"/>
              </a:solidFill>
              <a:latin typeface="Arial"/>
            </a:endParaRPr>
          </a:p>
        </p:txBody>
      </p:sp>
      <p:sp>
        <p:nvSpPr>
          <p:cNvPr id="990" name="PlaceHolder 3"/>
          <p:cNvSpPr>
            <a:spLocks noGrp="1"/>
          </p:cNvSpPr>
          <p:nvPr>
            <p:ph type="dt" idx="62"/>
          </p:nvPr>
        </p:nvSpPr>
        <p:spPr>
          <a:xfrm>
            <a:off x="-912600" y="6686640"/>
            <a:ext cx="2539800" cy="342720"/>
          </a:xfrm>
          <a:prstGeom prst="rect">
            <a:avLst/>
          </a:prstGeom>
          <a:noFill/>
          <a:ln w="0">
            <a:noFill/>
          </a:ln>
        </p:spPr>
        <p:txBody>
          <a:bodyPr lIns="90000" rIns="90000" tIns="45000" bIns="45000" anchor="t">
            <a:noAutofit/>
          </a:bodyPr>
          <a:lstStyle>
            <a:lvl1pPr>
              <a:lnSpc>
                <a:spcPct val="100000"/>
              </a:lnSpc>
              <a:buNone/>
              <a:defRPr b="0" lang="en-US" sz="800" spc="-1" strike="noStrike">
                <a:solidFill>
                  <a:srgbClr val="000000"/>
                </a:solidFill>
                <a:latin typeface="Arial"/>
              </a:defRPr>
            </a:lvl1pPr>
          </a:lstStyle>
          <a:p>
            <a:pPr>
              <a:lnSpc>
                <a:spcPct val="100000"/>
              </a:lnSpc>
              <a:buNone/>
            </a:pPr>
            <a:r>
              <a:rPr b="0" lang="en-US" sz="800" spc="-1" strike="noStrike">
                <a:solidFill>
                  <a:srgbClr val="000000"/>
                </a:solidFill>
                <a:latin typeface="Arial"/>
              </a:rPr>
              <a:t>&lt;date/time&gt;</a:t>
            </a:r>
            <a:endParaRPr b="0" lang="en-US" sz="800" spc="-1" strike="noStrike">
              <a:latin typeface="Times New Roman"/>
            </a:endParaRPr>
          </a:p>
        </p:txBody>
      </p:sp>
      <p:sp>
        <p:nvSpPr>
          <p:cNvPr id="991" name="PlaceHolder 4"/>
          <p:cNvSpPr>
            <a:spLocks noGrp="1"/>
          </p:cNvSpPr>
          <p:nvPr>
            <p:ph type="ftr" idx="63"/>
          </p:nvPr>
        </p:nvSpPr>
        <p:spPr>
          <a:xfrm>
            <a:off x="0" y="0"/>
            <a:ext cx="0" cy="0"/>
          </a:xfrm>
          <a:prstGeom prst="rect">
            <a:avLst/>
          </a:prstGeom>
          <a:noFill/>
          <a:ln w="0">
            <a:noFill/>
          </a:ln>
        </p:spPr>
        <p:txBody>
          <a:bodyPr lIns="90000" rIns="90000" tIns="90000" bIns="9000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992" name="PlaceHolder 5"/>
          <p:cNvSpPr>
            <a:spLocks noGrp="1"/>
          </p:cNvSpPr>
          <p:nvPr>
            <p:ph type="sldNum" idx="64"/>
          </p:nvPr>
        </p:nvSpPr>
        <p:spPr>
          <a:xfrm>
            <a:off x="9700560" y="-16560"/>
            <a:ext cx="2539800" cy="456840"/>
          </a:xfrm>
          <a:prstGeom prst="rect">
            <a:avLst/>
          </a:prstGeom>
          <a:noFill/>
          <a:ln w="9360">
            <a:noFill/>
          </a:ln>
        </p:spPr>
        <p:txBody>
          <a:bodyPr numCol="1" spcCol="0" anchor="t">
            <a:noAutofit/>
          </a:bodyPr>
          <a:lstStyle>
            <a:lvl1pPr algn="r">
              <a:lnSpc>
                <a:spcPct val="100000"/>
              </a:lnSpc>
              <a:buNone/>
              <a:defRPr b="0" lang="en-US" sz="1400" spc="-1" strike="noStrike">
                <a:solidFill>
                  <a:srgbClr val="ffffff"/>
                </a:solidFill>
                <a:latin typeface="Times New Roman"/>
              </a:defRPr>
            </a:lvl1pPr>
          </a:lstStyle>
          <a:p>
            <a:pPr algn="r">
              <a:lnSpc>
                <a:spcPct val="100000"/>
              </a:lnSpc>
              <a:buNone/>
            </a:pPr>
            <a:fld id="{9BA31EEB-6DC6-4A4E-A7E6-2FC537701B6E}" type="slidenum">
              <a:rPr b="0" lang="en-US" sz="1400" spc="-1" strike="noStrike">
                <a:solidFill>
                  <a:srgbClr val="ffffff"/>
                </a:solidFill>
                <a:latin typeface="Times New Roman"/>
              </a:rPr>
              <a:t>&lt;number&gt;</a:t>
            </a:fld>
            <a:r>
              <a:rPr b="0" lang="en-US" sz="1400" spc="-1" strike="noStrike">
                <a:solidFill>
                  <a:srgbClr val="ffffff"/>
                </a:solidFill>
                <a:latin typeface="Times New Roman"/>
              </a:rPr>
              <a:t> </a:t>
            </a:r>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0" name="PlaceHolder 1"/>
          <p:cNvSpPr>
            <a:spLocks noGrp="1"/>
          </p:cNvSpPr>
          <p:nvPr>
            <p:ph type="title"/>
          </p:nvPr>
        </p:nvSpPr>
        <p:spPr>
          <a:xfrm>
            <a:off x="358560" y="365040"/>
            <a:ext cx="11486520" cy="1325160"/>
          </a:xfrm>
          <a:prstGeom prst="rect">
            <a:avLst/>
          </a:prstGeom>
          <a:noFill/>
          <a:ln w="0">
            <a:noFill/>
          </a:ln>
        </p:spPr>
        <p:txBody>
          <a:bodyPr anchor="ctr">
            <a:noAutofit/>
          </a:bodyPr>
          <a:p>
            <a:pPr>
              <a:lnSpc>
                <a:spcPct val="90000"/>
              </a:lnSpc>
              <a:buNone/>
            </a:pPr>
            <a:r>
              <a:rPr b="0" lang="ru-RU" sz="4400" spc="-1" strike="noStrike">
                <a:solidFill>
                  <a:srgbClr val="2f5597"/>
                </a:solidFill>
                <a:latin typeface="LM Sans 10"/>
              </a:rPr>
              <a:t>Образец заголовка</a:t>
            </a:r>
            <a:endParaRPr b="0" lang="ru-RU" sz="4400" spc="-1" strike="noStrike">
              <a:solidFill>
                <a:srgbClr val="000000"/>
              </a:solidFill>
              <a:latin typeface="LM Sans 10"/>
            </a:endParaRPr>
          </a:p>
        </p:txBody>
      </p:sp>
      <p:sp>
        <p:nvSpPr>
          <p:cNvPr id="81" name="PlaceHolder 2"/>
          <p:cNvSpPr>
            <a:spLocks noGrp="1"/>
          </p:cNvSpPr>
          <p:nvPr>
            <p:ph type="dt" idx="5"/>
          </p:nvPr>
        </p:nvSpPr>
        <p:spPr>
          <a:xfrm>
            <a:off x="358560" y="6356520"/>
            <a:ext cx="2742840" cy="364680"/>
          </a:xfrm>
          <a:prstGeom prst="rect">
            <a:avLst/>
          </a:prstGeom>
          <a:noFill/>
          <a:ln w="0">
            <a:noFill/>
          </a:ln>
        </p:spPr>
        <p:txBody>
          <a:bodyPr anchor="ctr">
            <a:noAutofit/>
          </a:bodyPr>
          <a:lstStyle>
            <a:lvl1pPr>
              <a:lnSpc>
                <a:spcPct val="100000"/>
              </a:lnSpc>
              <a:buNone/>
              <a:defRPr b="0" lang="uk-UA" sz="1800" spc="-1" strike="noStrike">
                <a:solidFill>
                  <a:srgbClr val="8b8b8b"/>
                </a:solidFill>
                <a:latin typeface="LM Sans 10"/>
              </a:defRPr>
            </a:lvl1pPr>
          </a:lstStyle>
          <a:p>
            <a:pPr>
              <a:lnSpc>
                <a:spcPct val="100000"/>
              </a:lnSpc>
              <a:buNone/>
            </a:pPr>
            <a:r>
              <a:rPr b="0" lang="uk-UA" sz="1800" spc="-1" strike="noStrike">
                <a:solidFill>
                  <a:srgbClr val="8b8b8b"/>
                </a:solidFill>
                <a:latin typeface="LM Sans 10"/>
              </a:rPr>
              <a:t>&lt;date/time&gt;</a:t>
            </a:r>
            <a:endParaRPr b="0" lang="en-US" sz="1800" spc="-1" strike="noStrike">
              <a:latin typeface="Times New Roman"/>
            </a:endParaRPr>
          </a:p>
        </p:txBody>
      </p:sp>
      <p:sp>
        <p:nvSpPr>
          <p:cNvPr id="82" name="PlaceHolder 3"/>
          <p:cNvSpPr>
            <a:spLocks noGrp="1"/>
          </p:cNvSpPr>
          <p:nvPr>
            <p:ph type="ftr" idx="6"/>
          </p:nvPr>
        </p:nvSpPr>
        <p:spPr>
          <a:xfrm>
            <a:off x="3370680" y="6356520"/>
            <a:ext cx="5414400" cy="364680"/>
          </a:xfrm>
          <a:prstGeom prst="rect">
            <a:avLst/>
          </a:prstGeom>
          <a:noFill/>
          <a:ln w="0">
            <a:noFill/>
          </a:ln>
        </p:spPr>
        <p:txBody>
          <a:bodyPr anchor="ctr">
            <a:noAutofit/>
          </a:bodyPr>
          <a:lstStyle>
            <a:lvl1pPr algn="ctr">
              <a:lnSpc>
                <a:spcPct val="100000"/>
              </a:lnSpc>
              <a:buNone/>
              <a:defRPr b="0" lang="en-US" sz="1800" spc="-1" strike="noStrike">
                <a:solidFill>
                  <a:srgbClr val="8b8b8b"/>
                </a:solidFill>
                <a:latin typeface="LM Sans 10"/>
              </a:defRPr>
            </a:lvl1pPr>
          </a:lstStyle>
          <a:p>
            <a:pPr algn="ctr">
              <a:lnSpc>
                <a:spcPct val="100000"/>
              </a:lnSpc>
              <a:buNone/>
            </a:pPr>
            <a:r>
              <a:rPr b="0" lang="en-US" sz="1800" spc="-1" strike="noStrike">
                <a:solidFill>
                  <a:srgbClr val="8b8b8b"/>
                </a:solidFill>
                <a:latin typeface="LM Sans 10"/>
              </a:rPr>
              <a:t>&lt;footer&gt;</a:t>
            </a:r>
            <a:endParaRPr b="0" lang="en-US" sz="1800" spc="-1" strike="noStrike">
              <a:latin typeface="Times New Roman"/>
            </a:endParaRPr>
          </a:p>
        </p:txBody>
      </p:sp>
      <p:sp>
        <p:nvSpPr>
          <p:cNvPr id="83" name="TextBox 5"/>
          <p:cNvSpPr/>
          <p:nvPr/>
        </p:nvSpPr>
        <p:spPr>
          <a:xfrm>
            <a:off x="10398960" y="6374880"/>
            <a:ext cx="1410120" cy="4233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fld id="{609A7E0E-867F-4155-B18D-D7FB2E0C8685}" type="slidenum">
              <a:rPr b="0" lang="uk-UA" sz="1800" spc="-1" strike="noStrike">
                <a:solidFill>
                  <a:srgbClr val="808080"/>
                </a:solidFill>
                <a:latin typeface="LM Sans 10"/>
              </a:rPr>
              <a:t>&lt;number&gt;</a:t>
            </a:fld>
            <a:r>
              <a:rPr b="0" lang="en-US" sz="1800" spc="-1" strike="noStrike">
                <a:solidFill>
                  <a:srgbClr val="808080"/>
                </a:solidFill>
                <a:latin typeface="LM Sans 10"/>
              </a:rPr>
              <a:t>/16</a:t>
            </a:r>
            <a:endParaRPr b="0" lang="en-US" sz="1800" spc="-1" strike="noStrike">
              <a:latin typeface="Arial"/>
            </a:endParaRPr>
          </a:p>
        </p:txBody>
      </p:sp>
      <p:sp>
        <p:nvSpPr>
          <p:cNvPr id="84" name="PlaceHolder 4"/>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ru-RU" sz="2800" spc="-1" strike="noStrike">
                <a:solidFill>
                  <a:srgbClr val="000000"/>
                </a:solidFill>
                <a:latin typeface="LM Sans 10"/>
              </a:rPr>
              <a:t>Click to edit the outline text format</a:t>
            </a:r>
            <a:endParaRPr b="0" lang="ru-RU" sz="2800" spc="-1" strike="noStrike">
              <a:solidFill>
                <a:srgbClr val="000000"/>
              </a:solidFill>
              <a:latin typeface="LM Sans 10"/>
            </a:endParaRPr>
          </a:p>
          <a:p>
            <a:pPr lvl="1" marL="864000" indent="-324000">
              <a:lnSpc>
                <a:spcPct val="90000"/>
              </a:lnSpc>
              <a:spcBef>
                <a:spcPts val="1134"/>
              </a:spcBef>
              <a:buClr>
                <a:srgbClr val="000000"/>
              </a:buClr>
              <a:buSzPct val="75000"/>
              <a:buFont typeface="Symbol" charset="2"/>
              <a:buChar char=""/>
            </a:pPr>
            <a:r>
              <a:rPr b="0" lang="ru-RU" sz="2000" spc="-1" strike="noStrike">
                <a:solidFill>
                  <a:srgbClr val="000000"/>
                </a:solidFill>
                <a:latin typeface="LM Sans 10"/>
              </a:rPr>
              <a:t>Second Outline Level</a:t>
            </a:r>
            <a:endParaRPr b="0" lang="ru-RU" sz="2000" spc="-1" strike="noStrike">
              <a:solidFill>
                <a:srgbClr val="000000"/>
              </a:solidFill>
              <a:latin typeface="LM Sans 10"/>
            </a:endParaRPr>
          </a:p>
          <a:p>
            <a:pPr lvl="2" marL="1296000" indent="-288000">
              <a:lnSpc>
                <a:spcPct val="90000"/>
              </a:lnSpc>
              <a:spcBef>
                <a:spcPts val="850"/>
              </a:spcBef>
              <a:buClr>
                <a:srgbClr val="000000"/>
              </a:buClr>
              <a:buSzPct val="45000"/>
              <a:buFont typeface="Wingdings" charset="2"/>
              <a:buChar char=""/>
            </a:pPr>
            <a:r>
              <a:rPr b="0" lang="ru-RU" sz="1800" spc="-1" strike="noStrike">
                <a:solidFill>
                  <a:srgbClr val="000000"/>
                </a:solidFill>
                <a:latin typeface="LM Sans 10"/>
              </a:rPr>
              <a:t>Third Outline Level</a:t>
            </a:r>
            <a:endParaRPr b="0" lang="ru-RU" sz="1800" spc="-1" strike="noStrike">
              <a:solidFill>
                <a:srgbClr val="000000"/>
              </a:solidFill>
              <a:latin typeface="LM Sans 10"/>
            </a:endParaRPr>
          </a:p>
          <a:p>
            <a:pPr lvl="3" marL="1728000" indent="-216000">
              <a:lnSpc>
                <a:spcPct val="90000"/>
              </a:lnSpc>
              <a:spcBef>
                <a:spcPts val="567"/>
              </a:spcBef>
              <a:buClr>
                <a:srgbClr val="000000"/>
              </a:buClr>
              <a:buSzPct val="75000"/>
              <a:buFont typeface="Symbol" charset="2"/>
              <a:buChar char=""/>
            </a:pPr>
            <a:r>
              <a:rPr b="0" lang="ru-RU" sz="1800" spc="-1" strike="noStrike">
                <a:solidFill>
                  <a:srgbClr val="000000"/>
                </a:solidFill>
                <a:latin typeface="LM Sans 10"/>
              </a:rPr>
              <a:t>Fourth Outline Level</a:t>
            </a:r>
            <a:endParaRPr b="0" lang="ru-RU" sz="1800" spc="-1" strike="noStrike">
              <a:solidFill>
                <a:srgbClr val="000000"/>
              </a:solidFill>
              <a:latin typeface="LM Sans 10"/>
            </a:endParaRPr>
          </a:p>
          <a:p>
            <a:pPr lvl="4" marL="2160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LM Sans 10"/>
              </a:rPr>
              <a:t>Fifth Outline Level</a:t>
            </a:r>
            <a:endParaRPr b="0" lang="ru-RU" sz="2000" spc="-1" strike="noStrike">
              <a:solidFill>
                <a:srgbClr val="000000"/>
              </a:solidFill>
              <a:latin typeface="LM Sans 10"/>
            </a:endParaRPr>
          </a:p>
          <a:p>
            <a:pPr lvl="5" marL="2592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LM Sans 10"/>
              </a:rPr>
              <a:t>Sixth Outline Level</a:t>
            </a:r>
            <a:endParaRPr b="0" lang="ru-RU" sz="2000" spc="-1" strike="noStrike">
              <a:solidFill>
                <a:srgbClr val="000000"/>
              </a:solidFill>
              <a:latin typeface="LM Sans 10"/>
            </a:endParaRPr>
          </a:p>
          <a:p>
            <a:pPr lvl="6" marL="3024000" indent="-216000">
              <a:lnSpc>
                <a:spcPct val="90000"/>
              </a:lnSpc>
              <a:spcBef>
                <a:spcPts val="283"/>
              </a:spcBef>
              <a:buClr>
                <a:srgbClr val="000000"/>
              </a:buClr>
              <a:buSzPct val="45000"/>
              <a:buFont typeface="Wingdings" charset="2"/>
              <a:buChar char=""/>
            </a:pPr>
            <a:r>
              <a:rPr b="0" lang="ru-RU" sz="2000" spc="-1" strike="noStrike">
                <a:solidFill>
                  <a:srgbClr val="000000"/>
                </a:solidFill>
                <a:latin typeface="LM Sans 10"/>
              </a:rPr>
              <a:t>Seventh Outline Level</a:t>
            </a:r>
            <a:endParaRPr b="0" lang="ru-RU" sz="2000" spc="-1" strike="noStrike">
              <a:solidFill>
                <a:srgbClr val="000000"/>
              </a:solidFill>
              <a:latin typeface="LM Sans 10"/>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afafa"/>
            </a:gs>
          </a:gsLst>
          <a:lin ang="5400000"/>
        </a:gradFill>
      </p:bgPr>
    </p:bg>
    <p:spTree>
      <p:nvGrpSpPr>
        <p:cNvPr id="1" name=""/>
        <p:cNvGrpSpPr/>
        <p:nvPr/>
      </p:nvGrpSpPr>
      <p:grpSpPr>
        <a:xfrm>
          <a:off x="0" y="0"/>
          <a:ext cx="0" cy="0"/>
          <a:chOff x="0" y="0"/>
          <a:chExt cx="0" cy="0"/>
        </a:xfrm>
      </p:grpSpPr>
      <p:sp>
        <p:nvSpPr>
          <p:cNvPr id="121" name="PlaceHolder 1"/>
          <p:cNvSpPr>
            <a:spLocks noGrp="1"/>
          </p:cNvSpPr>
          <p:nvPr>
            <p:ph type="ftr" idx="7"/>
          </p:nvPr>
        </p:nvSpPr>
        <p:spPr>
          <a:xfrm>
            <a:off x="144000" y="6597720"/>
            <a:ext cx="11423160" cy="207720"/>
          </a:xfrm>
          <a:prstGeom prst="rect">
            <a:avLst/>
          </a:prstGeom>
          <a:noFill/>
          <a:ln w="0">
            <a:noFill/>
          </a:ln>
        </p:spPr>
        <p:txBody>
          <a:bodyPr numCol="1" spcCol="0" anchor="t">
            <a:noAutofit/>
          </a:bodyPr>
          <a:lstStyle>
            <a:lvl1pPr>
              <a:lnSpc>
                <a:spcPct val="100000"/>
              </a:lnSpc>
              <a:buNone/>
              <a:defRPr b="0" lang="en-US" sz="1400" spc="-1" strike="noStrike">
                <a:solidFill>
                  <a:srgbClr val="000000"/>
                </a:solidFill>
                <a:latin typeface="Arial"/>
              </a:defRPr>
            </a:lvl1pPr>
          </a:lstStyle>
          <a:p>
            <a:pPr>
              <a:lnSpc>
                <a:spcPct val="100000"/>
              </a:lnSpc>
              <a:buNone/>
            </a:pPr>
            <a:r>
              <a:rPr b="0" lang="en-US" sz="1400" spc="-1" strike="noStrike">
                <a:solidFill>
                  <a:srgbClr val="000000"/>
                </a:solidFill>
                <a:latin typeface="Arial"/>
              </a:rPr>
              <a:t>&lt;footer&gt;</a:t>
            </a:r>
            <a:endParaRPr b="0" lang="en-US" sz="1400" spc="-1" strike="noStrike">
              <a:latin typeface="Times New Roman"/>
            </a:endParaRPr>
          </a:p>
        </p:txBody>
      </p:sp>
      <p:sp>
        <p:nvSpPr>
          <p:cNvPr id="122" name="PlaceHolder 2"/>
          <p:cNvSpPr>
            <a:spLocks noGrp="1"/>
          </p:cNvSpPr>
          <p:nvPr>
            <p:ph type="sldNum" idx="8"/>
          </p:nvPr>
        </p:nvSpPr>
        <p:spPr>
          <a:xfrm>
            <a:off x="11554920" y="6524640"/>
            <a:ext cx="590040" cy="2077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1D0FC498-5758-4D37-8C17-B48EFF1387E4}" type="slidenum">
              <a:rPr b="0" lang="en-US" sz="1400" spc="-1" strike="noStrike">
                <a:solidFill>
                  <a:srgbClr val="000000"/>
                </a:solidFill>
                <a:latin typeface="Arial"/>
              </a:rPr>
              <a:t>&lt;number&gt;</a:t>
            </a:fld>
            <a:endParaRPr b="0" lang="en-US" sz="1400" spc="-1" strike="noStrike">
              <a:latin typeface="Times New Roman"/>
            </a:endParaRPr>
          </a:p>
        </p:txBody>
      </p:sp>
      <p:sp>
        <p:nvSpPr>
          <p:cNvPr id="123" name="PlaceHolder 3"/>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124" name="PlaceHolder 4"/>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Arial"/>
              </a:rPr>
              <a:t>Click to edit the outline text format</a:t>
            </a:r>
            <a:endParaRPr b="0" lang="ru-R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Arial"/>
              </a:rPr>
              <a:t>Second Outline Level</a:t>
            </a:r>
            <a:endParaRPr b="0" lang="ru-RU"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Arial"/>
              </a:rPr>
              <a:t>Third Outline Level</a:t>
            </a:r>
            <a:endParaRPr b="0" lang="ru-RU"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Arial"/>
              </a:rPr>
              <a:t>Fourth Outline Level</a:t>
            </a:r>
            <a:endParaRPr b="0" lang="ru-R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1"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162" name="PlaceHolder 1"/>
          <p:cNvSpPr>
            <a:spLocks noGrp="1"/>
          </p:cNvSpPr>
          <p:nvPr>
            <p:ph type="dt" idx="9"/>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163" name="PlaceHolder 2"/>
          <p:cNvSpPr>
            <a:spLocks noGrp="1"/>
          </p:cNvSpPr>
          <p:nvPr>
            <p:ph type="ftr" idx="10"/>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64" name="PlaceHolder 3"/>
          <p:cNvSpPr>
            <a:spLocks noGrp="1"/>
          </p:cNvSpPr>
          <p:nvPr>
            <p:ph type="sldNum" idx="11"/>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AF20DF4E-FA0C-4F1A-B192-1D2C1E3F533D}" type="slidenum">
              <a:rPr b="0" lang="en-US" sz="1400" spc="-1" strike="noStrike">
                <a:solidFill>
                  <a:srgbClr val="000000"/>
                </a:solidFill>
                <a:latin typeface="Arial"/>
              </a:rPr>
              <a:t>&lt;number&gt;</a:t>
            </a:fld>
            <a:endParaRPr b="0" lang="en-US" sz="1400" spc="-1" strike="noStrike">
              <a:latin typeface="Times New Roman"/>
            </a:endParaRPr>
          </a:p>
        </p:txBody>
      </p:sp>
      <p:sp>
        <p:nvSpPr>
          <p:cNvPr id="16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Arial"/>
              </a:rPr>
              <a:t>Click to edit the title text format</a:t>
            </a:r>
            <a:endParaRPr b="0" lang="ru-RU" sz="1800" spc="-1" strike="noStrike">
              <a:solidFill>
                <a:srgbClr val="000000"/>
              </a:solidFill>
              <a:latin typeface="Arial"/>
            </a:endParaRPr>
          </a:p>
        </p:txBody>
      </p:sp>
      <p:sp>
        <p:nvSpPr>
          <p:cNvPr id="16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3200" spc="-1" strike="noStrike">
                <a:solidFill>
                  <a:srgbClr val="000000"/>
                </a:solidFill>
                <a:latin typeface="Arial"/>
              </a:rPr>
              <a:t>Click to edit the outline text format</a:t>
            </a:r>
            <a:endParaRPr b="0" lang="ru-R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ru-RU" sz="2400" spc="-1" strike="noStrike">
                <a:solidFill>
                  <a:srgbClr val="000000"/>
                </a:solidFill>
                <a:latin typeface="Arial"/>
              </a:rPr>
              <a:t>Second Outline Level</a:t>
            </a:r>
            <a:endParaRPr b="0" lang="ru-RU"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0000"/>
                </a:solidFill>
                <a:latin typeface="Arial"/>
              </a:rPr>
              <a:t>Third Outline Level</a:t>
            </a:r>
            <a:endParaRPr b="0" lang="ru-RU"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0000"/>
                </a:solidFill>
                <a:latin typeface="Arial"/>
              </a:rPr>
              <a:t>Fourth Outline Level</a:t>
            </a:r>
            <a:endParaRPr b="0" lang="ru-R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Arial"/>
              </a:rPr>
              <a:t>Fifth Outline Level</a:t>
            </a:r>
            <a:endParaRPr b="0" lang="ru-R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Arial"/>
              </a:rPr>
              <a:t>Sixth Outline Level</a:t>
            </a:r>
            <a:endParaRPr b="0" lang="ru-R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Arial"/>
              </a:rPr>
              <a:t>Seventh Outline Level</a:t>
            </a:r>
            <a:endParaRPr b="0" lang="ru-R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fffff"/>
            </a:gs>
            <a:gs pos="100000">
              <a:srgbClr val="fafafa"/>
            </a:gs>
          </a:gsLst>
          <a:lin ang="5400000"/>
        </a:gradFill>
      </p:bgPr>
    </p:bg>
    <p:spTree>
      <p:nvGrpSpPr>
        <p:cNvPr id="1" name=""/>
        <p:cNvGrpSpPr/>
        <p:nvPr/>
      </p:nvGrpSpPr>
      <p:grpSpPr>
        <a:xfrm>
          <a:off x="0" y="0"/>
          <a:ext cx="0" cy="0"/>
          <a:chOff x="0" y="0"/>
          <a:chExt cx="0" cy="0"/>
        </a:xfrm>
      </p:grpSpPr>
      <p:sp>
        <p:nvSpPr>
          <p:cNvPr id="203" name="PlaceHolder 1"/>
          <p:cNvSpPr>
            <a:spLocks noGrp="1"/>
          </p:cNvSpPr>
          <p:nvPr>
            <p:ph type="title"/>
          </p:nvPr>
        </p:nvSpPr>
        <p:spPr>
          <a:xfrm>
            <a:off x="838080" y="365040"/>
            <a:ext cx="10515240" cy="1325160"/>
          </a:xfrm>
          <a:prstGeom prst="rect">
            <a:avLst/>
          </a:prstGeom>
          <a:noFill/>
          <a:ln w="0">
            <a:noFill/>
          </a:ln>
        </p:spPr>
        <p:txBody>
          <a:bodyPr lIns="90000" rIns="90000" tIns="45000" bIns="45000" anchor="t">
            <a:noAutofit/>
          </a:bodyPr>
          <a:p>
            <a:pPr algn="ctr">
              <a:lnSpc>
                <a:spcPct val="100000"/>
              </a:lnSpc>
              <a:buNone/>
            </a:pPr>
            <a:r>
              <a:rPr b="0" lang="ru-RU" sz="4400" spc="-1" strike="noStrike">
                <a:solidFill>
                  <a:srgbClr val="000000"/>
                </a:solidFill>
                <a:latin typeface="Arial"/>
              </a:rPr>
              <a:t>Образец заголовка</a:t>
            </a:r>
            <a:endParaRPr b="0" lang="ru-RU" sz="4400" spc="-1" strike="noStrike">
              <a:solidFill>
                <a:srgbClr val="000000"/>
              </a:solidFill>
              <a:latin typeface="Arial"/>
            </a:endParaRPr>
          </a:p>
        </p:txBody>
      </p:sp>
      <p:sp>
        <p:nvSpPr>
          <p:cNvPr id="204" name="PlaceHolder 2"/>
          <p:cNvSpPr>
            <a:spLocks noGrp="1"/>
          </p:cNvSpPr>
          <p:nvPr>
            <p:ph type="body"/>
          </p:nvPr>
        </p:nvSpPr>
        <p:spPr>
          <a:xfrm>
            <a:off x="838080" y="1825560"/>
            <a:ext cx="10515240" cy="4350960"/>
          </a:xfrm>
          <a:prstGeom prst="rect">
            <a:avLst/>
          </a:prstGeom>
          <a:noFill/>
          <a:ln w="0">
            <a:noFill/>
          </a:ln>
        </p:spPr>
        <p:txBody>
          <a:bodyPr lIns="90000" rIns="90000" tIns="45000" bIns="45000" anchor="t">
            <a:noAutofit/>
          </a:bodyPr>
          <a:p>
            <a:pPr marL="343080" indent="-343080">
              <a:lnSpc>
                <a:spcPct val="100000"/>
              </a:lnSpc>
              <a:spcBef>
                <a:spcPts val="641"/>
              </a:spcBef>
              <a:buClr>
                <a:srgbClr val="000000"/>
              </a:buClr>
              <a:buFont typeface="Symbol" charset="2"/>
              <a:buChar char=""/>
            </a:pPr>
            <a:r>
              <a:rPr b="0" lang="ru-RU" sz="3200" spc="-1" strike="noStrike">
                <a:solidFill>
                  <a:srgbClr val="000000"/>
                </a:solidFill>
                <a:latin typeface="Arial"/>
              </a:rPr>
              <a:t>Образец текста</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ru-RU" sz="2800" spc="-1" strike="noStrike">
                <a:solidFill>
                  <a:srgbClr val="000000"/>
                </a:solidFill>
                <a:latin typeface="Arial"/>
              </a:rPr>
              <a:t>Второй уровень</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ru-RU" sz="2400" spc="-1" strike="noStrike">
                <a:solidFill>
                  <a:srgbClr val="000000"/>
                </a:solidFill>
                <a:latin typeface="Arial"/>
              </a:rPr>
              <a:t>Третий уровень</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ru-RU" sz="2000" spc="-1" strike="noStrike">
                <a:solidFill>
                  <a:srgbClr val="000000"/>
                </a:solidFill>
                <a:latin typeface="Arial"/>
              </a:rPr>
              <a:t>Четвертый уровень</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ru-RU" sz="2000" spc="-1" strike="noStrike">
                <a:solidFill>
                  <a:srgbClr val="000000"/>
                </a:solidFill>
                <a:latin typeface="Arial"/>
              </a:rPr>
              <a:t>Пятый уровень</a:t>
            </a:r>
            <a:endParaRPr b="0" lang="ru-RU" sz="2000" spc="-1" strike="noStrike">
              <a:solidFill>
                <a:srgbClr val="000000"/>
              </a:solidFill>
              <a:latin typeface="Arial"/>
            </a:endParaRPr>
          </a:p>
        </p:txBody>
      </p:sp>
      <p:sp>
        <p:nvSpPr>
          <p:cNvPr id="205" name="PlaceHolder 3"/>
          <p:cNvSpPr>
            <a:spLocks noGrp="1"/>
          </p:cNvSpPr>
          <p:nvPr>
            <p:ph type="ftr" idx="12"/>
          </p:nvPr>
        </p:nvSpPr>
        <p:spPr>
          <a:xfrm>
            <a:off x="144000" y="6597720"/>
            <a:ext cx="11423160" cy="207720"/>
          </a:xfrm>
          <a:prstGeom prst="rect">
            <a:avLst/>
          </a:prstGeom>
          <a:noFill/>
          <a:ln w="0">
            <a:noFill/>
          </a:ln>
        </p:spPr>
        <p:txBody>
          <a:bodyPr numCol="1" spcCol="0" anchor="t">
            <a:noAutofit/>
          </a:bodyPr>
          <a:lstStyle>
            <a:lvl1pPr>
              <a:lnSpc>
                <a:spcPct val="100000"/>
              </a:lnSpc>
              <a:buNone/>
              <a:defRPr b="0" lang="en-US" sz="1400" spc="-1" strike="noStrike">
                <a:solidFill>
                  <a:srgbClr val="000000"/>
                </a:solidFill>
                <a:latin typeface="Arial"/>
              </a:defRPr>
            </a:lvl1pPr>
          </a:lstStyle>
          <a:p>
            <a:pPr>
              <a:lnSpc>
                <a:spcPct val="100000"/>
              </a:lnSpc>
              <a:buNone/>
            </a:pPr>
            <a:r>
              <a:rPr b="0" lang="en-US" sz="1400" spc="-1" strike="noStrike">
                <a:solidFill>
                  <a:srgbClr val="000000"/>
                </a:solidFill>
                <a:latin typeface="Arial"/>
              </a:rPr>
              <a:t>&lt;footer&gt;</a:t>
            </a:r>
            <a:endParaRPr b="0" lang="en-US" sz="1400" spc="-1" strike="noStrike">
              <a:latin typeface="Times New Roman"/>
            </a:endParaRPr>
          </a:p>
        </p:txBody>
      </p:sp>
      <p:sp>
        <p:nvSpPr>
          <p:cNvPr id="206" name="PlaceHolder 4"/>
          <p:cNvSpPr>
            <a:spLocks noGrp="1"/>
          </p:cNvSpPr>
          <p:nvPr>
            <p:ph type="sldNum" idx="13"/>
          </p:nvPr>
        </p:nvSpPr>
        <p:spPr>
          <a:xfrm>
            <a:off x="11554920" y="6524640"/>
            <a:ext cx="590040" cy="2077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71DA241F-78FD-4A9D-9446-5E6795DBFC0F}"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3" name="Line 11"/>
          <p:cNvSpPr/>
          <p:nvPr/>
        </p:nvSpPr>
        <p:spPr>
          <a:xfrm>
            <a:off x="914400" y="609480"/>
            <a:ext cx="10362960" cy="360"/>
          </a:xfrm>
          <a:prstGeom prst="line">
            <a:avLst/>
          </a:prstGeom>
          <a:ln w="38100">
            <a:solidFill>
              <a:srgbClr val="ff9900"/>
            </a:solidFill>
            <a:round/>
          </a:ln>
        </p:spPr>
        <p:style>
          <a:lnRef idx="0"/>
          <a:fillRef idx="0"/>
          <a:effectRef idx="0"/>
          <a:fontRef idx="minor"/>
        </p:style>
      </p:sp>
      <p:sp>
        <p:nvSpPr>
          <p:cNvPr id="244" name="Line 14"/>
          <p:cNvSpPr/>
          <p:nvPr/>
        </p:nvSpPr>
        <p:spPr>
          <a:xfrm>
            <a:off x="914400" y="6324480"/>
            <a:ext cx="10362960" cy="360"/>
          </a:xfrm>
          <a:prstGeom prst="line">
            <a:avLst/>
          </a:prstGeom>
          <a:ln w="38100">
            <a:solidFill>
              <a:srgbClr val="ff6600"/>
            </a:solidFill>
            <a:round/>
          </a:ln>
        </p:spPr>
        <p:style>
          <a:lnRef idx="0"/>
          <a:fillRef idx="0"/>
          <a:effectRef idx="0"/>
          <a:fontRef idx="minor"/>
        </p:style>
      </p:sp>
      <p:sp>
        <p:nvSpPr>
          <p:cNvPr id="245" name="PlaceHolder 1"/>
          <p:cNvSpPr>
            <a:spLocks noGrp="1"/>
          </p:cNvSpPr>
          <p:nvPr>
            <p:ph type="dt" idx="14"/>
          </p:nvPr>
        </p:nvSpPr>
        <p:spPr>
          <a:xfrm>
            <a:off x="914400" y="6400800"/>
            <a:ext cx="2539800" cy="45684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46" name="PlaceHolder 2"/>
          <p:cNvSpPr>
            <a:spLocks noGrp="1"/>
          </p:cNvSpPr>
          <p:nvPr>
            <p:ph type="ftr" idx="15"/>
          </p:nvPr>
        </p:nvSpPr>
        <p:spPr>
          <a:xfrm>
            <a:off x="3657600" y="6400800"/>
            <a:ext cx="4673160" cy="456840"/>
          </a:xfrm>
          <a:prstGeom prst="rect">
            <a:avLst/>
          </a:prstGeom>
          <a:noFill/>
          <a:ln w="9360">
            <a:noFill/>
          </a:ln>
        </p:spPr>
        <p:txBody>
          <a:bodyPr numCol="1" spcCol="0" anchor="t">
            <a:noAutofit/>
          </a:bodyPr>
          <a:lstStyle>
            <a:lvl1pPr algn="ctr">
              <a:lnSpc>
                <a:spcPct val="100000"/>
              </a:lnSpc>
              <a:buNone/>
              <a:defRPr b="0" lang="de-DE" sz="1200" spc="-1" strike="noStrike">
                <a:solidFill>
                  <a:srgbClr val="ff6600"/>
                </a:solidFill>
                <a:latin typeface="Arial"/>
                <a:ea typeface="ＭＳ Ｐゴシック"/>
              </a:defRPr>
            </a:lvl1pPr>
          </a:lstStyle>
          <a:p>
            <a:pPr algn="ctr">
              <a:lnSpc>
                <a:spcPct val="100000"/>
              </a:lnSpc>
              <a:buNone/>
            </a:pPr>
            <a:r>
              <a:rPr b="0" lang="de-DE" sz="1200" spc="-1" strike="noStrike">
                <a:solidFill>
                  <a:srgbClr val="ff6600"/>
                </a:solidFill>
                <a:latin typeface="Arial"/>
                <a:ea typeface="ＭＳ Ｐゴシック"/>
              </a:rPr>
              <a:t>&lt;footer&gt;</a:t>
            </a:r>
            <a:endParaRPr b="0" lang="en-US" sz="1200" spc="-1" strike="noStrike">
              <a:latin typeface="Times New Roman"/>
            </a:endParaRPr>
          </a:p>
        </p:txBody>
      </p:sp>
      <p:sp>
        <p:nvSpPr>
          <p:cNvPr id="247" name="PlaceHolder 3"/>
          <p:cNvSpPr>
            <a:spLocks noGrp="1"/>
          </p:cNvSpPr>
          <p:nvPr>
            <p:ph type="sldNum" idx="16"/>
          </p:nvPr>
        </p:nvSpPr>
        <p:spPr>
          <a:xfrm>
            <a:off x="8737560" y="6400800"/>
            <a:ext cx="2539800" cy="45684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Calibri"/>
              </a:defRPr>
            </a:lvl1pPr>
          </a:lstStyle>
          <a:p>
            <a:pPr algn="r">
              <a:lnSpc>
                <a:spcPct val="100000"/>
              </a:lnSpc>
              <a:buNone/>
            </a:pPr>
            <a:fld id="{E0C55A61-F94D-47A5-BD67-91FC9BC43776}" type="slidenum">
              <a:rPr b="0" lang="en-US" sz="1400" spc="-1" strike="noStrike">
                <a:solidFill>
                  <a:srgbClr val="000000"/>
                </a:solidFill>
                <a:latin typeface="Calibri"/>
              </a:rPr>
              <a:t>&lt;number&gt;</a:t>
            </a:fld>
            <a:endParaRPr b="0" lang="en-US" sz="1400" spc="-1" strike="noStrike">
              <a:latin typeface="Times New Roman"/>
            </a:endParaRPr>
          </a:p>
        </p:txBody>
      </p:sp>
      <p:sp>
        <p:nvSpPr>
          <p:cNvPr id="248"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ru-RU" sz="1800" spc="-1" strike="noStrike">
                <a:solidFill>
                  <a:srgbClr val="000000"/>
                </a:solidFill>
                <a:latin typeface="Calibri"/>
              </a:rPr>
              <a:t>Click to edit the title text format</a:t>
            </a:r>
            <a:endParaRPr b="0" lang="ru-RU" sz="1800" spc="-1" strike="noStrike">
              <a:solidFill>
                <a:srgbClr val="000000"/>
              </a:solidFill>
              <a:latin typeface="Calibri"/>
            </a:endParaRPr>
          </a:p>
        </p:txBody>
      </p:sp>
      <p:sp>
        <p:nvSpPr>
          <p:cNvPr id="249"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1800" spc="-1" strike="noStrike">
                <a:solidFill>
                  <a:srgbClr val="000000"/>
                </a:solidFill>
                <a:latin typeface="Calibri"/>
              </a:rPr>
              <a:t>Click to edit the outline text format</a:t>
            </a:r>
            <a:endParaRPr b="0" lang="ru-RU" sz="1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ru-RU" sz="1800" spc="-1" strike="noStrike">
                <a:solidFill>
                  <a:srgbClr val="000000"/>
                </a:solidFill>
                <a:latin typeface="Calibri"/>
              </a:rPr>
              <a:t>Second Outline Level</a:t>
            </a:r>
            <a:endParaRPr b="0" lang="ru-RU" sz="18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ru-RU" sz="1800" spc="-1" strike="noStrike">
                <a:solidFill>
                  <a:srgbClr val="000000"/>
                </a:solidFill>
                <a:latin typeface="Calibri"/>
              </a:rPr>
              <a:t>Third Outline Level</a:t>
            </a:r>
            <a:endParaRPr b="0" lang="ru-RU"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ru-RU" sz="1800" spc="-1" strike="noStrike">
                <a:solidFill>
                  <a:srgbClr val="000000"/>
                </a:solidFill>
                <a:latin typeface="Calibri"/>
              </a:rPr>
              <a:t>Fourth Outline Level</a:t>
            </a:r>
            <a:endParaRPr b="0" lang="ru-RU"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Calibri"/>
              </a:rPr>
              <a:t>Fifth Outline Level</a:t>
            </a:r>
            <a:endParaRPr b="0" lang="ru-RU"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Calibri"/>
              </a:rPr>
              <a:t>Sixth Outline Level</a:t>
            </a:r>
            <a:endParaRPr b="0" lang="ru-RU"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Calibri"/>
              </a:rPr>
              <a:t>Seventh Outline Level</a:t>
            </a:r>
            <a:endParaRPr b="0" lang="ru-RU"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6"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287"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288"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289" name="PlaceHolder 3"/>
          <p:cNvSpPr>
            <a:spLocks noGrp="1"/>
          </p:cNvSpPr>
          <p:nvPr>
            <p:ph type="dt" idx="17"/>
          </p:nvPr>
        </p:nvSpPr>
        <p:spPr>
          <a:xfrm>
            <a:off x="609480" y="6245280"/>
            <a:ext cx="2844360" cy="475920"/>
          </a:xfrm>
          <a:prstGeom prst="rect">
            <a:avLst/>
          </a:prstGeom>
          <a:noFill/>
          <a:ln w="936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90" name="PlaceHolder 4"/>
          <p:cNvSpPr>
            <a:spLocks noGrp="1"/>
          </p:cNvSpPr>
          <p:nvPr>
            <p:ph type="ftr" idx="18"/>
          </p:nvPr>
        </p:nvSpPr>
        <p:spPr>
          <a:xfrm>
            <a:off x="4165560" y="6245280"/>
            <a:ext cx="3860280" cy="475920"/>
          </a:xfrm>
          <a:prstGeom prst="rect">
            <a:avLst/>
          </a:prstGeom>
          <a:noFill/>
          <a:ln w="936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291" name="PlaceHolder 5"/>
          <p:cNvSpPr>
            <a:spLocks noGrp="1"/>
          </p:cNvSpPr>
          <p:nvPr>
            <p:ph type="sldNum" idx="19"/>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1DDC4CDC-9D2C-4AB1-8EB0-3854D0FDA254}" type="slidenum">
              <a:rPr b="0"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8" name="Rectangle 7"/>
          <p:cNvSpPr/>
          <p:nvPr/>
        </p:nvSpPr>
        <p:spPr>
          <a:xfrm>
            <a:off x="7416720" y="6523200"/>
            <a:ext cx="4774680" cy="374040"/>
          </a:xfrm>
          <a:prstGeom prst="rect">
            <a:avLst/>
          </a:prstGeom>
          <a:noFill/>
          <a:ln w="0">
            <a:noFill/>
          </a:ln>
        </p:spPr>
        <p:style>
          <a:lnRef idx="0"/>
          <a:fillRef idx="0"/>
          <a:effectRef idx="0"/>
          <a:fontRef idx="minor"/>
        </p:style>
        <p:txBody>
          <a:bodyPr lIns="100080" rIns="100080" tIns="50040" bIns="50040" anchor="t">
            <a:spAutoFit/>
          </a:bodyPr>
          <a:p>
            <a:pPr>
              <a:lnSpc>
                <a:spcPct val="100000"/>
              </a:lnSpc>
              <a:buNone/>
            </a:pPr>
            <a:r>
              <a:rPr b="1" i="1" lang="en-US" sz="1800" spc="-1" strike="noStrike">
                <a:solidFill>
                  <a:srgbClr val="ffffff"/>
                </a:solidFill>
                <a:latin typeface="Book Antiqua"/>
              </a:rPr>
              <a:t>R. Lacey, SUNY  Stony Brook</a:t>
            </a:r>
            <a:endParaRPr b="0" lang="en-US" sz="1800" spc="-1" strike="noStrike">
              <a:latin typeface="Arial"/>
            </a:endParaRPr>
          </a:p>
        </p:txBody>
      </p:sp>
      <p:sp>
        <p:nvSpPr>
          <p:cNvPr id="329" name="PlaceHolder 1"/>
          <p:cNvSpPr>
            <a:spLocks noGrp="1"/>
          </p:cNvSpPr>
          <p:nvPr>
            <p:ph type="title"/>
          </p:nvPr>
        </p:nvSpPr>
        <p:spPr>
          <a:xfrm>
            <a:off x="609480" y="274680"/>
            <a:ext cx="10972440" cy="1142640"/>
          </a:xfrm>
          <a:prstGeom prst="rect">
            <a:avLst/>
          </a:prstGeom>
          <a:noFill/>
          <a:ln w="0">
            <a:noFill/>
          </a:ln>
        </p:spPr>
        <p:txBody>
          <a:bodyPr numCol="1" spcCol="0" anchor="ctr">
            <a:noAutofit/>
          </a:bodyPr>
          <a:p>
            <a:pPr algn="ctr">
              <a:lnSpc>
                <a:spcPct val="100000"/>
              </a:lnSpc>
              <a:buNone/>
            </a:pPr>
            <a:r>
              <a:rPr b="0" lang="en-US" sz="4400" spc="-1" strike="noStrike">
                <a:solidFill>
                  <a:srgbClr val="000000"/>
                </a:solidFill>
                <a:latin typeface="Arial"/>
              </a:rPr>
              <a:t>Click to edit Master title style</a:t>
            </a:r>
            <a:endParaRPr b="0" lang="ru-RU" sz="4400" spc="-1" strike="noStrike">
              <a:solidFill>
                <a:srgbClr val="000000"/>
              </a:solidFill>
              <a:latin typeface="Arial"/>
            </a:endParaRPr>
          </a:p>
        </p:txBody>
      </p:sp>
      <p:sp>
        <p:nvSpPr>
          <p:cNvPr id="330" name="PlaceHolder 2"/>
          <p:cNvSpPr>
            <a:spLocks noGrp="1"/>
          </p:cNvSpPr>
          <p:nvPr>
            <p:ph type="body"/>
          </p:nvPr>
        </p:nvSpPr>
        <p:spPr>
          <a:xfrm>
            <a:off x="609480" y="1600200"/>
            <a:ext cx="10972440" cy="4525560"/>
          </a:xfrm>
          <a:prstGeom prst="rect">
            <a:avLst/>
          </a:prstGeom>
          <a:noFill/>
          <a:ln w="0">
            <a:noFill/>
          </a:ln>
        </p:spPr>
        <p:txBody>
          <a:bodyPr numCol="1" spcCol="0" anchor="t">
            <a:noAutofit/>
          </a:bodyPr>
          <a:p>
            <a:pPr marL="343080" indent="-343080">
              <a:lnSpc>
                <a:spcPct val="100000"/>
              </a:lnSpc>
              <a:spcBef>
                <a:spcPts val="641"/>
              </a:spcBef>
              <a:buClr>
                <a:srgbClr val="000000"/>
              </a:buClr>
              <a:buFont typeface="Symbol" charset="2"/>
              <a:buChar char=""/>
            </a:pPr>
            <a:r>
              <a:rPr b="0" lang="en-US" sz="3200" spc="-1" strike="noStrike">
                <a:solidFill>
                  <a:srgbClr val="000000"/>
                </a:solidFill>
                <a:latin typeface="Arial"/>
              </a:rPr>
              <a:t>Click to edit Master text styles</a:t>
            </a:r>
            <a:endParaRPr b="0" lang="ru-RU" sz="3200" spc="-1" strike="noStrike">
              <a:solidFill>
                <a:srgbClr val="000000"/>
              </a:solidFill>
              <a:latin typeface="Arial"/>
            </a:endParaRPr>
          </a:p>
          <a:p>
            <a:pPr lvl="1" marL="743040" indent="-285840">
              <a:lnSpc>
                <a:spcPct val="100000"/>
              </a:lnSpc>
              <a:spcBef>
                <a:spcPts val="561"/>
              </a:spcBef>
              <a:buClr>
                <a:srgbClr val="000000"/>
              </a:buClr>
              <a:buFont typeface="Symbol" charset="2"/>
              <a:buChar char=""/>
            </a:pPr>
            <a:r>
              <a:rPr b="0" lang="en-US" sz="2800" spc="-1" strike="noStrike">
                <a:solidFill>
                  <a:srgbClr val="000000"/>
                </a:solidFill>
                <a:latin typeface="Arial"/>
              </a:rPr>
              <a:t>Second level</a:t>
            </a:r>
            <a:endParaRPr b="0" lang="ru-RU" sz="2800" spc="-1" strike="noStrike">
              <a:solidFill>
                <a:srgbClr val="000000"/>
              </a:solidFill>
              <a:latin typeface="Arial"/>
            </a:endParaRPr>
          </a:p>
          <a:p>
            <a:pPr lvl="2" marL="1143000" indent="-228600">
              <a:lnSpc>
                <a:spcPct val="100000"/>
              </a:lnSpc>
              <a:spcBef>
                <a:spcPts val="479"/>
              </a:spcBef>
              <a:buClr>
                <a:srgbClr val="000000"/>
              </a:buClr>
              <a:buFont typeface="Symbol" charset="2"/>
              <a:buChar char=""/>
            </a:pPr>
            <a:r>
              <a:rPr b="0" lang="en-US" sz="2400" spc="-1" strike="noStrike">
                <a:solidFill>
                  <a:srgbClr val="000000"/>
                </a:solidFill>
                <a:latin typeface="Arial"/>
              </a:rPr>
              <a:t>Third level</a:t>
            </a:r>
            <a:endParaRPr b="0" lang="ru-RU" sz="2400" spc="-1" strike="noStrike">
              <a:solidFill>
                <a:srgbClr val="000000"/>
              </a:solidFill>
              <a:latin typeface="Arial"/>
            </a:endParaRPr>
          </a:p>
          <a:p>
            <a:pPr lvl="3" marL="1600200" indent="-228600">
              <a:lnSpc>
                <a:spcPct val="100000"/>
              </a:lnSpc>
              <a:spcBef>
                <a:spcPts val="400"/>
              </a:spcBef>
              <a:buClr>
                <a:srgbClr val="000000"/>
              </a:buClr>
              <a:buFont typeface="Symbol" charset="2"/>
              <a:buChar char=""/>
            </a:pPr>
            <a:r>
              <a:rPr b="0" lang="en-US" sz="2000" spc="-1" strike="noStrike">
                <a:solidFill>
                  <a:srgbClr val="000000"/>
                </a:solidFill>
                <a:latin typeface="Arial"/>
              </a:rPr>
              <a:t>Fourth level</a:t>
            </a:r>
            <a:endParaRPr b="0" lang="ru-RU" sz="2000" spc="-1" strike="noStrike">
              <a:solidFill>
                <a:srgbClr val="000000"/>
              </a:solidFill>
              <a:latin typeface="Arial"/>
            </a:endParaRPr>
          </a:p>
          <a:p>
            <a:pPr lvl="4" marL="2057400" indent="-228600">
              <a:lnSpc>
                <a:spcPct val="100000"/>
              </a:lnSpc>
              <a:spcBef>
                <a:spcPts val="400"/>
              </a:spcBef>
              <a:buClr>
                <a:srgbClr val="000000"/>
              </a:buClr>
              <a:buFont typeface="StarSymbol"/>
              <a:buChar char="»"/>
            </a:pPr>
            <a:r>
              <a:rPr b="0" lang="en-US" sz="2000" spc="-1" strike="noStrike">
                <a:solidFill>
                  <a:srgbClr val="000000"/>
                </a:solidFill>
                <a:latin typeface="Arial"/>
              </a:rPr>
              <a:t>Fifth level</a:t>
            </a:r>
            <a:endParaRPr b="0" lang="ru-RU" sz="2000" spc="-1" strike="noStrike">
              <a:solidFill>
                <a:srgbClr val="000000"/>
              </a:solidFill>
              <a:latin typeface="Arial"/>
            </a:endParaRPr>
          </a:p>
        </p:txBody>
      </p:sp>
      <p:sp>
        <p:nvSpPr>
          <p:cNvPr id="331" name="PlaceHolder 3"/>
          <p:cNvSpPr>
            <a:spLocks noGrp="1"/>
          </p:cNvSpPr>
          <p:nvPr>
            <p:ph type="dt" idx="20"/>
          </p:nvPr>
        </p:nvSpPr>
        <p:spPr>
          <a:xfrm>
            <a:off x="609480" y="6245280"/>
            <a:ext cx="2844360" cy="475920"/>
          </a:xfrm>
          <a:prstGeom prst="rect">
            <a:avLst/>
          </a:prstGeom>
          <a:noFill/>
          <a:ln w="0">
            <a:noFill/>
          </a:ln>
        </p:spPr>
        <p:txBody>
          <a:bodyPr numCol="1" spcCol="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32" name="PlaceHolder 4"/>
          <p:cNvSpPr>
            <a:spLocks noGrp="1"/>
          </p:cNvSpPr>
          <p:nvPr>
            <p:ph type="ftr" idx="21"/>
          </p:nvPr>
        </p:nvSpPr>
        <p:spPr>
          <a:xfrm>
            <a:off x="4165560" y="6245280"/>
            <a:ext cx="3860280" cy="475920"/>
          </a:xfrm>
          <a:prstGeom prst="rect">
            <a:avLst/>
          </a:prstGeom>
          <a:noFill/>
          <a:ln w="0">
            <a:noFill/>
          </a:ln>
        </p:spPr>
        <p:txBody>
          <a:bodyPr numCol="1" spcCol="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33" name="PlaceHolder 5"/>
          <p:cNvSpPr>
            <a:spLocks noGrp="1"/>
          </p:cNvSpPr>
          <p:nvPr>
            <p:ph type="sldNum" idx="22"/>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1" lang="en-US" sz="1400" spc="-1" strike="noStrike">
                <a:solidFill>
                  <a:srgbClr val="000000"/>
                </a:solidFill>
                <a:latin typeface="Arial"/>
              </a:defRPr>
            </a:lvl1pPr>
          </a:lstStyle>
          <a:p>
            <a:pPr algn="r">
              <a:lnSpc>
                <a:spcPct val="100000"/>
              </a:lnSpc>
              <a:buNone/>
            </a:pPr>
            <a:fld id="{75AF77D4-BE74-460F-982E-494AEB1C8A51}" type="slidenum">
              <a:rPr b="1" lang="en-US" sz="1400" spc="-1" strike="noStrike">
                <a:solidFill>
                  <a:srgbClr val="000000"/>
                </a:solidFill>
                <a:latin typeface="Arial"/>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gif"/><Relationship Id="rId3" Type="http://schemas.openxmlformats.org/officeDocument/2006/relationships/image" Target="../media/image3.jpe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oleObject" Target="../embeddings/oleObject1.bin"/><Relationship Id="rId6" Type="http://schemas.openxmlformats.org/officeDocument/2006/relationships/image" Target="../media/image28.png"/><Relationship Id="rId7" Type="http://schemas.openxmlformats.org/officeDocument/2006/relationships/slideLayout" Target="../slideLayouts/slideLayout85.xml"/><Relationship Id="rId8"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97.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oleObject" Target="../embeddings/oleObject1.bin"/><Relationship Id="rId3" Type="http://schemas.openxmlformats.org/officeDocument/2006/relationships/image" Target="../media/image32.wmf"/><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slideLayout" Target="../slideLayouts/slideLayout109.xml"/><Relationship Id="rId1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49.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wmf"/><Relationship Id="rId3" Type="http://schemas.openxmlformats.org/officeDocument/2006/relationships/slideLayout" Target="../slideLayouts/slideLayout49.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12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9.wmf"/><Relationship Id="rId2" Type="http://schemas.openxmlformats.org/officeDocument/2006/relationships/image" Target="../media/image50.png"/><Relationship Id="rId3" Type="http://schemas.openxmlformats.org/officeDocument/2006/relationships/hyperlink" Target="https://www.nature.com/" TargetMode="External"/><Relationship Id="rId4" Type="http://schemas.openxmlformats.org/officeDocument/2006/relationships/slideLayout" Target="../slideLayouts/slideLayout73.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1.wmf"/><Relationship Id="rId2" Type="http://schemas.openxmlformats.org/officeDocument/2006/relationships/image" Target="../media/image52.wmf"/><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33.xml"/><Relationship Id="rId7"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09.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109.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png"/><Relationship Id="rId8" Type="http://schemas.openxmlformats.org/officeDocument/2006/relationships/slideLayout" Target="../slideLayouts/slideLayout145.xml"/><Relationship Id="rId9"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slideLayout" Target="../slideLayouts/slideLayout121.xml"/><Relationship Id="rId5"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slideLayout" Target="../slideLayouts/slideLayout121.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slideLayout" Target="../slideLayouts/slideLayout157.xml"/><Relationship Id="rId6"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wmf"/><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slideLayout" Target="../slideLayouts/slideLayout169.xml"/><Relationship Id="rId6"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slideLayout" Target="../slideLayouts/slideLayout181.xml"/>
</Relationships>
</file>

<file path=ppt/slides/_rels/slide29.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12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image" Target="../media/image7.png"/><Relationship Id="rId4" Type="http://schemas.openxmlformats.org/officeDocument/2006/relationships/slideLayout" Target="../slideLayouts/slideLayout13.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oleObject" Target="../embeddings/oleObject1.bin"/><Relationship Id="rId10" Type="http://schemas.openxmlformats.org/officeDocument/2006/relationships/image" Target="../media/image95.wmf"/><Relationship Id="rId11" Type="http://schemas.openxmlformats.org/officeDocument/2006/relationships/image" Target="../media/image96.png"/><Relationship Id="rId12" Type="http://schemas.openxmlformats.org/officeDocument/2006/relationships/slideLayout" Target="../slideLayouts/slideLayout193.xml"/><Relationship Id="rId1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97.wmf"/><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slideLayout" Target="../slideLayouts/slideLayout109.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2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slideLayout" Target="../slideLayouts/slideLayout12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slideLayout" Target="../slideLayouts/slideLayout12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jpeg"/><Relationship Id="rId3" Type="http://schemas.openxmlformats.org/officeDocument/2006/relationships/image" Target="../media/image106.png"/><Relationship Id="rId4" Type="http://schemas.openxmlformats.org/officeDocument/2006/relationships/slideLayout" Target="../slideLayouts/slideLayout121.xml"/><Relationship Id="rId5"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slideLayout" Target="../slideLayouts/slideLayout121.xml"/><Relationship Id="rId5"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 Id="rId3" Type="http://schemas.openxmlformats.org/officeDocument/2006/relationships/slideLayout" Target="../slideLayouts/slideLayout205.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217.xml"/>
</Relationships>
</file>

<file path=ppt/slides/_rels/slide3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12.wmf"/><Relationship Id="rId3" Type="http://schemas.openxmlformats.org/officeDocument/2006/relationships/oleObject" Target="../embeddings/oleObject2.bin"/><Relationship Id="rId4" Type="http://schemas.openxmlformats.org/officeDocument/2006/relationships/image" Target="../media/image113.wmf"/><Relationship Id="rId5" Type="http://schemas.openxmlformats.org/officeDocument/2006/relationships/oleObject" Target="../embeddings/oleObject3.bin"/><Relationship Id="rId6" Type="http://schemas.openxmlformats.org/officeDocument/2006/relationships/image" Target="../media/image114.wmf"/><Relationship Id="rId7" Type="http://schemas.openxmlformats.org/officeDocument/2006/relationships/oleObject" Target="../embeddings/oleObject4.bin"/><Relationship Id="rId8" Type="http://schemas.openxmlformats.org/officeDocument/2006/relationships/image" Target="../media/image115.wmf"/><Relationship Id="rId9" Type="http://schemas.openxmlformats.org/officeDocument/2006/relationships/image" Target="../media/image116.jpeg"/><Relationship Id="rId10" Type="http://schemas.openxmlformats.org/officeDocument/2006/relationships/image" Target="../media/image117.jpeg"/><Relationship Id="rId11" Type="http://schemas.openxmlformats.org/officeDocument/2006/relationships/slideLayout" Target="../slideLayouts/slideLayout233.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slideLayout" Target="../slideLayouts/slideLayout13.xml"/><Relationship Id="rId7"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18.png"/><Relationship Id="rId2" Type="http://schemas.openxmlformats.org/officeDocument/2006/relationships/image" Target="../media/image119.jpeg"/><Relationship Id="rId3" Type="http://schemas.openxmlformats.org/officeDocument/2006/relationships/image" Target="../media/image120.jpeg"/><Relationship Id="rId4" Type="http://schemas.openxmlformats.org/officeDocument/2006/relationships/oleObject" Target="../embeddings/oleObject1.bin"/><Relationship Id="rId5" Type="http://schemas.openxmlformats.org/officeDocument/2006/relationships/image" Target="../media/image121.wmf"/><Relationship Id="rId6" Type="http://schemas.openxmlformats.org/officeDocument/2006/relationships/slideLayout" Target="../slideLayouts/slideLayout245.xml"/><Relationship Id="rId7"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oleObject" Target="../embeddings/oleObject1.bin"/><Relationship Id="rId3" Type="http://schemas.openxmlformats.org/officeDocument/2006/relationships/image" Target="../media/image123.wmf"/><Relationship Id="rId4" Type="http://schemas.openxmlformats.org/officeDocument/2006/relationships/oleObject" Target="../embeddings/oleObject2.bin"/><Relationship Id="rId5" Type="http://schemas.openxmlformats.org/officeDocument/2006/relationships/image" Target="../media/image124.wmf"/><Relationship Id="rId6" Type="http://schemas.openxmlformats.org/officeDocument/2006/relationships/slideLayout" Target="../slideLayouts/slideLayout253.xml"/>
</Relationships>
</file>

<file path=ppt/slides/_rels/slide42.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slideLayout" Target="../slideLayouts/slideLayout265.xml"/><Relationship Id="rId9"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slideLayout" Target="../slideLayouts/slideLayout277.xml"/>
</Relationships>
</file>

<file path=ppt/slides/_rels/slide44.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slideLayout" Target="../slideLayouts/slideLayout277.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hyperlink" Target="http://www.bnl.gov/bnlweb/pubaf/pr/PR_display.asp?prID=05-38" TargetMode="External"/><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slideLayout" Target="../slideLayouts/slideLayout289.xml"/>
</Relationships>
</file>

<file path=ppt/slides/_rels/slide48.xml.rels><?xml version="1.0" encoding="UTF-8"?>
<Relationships xmlns="http://schemas.openxmlformats.org/package/2006/relationships"><Relationship Id="rId1" Type="http://schemas.openxmlformats.org/officeDocument/2006/relationships/hyperlink" Target="https://home.cern/news/press-release/cern/new-state-matter-created-cern" TargetMode="External"/><Relationship Id="rId2" Type="http://schemas.openxmlformats.org/officeDocument/2006/relationships/image" Target="../media/image143.png"/><Relationship Id="rId3" Type="http://schemas.openxmlformats.org/officeDocument/2006/relationships/hyperlink" Target="https://arxiv.org/abs/2412.19393" TargetMode="External"/><Relationship Id="rId4" Type="http://schemas.openxmlformats.org/officeDocument/2006/relationships/image" Target="../media/image144.png"/><Relationship Id="rId5" Type="http://schemas.openxmlformats.org/officeDocument/2006/relationships/slideLayout" Target="../slideLayouts/slideLayout289.xml"/>
</Relationships>
</file>

<file path=ppt/slides/_rels/slide5.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29.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7.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49.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oleObject" Target="../embeddings/oleObject1.bin"/><Relationship Id="rId3" Type="http://schemas.openxmlformats.org/officeDocument/2006/relationships/image" Target="../media/image19.png"/><Relationship Id="rId4" Type="http://schemas.openxmlformats.org/officeDocument/2006/relationships/oleObject" Target="../embeddings/oleObject2.bin"/><Relationship Id="rId5" Type="http://schemas.openxmlformats.org/officeDocument/2006/relationships/image" Target="../media/image20.png"/><Relationship Id="rId6" Type="http://schemas.openxmlformats.org/officeDocument/2006/relationships/slideLayout" Target="../slideLayouts/slideLayout61.xml"/><Relationship Id="rId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7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5" name="Rectangle 1"/>
          <p:cNvSpPr/>
          <p:nvPr/>
        </p:nvSpPr>
        <p:spPr>
          <a:xfrm>
            <a:off x="5686560" y="3246480"/>
            <a:ext cx="244080" cy="3675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buNone/>
              <a:tabLst>
                <a:tab algn="l" pos="0"/>
              </a:tabLst>
            </a:pPr>
            <a:r>
              <a:rPr b="0" lang="en-US" sz="1800" spc="-1" strike="noStrike">
                <a:solidFill>
                  <a:srgbClr val="000000"/>
                </a:solidFill>
                <a:latin typeface="Arial"/>
              </a:rPr>
              <a:t> </a:t>
            </a:r>
            <a:endParaRPr b="0" lang="en-US" sz="1800" spc="-1" strike="noStrike">
              <a:latin typeface="Arial"/>
            </a:endParaRPr>
          </a:p>
        </p:txBody>
      </p:sp>
      <p:sp>
        <p:nvSpPr>
          <p:cNvPr id="1036" name="Rectangle 2"/>
          <p:cNvSpPr/>
          <p:nvPr/>
        </p:nvSpPr>
        <p:spPr>
          <a:xfrm>
            <a:off x="2268360" y="204840"/>
            <a:ext cx="7345080" cy="576000"/>
          </a:xfrm>
          <a:prstGeom prst="rect">
            <a:avLst/>
          </a:prstGeom>
          <a:solidFill>
            <a:srgbClr val="ffffff"/>
          </a:solidFill>
          <a:ln w="0">
            <a:noFill/>
          </a:ln>
        </p:spPr>
        <p:style>
          <a:lnRef idx="0"/>
          <a:fillRef idx="0"/>
          <a:effectRef idx="0"/>
          <a:fontRef idx="minor"/>
        </p:style>
      </p:sp>
      <p:sp>
        <p:nvSpPr>
          <p:cNvPr id="1037" name="Rectangle 3"/>
          <p:cNvSpPr/>
          <p:nvPr/>
        </p:nvSpPr>
        <p:spPr>
          <a:xfrm>
            <a:off x="4583160" y="2852640"/>
            <a:ext cx="360000" cy="360000"/>
          </a:xfrm>
          <a:prstGeom prst="rect">
            <a:avLst/>
          </a:prstGeom>
          <a:solidFill>
            <a:srgbClr val="ffffff"/>
          </a:solidFill>
          <a:ln cap="sq" w="9360">
            <a:solidFill>
              <a:srgbClr val="ffffff"/>
            </a:solidFill>
            <a:miter/>
          </a:ln>
        </p:spPr>
        <p:style>
          <a:lnRef idx="0"/>
          <a:fillRef idx="0"/>
          <a:effectRef idx="0"/>
          <a:fontRef idx="minor"/>
        </p:style>
      </p:sp>
      <p:sp>
        <p:nvSpPr>
          <p:cNvPr id="1038" name="Rectangle 8"/>
          <p:cNvSpPr/>
          <p:nvPr/>
        </p:nvSpPr>
        <p:spPr>
          <a:xfrm>
            <a:off x="2063880" y="549360"/>
            <a:ext cx="7561080" cy="45900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buNone/>
              <a:tabLst>
                <a:tab algn="l" pos="0"/>
              </a:tabLst>
            </a:pPr>
            <a:r>
              <a:rPr b="0" lang="en-US" sz="2400" spc="-1" strike="noStrike">
                <a:solidFill>
                  <a:srgbClr val="000000"/>
                </a:solidFill>
                <a:latin typeface="Arial"/>
              </a:rPr>
              <a:t> </a:t>
            </a:r>
            <a:endParaRPr b="0" lang="en-US" sz="2400" spc="-1" strike="noStrike">
              <a:latin typeface="Arial"/>
            </a:endParaRPr>
          </a:p>
        </p:txBody>
      </p:sp>
      <p:sp>
        <p:nvSpPr>
          <p:cNvPr id="1039" name="Rectangle 13"/>
          <p:cNvSpPr/>
          <p:nvPr/>
        </p:nvSpPr>
        <p:spPr>
          <a:xfrm>
            <a:off x="744840" y="55800"/>
            <a:ext cx="10701720" cy="1186920"/>
          </a:xfrm>
          <a:prstGeom prst="rect">
            <a:avLst/>
          </a:prstGeom>
          <a:solidFill>
            <a:srgbClr val="ffffff"/>
          </a:solidFill>
          <a:ln cap="sq" w="9360">
            <a:solidFill>
              <a:srgbClr val="ffffff"/>
            </a:solidFill>
            <a:miter/>
          </a:ln>
        </p:spPr>
        <p:style>
          <a:lnRef idx="0"/>
          <a:fillRef idx="0"/>
          <a:effectRef idx="0"/>
          <a:fontRef idx="minor"/>
        </p:style>
        <p:txBody>
          <a:bodyPr wrap="none" lIns="90000" rIns="90000" tIns="45000" bIns="45000" anchor="ctr">
            <a:noAutofit/>
          </a:bodyPr>
          <a:p>
            <a:pPr algn="ctr">
              <a:lnSpc>
                <a:spcPct val="100000"/>
              </a:lnSpc>
              <a:buNone/>
              <a:tabLst>
                <a:tab algn="l" pos="0"/>
              </a:tabLst>
            </a:pPr>
            <a:r>
              <a:rPr b="1" lang="en-US" sz="4400" spc="-1" strike="noStrike">
                <a:solidFill>
                  <a:srgbClr val="ff0066"/>
                </a:solidFill>
                <a:latin typeface="Arial"/>
              </a:rPr>
              <a:t>25 years of Heavy-Ion Physics at the RHIC</a:t>
            </a:r>
            <a:endParaRPr b="0" lang="en-US" sz="4400" spc="-1" strike="noStrike">
              <a:latin typeface="Arial"/>
            </a:endParaRPr>
          </a:p>
        </p:txBody>
      </p:sp>
      <p:sp>
        <p:nvSpPr>
          <p:cNvPr id="1040" name="Прямоугольник 1"/>
          <p:cNvSpPr/>
          <p:nvPr/>
        </p:nvSpPr>
        <p:spPr>
          <a:xfrm>
            <a:off x="1479240" y="4706280"/>
            <a:ext cx="814536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2000" spc="-1" strike="noStrike">
                <a:solidFill>
                  <a:srgbClr val="000000"/>
                </a:solidFill>
                <a:latin typeface="Arial"/>
              </a:rPr>
              <a:t>                                </a:t>
            </a:r>
            <a:r>
              <a:rPr b="1" lang="en-US" sz="2000" spc="-1" strike="noStrike">
                <a:solidFill>
                  <a:srgbClr val="000000"/>
                </a:solidFill>
                <a:latin typeface="Arial"/>
              </a:rPr>
              <a:t>Arkadiy Taranenko</a:t>
            </a:r>
            <a:r>
              <a:rPr b="0" lang="ru-RU" sz="2000" spc="-1" strike="noStrike">
                <a:solidFill>
                  <a:srgbClr val="000000"/>
                </a:solidFill>
                <a:latin typeface="Arial"/>
              </a:rPr>
              <a:t> ( </a:t>
            </a:r>
            <a:r>
              <a:rPr b="0" lang="en-US" sz="2000" spc="-1" strike="noStrike">
                <a:solidFill>
                  <a:srgbClr val="000000"/>
                </a:solidFill>
                <a:latin typeface="Arial"/>
              </a:rPr>
              <a:t>ataranenko@jinr.ru)</a:t>
            </a:r>
            <a:endParaRPr b="0" lang="en-US" sz="2000" spc="-1" strike="noStrike">
              <a:latin typeface="Arial"/>
            </a:endParaRPr>
          </a:p>
          <a:p>
            <a:pPr>
              <a:lnSpc>
                <a:spcPct val="100000"/>
              </a:lnSpc>
              <a:buNone/>
              <a:tabLst>
                <a:tab algn="l" pos="0"/>
              </a:tabLst>
            </a:pPr>
            <a:r>
              <a:rPr b="0" lang="en-US" sz="2000" spc="-1" strike="noStrike">
                <a:solidFill>
                  <a:srgbClr val="000000"/>
                </a:solidFill>
                <a:latin typeface="Arial"/>
              </a:rPr>
              <a:t> </a:t>
            </a:r>
            <a:endParaRPr b="0" lang="en-US" sz="2000" spc="-1" strike="noStrike">
              <a:latin typeface="Arial"/>
            </a:endParaRPr>
          </a:p>
        </p:txBody>
      </p:sp>
      <p:pic>
        <p:nvPicPr>
          <p:cNvPr id="1041" name="Picture 5" descr=""/>
          <p:cNvPicPr/>
          <p:nvPr/>
        </p:nvPicPr>
        <p:blipFill>
          <a:blip r:embed="rId1"/>
          <a:stretch/>
        </p:blipFill>
        <p:spPr>
          <a:xfrm>
            <a:off x="189720" y="5405760"/>
            <a:ext cx="1514160" cy="1077840"/>
          </a:xfrm>
          <a:prstGeom prst="rect">
            <a:avLst/>
          </a:prstGeom>
          <a:ln w="0">
            <a:noFill/>
          </a:ln>
        </p:spPr>
      </p:pic>
      <p:sp>
        <p:nvSpPr>
          <p:cNvPr id="1042" name="Стрелка: вправо 12"/>
          <p:cNvSpPr/>
          <p:nvPr/>
        </p:nvSpPr>
        <p:spPr>
          <a:xfrm>
            <a:off x="5271840" y="2780640"/>
            <a:ext cx="970200" cy="360000"/>
          </a:xfrm>
          <a:prstGeom prst="rightArrow">
            <a:avLst>
              <a:gd name="adj1" fmla="val 50000"/>
              <a:gd name="adj2" fmla="val 50000"/>
            </a:avLst>
          </a:prstGeom>
          <a:solidFill>
            <a:schemeClr val="accent6">
              <a:lumMod val="50000"/>
            </a:schemeClr>
          </a:solidFill>
          <a:ln w="0">
            <a:noFill/>
          </a:ln>
        </p:spPr>
        <p:style>
          <a:lnRef idx="0"/>
          <a:fillRef idx="0"/>
          <a:effectRef idx="0"/>
          <a:fontRef idx="minor"/>
        </p:style>
      </p:sp>
      <p:sp>
        <p:nvSpPr>
          <p:cNvPr id="1043" name="TextBox 7"/>
          <p:cNvSpPr/>
          <p:nvPr/>
        </p:nvSpPr>
        <p:spPr>
          <a:xfrm>
            <a:off x="1703880" y="5244120"/>
            <a:ext cx="10183320" cy="1491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Times New Roman"/>
              </a:rPr>
              <a:t>The XXVIth International Baldin Seminar on High Energy Physics Problems "Relativistic Nuclear Physics and Quantum Chromodynamics", JINR, September 15-20, 2025</a:t>
            </a:r>
            <a:endParaRPr b="0" lang="en-US" sz="2000" spc="-1" strike="noStrike">
              <a:latin typeface="Arial"/>
            </a:endParaRPr>
          </a:p>
          <a:p>
            <a:pPr>
              <a:lnSpc>
                <a:spcPct val="100000"/>
              </a:lnSpc>
              <a:buNone/>
            </a:pPr>
            <a:endParaRPr b="0" lang="en-US" sz="2000" spc="-1" strike="noStrike">
              <a:latin typeface="Arial"/>
            </a:endParaRPr>
          </a:p>
          <a:p>
            <a:pPr>
              <a:lnSpc>
                <a:spcPct val="100000"/>
              </a:lnSpc>
              <a:buNone/>
            </a:pPr>
            <a:r>
              <a:rPr b="0" lang="en-US" sz="1600" spc="-1" strike="noStrike">
                <a:solidFill>
                  <a:srgbClr val="000000"/>
                </a:solidFill>
                <a:latin typeface="Times New Roman"/>
              </a:rPr>
              <a:t>The work was funded by the Ministry of Science and Higher Education of the Russian Federation, </a:t>
            </a:r>
            <a:endParaRPr b="0" lang="en-US" sz="1600" spc="-1" strike="noStrike">
              <a:latin typeface="Arial"/>
            </a:endParaRPr>
          </a:p>
          <a:p>
            <a:pPr>
              <a:lnSpc>
                <a:spcPct val="100000"/>
              </a:lnSpc>
              <a:buNone/>
            </a:pPr>
            <a:r>
              <a:rPr b="0" lang="en-US" sz="1600" spc="-1" strike="noStrike">
                <a:solidFill>
                  <a:srgbClr val="000000"/>
                </a:solidFill>
                <a:latin typeface="Times New Roman"/>
              </a:rPr>
              <a:t>Project "New Phenomena in Particle Physics and the Early Universe" FSWU-2023-0073</a:t>
            </a:r>
            <a:endParaRPr b="0" lang="en-US" sz="1600" spc="-1" strike="noStrike">
              <a:latin typeface="Arial"/>
            </a:endParaRPr>
          </a:p>
        </p:txBody>
      </p:sp>
      <p:pic>
        <p:nvPicPr>
          <p:cNvPr id="1044" name="Рисунок 14" descr=""/>
          <p:cNvPicPr/>
          <p:nvPr/>
        </p:nvPicPr>
        <p:blipFill>
          <a:blip r:embed="rId2"/>
          <a:stretch/>
        </p:blipFill>
        <p:spPr>
          <a:xfrm>
            <a:off x="133920" y="1440360"/>
            <a:ext cx="4809240" cy="3184920"/>
          </a:xfrm>
          <a:prstGeom prst="rect">
            <a:avLst/>
          </a:prstGeom>
          <a:ln w="0">
            <a:noFill/>
          </a:ln>
        </p:spPr>
      </p:pic>
      <p:pic>
        <p:nvPicPr>
          <p:cNvPr id="1045" name="Рисунок 16" descr=""/>
          <p:cNvPicPr/>
          <p:nvPr/>
        </p:nvPicPr>
        <p:blipFill>
          <a:blip r:embed="rId3"/>
          <a:stretch/>
        </p:blipFill>
        <p:spPr>
          <a:xfrm>
            <a:off x="6777000" y="1461240"/>
            <a:ext cx="4809240" cy="318492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8" name="PlaceHolder 1"/>
          <p:cNvSpPr>
            <a:spLocks noGrp="1"/>
          </p:cNvSpPr>
          <p:nvPr>
            <p:ph type="sldNum" idx="74"/>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1" lang="en-US" sz="1600" spc="-1" strike="noStrike">
                <a:solidFill>
                  <a:srgbClr val="000000"/>
                </a:solidFill>
                <a:latin typeface="Arial"/>
              </a:defRPr>
            </a:lvl1pPr>
          </a:lstStyle>
          <a:p>
            <a:pPr algn="r">
              <a:lnSpc>
                <a:spcPct val="100000"/>
              </a:lnSpc>
              <a:buNone/>
            </a:pPr>
            <a:fld id="{9DE32F59-D20E-42E5-BAF3-4C38E86CDE17}" type="slidenum">
              <a:rPr b="1" lang="en-US" sz="1600" spc="-1" strike="noStrike">
                <a:solidFill>
                  <a:srgbClr val="000000"/>
                </a:solidFill>
                <a:latin typeface="Arial"/>
              </a:rPr>
              <a:t>5</a:t>
            </a:fld>
            <a:endParaRPr b="0" lang="en-US" sz="1600" spc="-1" strike="noStrike">
              <a:latin typeface="Times New Roman"/>
            </a:endParaRPr>
          </a:p>
        </p:txBody>
      </p:sp>
      <p:pic>
        <p:nvPicPr>
          <p:cNvPr id="1279" name="Picture 4" descr="v2ptAll"/>
          <p:cNvPicPr/>
          <p:nvPr/>
        </p:nvPicPr>
        <p:blipFill>
          <a:blip r:embed="rId1"/>
          <a:stretch/>
        </p:blipFill>
        <p:spPr>
          <a:xfrm>
            <a:off x="1598040" y="476640"/>
            <a:ext cx="4345200" cy="3672000"/>
          </a:xfrm>
          <a:prstGeom prst="rect">
            <a:avLst/>
          </a:prstGeom>
          <a:ln w="0">
            <a:noFill/>
          </a:ln>
        </p:spPr>
      </p:pic>
      <p:pic>
        <p:nvPicPr>
          <p:cNvPr id="1280" name="Picture 5" descr="legend"/>
          <p:cNvPicPr/>
          <p:nvPr/>
        </p:nvPicPr>
        <p:blipFill>
          <a:blip r:embed="rId2"/>
          <a:stretch/>
        </p:blipFill>
        <p:spPr>
          <a:xfrm>
            <a:off x="5952240" y="545040"/>
            <a:ext cx="3715920" cy="2281680"/>
          </a:xfrm>
          <a:prstGeom prst="rect">
            <a:avLst/>
          </a:prstGeom>
          <a:ln w="0">
            <a:noFill/>
          </a:ln>
        </p:spPr>
      </p:pic>
      <p:pic>
        <p:nvPicPr>
          <p:cNvPr id="1281" name="Picture 5" descr="v2KETNEcc"/>
          <p:cNvPicPr/>
          <p:nvPr/>
        </p:nvPicPr>
        <p:blipFill>
          <a:blip r:embed="rId3"/>
          <a:stretch/>
        </p:blipFill>
        <p:spPr>
          <a:xfrm>
            <a:off x="5726160" y="3178080"/>
            <a:ext cx="4042080" cy="3543120"/>
          </a:xfrm>
          <a:prstGeom prst="rect">
            <a:avLst/>
          </a:prstGeom>
          <a:ln w="0">
            <a:noFill/>
          </a:ln>
        </p:spPr>
      </p:pic>
      <p:pic>
        <p:nvPicPr>
          <p:cNvPr id="1282" name="Picture 5" descr=""/>
          <p:cNvPicPr/>
          <p:nvPr/>
        </p:nvPicPr>
        <p:blipFill>
          <a:blip r:embed="rId4"/>
          <a:stretch/>
        </p:blipFill>
        <p:spPr>
          <a:xfrm>
            <a:off x="1842840" y="4262040"/>
            <a:ext cx="2308680" cy="1182960"/>
          </a:xfrm>
          <a:prstGeom prst="rect">
            <a:avLst/>
          </a:prstGeom>
          <a:ln w="0">
            <a:noFill/>
          </a:ln>
        </p:spPr>
      </p:pic>
      <p:sp>
        <p:nvSpPr>
          <p:cNvPr id="1283" name="TextBox 1"/>
          <p:cNvSpPr/>
          <p:nvPr/>
        </p:nvSpPr>
        <p:spPr>
          <a:xfrm>
            <a:off x="1739160" y="5672160"/>
            <a:ext cx="358092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Arial"/>
              </a:rPr>
              <a:t>n=2 for mesons and</a:t>
            </a:r>
            <a:endParaRPr b="0" lang="en-US" sz="2000" spc="-1" strike="noStrike">
              <a:latin typeface="Arial"/>
            </a:endParaRPr>
          </a:p>
          <a:p>
            <a:pPr>
              <a:lnSpc>
                <a:spcPct val="100000"/>
              </a:lnSpc>
              <a:buNone/>
            </a:pPr>
            <a:r>
              <a:rPr b="1" lang="en-US" sz="2000" spc="-1" strike="noStrike">
                <a:solidFill>
                  <a:srgbClr val="000000"/>
                </a:solidFill>
                <a:latin typeface="Arial"/>
              </a:rPr>
              <a:t>n=3 for baryons</a:t>
            </a:r>
            <a:endParaRPr b="0" lang="en-US" sz="2000" spc="-1" strike="noStrike">
              <a:latin typeface="Arial"/>
            </a:endParaRPr>
          </a:p>
        </p:txBody>
      </p:sp>
      <p:sp>
        <p:nvSpPr>
          <p:cNvPr id="1284" name="PlaceHolder 2"/>
          <p:cNvSpPr>
            <a:spLocks noGrp="1"/>
          </p:cNvSpPr>
          <p:nvPr>
            <p:ph type="title"/>
          </p:nvPr>
        </p:nvSpPr>
        <p:spPr>
          <a:xfrm>
            <a:off x="2289240" y="-199440"/>
            <a:ext cx="7537320" cy="1236600"/>
          </a:xfrm>
          <a:prstGeom prst="rect">
            <a:avLst/>
          </a:prstGeom>
          <a:noFill/>
          <a:ln w="0">
            <a:noFill/>
          </a:ln>
        </p:spPr>
        <p:txBody>
          <a:bodyPr numCol="1" spcCol="0" anchor="ctr">
            <a:noAutofit/>
          </a:bodyPr>
          <a:p>
            <a:pPr algn="ctr">
              <a:lnSpc>
                <a:spcPct val="100000"/>
              </a:lnSpc>
              <a:buNone/>
            </a:pPr>
            <a:r>
              <a:rPr b="1" i="1" lang="en-US" sz="3200" spc="-1" strike="noStrike">
                <a:solidFill>
                  <a:srgbClr val="000000"/>
                </a:solidFill>
                <a:latin typeface="Arial"/>
              </a:rPr>
              <a:t>Anisotropic Flow  at RHIC – partonic?</a:t>
            </a:r>
            <a:br>
              <a:rPr sz="3200"/>
            </a:br>
            <a:r>
              <a:rPr b="0" i="1" lang="en-US" sz="1600" spc="-1" strike="noStrike">
                <a:solidFill>
                  <a:srgbClr val="000000"/>
                </a:solidFill>
                <a:latin typeface="Arial"/>
              </a:rPr>
              <a:t> </a:t>
            </a:r>
            <a:endParaRPr b="0" lang="ru-RU" sz="1600" spc="-1" strike="noStrike">
              <a:solidFill>
                <a:srgbClr val="000000"/>
              </a:solidFill>
              <a:latin typeface="Arial"/>
            </a:endParaRPr>
          </a:p>
        </p:txBody>
      </p:sp>
      <p:sp>
        <p:nvSpPr>
          <p:cNvPr id="1285" name="Rectangle 1"/>
          <p:cNvSpPr/>
          <p:nvPr/>
        </p:nvSpPr>
        <p:spPr>
          <a:xfrm>
            <a:off x="7385400" y="6026040"/>
            <a:ext cx="1680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200" spc="-1" strike="noStrike">
                <a:solidFill>
                  <a:srgbClr val="000000"/>
                </a:solidFill>
                <a:latin typeface="Arial"/>
              </a:rPr>
              <a:t>PoS 2006 (2006) 021 </a:t>
            </a:r>
            <a:endParaRPr b="0" lang="en-US" sz="1200" spc="-1" strike="noStrike">
              <a:latin typeface="Arial"/>
            </a:endParaRPr>
          </a:p>
        </p:txBody>
      </p:sp>
      <p:graphicFrame>
        <p:nvGraphicFramePr>
          <p:cNvPr id="1286" name="Object 15"/>
          <p:cNvGraphicFramePr/>
          <p:nvPr/>
        </p:nvGraphicFramePr>
        <p:xfrm>
          <a:off x="6095880" y="2828160"/>
          <a:ext cx="2285640" cy="329760"/>
        </p:xfrm>
        <a:graphic>
          <a:graphicData uri="http://schemas.openxmlformats.org/presentationml/2006/ole">
            <p:oleObj progId="Paint.Picture" r:id="rId5" spid="">
              <p:embed/>
              <p:pic>
                <p:nvPicPr>
                  <p:cNvPr id="1287" name="Object 15" descr=""/>
                  <p:cNvPicPr/>
                  <p:nvPr/>
                </p:nvPicPr>
                <p:blipFill>
                  <a:blip r:embed="rId6"/>
                  <a:stretch/>
                </p:blipFill>
                <p:spPr>
                  <a:xfrm>
                    <a:off x="6095880" y="2828160"/>
                    <a:ext cx="2285640" cy="329760"/>
                  </a:xfrm>
                  <a:prstGeom prst="rect">
                    <a:avLst/>
                  </a:prstGeom>
                  <a:ln w="0">
                    <a:noFill/>
                  </a:ln>
                </p:spPr>
              </p:pic>
            </p:oleObj>
          </a:graphicData>
        </a:graphic>
      </p:graphicFrame>
      <p:sp>
        <p:nvSpPr>
          <p:cNvPr id="1288" name="Прямоугольник 2"/>
          <p:cNvSpPr/>
          <p:nvPr/>
        </p:nvSpPr>
        <p:spPr>
          <a:xfrm>
            <a:off x="8371080" y="2751840"/>
            <a:ext cx="109656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omic Sans MS"/>
              </a:rPr>
              <a:t>= </a:t>
            </a:r>
            <a:r>
              <a:rPr b="0" lang="en-US" sz="2000" spc="-1" strike="noStrike">
                <a:solidFill>
                  <a:srgbClr val="000000"/>
                </a:solidFill>
                <a:latin typeface="Comic Sans MS"/>
              </a:rPr>
              <a:t>m</a:t>
            </a:r>
            <a:r>
              <a:rPr b="0" lang="en-US" sz="2000" spc="-1" strike="noStrike" baseline="-25000">
                <a:solidFill>
                  <a:srgbClr val="000000"/>
                </a:solidFill>
                <a:latin typeface="Comic Sans MS"/>
              </a:rPr>
              <a:t>T </a:t>
            </a:r>
            <a:r>
              <a:rPr b="0" lang="en-US" sz="2000" spc="-1" strike="noStrike">
                <a:solidFill>
                  <a:srgbClr val="000000"/>
                </a:solidFill>
                <a:latin typeface="Comic Sans MS"/>
              </a:rPr>
              <a:t>– m</a:t>
            </a:r>
            <a:endParaRPr b="0" lang="en-US" sz="2000" spc="-1" strike="noStrike">
              <a:latin typeface="Arial"/>
            </a:endParaRPr>
          </a:p>
        </p:txBody>
      </p:sp>
      <p:sp>
        <p:nvSpPr>
          <p:cNvPr id="1289" name="TextBox 2"/>
          <p:cNvSpPr/>
          <p:nvPr/>
        </p:nvSpPr>
        <p:spPr>
          <a:xfrm>
            <a:off x="7260840" y="5849280"/>
            <a:ext cx="1943640" cy="2570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100" spc="-1" strike="noStrike">
                <a:solidFill>
                  <a:srgbClr val="000000"/>
                </a:solidFill>
                <a:latin typeface="Arial"/>
              </a:rPr>
              <a:t>R. Lacey , A. Taranenko</a:t>
            </a:r>
            <a:endParaRPr b="0" lang="en-US" sz="11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0" name="PlaceHolder 1"/>
          <p:cNvSpPr>
            <a:spLocks noGrp="1"/>
          </p:cNvSpPr>
          <p:nvPr>
            <p:ph type="sldNum" idx="75"/>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1" lang="en-US" sz="1400" spc="-1" strike="noStrike">
                <a:solidFill>
                  <a:srgbClr val="000000"/>
                </a:solidFill>
                <a:latin typeface="Arial"/>
              </a:defRPr>
            </a:lvl1pPr>
          </a:lstStyle>
          <a:p>
            <a:pPr algn="r">
              <a:lnSpc>
                <a:spcPct val="100000"/>
              </a:lnSpc>
              <a:buNone/>
            </a:pPr>
            <a:fld id="{0743D721-730B-4E60-B2B3-7F1FB3EA4638}" type="slidenum">
              <a:rPr b="1" lang="en-US" sz="1400" spc="-1" strike="noStrike">
                <a:solidFill>
                  <a:srgbClr val="000000"/>
                </a:solidFill>
                <a:latin typeface="Arial"/>
              </a:rPr>
              <a:t>5</a:t>
            </a:fld>
            <a:endParaRPr b="0" lang="en-US" sz="1400" spc="-1" strike="noStrike">
              <a:latin typeface="Times New Roman"/>
            </a:endParaRPr>
          </a:p>
        </p:txBody>
      </p:sp>
      <p:sp>
        <p:nvSpPr>
          <p:cNvPr id="1291" name="PlaceHolder 2"/>
          <p:cNvSpPr>
            <a:spLocks noGrp="1"/>
          </p:cNvSpPr>
          <p:nvPr>
            <p:ph type="title"/>
          </p:nvPr>
        </p:nvSpPr>
        <p:spPr>
          <a:xfrm>
            <a:off x="1828800" y="152280"/>
            <a:ext cx="8457840" cy="609120"/>
          </a:xfrm>
          <a:prstGeom prst="rect">
            <a:avLst/>
          </a:prstGeom>
          <a:solidFill>
            <a:srgbClr val="bbe0e3"/>
          </a:solidFill>
          <a:ln w="0">
            <a:solidFill>
              <a:srgbClr val="990000"/>
            </a:solidFill>
          </a:ln>
        </p:spPr>
        <p:txBody>
          <a:bodyPr numCol="1" spcCol="0" anchor="ctr">
            <a:noAutofit/>
          </a:bodyPr>
          <a:p>
            <a:pPr algn="ctr">
              <a:lnSpc>
                <a:spcPct val="100000"/>
              </a:lnSpc>
              <a:buNone/>
            </a:pPr>
            <a:r>
              <a:rPr b="1" lang="en-US" sz="2800" spc="-1" strike="noStrike">
                <a:solidFill>
                  <a:srgbClr val="990000"/>
                </a:solidFill>
                <a:latin typeface="Arial"/>
              </a:rPr>
              <a:t>Elliptic flow of D meson in 2006-2017 </a:t>
            </a:r>
            <a:endParaRPr b="0" lang="ru-RU" sz="2800" spc="-1" strike="noStrike">
              <a:solidFill>
                <a:srgbClr val="000000"/>
              </a:solidFill>
              <a:latin typeface="Arial"/>
            </a:endParaRPr>
          </a:p>
        </p:txBody>
      </p:sp>
      <p:sp>
        <p:nvSpPr>
          <p:cNvPr id="1292" name="Rectangle 3"/>
          <p:cNvSpPr/>
          <p:nvPr/>
        </p:nvSpPr>
        <p:spPr>
          <a:xfrm>
            <a:off x="1932120" y="5638680"/>
            <a:ext cx="7869600" cy="363960"/>
          </a:xfrm>
          <a:prstGeom prst="rect">
            <a:avLst/>
          </a:prstGeom>
          <a:noFill/>
          <a:ln w="9525">
            <a:solidFill>
              <a:srgbClr val="800000"/>
            </a:solidFill>
            <a:miter/>
          </a:ln>
        </p:spPr>
        <p:style>
          <a:lnRef idx="0"/>
          <a:fillRef idx="0"/>
          <a:effectRef idx="0"/>
          <a:fontRef idx="minor"/>
        </p:style>
        <p:txBody>
          <a:bodyPr wrap="none" lIns="90000" rIns="90000" tIns="45000" bIns="45000" anchor="t">
            <a:spAutoFit/>
          </a:bodyPr>
          <a:p>
            <a:pPr algn="ctr">
              <a:lnSpc>
                <a:spcPct val="90000"/>
              </a:lnSpc>
              <a:spcBef>
                <a:spcPts val="400"/>
              </a:spcBef>
              <a:buNone/>
            </a:pPr>
            <a:r>
              <a:rPr b="1" i="1" lang="en-US" sz="2000" spc="-1" strike="noStrike">
                <a:solidFill>
                  <a:srgbClr val="cc0000"/>
                </a:solidFill>
                <a:latin typeface="Arial"/>
              </a:rPr>
              <a:t>The D meson not only flows, it scales over the measured range</a:t>
            </a:r>
            <a:r>
              <a:rPr b="1" i="1" lang="en-US" sz="2000" spc="-1" strike="noStrike">
                <a:solidFill>
                  <a:srgbClr val="ff5050"/>
                </a:solidFill>
                <a:latin typeface="Arial"/>
              </a:rPr>
              <a:t> </a:t>
            </a:r>
            <a:endParaRPr b="0" lang="en-US" sz="2000" spc="-1" strike="noStrike">
              <a:latin typeface="Arial"/>
            </a:endParaRPr>
          </a:p>
        </p:txBody>
      </p:sp>
      <p:pic>
        <p:nvPicPr>
          <p:cNvPr id="1293" name="Picture 14" descr=""/>
          <p:cNvPicPr/>
          <p:nvPr/>
        </p:nvPicPr>
        <p:blipFill>
          <a:blip r:embed="rId1"/>
          <a:stretch/>
        </p:blipFill>
        <p:spPr>
          <a:xfrm>
            <a:off x="5989680" y="1568520"/>
            <a:ext cx="4497120" cy="3612960"/>
          </a:xfrm>
          <a:prstGeom prst="rect">
            <a:avLst/>
          </a:prstGeom>
          <a:ln w="0">
            <a:noFill/>
          </a:ln>
        </p:spPr>
      </p:pic>
      <p:sp>
        <p:nvSpPr>
          <p:cNvPr id="1294" name="Rectangle 2"/>
          <p:cNvSpPr/>
          <p:nvPr/>
        </p:nvSpPr>
        <p:spPr>
          <a:xfrm>
            <a:off x="7335720" y="1066680"/>
            <a:ext cx="32839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 strike="noStrike">
                <a:solidFill>
                  <a:srgbClr val="000000"/>
                </a:solidFill>
                <a:latin typeface="Arial"/>
              </a:rPr>
              <a:t>STAR, PRL118 (2017) 212301</a:t>
            </a:r>
            <a:endParaRPr b="0" lang="en-US" sz="1800" spc="-1" strike="noStrike">
              <a:latin typeface="Arial"/>
            </a:endParaRPr>
          </a:p>
        </p:txBody>
      </p:sp>
      <p:pic>
        <p:nvPicPr>
          <p:cNvPr id="1295" name="Picture 9" descr="v2DmesonScale"/>
          <p:cNvPicPr/>
          <p:nvPr/>
        </p:nvPicPr>
        <p:blipFill>
          <a:blip r:embed="rId2"/>
          <a:stretch/>
        </p:blipFill>
        <p:spPr>
          <a:xfrm>
            <a:off x="1522440" y="1568520"/>
            <a:ext cx="4312800" cy="3231720"/>
          </a:xfrm>
          <a:prstGeom prst="rect">
            <a:avLst/>
          </a:prstGeom>
          <a:ln w="0">
            <a:noFill/>
          </a:ln>
        </p:spPr>
      </p:pic>
      <p:sp>
        <p:nvSpPr>
          <p:cNvPr id="1296" name="Rectangle 1"/>
          <p:cNvSpPr/>
          <p:nvPr/>
        </p:nvSpPr>
        <p:spPr>
          <a:xfrm>
            <a:off x="1917000" y="1174680"/>
            <a:ext cx="24260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i="1" lang="en-US" sz="1800" spc="-1" strike="noStrike">
                <a:solidFill>
                  <a:srgbClr val="000000"/>
                </a:solidFill>
                <a:latin typeface="Arial"/>
              </a:rPr>
              <a:t>PoS 2006 (2006) 021 </a:t>
            </a:r>
            <a:endParaRPr b="0" lang="en-US" sz="1800" spc="-1" strike="noStrike">
              <a:latin typeface="Arial"/>
            </a:endParaRPr>
          </a:p>
        </p:txBody>
      </p:sp>
      <p:sp>
        <p:nvSpPr>
          <p:cNvPr id="1297" name="TextBox 1"/>
          <p:cNvSpPr/>
          <p:nvPr/>
        </p:nvSpPr>
        <p:spPr>
          <a:xfrm>
            <a:off x="2440080" y="3809880"/>
            <a:ext cx="3549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PHENIX</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11" dur="indefinite" restart="never" nodeType="tmRoot">
          <p:childTnLst>
            <p:seq>
              <p:cTn id="112" dur="indefinite" nodeType="mainSeq">
                <p:childTnLst>
                  <p:par>
                    <p:cTn id="113" nodeType="clickEffect" fill="hold">
                      <p:stCondLst>
                        <p:cond delay="0"/>
                      </p:stCondLst>
                      <p:childTnLst>
                        <p:par>
                          <p:cTn id="114" nodeType="withEffect" fill="hold">
                            <p:stCondLst>
                              <p:cond delay="0"/>
                            </p:stCondLst>
                            <p:childTnLst>
                              <p:par>
                                <p:cTn id="115" nodeType="withEffect" fill="hold" presetClass="entr" presetID="10">
                                  <p:stCondLst>
                                    <p:cond delay="0"/>
                                  </p:stCondLst>
                                  <p:childTnLst>
                                    <p:set>
                                      <p:cBhvr>
                                        <p:cTn id="116" dur="1" fill="hold">
                                          <p:stCondLst>
                                            <p:cond delay="0"/>
                                          </p:stCondLst>
                                        </p:cTn>
                                        <p:tgtEl>
                                          <p:spTgt spid="1291">
                                            <p:txEl>
                                              <p:pRg st="0" end="0"/>
                                            </p:txEl>
                                          </p:spTgt>
                                        </p:tgtEl>
                                        <p:attrNameLst>
                                          <p:attrName>style.visibility</p:attrName>
                                        </p:attrNameLst>
                                      </p:cBhvr>
                                      <p:to>
                                        <p:strVal val="visible"/>
                                      </p:to>
                                    </p:set>
                                    <p:animEffect filter="fade" transition="in">
                                      <p:cBhvr additive="repl">
                                        <p:cTn id="117" dur="2000"/>
                                        <p:tgtEl>
                                          <p:spTgt spid="1291">
                                            <p:txEl>
                                              <p:pRg st="0" end="0"/>
                                            </p:txEl>
                                          </p:spTgt>
                                        </p:tgtEl>
                                      </p:cBhvr>
                                    </p:animEffect>
                                  </p:childTnLst>
                                </p:cTn>
                              </p:par>
                            </p:childTnLst>
                          </p:cTn>
                        </p:par>
                      </p:childTnLst>
                    </p:cTn>
                  </p:par>
                  <p:par>
                    <p:cTn id="118" nodeType="clickEffect" fill="hold">
                      <p:stCondLst>
                        <p:cond delay="indefinite"/>
                      </p:stCondLst>
                      <p:childTnLst>
                        <p:par>
                          <p:cTn id="119" nodeType="withEffect" fill="hold">
                            <p:stCondLst>
                              <p:cond delay="0"/>
                            </p:stCondLst>
                            <p:childTnLst>
                              <p:par>
                                <p:cTn id="120" nodeType="clickEffect" fill="hold" presetClass="entr" presetID="10">
                                  <p:stCondLst>
                                    <p:cond delay="0"/>
                                  </p:stCondLst>
                                  <p:childTnLst>
                                    <p:set>
                                      <p:cBhvr>
                                        <p:cTn id="121" dur="1" fill="hold">
                                          <p:stCondLst>
                                            <p:cond delay="0"/>
                                          </p:stCondLst>
                                        </p:cTn>
                                        <p:tgtEl>
                                          <p:spTgt spid="1292"/>
                                        </p:tgtEl>
                                        <p:attrNameLst>
                                          <p:attrName>style.visibility</p:attrName>
                                        </p:attrNameLst>
                                      </p:cBhvr>
                                      <p:to>
                                        <p:strVal val="visible"/>
                                      </p:to>
                                    </p:set>
                                    <p:animEffect filter="fade" transition="in">
                                      <p:cBhvr additive="repl">
                                        <p:cTn id="122" dur="2000"/>
                                        <p:tgtEl>
                                          <p:spTgt spid="1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98" name="Picture 10" descr=""/>
          <p:cNvPicPr/>
          <p:nvPr/>
        </p:nvPicPr>
        <p:blipFill>
          <a:blip r:embed="rId1"/>
          <a:stretch/>
        </p:blipFill>
        <p:spPr>
          <a:xfrm>
            <a:off x="1600200" y="527040"/>
            <a:ext cx="3885840" cy="2036520"/>
          </a:xfrm>
          <a:prstGeom prst="rect">
            <a:avLst/>
          </a:prstGeom>
          <a:ln w="0">
            <a:noFill/>
          </a:ln>
        </p:spPr>
      </p:pic>
      <p:sp>
        <p:nvSpPr>
          <p:cNvPr id="1299" name="PlaceHolder 1"/>
          <p:cNvSpPr>
            <a:spLocks noGrp="1"/>
          </p:cNvSpPr>
          <p:nvPr>
            <p:ph type="sldNum" idx="76"/>
          </p:nvPr>
        </p:nvSpPr>
        <p:spPr>
          <a:xfrm>
            <a:off x="8737560" y="6245280"/>
            <a:ext cx="2844360" cy="4759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92CEAC62-9DEC-4598-A00C-D365863FA165}" type="slidenum">
              <a:rPr b="0" lang="en-US" sz="1400" spc="-1" strike="noStrike">
                <a:solidFill>
                  <a:srgbClr val="000000"/>
                </a:solidFill>
                <a:latin typeface="Arial"/>
              </a:rPr>
              <a:t>5</a:t>
            </a:fld>
            <a:r>
              <a:rPr b="0" lang="en-US" sz="1400" spc="-1" strike="noStrike">
                <a:solidFill>
                  <a:srgbClr val="000000"/>
                </a:solidFill>
                <a:latin typeface="Arial"/>
              </a:rPr>
              <a:t> </a:t>
            </a:r>
            <a:endParaRPr b="0" lang="en-US" sz="1400" spc="-1" strike="noStrike">
              <a:latin typeface="Times New Roman"/>
            </a:endParaRPr>
          </a:p>
        </p:txBody>
      </p:sp>
      <p:graphicFrame>
        <p:nvGraphicFramePr>
          <p:cNvPr id="1300" name="Object 22"/>
          <p:cNvGraphicFramePr/>
          <p:nvPr/>
        </p:nvGraphicFramePr>
        <p:xfrm>
          <a:off x="6691320" y="1857240"/>
          <a:ext cx="3760560" cy="761760"/>
        </p:xfrm>
        <a:graphic>
          <a:graphicData uri="http://schemas.openxmlformats.org/presentationml/2006/ole">
            <p:oleObj progId="Equation.DSMT4" r:id="rId2" spid="">
              <p:embed/>
              <p:pic>
                <p:nvPicPr>
                  <p:cNvPr id="1301" name="Object 22" descr=""/>
                  <p:cNvPicPr/>
                  <p:nvPr/>
                </p:nvPicPr>
                <p:blipFill>
                  <a:blip r:embed="rId3"/>
                  <a:stretch/>
                </p:blipFill>
                <p:spPr>
                  <a:xfrm>
                    <a:off x="6691320" y="1857240"/>
                    <a:ext cx="3760560" cy="761760"/>
                  </a:xfrm>
                  <a:prstGeom prst="rect">
                    <a:avLst/>
                  </a:prstGeom>
                  <a:ln w="0">
                    <a:noFill/>
                  </a:ln>
                </p:spPr>
              </p:pic>
            </p:oleObj>
          </a:graphicData>
        </a:graphic>
      </p:graphicFrame>
      <p:sp>
        <p:nvSpPr>
          <p:cNvPr id="1302" name="Rounded Rectangle 134"/>
          <p:cNvSpPr/>
          <p:nvPr/>
        </p:nvSpPr>
        <p:spPr>
          <a:xfrm>
            <a:off x="7543800" y="0"/>
            <a:ext cx="456840" cy="761760"/>
          </a:xfrm>
          <a:prstGeom prst="roundRect">
            <a:avLst>
              <a:gd name="adj" fmla="val 16667"/>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sp>
        <p:nvSpPr>
          <p:cNvPr id="1303" name="Right Arrow 6"/>
          <p:cNvSpPr/>
          <p:nvPr/>
        </p:nvSpPr>
        <p:spPr>
          <a:xfrm>
            <a:off x="5486400" y="1060560"/>
            <a:ext cx="1157040" cy="288720"/>
          </a:xfrm>
          <a:prstGeom prst="rightArrow">
            <a:avLst>
              <a:gd name="adj1" fmla="val 50000"/>
              <a:gd name="adj2" fmla="val 50000"/>
            </a:avLst>
          </a:prstGeom>
          <a:noFill/>
          <a:ln w="3175">
            <a:solidFill>
              <a:srgbClr val="8aa5a7"/>
            </a:solidFill>
            <a:round/>
          </a:ln>
        </p:spPr>
        <p:style>
          <a:lnRef idx="2">
            <a:schemeClr val="accent1">
              <a:shade val="50000"/>
            </a:schemeClr>
          </a:lnRef>
          <a:fillRef idx="1">
            <a:schemeClr val="accent1"/>
          </a:fillRef>
          <a:effectRef idx="0">
            <a:schemeClr val="accent1"/>
          </a:effectRef>
          <a:fontRef idx="minor"/>
        </p:style>
      </p:sp>
      <p:sp>
        <p:nvSpPr>
          <p:cNvPr id="1304" name="Rectangle 120"/>
          <p:cNvSpPr/>
          <p:nvPr/>
        </p:nvSpPr>
        <p:spPr>
          <a:xfrm>
            <a:off x="7280280" y="1413000"/>
            <a:ext cx="414000" cy="2790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1305" name="Picture 595" descr=""/>
          <p:cNvPicPr/>
          <p:nvPr/>
        </p:nvPicPr>
        <p:blipFill>
          <a:blip r:embed="rId4"/>
          <a:stretch/>
        </p:blipFill>
        <p:spPr>
          <a:xfrm>
            <a:off x="7176960" y="596880"/>
            <a:ext cx="2761920" cy="1294920"/>
          </a:xfrm>
          <a:prstGeom prst="rect">
            <a:avLst/>
          </a:prstGeom>
          <a:ln w="0">
            <a:noFill/>
          </a:ln>
        </p:spPr>
      </p:pic>
      <p:pic>
        <p:nvPicPr>
          <p:cNvPr id="1306" name="Picture 43" descr=""/>
          <p:cNvPicPr/>
          <p:nvPr/>
        </p:nvPicPr>
        <p:blipFill>
          <a:blip r:embed="rId5"/>
          <a:stretch/>
        </p:blipFill>
        <p:spPr>
          <a:xfrm>
            <a:off x="1822320" y="1828800"/>
            <a:ext cx="3441240" cy="761760"/>
          </a:xfrm>
          <a:prstGeom prst="rect">
            <a:avLst/>
          </a:prstGeom>
          <a:ln w="0">
            <a:noFill/>
          </a:ln>
        </p:spPr>
      </p:pic>
      <p:pic>
        <p:nvPicPr>
          <p:cNvPr id="1307" name="Picture 7" descr=""/>
          <p:cNvPicPr/>
          <p:nvPr/>
        </p:nvPicPr>
        <p:blipFill>
          <a:blip r:embed="rId6"/>
          <a:stretch/>
        </p:blipFill>
        <p:spPr>
          <a:xfrm>
            <a:off x="1739880" y="2495520"/>
            <a:ext cx="9010440" cy="934560"/>
          </a:xfrm>
          <a:prstGeom prst="rect">
            <a:avLst/>
          </a:prstGeom>
          <a:ln w="0">
            <a:noFill/>
          </a:ln>
        </p:spPr>
      </p:pic>
      <p:sp>
        <p:nvSpPr>
          <p:cNvPr id="1308" name="Right Arrow 28"/>
          <p:cNvSpPr/>
          <p:nvPr/>
        </p:nvSpPr>
        <p:spPr>
          <a:xfrm flipV="1">
            <a:off x="5562720" y="2060640"/>
            <a:ext cx="663120" cy="205920"/>
          </a:xfrm>
          <a:prstGeom prst="rightArrow">
            <a:avLst>
              <a:gd name="adj1" fmla="val 50000"/>
              <a:gd name="adj2" fmla="val 50000"/>
            </a:avLst>
          </a:prstGeom>
          <a:solidFill>
            <a:srgbClr val="bbe0e3"/>
          </a:solidFill>
          <a:ln>
            <a:solidFill>
              <a:srgbClr val="00b0f0"/>
            </a:solidFill>
            <a:round/>
          </a:ln>
        </p:spPr>
        <p:style>
          <a:lnRef idx="2">
            <a:schemeClr val="accent1">
              <a:shade val="50000"/>
            </a:schemeClr>
          </a:lnRef>
          <a:fillRef idx="1">
            <a:schemeClr val="accent1"/>
          </a:fillRef>
          <a:effectRef idx="0">
            <a:schemeClr val="accent1"/>
          </a:effectRef>
          <a:fontRef idx="minor"/>
        </p:style>
      </p:sp>
      <p:sp>
        <p:nvSpPr>
          <p:cNvPr id="1309" name="PlaceHolder 2"/>
          <p:cNvSpPr>
            <a:spLocks noGrp="1"/>
          </p:cNvSpPr>
          <p:nvPr>
            <p:ph type="title"/>
          </p:nvPr>
        </p:nvSpPr>
        <p:spPr>
          <a:xfrm>
            <a:off x="1600200" y="76320"/>
            <a:ext cx="8927640" cy="533160"/>
          </a:xfrm>
          <a:prstGeom prst="rect">
            <a:avLst/>
          </a:prstGeom>
          <a:solidFill>
            <a:srgbClr val="bbe0e3"/>
          </a:solidFill>
          <a:ln w="0">
            <a:solidFill>
              <a:srgbClr val="990000"/>
            </a:solidFill>
          </a:ln>
          <a:effectLst>
            <a:outerShdw dist="107423" dir="2700000" blurRad="0" rotWithShape="0">
              <a:srgbClr val="808080">
                <a:alpha val="50000"/>
              </a:srgbClr>
            </a:outerShdw>
          </a:effectLst>
        </p:spPr>
        <p:txBody>
          <a:bodyPr numCol="1" spcCol="0" anchor="ctr">
            <a:noAutofit/>
          </a:bodyPr>
          <a:p>
            <a:pPr algn="ctr">
              <a:lnSpc>
                <a:spcPct val="100000"/>
              </a:lnSpc>
              <a:buNone/>
            </a:pPr>
            <a:br>
              <a:rPr sz="2800"/>
            </a:br>
            <a:r>
              <a:rPr b="1" i="1" lang="en-US" sz="2800" spc="-1" strike="noStrike">
                <a:solidFill>
                  <a:srgbClr val="000000"/>
                </a:solidFill>
                <a:latin typeface="Arial"/>
              </a:rPr>
              <a:t>Anisotropic Flow at RHIC-LHC </a:t>
            </a:r>
            <a:br>
              <a:rPr sz="2800"/>
            </a:br>
            <a:endParaRPr b="0" lang="ru-RU" sz="2800" spc="-1" strike="noStrike">
              <a:solidFill>
                <a:srgbClr val="000000"/>
              </a:solidFill>
              <a:latin typeface="Arial"/>
            </a:endParaRPr>
          </a:p>
        </p:txBody>
      </p:sp>
      <p:grpSp>
        <p:nvGrpSpPr>
          <p:cNvPr id="1310" name="Group 13"/>
          <p:cNvGrpSpPr/>
          <p:nvPr/>
        </p:nvGrpSpPr>
        <p:grpSpPr>
          <a:xfrm>
            <a:off x="1725480" y="3581280"/>
            <a:ext cx="3760560" cy="3227040"/>
            <a:chOff x="1725480" y="3581280"/>
            <a:chExt cx="3760560" cy="3227040"/>
          </a:xfrm>
        </p:grpSpPr>
        <p:sp>
          <p:nvSpPr>
            <p:cNvPr id="1311" name="Rectangle 14"/>
            <p:cNvSpPr/>
            <p:nvPr/>
          </p:nvSpPr>
          <p:spPr>
            <a:xfrm>
              <a:off x="1725480" y="3581280"/>
              <a:ext cx="3760560" cy="3227040"/>
            </a:xfrm>
            <a:prstGeom prst="rect">
              <a:avLst/>
            </a:prstGeom>
            <a:solidFill>
              <a:schemeClr val="bg1"/>
            </a:solidFill>
            <a:ln>
              <a:solidFill>
                <a:srgbClr val="8aa5a7"/>
              </a:solidFill>
              <a:round/>
            </a:ln>
          </p:spPr>
          <p:style>
            <a:lnRef idx="2">
              <a:schemeClr val="accent1">
                <a:shade val="50000"/>
              </a:schemeClr>
            </a:lnRef>
            <a:fillRef idx="1">
              <a:schemeClr val="accent1"/>
            </a:fillRef>
            <a:effectRef idx="0">
              <a:schemeClr val="accent1"/>
            </a:effectRef>
            <a:fontRef idx="minor"/>
          </p:style>
        </p:sp>
        <p:grpSp>
          <p:nvGrpSpPr>
            <p:cNvPr id="1312" name="Group 16"/>
            <p:cNvGrpSpPr/>
            <p:nvPr/>
          </p:nvGrpSpPr>
          <p:grpSpPr>
            <a:xfrm>
              <a:off x="1831680" y="3669840"/>
              <a:ext cx="3548520" cy="3111120"/>
              <a:chOff x="1831680" y="3669840"/>
              <a:chExt cx="3548520" cy="3111120"/>
            </a:xfrm>
          </p:grpSpPr>
          <p:pic>
            <p:nvPicPr>
              <p:cNvPr id="1313" name="Picture 9" descr=""/>
              <p:cNvPicPr/>
              <p:nvPr/>
            </p:nvPicPr>
            <p:blipFill>
              <a:blip r:embed="rId7"/>
              <a:srcRect l="2126" t="15956" r="4259" b="0"/>
              <a:stretch/>
            </p:blipFill>
            <p:spPr>
              <a:xfrm>
                <a:off x="1831680" y="3781440"/>
                <a:ext cx="3526200" cy="1761480"/>
              </a:xfrm>
              <a:prstGeom prst="rect">
                <a:avLst/>
              </a:prstGeom>
              <a:ln w="0">
                <a:noFill/>
              </a:ln>
            </p:spPr>
          </p:pic>
          <p:grpSp>
            <p:nvGrpSpPr>
              <p:cNvPr id="1314" name="Group 23"/>
              <p:cNvGrpSpPr/>
              <p:nvPr/>
            </p:nvGrpSpPr>
            <p:grpSpPr>
              <a:xfrm>
                <a:off x="1843200" y="5086080"/>
                <a:ext cx="3537000" cy="1694880"/>
                <a:chOff x="1843200" y="5086080"/>
                <a:chExt cx="3537000" cy="1694880"/>
              </a:xfrm>
            </p:grpSpPr>
            <p:pic>
              <p:nvPicPr>
                <p:cNvPr id="1315" name="Picture 19" descr=""/>
                <p:cNvPicPr/>
                <p:nvPr/>
              </p:nvPicPr>
              <p:blipFill>
                <a:blip r:embed="rId8"/>
                <a:srcRect l="429" t="2880" r="0" b="54671"/>
                <a:stretch/>
              </p:blipFill>
              <p:spPr>
                <a:xfrm>
                  <a:off x="1845000" y="5086080"/>
                  <a:ext cx="3535200" cy="1321560"/>
                </a:xfrm>
                <a:prstGeom prst="rect">
                  <a:avLst/>
                </a:prstGeom>
                <a:ln w="0">
                  <a:noFill/>
                </a:ln>
              </p:spPr>
            </p:pic>
            <p:pic>
              <p:nvPicPr>
                <p:cNvPr id="1316" name="Picture 20" descr=""/>
                <p:cNvPicPr/>
                <p:nvPr/>
              </p:nvPicPr>
              <p:blipFill>
                <a:blip r:embed="rId9"/>
                <a:srcRect l="0" t="86331" r="0" b="0"/>
                <a:stretch/>
              </p:blipFill>
              <p:spPr>
                <a:xfrm>
                  <a:off x="1843200" y="6357960"/>
                  <a:ext cx="3530520" cy="423000"/>
                </a:xfrm>
                <a:prstGeom prst="rect">
                  <a:avLst/>
                </a:prstGeom>
                <a:ln w="0">
                  <a:noFill/>
                </a:ln>
              </p:spPr>
            </p:pic>
          </p:grpSp>
          <p:pic>
            <p:nvPicPr>
              <p:cNvPr id="1317" name="Picture 13" descr=""/>
              <p:cNvPicPr/>
              <p:nvPr/>
            </p:nvPicPr>
            <p:blipFill>
              <a:blip r:embed="rId10"/>
              <a:srcRect l="24468" t="5316" r="56740" b="55320"/>
              <a:stretch/>
            </p:blipFill>
            <p:spPr>
              <a:xfrm>
                <a:off x="2673000" y="3770280"/>
                <a:ext cx="707760" cy="824760"/>
              </a:xfrm>
              <a:prstGeom prst="rect">
                <a:avLst/>
              </a:prstGeom>
              <a:ln w="0">
                <a:noFill/>
              </a:ln>
            </p:spPr>
          </p:pic>
          <p:pic>
            <p:nvPicPr>
              <p:cNvPr id="1318" name="Picture 14" descr=""/>
              <p:cNvPicPr/>
              <p:nvPr/>
            </p:nvPicPr>
            <p:blipFill>
              <a:blip r:embed="rId11"/>
              <a:srcRect l="42552" t="6915" r="23051" b="76592"/>
              <a:stretch/>
            </p:blipFill>
            <p:spPr>
              <a:xfrm>
                <a:off x="3354480" y="3781440"/>
                <a:ext cx="1295280" cy="345240"/>
              </a:xfrm>
              <a:prstGeom prst="rect">
                <a:avLst/>
              </a:prstGeom>
              <a:ln w="0">
                <a:noFill/>
              </a:ln>
            </p:spPr>
          </p:pic>
          <p:pic>
            <p:nvPicPr>
              <p:cNvPr id="1319" name="Picture 15" descr=""/>
              <p:cNvPicPr/>
              <p:nvPr/>
            </p:nvPicPr>
            <p:blipFill>
              <a:blip r:embed="rId12"/>
              <a:srcRect l="21985" t="1063" r="6385" b="92558"/>
              <a:stretch/>
            </p:blipFill>
            <p:spPr>
              <a:xfrm>
                <a:off x="2579760" y="3669840"/>
                <a:ext cx="2697840" cy="133560"/>
              </a:xfrm>
              <a:prstGeom prst="rect">
                <a:avLst/>
              </a:prstGeom>
              <a:ln w="0">
                <a:noFill/>
              </a:ln>
            </p:spPr>
          </p:pic>
        </p:grpSp>
      </p:grpSp>
      <p:sp>
        <p:nvSpPr>
          <p:cNvPr id="1320" name="Прямоугольник 1"/>
          <p:cNvSpPr/>
          <p:nvPr/>
        </p:nvSpPr>
        <p:spPr>
          <a:xfrm>
            <a:off x="1633680" y="3284640"/>
            <a:ext cx="457164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US" sz="1400" spc="-1" strike="noStrike">
                <a:solidFill>
                  <a:srgbClr val="000000"/>
                </a:solidFill>
                <a:latin typeface="Arial"/>
              </a:rPr>
              <a:t>Gale, Jeon, et al., Phys. Rev. Lett. 110, 012302</a:t>
            </a:r>
            <a:endParaRPr b="0" lang="en-US" sz="1400" spc="-1" strike="noStrike">
              <a:latin typeface="Arial"/>
            </a:endParaRPr>
          </a:p>
        </p:txBody>
      </p:sp>
      <p:pic>
        <p:nvPicPr>
          <p:cNvPr id="1321" name="Рисунок 5" descr=""/>
          <p:cNvPicPr/>
          <p:nvPr/>
        </p:nvPicPr>
        <p:blipFill>
          <a:blip r:embed="rId13"/>
          <a:stretch/>
        </p:blipFill>
        <p:spPr>
          <a:xfrm>
            <a:off x="5612760" y="3519360"/>
            <a:ext cx="4326120" cy="3038400"/>
          </a:xfrm>
          <a:prstGeom prst="rect">
            <a:avLst/>
          </a:prstGeom>
          <a:ln w="0">
            <a:noFill/>
          </a:ln>
        </p:spPr>
      </p:pic>
    </p:spTree>
  </p:cSld>
  <mc:AlternateContent>
    <mc:Choice Requires="p14">
      <p:transition spd="slow" p14:dur="2000"/>
    </mc:Choice>
    <mc:Fallback>
      <p:transition spd="slow"/>
    </mc:Fallback>
  </mc:AlternateContent>
  <p:timing>
    <p:tnLst>
      <p:par>
        <p:cTn id="123" dur="indefinite" restart="never" nodeType="tmRoot">
          <p:childTnLst>
            <p:seq>
              <p:cTn id="124" dur="indefinite" nodeType="mainSeq">
                <p:childTnLst>
                  <p:par>
                    <p:cTn id="125" nodeType="clickEffect" fill="hold">
                      <p:stCondLst>
                        <p:cond delay="0"/>
                      </p:stCondLst>
                      <p:childTnLst>
                        <p:par>
                          <p:cTn id="126" nodeType="withEffect" fill="hold">
                            <p:stCondLst>
                              <p:cond delay="0"/>
                            </p:stCondLst>
                            <p:childTnLst>
                              <p:par>
                                <p:cTn id="127" nodeType="afterEffect" fill="hold" presetClass="entr" presetID="22" presetSubtype="8">
                                  <p:stCondLst>
                                    <p:cond delay="0"/>
                                  </p:stCondLst>
                                  <p:childTnLst>
                                    <p:set>
                                      <p:cBhvr>
                                        <p:cTn id="128" dur="1" fill="hold">
                                          <p:stCondLst>
                                            <p:cond delay="0"/>
                                          </p:stCondLst>
                                        </p:cTn>
                                        <p:tgtEl>
                                          <p:spTgt spid="1303"/>
                                        </p:tgtEl>
                                        <p:attrNameLst>
                                          <p:attrName>style.visibility</p:attrName>
                                        </p:attrNameLst>
                                      </p:cBhvr>
                                      <p:to>
                                        <p:strVal val="visible"/>
                                      </p:to>
                                    </p:set>
                                    <p:animEffect filter="wipe(left)" transition="in">
                                      <p:cBhvr additive="repl">
                                        <p:cTn id="129" dur="500"/>
                                        <p:tgtEl>
                                          <p:spTgt spid="1303"/>
                                        </p:tgtEl>
                                      </p:cBhvr>
                                    </p:animEffect>
                                  </p:childTnLst>
                                </p:cTn>
                              </p:par>
                            </p:childTnLst>
                          </p:cTn>
                        </p:par>
                        <p:par>
                          <p:cTn id="130" nodeType="afterEffect" fill="hold">
                            <p:stCondLst>
                              <p:cond delay="500"/>
                            </p:stCondLst>
                            <p:childTnLst>
                              <p:par>
                                <p:cTn id="131" nodeType="afterEffect" fill="hold" presetClass="entr" presetID="22" presetSubtype="8">
                                  <p:stCondLst>
                                    <p:cond delay="0"/>
                                  </p:stCondLst>
                                  <p:childTnLst>
                                    <p:set>
                                      <p:cBhvr>
                                        <p:cTn id="132" dur="1" fill="hold">
                                          <p:stCondLst>
                                            <p:cond delay="0"/>
                                          </p:stCondLst>
                                        </p:cTn>
                                        <p:tgtEl>
                                          <p:spTgt spid="1305"/>
                                        </p:tgtEl>
                                        <p:attrNameLst>
                                          <p:attrName>style.visibility</p:attrName>
                                        </p:attrNameLst>
                                      </p:cBhvr>
                                      <p:to>
                                        <p:strVal val="visible"/>
                                      </p:to>
                                    </p:set>
                                    <p:animEffect filter="wipe(left)" transition="in">
                                      <p:cBhvr additive="repl">
                                        <p:cTn id="133" dur="500"/>
                                        <p:tgtEl>
                                          <p:spTgt spid="1305"/>
                                        </p:tgtEl>
                                      </p:cBhvr>
                                    </p:animEffect>
                                  </p:childTnLst>
                                </p:cTn>
                              </p:par>
                            </p:childTnLst>
                          </p:cTn>
                        </p:par>
                        <p:par>
                          <p:cTn id="134" nodeType="afterEffect" fill="hold">
                            <p:stCondLst>
                              <p:cond delay="1000"/>
                            </p:stCondLst>
                            <p:childTnLst>
                              <p:par>
                                <p:cTn id="135" nodeType="afterEffect" fill="hold" presetClass="entr" presetID="22" presetSubtype="8">
                                  <p:stCondLst>
                                    <p:cond delay="0"/>
                                  </p:stCondLst>
                                  <p:childTnLst>
                                    <p:set>
                                      <p:cBhvr>
                                        <p:cTn id="136" dur="1" fill="hold">
                                          <p:stCondLst>
                                            <p:cond delay="0"/>
                                          </p:stCondLst>
                                        </p:cTn>
                                        <p:tgtEl>
                                          <p:spTgt spid="1301"/>
                                        </p:tgtEl>
                                        <p:attrNameLst>
                                          <p:attrName>style.visibility</p:attrName>
                                        </p:attrNameLst>
                                      </p:cBhvr>
                                      <p:to>
                                        <p:strVal val="visible"/>
                                      </p:to>
                                    </p:set>
                                    <p:animEffect filter="wipe(left)" transition="in">
                                      <p:cBhvr additive="repl">
                                        <p:cTn id="137" dur="1000"/>
                                        <p:tgtEl>
                                          <p:spTgt spid="1301"/>
                                        </p:tgtEl>
                                      </p:cBhvr>
                                    </p:animEffect>
                                  </p:childTnLst>
                                </p:cTn>
                              </p:par>
                            </p:childTnLst>
                          </p:cTn>
                        </p:par>
                        <p:par>
                          <p:cTn id="138" nodeType="afterEffect" fill="hold">
                            <p:stCondLst>
                              <p:cond delay="2000"/>
                            </p:stCondLst>
                            <p:childTnLst>
                              <p:par>
                                <p:cTn id="139" nodeType="afterEffect" fill="hold" presetClass="entr" presetID="22" presetSubtype="8">
                                  <p:stCondLst>
                                    <p:cond delay="0"/>
                                  </p:stCondLst>
                                  <p:childTnLst>
                                    <p:set>
                                      <p:cBhvr>
                                        <p:cTn id="140" dur="1" fill="hold">
                                          <p:stCondLst>
                                            <p:cond delay="0"/>
                                          </p:stCondLst>
                                        </p:cTn>
                                        <p:tgtEl>
                                          <p:spTgt spid="1308"/>
                                        </p:tgtEl>
                                        <p:attrNameLst>
                                          <p:attrName>style.visibility</p:attrName>
                                        </p:attrNameLst>
                                      </p:cBhvr>
                                      <p:to>
                                        <p:strVal val="visible"/>
                                      </p:to>
                                    </p:set>
                                    <p:animEffect filter="wipe(left)" transition="in">
                                      <p:cBhvr additive="repl">
                                        <p:cTn id="141" dur="500"/>
                                        <p:tgtEl>
                                          <p:spTgt spid="1308"/>
                                        </p:tgtEl>
                                      </p:cBhvr>
                                    </p:animEffect>
                                  </p:childTnLst>
                                </p:cTn>
                              </p:par>
                              <p:par>
                                <p:cTn id="142" nodeType="withEffect" fill="hold" presetClass="entr" presetID="1">
                                  <p:stCondLst>
                                    <p:cond delay="0"/>
                                  </p:stCondLst>
                                  <p:childTnLst>
                                    <p:set>
                                      <p:cBhvr>
                                        <p:cTn id="143" dur="1" fill="hold">
                                          <p:stCondLst>
                                            <p:cond delay="0"/>
                                          </p:stCondLst>
                                        </p:cTn>
                                        <p:tgtEl>
                                          <p:spTgt spid="13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2" name="Rectangle 34"/>
          <p:cNvSpPr/>
          <p:nvPr/>
        </p:nvSpPr>
        <p:spPr>
          <a:xfrm>
            <a:off x="2010960" y="0"/>
            <a:ext cx="8457840" cy="609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1" lang="en-US" sz="3600" spc="-1" strike="noStrike" baseline="-25000">
                <a:solidFill>
                  <a:srgbClr val="ff0000"/>
                </a:solidFill>
                <a:latin typeface="Arial"/>
                <a:ea typeface="ＭＳ Ｐゴシック"/>
              </a:rPr>
              <a:t>Energy Density</a:t>
            </a:r>
            <a:endParaRPr b="0" lang="en-US" sz="3600" spc="-1" strike="noStrike">
              <a:latin typeface="Arial"/>
            </a:endParaRPr>
          </a:p>
        </p:txBody>
      </p:sp>
      <p:sp>
        <p:nvSpPr>
          <p:cNvPr id="1323" name="PlaceHolder 1"/>
          <p:cNvSpPr>
            <a:spLocks noGrp="1"/>
          </p:cNvSpPr>
          <p:nvPr>
            <p:ph type="sldNum" idx="77"/>
          </p:nvPr>
        </p:nvSpPr>
        <p:spPr>
          <a:xfrm>
            <a:off x="8737560" y="6245280"/>
            <a:ext cx="2844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baseline="-25000">
                <a:solidFill>
                  <a:srgbClr val="000000"/>
                </a:solidFill>
                <a:latin typeface="Arial"/>
                <a:ea typeface="ＭＳ Ｐゴシック"/>
              </a:defRPr>
            </a:lvl1pPr>
          </a:lstStyle>
          <a:p>
            <a:pPr algn="r">
              <a:lnSpc>
                <a:spcPct val="100000"/>
              </a:lnSpc>
              <a:buNone/>
              <a:tabLst>
                <a:tab algn="l" pos="0"/>
              </a:tabLst>
            </a:pPr>
            <a:fld id="{A4C502C4-69A1-4E45-9173-27D018FEB956}" type="slidenum">
              <a:rPr b="0" lang="en-US" sz="1400" spc="-1" strike="noStrike" baseline="-25000">
                <a:solidFill>
                  <a:srgbClr val="000000"/>
                </a:solidFill>
                <a:latin typeface="Arial"/>
                <a:ea typeface="ＭＳ Ｐゴシック"/>
              </a:rPr>
              <a:t>5</a:t>
            </a:fld>
            <a:endParaRPr b="0" lang="en-US" sz="1400" spc="-1" strike="noStrike">
              <a:latin typeface="Times New Roman"/>
            </a:endParaRPr>
          </a:p>
        </p:txBody>
      </p:sp>
      <p:pic>
        <p:nvPicPr>
          <p:cNvPr id="1324" name="Picture 9" descr="A math equations and formulas&#10;&#10;Description automatically generated with medium confidence"/>
          <p:cNvPicPr/>
          <p:nvPr/>
        </p:nvPicPr>
        <p:blipFill>
          <a:blip r:embed="rId1"/>
          <a:stretch/>
        </p:blipFill>
        <p:spPr>
          <a:xfrm>
            <a:off x="7007040" y="1413360"/>
            <a:ext cx="3641040" cy="1985040"/>
          </a:xfrm>
          <a:prstGeom prst="rect">
            <a:avLst/>
          </a:prstGeom>
          <a:ln w="0">
            <a:noFill/>
          </a:ln>
        </p:spPr>
      </p:pic>
      <p:sp>
        <p:nvSpPr>
          <p:cNvPr id="1325" name="Text Box 5"/>
          <p:cNvSpPr/>
          <p:nvPr/>
        </p:nvSpPr>
        <p:spPr>
          <a:xfrm>
            <a:off x="6781680" y="4723200"/>
            <a:ext cx="4800240" cy="436320"/>
          </a:xfrm>
          <a:prstGeom prst="rect">
            <a:avLst/>
          </a:prstGeom>
          <a:solidFill>
            <a:srgbClr val="ff9900"/>
          </a:solidFill>
          <a:ln w="9525">
            <a:solidFill>
              <a:srgbClr val="ff0000"/>
            </a:solidFill>
            <a:miter/>
          </a:ln>
        </p:spPr>
        <p:style>
          <a:lnRef idx="0"/>
          <a:fillRef idx="0"/>
          <a:effectRef idx="0"/>
          <a:fontRef idx="minor"/>
        </p:style>
        <p:txBody>
          <a:bodyPr lIns="90000" rIns="90000" tIns="45000" bIns="45000" anchor="t">
            <a:spAutoFit/>
          </a:bodyPr>
          <a:p>
            <a:pPr>
              <a:lnSpc>
                <a:spcPct val="100000"/>
              </a:lnSpc>
              <a:buNone/>
              <a:tabLst>
                <a:tab algn="l" pos="0"/>
              </a:tabLst>
            </a:pPr>
            <a:r>
              <a:rPr b="0" lang="en-US" sz="2000" spc="-1" strike="noStrike" baseline="-25000">
                <a:solidFill>
                  <a:srgbClr val="000000"/>
                </a:solidFill>
                <a:latin typeface="Arial"/>
                <a:ea typeface="ＭＳ Ｐゴシック"/>
              </a:rPr>
              <a:t>Critical condition for QGP satisfied.</a:t>
            </a:r>
            <a:endParaRPr b="0" lang="en-US" sz="2000" spc="-1" strike="noStrike">
              <a:latin typeface="Arial"/>
            </a:endParaRPr>
          </a:p>
        </p:txBody>
      </p:sp>
      <p:grpSp>
        <p:nvGrpSpPr>
          <p:cNvPr id="1326" name="Group 1"/>
          <p:cNvGrpSpPr/>
          <p:nvPr/>
        </p:nvGrpSpPr>
        <p:grpSpPr>
          <a:xfrm>
            <a:off x="147600" y="579960"/>
            <a:ext cx="6092280" cy="6140880"/>
            <a:chOff x="147600" y="579960"/>
            <a:chExt cx="6092280" cy="6140880"/>
          </a:xfrm>
        </p:grpSpPr>
        <p:pic>
          <p:nvPicPr>
            <p:cNvPr id="1327" name="Picture 4" descr="https://www.researchgate.net/profile/Aditya_Mishra6/publication/265052090/figure/fig1/AS:305563247366155@1449863363347/The-Npart-dependence-of-the-product-of-the-Bjorken-energy-density-and-the-formation-time.png"/>
            <p:cNvPicPr/>
            <p:nvPr/>
          </p:nvPicPr>
          <p:blipFill>
            <a:blip r:embed="rId2"/>
            <a:srcRect l="0" t="0" r="0" b="3331"/>
            <a:stretch/>
          </p:blipFill>
          <p:spPr>
            <a:xfrm>
              <a:off x="147600" y="579960"/>
              <a:ext cx="6092280" cy="6140880"/>
            </a:xfrm>
            <a:prstGeom prst="rect">
              <a:avLst/>
            </a:prstGeom>
            <a:ln w="0">
              <a:noFill/>
            </a:ln>
          </p:spPr>
        </p:pic>
        <p:sp>
          <p:nvSpPr>
            <p:cNvPr id="1328" name="Rectangle 24"/>
            <p:cNvSpPr/>
            <p:nvPr/>
          </p:nvSpPr>
          <p:spPr>
            <a:xfrm>
              <a:off x="1134360" y="2274120"/>
              <a:ext cx="4702320" cy="423360"/>
            </a:xfrm>
            <a:prstGeom prst="rect">
              <a:avLst/>
            </a:prstGeom>
            <a:solidFill>
              <a:srgbClr val="f4f400">
                <a:alpha val="55000"/>
              </a:srgbClr>
            </a:solidFill>
            <a:ln w="9525">
              <a:solidFill>
                <a:srgbClr val="000000"/>
              </a:solidFill>
              <a:round/>
            </a:ln>
          </p:spPr>
          <p:style>
            <a:lnRef idx="0"/>
            <a:fillRef idx="0"/>
            <a:effectRef idx="0"/>
            <a:fontRef idx="minor"/>
          </p:style>
        </p:sp>
      </p:grpSp>
      <p:sp>
        <p:nvSpPr>
          <p:cNvPr id="1329" name="TextBox 5"/>
          <p:cNvSpPr/>
          <p:nvPr/>
        </p:nvSpPr>
        <p:spPr>
          <a:xfrm>
            <a:off x="1474920" y="3398760"/>
            <a:ext cx="60955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222222"/>
                </a:solidFill>
                <a:latin typeface="Arial"/>
              </a:rPr>
              <a:t>Phys. Rev. C 93, 024901 (2016)</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44" dur="indefinite" restart="never" nodeType="tmRoot">
          <p:childTnLst>
            <p:seq>
              <p:cTn id="145" dur="indefinite" nodeType="mainSeq">
                <p:childTnLst>
                  <p:par>
                    <p:cTn id="146" fill="hold">
                      <p:stCondLst>
                        <p:cond delay="0"/>
                      </p:stCondLst>
                      <p:childTnLst>
                        <p:par>
                          <p:cTn id="147" fill="hold">
                            <p:stCondLst>
                              <p:cond delay="0"/>
                            </p:stCondLst>
                            <p:childTnLst>
                              <p:par>
                                <p:cTn id="148" nodeType="withEffect" fill="hold" presetClass="entr" presetID="1">
                                  <p:stCondLst>
                                    <p:cond delay="0"/>
                                  </p:stCondLst>
                                  <p:childTnLst>
                                    <p:set>
                                      <p:cBhvr>
                                        <p:cTn id="149" dur="1" fill="hold">
                                          <p:stCondLst>
                                            <p:cond delay="0"/>
                                          </p:stCondLst>
                                        </p:cTn>
                                        <p:tgtEl>
                                          <p:spTgt spid="1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0" name="PlaceHolder 1"/>
          <p:cNvSpPr>
            <a:spLocks noGrp="1"/>
          </p:cNvSpPr>
          <p:nvPr>
            <p:ph type="sldNum" idx="78"/>
          </p:nvPr>
        </p:nvSpPr>
        <p:spPr>
          <a:xfrm>
            <a:off x="145080" y="6286680"/>
            <a:ext cx="1904760" cy="456840"/>
          </a:xfrm>
          <a:prstGeom prst="rect">
            <a:avLst/>
          </a:prstGeom>
          <a:noFill/>
          <a:ln w="9360">
            <a:noFill/>
          </a:ln>
        </p:spPr>
        <p:txBody>
          <a:bodyPr numCol="1" spcCol="0" anchor="t">
            <a:noAutofit/>
          </a:bodyPr>
          <a:lstStyle>
            <a:lvl1pPr>
              <a:lnSpc>
                <a:spcPct val="100000"/>
              </a:lnSpc>
              <a:buNone/>
              <a:tabLst>
                <a:tab algn="l" pos="0"/>
              </a:tabLst>
              <a:defRPr b="0" lang="en-US" sz="1400" spc="-1" strike="noStrike">
                <a:solidFill>
                  <a:srgbClr val="000000"/>
                </a:solidFill>
                <a:latin typeface="Arial"/>
                <a:ea typeface="MS PGothic"/>
              </a:defRPr>
            </a:lvl1pPr>
          </a:lstStyle>
          <a:p>
            <a:pPr>
              <a:lnSpc>
                <a:spcPct val="100000"/>
              </a:lnSpc>
              <a:buNone/>
              <a:tabLst>
                <a:tab algn="l" pos="0"/>
              </a:tabLst>
            </a:pPr>
            <a:fld id="{02DC05A0-F021-477A-B938-B6911CB903F1}" type="slidenum">
              <a:rPr b="0" lang="en-US" sz="1400" spc="-1" strike="noStrike">
                <a:solidFill>
                  <a:srgbClr val="000000"/>
                </a:solidFill>
                <a:latin typeface="Arial"/>
                <a:ea typeface="MS PGothic"/>
              </a:rPr>
              <a:t>5</a:t>
            </a:fld>
            <a:endParaRPr b="0" lang="en-US" sz="1400" spc="-1" strike="noStrike">
              <a:latin typeface="Times New Roman"/>
            </a:endParaRPr>
          </a:p>
        </p:txBody>
      </p:sp>
      <p:sp>
        <p:nvSpPr>
          <p:cNvPr id="1331" name="Rectangle 2"/>
          <p:cNvSpPr/>
          <p:nvPr/>
        </p:nvSpPr>
        <p:spPr>
          <a:xfrm>
            <a:off x="1600200" y="144360"/>
            <a:ext cx="8991360" cy="464760"/>
          </a:xfrm>
          <a:prstGeom prst="rect">
            <a:avLst/>
          </a:prstGeom>
          <a:solidFill>
            <a:schemeClr val="accent1"/>
          </a:solidFill>
          <a:ln w="0">
            <a:solidFill>
              <a:srgbClr val="990000"/>
            </a:solidFill>
          </a:ln>
          <a:effectLst>
            <a:outerShdw algn="ctr" dir="2700000" dist="107423" rotWithShape="0">
              <a:schemeClr val="bg2">
                <a:alpha val="50000"/>
              </a:schemeClr>
            </a:outerShdw>
          </a:effectLst>
        </p:spPr>
        <p:style>
          <a:lnRef idx="0"/>
          <a:fillRef idx="0"/>
          <a:effectRef idx="0"/>
          <a:fontRef idx="minor"/>
        </p:style>
        <p:txBody>
          <a:bodyPr lIns="90000" rIns="90000" tIns="45000" bIns="45000" anchor="t">
            <a:noAutofit/>
          </a:bodyPr>
          <a:p>
            <a:pPr algn="ctr">
              <a:lnSpc>
                <a:spcPct val="100000"/>
              </a:lnSpc>
              <a:buNone/>
              <a:tabLst>
                <a:tab algn="l" pos="0"/>
              </a:tabLst>
            </a:pPr>
            <a:r>
              <a:rPr b="1" i="1" lang="en-US" sz="2800" spc="-1" strike="noStrike">
                <a:solidFill>
                  <a:srgbClr val="000000"/>
                </a:solidFill>
                <a:latin typeface="Times New Roman"/>
              </a:rPr>
              <a:t>Thermal photons in A+A collisions </a:t>
            </a:r>
            <a:endParaRPr b="0" lang="en-US" sz="2800" spc="-1" strike="noStrike">
              <a:latin typeface="Arial"/>
            </a:endParaRPr>
          </a:p>
          <a:p>
            <a:pPr algn="ctr">
              <a:lnSpc>
                <a:spcPct val="100000"/>
              </a:lnSpc>
              <a:buNone/>
              <a:tabLst>
                <a:tab algn="l" pos="0"/>
              </a:tabLst>
            </a:pPr>
            <a:endParaRPr b="0" lang="en-US" sz="3200" spc="-1" strike="noStrike">
              <a:latin typeface="Arial"/>
            </a:endParaRPr>
          </a:p>
          <a:p>
            <a:pPr algn="ctr">
              <a:lnSpc>
                <a:spcPct val="100000"/>
              </a:lnSpc>
              <a:buNone/>
              <a:tabLst>
                <a:tab algn="l" pos="0"/>
              </a:tabLst>
            </a:pPr>
            <a:endParaRPr b="0" lang="en-US" sz="2400" spc="-1" strike="noStrike">
              <a:latin typeface="Arial"/>
            </a:endParaRPr>
          </a:p>
        </p:txBody>
      </p:sp>
      <p:pic>
        <p:nvPicPr>
          <p:cNvPr id="1332" name="Рисунок 2" descr=""/>
          <p:cNvPicPr/>
          <p:nvPr/>
        </p:nvPicPr>
        <p:blipFill>
          <a:blip r:embed="rId1"/>
          <a:stretch/>
        </p:blipFill>
        <p:spPr>
          <a:xfrm>
            <a:off x="2132280" y="779040"/>
            <a:ext cx="3708360" cy="3745440"/>
          </a:xfrm>
          <a:prstGeom prst="rect">
            <a:avLst/>
          </a:prstGeom>
          <a:ln w="0">
            <a:noFill/>
          </a:ln>
        </p:spPr>
      </p:pic>
      <p:sp>
        <p:nvSpPr>
          <p:cNvPr id="1333" name="TextBox 4"/>
          <p:cNvSpPr/>
          <p:nvPr/>
        </p:nvSpPr>
        <p:spPr>
          <a:xfrm>
            <a:off x="1697760" y="4694040"/>
            <a:ext cx="4679640" cy="13683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400" spc="-1" strike="noStrike">
                <a:solidFill>
                  <a:srgbClr val="000000"/>
                </a:solidFill>
                <a:latin typeface="Arial"/>
              </a:rPr>
              <a:t>Measure the spectrum of thermal photons (non-interacting) emitted from the source.  </a:t>
            </a:r>
            <a:endParaRPr b="0" lang="en-US" sz="1400" spc="-1" strike="noStrike">
              <a:latin typeface="Arial"/>
            </a:endParaRPr>
          </a:p>
          <a:p>
            <a:pPr marL="285840" indent="-285840">
              <a:lnSpc>
                <a:spcPct val="100000"/>
              </a:lnSpc>
              <a:buClr>
                <a:srgbClr val="000000"/>
              </a:buClr>
              <a:buFont typeface="Arial"/>
              <a:buChar char="•"/>
            </a:pPr>
            <a:r>
              <a:rPr b="0" lang="en-US" sz="1400" spc="-1" strike="noStrike">
                <a:solidFill>
                  <a:srgbClr val="000000"/>
                </a:solidFill>
                <a:latin typeface="Arial"/>
              </a:rPr>
              <a:t>The spectrum will display the average temperature over the full lifetime of the partonic source. </a:t>
            </a:r>
            <a:endParaRPr b="0" lang="en-US" sz="1400" spc="-1" strike="noStrike">
              <a:latin typeface="Arial"/>
            </a:endParaRPr>
          </a:p>
          <a:p>
            <a:pPr marL="285840" indent="-285840">
              <a:lnSpc>
                <a:spcPct val="100000"/>
              </a:lnSpc>
              <a:buClr>
                <a:srgbClr val="000000"/>
              </a:buClr>
              <a:buFont typeface="Arial"/>
              <a:buChar char="•"/>
            </a:pPr>
            <a:r>
              <a:rPr b="0" lang="en-US" sz="1400" spc="-1" strike="noStrike">
                <a:solidFill>
                  <a:srgbClr val="000000"/>
                </a:solidFill>
                <a:latin typeface="Arial"/>
              </a:rPr>
              <a:t>Determining the initial temperature requires modeling.</a:t>
            </a:r>
            <a:endParaRPr b="0" lang="en-US" sz="1400" spc="-1" strike="noStrike">
              <a:latin typeface="Arial"/>
            </a:endParaRPr>
          </a:p>
        </p:txBody>
      </p:sp>
      <p:sp>
        <p:nvSpPr>
          <p:cNvPr id="1334" name="TextBox 10"/>
          <p:cNvSpPr/>
          <p:nvPr/>
        </p:nvSpPr>
        <p:spPr>
          <a:xfrm>
            <a:off x="2567520" y="6246000"/>
            <a:ext cx="3528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800" spc="-1" strike="noStrike">
                <a:solidFill>
                  <a:srgbClr val="c00000"/>
                </a:solidFill>
                <a:latin typeface="Arial"/>
              </a:rPr>
              <a:t>PHENIX: T = 221±19±19 MeV</a:t>
            </a:r>
            <a:endParaRPr b="0" lang="en-US" sz="1800" spc="-1" strike="noStrike">
              <a:latin typeface="Arial"/>
            </a:endParaRPr>
          </a:p>
        </p:txBody>
      </p:sp>
      <p:pic>
        <p:nvPicPr>
          <p:cNvPr id="1335" name="Picture 7" descr=""/>
          <p:cNvPicPr/>
          <p:nvPr/>
        </p:nvPicPr>
        <p:blipFill>
          <a:blip r:embed="rId2"/>
          <a:stretch/>
        </p:blipFill>
        <p:spPr>
          <a:xfrm>
            <a:off x="6023880" y="854640"/>
            <a:ext cx="4308840" cy="3384360"/>
          </a:xfrm>
          <a:prstGeom prst="rect">
            <a:avLst/>
          </a:prstGeom>
          <a:ln w="0">
            <a:noFill/>
          </a:ln>
        </p:spPr>
      </p:pic>
      <p:sp>
        <p:nvSpPr>
          <p:cNvPr id="1336" name="文本框 18"/>
          <p:cNvSpPr/>
          <p:nvPr/>
        </p:nvSpPr>
        <p:spPr>
          <a:xfrm>
            <a:off x="7752240" y="4101120"/>
            <a:ext cx="21816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200" spc="-1" strike="noStrike">
                <a:solidFill>
                  <a:srgbClr val="808080"/>
                </a:solidFill>
                <a:latin typeface="Arial"/>
              </a:rPr>
              <a:t>PoS CPOD 2017 079 (2018)</a:t>
            </a:r>
            <a:endParaRPr b="0" lang="en-US" sz="1200" spc="-1" strike="noStrike">
              <a:latin typeface="Arial"/>
            </a:endParaRPr>
          </a:p>
        </p:txBody>
      </p:sp>
      <p:sp>
        <p:nvSpPr>
          <p:cNvPr id="1337" name="Text Box 5"/>
          <p:cNvSpPr/>
          <p:nvPr/>
        </p:nvSpPr>
        <p:spPr>
          <a:xfrm>
            <a:off x="6806160" y="6117480"/>
            <a:ext cx="3504960" cy="366480"/>
          </a:xfrm>
          <a:prstGeom prst="rect">
            <a:avLst/>
          </a:prstGeom>
          <a:solidFill>
            <a:srgbClr val="ff9900"/>
          </a:solidFill>
          <a:ln w="9525">
            <a:solidFill>
              <a:srgbClr val="ff0000"/>
            </a:solidFill>
            <a:miter/>
          </a:ln>
        </p:spPr>
        <p:style>
          <a:lnRef idx="0"/>
          <a:fillRef idx="0"/>
          <a:effectRef idx="0"/>
          <a:fontRef idx="minor"/>
        </p:style>
        <p:txBody>
          <a:bodyPr lIns="90000" rIns="90000" tIns="45000" bIns="45000" anchor="t">
            <a:spAutoFit/>
          </a:bodyPr>
          <a:p>
            <a:pPr>
              <a:lnSpc>
                <a:spcPct val="100000"/>
              </a:lnSpc>
              <a:buNone/>
              <a:tabLst>
                <a:tab algn="l" pos="0"/>
              </a:tabLst>
            </a:pPr>
            <a:r>
              <a:rPr b="0" lang="en-US" sz="1600" spc="-1" strike="noStrike" baseline="-25000">
                <a:solidFill>
                  <a:srgbClr val="000000"/>
                </a:solidFill>
                <a:latin typeface="Arial"/>
                <a:ea typeface="ＭＳ Ｐゴシック"/>
              </a:rPr>
              <a:t>Critical condition for QGP satisfied.</a:t>
            </a:r>
            <a:endParaRPr b="0" lang="en-US" sz="1600" spc="-1" strike="noStrike">
              <a:latin typeface="Arial"/>
            </a:endParaRPr>
          </a:p>
        </p:txBody>
      </p:sp>
      <p:sp>
        <p:nvSpPr>
          <p:cNvPr id="1338" name="TextBox 6"/>
          <p:cNvSpPr/>
          <p:nvPr/>
        </p:nvSpPr>
        <p:spPr>
          <a:xfrm>
            <a:off x="6718320" y="4694040"/>
            <a:ext cx="3451680" cy="505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en-US" sz="2400" spc="-1" strike="noStrike">
                <a:solidFill>
                  <a:srgbClr val="c00000"/>
                </a:solidFill>
                <a:latin typeface="Arial"/>
                <a:ea typeface="ＭＳ Ｐゴシック"/>
              </a:rPr>
              <a:t>p</a:t>
            </a:r>
            <a:r>
              <a:rPr b="0" lang="en-US" sz="2400" spc="-1" strike="noStrike" baseline="-25000">
                <a:solidFill>
                  <a:srgbClr val="c00000"/>
                </a:solidFill>
                <a:latin typeface="Arial"/>
                <a:ea typeface="ＭＳ Ｐゴシック"/>
              </a:rPr>
              <a:t>T</a:t>
            </a:r>
            <a:r>
              <a:rPr b="0" lang="en-US" sz="2400" spc="-1" strike="noStrike">
                <a:solidFill>
                  <a:srgbClr val="c00000"/>
                </a:solidFill>
                <a:latin typeface="Arial"/>
                <a:ea typeface="ＭＳ Ｐゴシック"/>
              </a:rPr>
              <a:t> slope </a:t>
            </a:r>
            <a:r>
              <a:rPr b="0" lang="en-US" sz="2400" spc="-1" strike="noStrike">
                <a:solidFill>
                  <a:srgbClr val="c00000"/>
                </a:solidFill>
                <a:latin typeface="Arial"/>
                <a:ea typeface="ＭＳ Ｐゴシック"/>
              </a:rPr>
              <a:t>⇒ Temperature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9" name="Text Box 9"/>
          <p:cNvSpPr/>
          <p:nvPr/>
        </p:nvSpPr>
        <p:spPr>
          <a:xfrm>
            <a:off x="1523880" y="0"/>
            <a:ext cx="9143640" cy="51624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STAR: Thermal dileptons </a:t>
            </a:r>
            <a:endParaRPr b="0" lang="en-US" sz="2800" spc="-1" strike="noStrike">
              <a:latin typeface="Arial"/>
            </a:endParaRPr>
          </a:p>
        </p:txBody>
      </p:sp>
      <p:sp>
        <p:nvSpPr>
          <p:cNvPr id="1340" name="CustomShape 1"/>
          <p:cNvSpPr/>
          <p:nvPr/>
        </p:nvSpPr>
        <p:spPr>
          <a:xfrm>
            <a:off x="1523880" y="115920"/>
            <a:ext cx="9143640" cy="380520"/>
          </a:xfrm>
          <a:prstGeom prst="rect">
            <a:avLst/>
          </a:prstGeom>
          <a:noFill/>
          <a:ln w="0">
            <a:noFill/>
          </a:ln>
        </p:spPr>
        <p:style>
          <a:lnRef idx="0"/>
          <a:fillRef idx="0"/>
          <a:effectRef idx="0"/>
          <a:fontRef idx="minor"/>
        </p:style>
      </p:sp>
      <p:sp>
        <p:nvSpPr>
          <p:cNvPr id="1341" name="PlaceHolder 1"/>
          <p:cNvSpPr>
            <a:spLocks noGrp="1"/>
          </p:cNvSpPr>
          <p:nvPr>
            <p:ph type="sldNum" idx="79"/>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25C45B26-91F4-416C-9735-2E17E235364C}" type="slidenum">
              <a:rPr b="0" lang="en-US" sz="1400" spc="-1" strike="noStrike">
                <a:solidFill>
                  <a:srgbClr val="000000"/>
                </a:solidFill>
                <a:latin typeface="Arial"/>
              </a:rPr>
              <a:t>5</a:t>
            </a:fld>
            <a:endParaRPr b="0" lang="en-US" sz="1400" spc="-1" strike="noStrike">
              <a:latin typeface="Times New Roman"/>
            </a:endParaRPr>
          </a:p>
        </p:txBody>
      </p:sp>
      <p:pic>
        <p:nvPicPr>
          <p:cNvPr id="1342" name="Рисунок 2" descr=""/>
          <p:cNvPicPr/>
          <p:nvPr/>
        </p:nvPicPr>
        <p:blipFill>
          <a:blip r:embed="rId1"/>
          <a:stretch/>
        </p:blipFill>
        <p:spPr>
          <a:xfrm>
            <a:off x="0" y="884880"/>
            <a:ext cx="6114960" cy="4790520"/>
          </a:xfrm>
          <a:prstGeom prst="rect">
            <a:avLst/>
          </a:prstGeom>
          <a:ln w="0">
            <a:noFill/>
          </a:ln>
        </p:spPr>
      </p:pic>
      <p:pic>
        <p:nvPicPr>
          <p:cNvPr id="1343" name="Рисунок 4" descr=""/>
          <p:cNvPicPr/>
          <p:nvPr/>
        </p:nvPicPr>
        <p:blipFill>
          <a:blip r:embed="rId2"/>
          <a:stretch/>
        </p:blipFill>
        <p:spPr>
          <a:xfrm>
            <a:off x="6225480" y="1425600"/>
            <a:ext cx="5875920" cy="4234680"/>
          </a:xfrm>
          <a:prstGeom prst="rect">
            <a:avLst/>
          </a:prstGeom>
          <a:ln w="0">
            <a:noFill/>
          </a:ln>
        </p:spPr>
      </p:pic>
      <p:sp>
        <p:nvSpPr>
          <p:cNvPr id="1344" name="TextBox 5"/>
          <p:cNvSpPr/>
          <p:nvPr/>
        </p:nvSpPr>
        <p:spPr>
          <a:xfrm>
            <a:off x="1150200" y="5840280"/>
            <a:ext cx="50749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000000"/>
                </a:solidFill>
                <a:latin typeface="Arial"/>
              </a:rPr>
              <a:t>LMR – Thermal radiation from HG</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Arial"/>
              </a:rPr>
              <a:t>IMR  - Thermal radiation from QGP</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5" name="Rectangle 34"/>
          <p:cNvSpPr/>
          <p:nvPr/>
        </p:nvSpPr>
        <p:spPr>
          <a:xfrm>
            <a:off x="1905120" y="76320"/>
            <a:ext cx="8457840" cy="609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1" lang="en-US" sz="2400" spc="-1" strike="noStrike" baseline="-25000">
                <a:solidFill>
                  <a:srgbClr val="ff0000"/>
                </a:solidFill>
                <a:latin typeface="Arial"/>
                <a:ea typeface="ＭＳ Ｐゴシック"/>
              </a:rPr>
              <a:t>Chemical and Thermal Equilibrium?</a:t>
            </a:r>
            <a:endParaRPr b="0" lang="en-US" sz="2400" spc="-1" strike="noStrike">
              <a:latin typeface="Arial"/>
            </a:endParaRPr>
          </a:p>
        </p:txBody>
      </p:sp>
      <p:sp>
        <p:nvSpPr>
          <p:cNvPr id="1346" name="PlaceHolder 1"/>
          <p:cNvSpPr>
            <a:spLocks noGrp="1"/>
          </p:cNvSpPr>
          <p:nvPr>
            <p:ph type="sldNum" idx="80"/>
          </p:nvPr>
        </p:nvSpPr>
        <p:spPr>
          <a:xfrm>
            <a:off x="8737560" y="6400800"/>
            <a:ext cx="2539800" cy="45684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baseline="-25000">
                <a:solidFill>
                  <a:srgbClr val="000000"/>
                </a:solidFill>
                <a:latin typeface="Arial"/>
                <a:ea typeface="ＭＳ Ｐゴシック"/>
              </a:defRPr>
            </a:lvl1pPr>
          </a:lstStyle>
          <a:p>
            <a:pPr algn="r">
              <a:lnSpc>
                <a:spcPct val="100000"/>
              </a:lnSpc>
              <a:buNone/>
              <a:tabLst>
                <a:tab algn="l" pos="0"/>
              </a:tabLst>
            </a:pPr>
            <a:fld id="{5E958506-535B-42ED-A733-31A4E215DA94}" type="slidenum">
              <a:rPr b="0" lang="en-US" sz="1400" spc="-1" strike="noStrike" baseline="-25000">
                <a:solidFill>
                  <a:srgbClr val="000000"/>
                </a:solidFill>
                <a:latin typeface="Arial"/>
                <a:ea typeface="ＭＳ Ｐゴシック"/>
              </a:rPr>
              <a:t>5</a:t>
            </a:fld>
            <a:endParaRPr b="0" lang="en-US" sz="1400" spc="-1" strike="noStrike">
              <a:latin typeface="Times New Roman"/>
            </a:endParaRPr>
          </a:p>
        </p:txBody>
      </p:sp>
      <p:sp>
        <p:nvSpPr>
          <p:cNvPr id="1347" name="Text Box 5"/>
          <p:cNvSpPr/>
          <p:nvPr/>
        </p:nvSpPr>
        <p:spPr>
          <a:xfrm>
            <a:off x="560520" y="4625640"/>
            <a:ext cx="11365560" cy="366480"/>
          </a:xfrm>
          <a:prstGeom prst="rect">
            <a:avLst/>
          </a:prstGeom>
          <a:solidFill>
            <a:srgbClr val="ff9900"/>
          </a:solidFill>
          <a:ln w="9525">
            <a:solidFill>
              <a:srgbClr val="ff0000"/>
            </a:solidFill>
            <a:miter/>
          </a:ln>
        </p:spPr>
        <p:style>
          <a:lnRef idx="0"/>
          <a:fillRef idx="0"/>
          <a:effectRef idx="0"/>
          <a:fontRef idx="minor"/>
        </p:style>
        <p:txBody>
          <a:bodyPr lIns="90000" rIns="90000" tIns="45000" bIns="45000" anchor="t">
            <a:spAutoFit/>
          </a:bodyPr>
          <a:p>
            <a:pPr>
              <a:lnSpc>
                <a:spcPct val="100000"/>
              </a:lnSpc>
              <a:buNone/>
              <a:tabLst>
                <a:tab algn="l" pos="0"/>
              </a:tabLst>
            </a:pPr>
            <a:r>
              <a:rPr b="0" lang="en-US" sz="1600" spc="-1" strike="noStrike" baseline="-25000">
                <a:solidFill>
                  <a:srgbClr val="000000"/>
                </a:solidFill>
                <a:latin typeface="Arial"/>
                <a:ea typeface="ＭＳ Ｐゴシック"/>
              </a:rPr>
              <a:t>Particle ratios described very well by statistical model assuming thermal and chemical equilibrium</a:t>
            </a:r>
            <a:endParaRPr b="0" lang="en-US" sz="1600" spc="-1" strike="noStrike">
              <a:latin typeface="Arial"/>
            </a:endParaRPr>
          </a:p>
        </p:txBody>
      </p:sp>
      <p:pic>
        <p:nvPicPr>
          <p:cNvPr id="1348" name="Picture 5" descr=""/>
          <p:cNvPicPr/>
          <p:nvPr/>
        </p:nvPicPr>
        <p:blipFill>
          <a:blip r:embed="rId1"/>
          <a:stretch/>
        </p:blipFill>
        <p:spPr>
          <a:xfrm>
            <a:off x="0" y="775800"/>
            <a:ext cx="5430600" cy="3765600"/>
          </a:xfrm>
          <a:prstGeom prst="rect">
            <a:avLst/>
          </a:prstGeom>
          <a:ln w="0">
            <a:noFill/>
          </a:ln>
        </p:spPr>
      </p:pic>
      <p:sp>
        <p:nvSpPr>
          <p:cNvPr id="1349" name="文本框 18"/>
          <p:cNvSpPr/>
          <p:nvPr/>
        </p:nvSpPr>
        <p:spPr>
          <a:xfrm>
            <a:off x="5221800" y="734760"/>
            <a:ext cx="21816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200" spc="-1" strike="noStrike">
                <a:solidFill>
                  <a:srgbClr val="808080"/>
                </a:solidFill>
                <a:latin typeface="Calibri"/>
                <a:ea typeface="ＭＳ Ｐゴシック"/>
              </a:rPr>
              <a:t>STAR, NPA 757 102 (2005)</a:t>
            </a:r>
            <a:endParaRPr b="0" lang="en-US" sz="1200" spc="-1" strike="noStrike">
              <a:latin typeface="Arial"/>
            </a:endParaRPr>
          </a:p>
        </p:txBody>
      </p:sp>
      <p:pic>
        <p:nvPicPr>
          <p:cNvPr id="1350" name="Picture 2" descr="Fig. 5"/>
          <p:cNvPicPr/>
          <p:nvPr/>
        </p:nvPicPr>
        <p:blipFill>
          <a:blip r:embed="rId2"/>
          <a:stretch/>
        </p:blipFill>
        <p:spPr>
          <a:xfrm>
            <a:off x="6902280" y="1108080"/>
            <a:ext cx="4644000" cy="3217680"/>
          </a:xfrm>
          <a:prstGeom prst="rect">
            <a:avLst/>
          </a:prstGeom>
          <a:ln w="0">
            <a:noFill/>
          </a:ln>
        </p:spPr>
      </p:pic>
      <p:sp>
        <p:nvSpPr>
          <p:cNvPr id="1351" name="TextBox 2"/>
          <p:cNvSpPr/>
          <p:nvPr/>
        </p:nvSpPr>
        <p:spPr>
          <a:xfrm>
            <a:off x="7439400" y="753120"/>
            <a:ext cx="3026880" cy="226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900" spc="-1" strike="noStrike">
                <a:solidFill>
                  <a:srgbClr val="ccccff"/>
                </a:solidFill>
                <a:latin typeface="Brandon Grotesque Light"/>
                <a:hlinkClick r:id="rId3"/>
              </a:rPr>
              <a:t>Nature</a:t>
            </a:r>
            <a:r>
              <a:rPr b="0" lang="en-US" sz="900" spc="-1" strike="noStrike">
                <a:solidFill>
                  <a:srgbClr val="222222"/>
                </a:solidFill>
                <a:latin typeface="Brandon Grotesque Light"/>
              </a:rPr>
              <a:t> volume 561, pages 321–330 (2018)</a:t>
            </a:r>
            <a:endParaRPr b="0" lang="en-US" sz="900" spc="-1" strike="noStrike">
              <a:latin typeface="Arial"/>
            </a:endParaRPr>
          </a:p>
        </p:txBody>
      </p:sp>
      <p:sp>
        <p:nvSpPr>
          <p:cNvPr id="1352" name="TextBox 4"/>
          <p:cNvSpPr/>
          <p:nvPr/>
        </p:nvSpPr>
        <p:spPr>
          <a:xfrm>
            <a:off x="206640" y="5047920"/>
            <a:ext cx="1171980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222222"/>
                </a:solidFill>
                <a:latin typeface="Arial"/>
              </a:rPr>
              <a:t>The experimental result that the chemical freeze-out temperature turns out to be close to 𝑇𝑐 has a fundamental reason: because of the very rapid temperature and density change across the phase transition and afterwards due to the rapid expansion, the resulting low hadron densities in the fireball combined with its size cause inelastic</a:t>
            </a:r>
            <a:br>
              <a:rPr sz="1800"/>
            </a:br>
            <a:r>
              <a:rPr b="0" lang="en-US" sz="1800" spc="-1" strike="noStrike">
                <a:solidFill>
                  <a:srgbClr val="222222"/>
                </a:solidFill>
                <a:latin typeface="Arial"/>
              </a:rPr>
              <a:t>interaction between hadrons to cease within a narrow temperature interval of a few MeV after hadron formation.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3" name="PlaceHolder 1"/>
          <p:cNvSpPr>
            <a:spLocks noGrp="1"/>
          </p:cNvSpPr>
          <p:nvPr>
            <p:ph type="sldNum" idx="81"/>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A3102381-9450-4838-A154-50D11B7E6D65}" type="slidenum">
              <a:rPr b="0" lang="en-US" sz="1400" spc="-1" strike="noStrike">
                <a:solidFill>
                  <a:srgbClr val="000000"/>
                </a:solidFill>
                <a:latin typeface="Arial"/>
              </a:rPr>
              <a:t>5</a:t>
            </a:fld>
            <a:endParaRPr b="0" lang="en-US" sz="1400" spc="-1" strike="noStrike">
              <a:latin typeface="Times New Roman"/>
            </a:endParaRPr>
          </a:p>
        </p:txBody>
      </p:sp>
      <p:sp>
        <p:nvSpPr>
          <p:cNvPr id="1354" name="Rectangle 2"/>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55" name="Rectangle 3"/>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56"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57"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58"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59"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60"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61"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62" name="Rectangle 7"/>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63" name="Rectangle 8"/>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64" name="PlaceHolder 2"/>
          <p:cNvSpPr>
            <a:spLocks noGrp="1"/>
          </p:cNvSpPr>
          <p:nvPr>
            <p:ph type="title"/>
          </p:nvPr>
        </p:nvSpPr>
        <p:spPr>
          <a:xfrm>
            <a:off x="1676520" y="79200"/>
            <a:ext cx="8694360" cy="406080"/>
          </a:xfrm>
          <a:prstGeom prst="rect">
            <a:avLst/>
          </a:prstGeom>
          <a:solidFill>
            <a:srgbClr val="bbe0e3"/>
          </a:solidFill>
          <a:ln w="0">
            <a:solidFill>
              <a:srgbClr val="990000"/>
            </a:solidFill>
          </a:ln>
          <a:effectLst>
            <a:outerShdw dist="107423" dir="2700000" blurRad="0" rotWithShape="0">
              <a:srgbClr val="808080">
                <a:alpha val="50000"/>
              </a:srgbClr>
            </a:outerShdw>
          </a:effectLst>
        </p:spPr>
        <p:txBody>
          <a:bodyPr numCol="1" spcCol="0" anchor="ctr">
            <a:noAutofit/>
          </a:bodyPr>
          <a:p>
            <a:pPr>
              <a:lnSpc>
                <a:spcPct val="100000"/>
              </a:lnSpc>
              <a:buNone/>
            </a:pPr>
            <a:r>
              <a:rPr b="1" lang="en-US" sz="3600" spc="-1" strike="noStrike">
                <a:solidFill>
                  <a:srgbClr val="c00000"/>
                </a:solidFill>
                <a:latin typeface="Times New Roman"/>
              </a:rPr>
              <a:t>   </a:t>
            </a:r>
            <a:r>
              <a:rPr b="1" lang="en-US" sz="3600" spc="-1" strike="noStrike">
                <a:solidFill>
                  <a:srgbClr val="c00000"/>
                </a:solidFill>
                <a:latin typeface="Times New Roman"/>
              </a:rPr>
              <a:t>Evolution of the system created in RHIC</a:t>
            </a:r>
            <a:r>
              <a:rPr b="1" i="1" lang="en-US" sz="4000" spc="-1" strike="noStrike">
                <a:solidFill>
                  <a:srgbClr val="c00000"/>
                </a:solidFill>
                <a:latin typeface="Times New Roman"/>
              </a:rPr>
              <a:t> </a:t>
            </a:r>
            <a:r>
              <a:rPr b="1" i="1" lang="en-US" sz="4000" spc="-1" strike="noStrike">
                <a:solidFill>
                  <a:srgbClr val="000000"/>
                </a:solidFill>
                <a:latin typeface="Times New Roman"/>
              </a:rPr>
              <a:t> </a:t>
            </a:r>
            <a:endParaRPr b="0" lang="ru-RU" sz="4000" spc="-1" strike="noStrike">
              <a:solidFill>
                <a:srgbClr val="000000"/>
              </a:solidFill>
              <a:latin typeface="Arial"/>
            </a:endParaRPr>
          </a:p>
        </p:txBody>
      </p:sp>
      <p:sp>
        <p:nvSpPr>
          <p:cNvPr id="1365" name="Left-Right Arrow 1"/>
          <p:cNvSpPr/>
          <p:nvPr/>
        </p:nvSpPr>
        <p:spPr>
          <a:xfrm>
            <a:off x="3048120" y="1676520"/>
            <a:ext cx="2187360" cy="733320"/>
          </a:xfrm>
          <a:prstGeom prst="leftRightArrow">
            <a:avLst>
              <a:gd name="adj1" fmla="val 50000"/>
              <a:gd name="adj2" fmla="val 50000"/>
            </a:avLst>
          </a:prstGeom>
          <a:noFill/>
          <a:ln w="0">
            <a:noFill/>
          </a:ln>
        </p:spPr>
        <p:style>
          <a:lnRef idx="0"/>
          <a:fillRef idx="0"/>
          <a:effectRef idx="0"/>
          <a:fontRef idx="minor"/>
        </p:style>
      </p:sp>
      <p:sp>
        <p:nvSpPr>
          <p:cNvPr id="1366" name="Left-Right Arrow 2"/>
          <p:cNvSpPr/>
          <p:nvPr/>
        </p:nvSpPr>
        <p:spPr>
          <a:xfrm>
            <a:off x="3048120" y="1905120"/>
            <a:ext cx="2187360" cy="733320"/>
          </a:xfrm>
          <a:prstGeom prst="leftRightArrow">
            <a:avLst>
              <a:gd name="adj1" fmla="val 50000"/>
              <a:gd name="adj2" fmla="val 50000"/>
            </a:avLst>
          </a:prstGeom>
          <a:noFill/>
          <a:ln w="0">
            <a:noFill/>
          </a:ln>
        </p:spPr>
        <p:style>
          <a:lnRef idx="0"/>
          <a:fillRef idx="0"/>
          <a:effectRef idx="0"/>
          <a:fontRef idx="minor"/>
        </p:style>
      </p:sp>
      <p:sp>
        <p:nvSpPr>
          <p:cNvPr id="1367" name="Straight Arrow Connector 4"/>
          <p:cNvSpPr/>
          <p:nvPr/>
        </p:nvSpPr>
        <p:spPr>
          <a:xfrm flipH="1">
            <a:off x="5029200" y="1905120"/>
            <a:ext cx="205920" cy="331560"/>
          </a:xfrm>
          <a:custGeom>
            <a:avLst/>
            <a:gdLst/>
            <a:ahLst/>
            <a:rect l="l" t="t" r="r" b="b"/>
            <a:pathLst>
              <a:path w="21600" h="21600">
                <a:moveTo>
                  <a:pt x="0" y="0"/>
                </a:moveTo>
                <a:lnTo>
                  <a:pt x="21600" y="21600"/>
                </a:lnTo>
              </a:path>
            </a:pathLst>
          </a:custGeom>
          <a:noFill/>
          <a:ln w="0">
            <a:noFill/>
          </a:ln>
        </p:spPr>
        <p:style>
          <a:lnRef idx="0"/>
          <a:fillRef idx="0"/>
          <a:effectRef idx="0"/>
          <a:fontRef idx="minor"/>
        </p:style>
      </p:sp>
      <p:pic>
        <p:nvPicPr>
          <p:cNvPr id="1368" name="Рисунок 1" descr=""/>
          <p:cNvPicPr/>
          <p:nvPr/>
        </p:nvPicPr>
        <p:blipFill>
          <a:blip r:embed="rId1"/>
          <a:stretch/>
        </p:blipFill>
        <p:spPr>
          <a:xfrm>
            <a:off x="1511280" y="1104840"/>
            <a:ext cx="7543440" cy="1987200"/>
          </a:xfrm>
          <a:prstGeom prst="rect">
            <a:avLst/>
          </a:prstGeom>
          <a:ln w="0">
            <a:noFill/>
          </a:ln>
        </p:spPr>
      </p:pic>
      <p:sp>
        <p:nvSpPr>
          <p:cNvPr id="1369" name="Стрелка: вправо 4"/>
          <p:cNvSpPr/>
          <p:nvPr/>
        </p:nvSpPr>
        <p:spPr>
          <a:xfrm>
            <a:off x="1511280" y="3124080"/>
            <a:ext cx="9067320" cy="733320"/>
          </a:xfrm>
          <a:prstGeom prst="rightArrow">
            <a:avLst>
              <a:gd name="adj1" fmla="val 50000"/>
              <a:gd name="adj2" fmla="val 50000"/>
            </a:avLst>
          </a:prstGeom>
          <a:solidFill>
            <a:schemeClr val="accent3">
              <a:lumMod val="95000"/>
            </a:schemeClr>
          </a:solidFill>
          <a:ln>
            <a:solidFill>
              <a:srgbClr val="000000"/>
            </a:solidFill>
            <a:round/>
          </a:ln>
          <a:effectLst>
            <a:outerShdw blurRad="39960" dir="5400000" dist="20160" rotWithShape="0">
              <a:srgbClr val="000000">
                <a:alpha val="38000"/>
              </a:srgbClr>
            </a:outerShdw>
          </a:effectLst>
        </p:spPr>
        <p:style>
          <a:lnRef idx="1">
            <a:schemeClr val="accent4"/>
          </a:lnRef>
          <a:fillRef idx="2">
            <a:schemeClr val="accent4"/>
          </a:fillRef>
          <a:effectRef idx="1">
            <a:schemeClr val="accent4"/>
          </a:effectRef>
          <a:fontRef idx="minor"/>
        </p:style>
      </p:sp>
      <p:sp>
        <p:nvSpPr>
          <p:cNvPr id="1370" name="Стрелка: вправо 5"/>
          <p:cNvSpPr/>
          <p:nvPr/>
        </p:nvSpPr>
        <p:spPr>
          <a:xfrm>
            <a:off x="1600200" y="5257800"/>
            <a:ext cx="685440" cy="733320"/>
          </a:xfrm>
          <a:prstGeom prst="rightArrow">
            <a:avLst>
              <a:gd name="adj1" fmla="val 50000"/>
              <a:gd name="adj2" fmla="val 50149"/>
            </a:avLst>
          </a:prstGeom>
          <a:noFill/>
          <a:ln w="0">
            <a:noFill/>
          </a:ln>
        </p:spPr>
        <p:style>
          <a:lnRef idx="0"/>
          <a:fillRef idx="0"/>
          <a:effectRef idx="0"/>
          <a:fontRef idx="minor"/>
        </p:style>
      </p:sp>
      <p:pic>
        <p:nvPicPr>
          <p:cNvPr id="1371" name="Рисунок 1" descr=""/>
          <p:cNvPicPr/>
          <p:nvPr/>
        </p:nvPicPr>
        <p:blipFill>
          <a:blip r:embed="rId2"/>
          <a:stretch/>
        </p:blipFill>
        <p:spPr>
          <a:xfrm>
            <a:off x="9077400" y="1177920"/>
            <a:ext cx="1179000" cy="1839600"/>
          </a:xfrm>
          <a:prstGeom prst="rect">
            <a:avLst/>
          </a:prstGeom>
          <a:ln w="0">
            <a:noFill/>
          </a:ln>
        </p:spPr>
      </p:pic>
      <p:sp>
        <p:nvSpPr>
          <p:cNvPr id="1372" name="Прямоугольник 2"/>
          <p:cNvSpPr/>
          <p:nvPr/>
        </p:nvSpPr>
        <p:spPr>
          <a:xfrm>
            <a:off x="1320480" y="1192320"/>
            <a:ext cx="150408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ffffff"/>
                </a:solidFill>
                <a:latin typeface="TimesNewRomanPS-BoldMT"/>
              </a:rPr>
              <a:t>Initial state</a:t>
            </a:r>
            <a:endParaRPr b="0" lang="en-US" sz="1600" spc="-1" strike="noStrike">
              <a:latin typeface="Arial"/>
            </a:endParaRPr>
          </a:p>
        </p:txBody>
      </p:sp>
      <p:sp>
        <p:nvSpPr>
          <p:cNvPr id="1373" name="Прямоугольник 3"/>
          <p:cNvSpPr/>
          <p:nvPr/>
        </p:nvSpPr>
        <p:spPr>
          <a:xfrm>
            <a:off x="2189160" y="2508120"/>
            <a:ext cx="457164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600" spc="-1" strike="noStrike">
                <a:solidFill>
                  <a:srgbClr val="ffffff"/>
                </a:solidFill>
                <a:latin typeface="TimesNewRomanPS-BoldMT"/>
              </a:rPr>
              <a:t>Pre-equilibrium</a:t>
            </a:r>
            <a:endParaRPr b="0" lang="en-US" sz="1600" spc="-1" strike="noStrike">
              <a:latin typeface="Arial"/>
            </a:endParaRPr>
          </a:p>
          <a:p>
            <a:pPr>
              <a:lnSpc>
                <a:spcPct val="100000"/>
              </a:lnSpc>
              <a:buNone/>
            </a:pPr>
            <a:r>
              <a:rPr b="1" lang="en-US" sz="1600" spc="-1" strike="noStrike">
                <a:solidFill>
                  <a:srgbClr val="ffffff"/>
                </a:solidFill>
                <a:latin typeface="TimesNewRomanPS-BoldMT"/>
              </a:rPr>
              <a:t>dynamics</a:t>
            </a:r>
            <a:endParaRPr b="0" lang="en-US" sz="1600" spc="-1" strike="noStrike">
              <a:latin typeface="Arial"/>
            </a:endParaRPr>
          </a:p>
        </p:txBody>
      </p:sp>
      <p:sp>
        <p:nvSpPr>
          <p:cNvPr id="1374" name="Прямоугольник 5"/>
          <p:cNvSpPr/>
          <p:nvPr/>
        </p:nvSpPr>
        <p:spPr>
          <a:xfrm>
            <a:off x="4635360" y="2754360"/>
            <a:ext cx="179064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ffffff"/>
                </a:solidFill>
                <a:latin typeface="TimesNewRomanPS-BoldMT"/>
              </a:rPr>
              <a:t>Hadronization</a:t>
            </a:r>
            <a:endParaRPr b="0" lang="en-US" sz="1600" spc="-1" strike="noStrike">
              <a:latin typeface="Arial"/>
            </a:endParaRPr>
          </a:p>
        </p:txBody>
      </p:sp>
      <p:sp>
        <p:nvSpPr>
          <p:cNvPr id="1375" name="Прямоугольник 6"/>
          <p:cNvSpPr/>
          <p:nvPr/>
        </p:nvSpPr>
        <p:spPr>
          <a:xfrm>
            <a:off x="6685920" y="2784600"/>
            <a:ext cx="249012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600" spc="-1" strike="noStrike">
                <a:solidFill>
                  <a:srgbClr val="ffffff"/>
                </a:solidFill>
                <a:latin typeface="TimesNewRomanPS-BoldMT"/>
              </a:rPr>
              <a:t>Transport/Freezeout</a:t>
            </a:r>
            <a:endParaRPr b="0" lang="en-US" sz="1600" spc="-1" strike="noStrike">
              <a:latin typeface="Arial"/>
            </a:endParaRPr>
          </a:p>
        </p:txBody>
      </p:sp>
      <p:sp>
        <p:nvSpPr>
          <p:cNvPr id="1376" name="Прямоугольник 7"/>
          <p:cNvSpPr/>
          <p:nvPr/>
        </p:nvSpPr>
        <p:spPr>
          <a:xfrm>
            <a:off x="3000240" y="1066680"/>
            <a:ext cx="210456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600" spc="-1" strike="noStrike">
                <a:solidFill>
                  <a:srgbClr val="ffffff"/>
                </a:solidFill>
                <a:latin typeface="TimesNewRomanPS-BoldMT"/>
              </a:rPr>
              <a:t>QGP as a relativistic</a:t>
            </a:r>
            <a:endParaRPr b="0" lang="en-US" sz="1600" spc="-1" strike="noStrike">
              <a:latin typeface="Arial"/>
            </a:endParaRPr>
          </a:p>
          <a:p>
            <a:pPr>
              <a:lnSpc>
                <a:spcPct val="100000"/>
              </a:lnSpc>
              <a:buNone/>
            </a:pPr>
            <a:r>
              <a:rPr b="1" lang="en-US" sz="1600" spc="-1" strike="noStrike">
                <a:solidFill>
                  <a:srgbClr val="ffffff"/>
                </a:solidFill>
                <a:latin typeface="TimesNewRomanPS-BoldMT"/>
              </a:rPr>
              <a:t>            </a:t>
            </a:r>
            <a:r>
              <a:rPr b="1" lang="en-US" sz="1600" spc="-1" strike="noStrike">
                <a:solidFill>
                  <a:srgbClr val="ffffff"/>
                </a:solidFill>
                <a:latin typeface="TimesNewRomanPS-BoldMT"/>
              </a:rPr>
              <a:t>fluid</a:t>
            </a:r>
            <a:endParaRPr b="0" lang="en-US" sz="1600" spc="-1" strike="noStrike">
              <a:latin typeface="Arial"/>
            </a:endParaRPr>
          </a:p>
        </p:txBody>
      </p:sp>
      <p:sp>
        <p:nvSpPr>
          <p:cNvPr id="1377" name="Выноска: стрелка влево-вправо 8"/>
          <p:cNvSpPr/>
          <p:nvPr/>
        </p:nvSpPr>
        <p:spPr>
          <a:xfrm>
            <a:off x="1828800" y="3062160"/>
            <a:ext cx="259920" cy="369000"/>
          </a:xfrm>
          <a:prstGeom prst="leftRightArrowCallout">
            <a:avLst>
              <a:gd name="adj1" fmla="val 25000"/>
              <a:gd name="adj2" fmla="val 25000"/>
              <a:gd name="adj3" fmla="val 25000"/>
              <a:gd name="adj4" fmla="val 48123"/>
            </a:avLst>
          </a:prstGeom>
          <a:solidFill>
            <a:schemeClr val="accent3">
              <a:lumMod val="50000"/>
            </a:schemeClr>
          </a:solidFill>
          <a:ln w="9525">
            <a:noFill/>
          </a:ln>
        </p:spPr>
        <p:style>
          <a:lnRef idx="0"/>
          <a:fillRef idx="0"/>
          <a:effectRef idx="0"/>
          <a:fontRef idx="minor"/>
        </p:style>
      </p:sp>
      <p:pic>
        <p:nvPicPr>
          <p:cNvPr id="1378" name="Рисунок 10" descr=""/>
          <p:cNvPicPr/>
          <p:nvPr/>
        </p:nvPicPr>
        <p:blipFill>
          <a:blip r:embed="rId3"/>
          <a:stretch/>
        </p:blipFill>
        <p:spPr>
          <a:xfrm>
            <a:off x="3689280" y="3076560"/>
            <a:ext cx="261720" cy="444240"/>
          </a:xfrm>
          <a:prstGeom prst="rect">
            <a:avLst/>
          </a:prstGeom>
          <a:ln w="0">
            <a:noFill/>
          </a:ln>
        </p:spPr>
      </p:pic>
      <p:pic>
        <p:nvPicPr>
          <p:cNvPr id="1379" name="Рисунок 11" descr=""/>
          <p:cNvPicPr/>
          <p:nvPr/>
        </p:nvPicPr>
        <p:blipFill>
          <a:blip r:embed="rId4"/>
          <a:stretch/>
        </p:blipFill>
        <p:spPr>
          <a:xfrm>
            <a:off x="5343480" y="3062160"/>
            <a:ext cx="261720" cy="444240"/>
          </a:xfrm>
          <a:prstGeom prst="rect">
            <a:avLst/>
          </a:prstGeom>
          <a:ln w="0">
            <a:noFill/>
          </a:ln>
        </p:spPr>
      </p:pic>
      <p:pic>
        <p:nvPicPr>
          <p:cNvPr id="1380" name="Рисунок 12" descr=""/>
          <p:cNvPicPr/>
          <p:nvPr/>
        </p:nvPicPr>
        <p:blipFill>
          <a:blip r:embed="rId5"/>
          <a:stretch/>
        </p:blipFill>
        <p:spPr>
          <a:xfrm>
            <a:off x="7815240" y="3076560"/>
            <a:ext cx="261720" cy="444240"/>
          </a:xfrm>
          <a:prstGeom prst="rect">
            <a:avLst/>
          </a:prstGeom>
          <a:ln w="0">
            <a:noFill/>
          </a:ln>
        </p:spPr>
      </p:pic>
      <p:sp>
        <p:nvSpPr>
          <p:cNvPr id="1381" name="TextBox 13"/>
          <p:cNvSpPr/>
          <p:nvPr/>
        </p:nvSpPr>
        <p:spPr>
          <a:xfrm>
            <a:off x="1530360" y="3429000"/>
            <a:ext cx="926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0 fm/c</a:t>
            </a:r>
            <a:endParaRPr b="0" lang="en-US" sz="1800" spc="-1" strike="noStrike">
              <a:latin typeface="Arial"/>
            </a:endParaRPr>
          </a:p>
        </p:txBody>
      </p:sp>
      <p:sp>
        <p:nvSpPr>
          <p:cNvPr id="1382" name="TextBox 33"/>
          <p:cNvSpPr/>
          <p:nvPr/>
        </p:nvSpPr>
        <p:spPr>
          <a:xfrm>
            <a:off x="3316320" y="3429000"/>
            <a:ext cx="1128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~1 fm/c</a:t>
            </a:r>
            <a:endParaRPr b="0" lang="en-US" sz="1800" spc="-1" strike="noStrike">
              <a:latin typeface="Arial"/>
            </a:endParaRPr>
          </a:p>
        </p:txBody>
      </p:sp>
      <p:sp>
        <p:nvSpPr>
          <p:cNvPr id="1383" name="TextBox 34"/>
          <p:cNvSpPr/>
          <p:nvPr/>
        </p:nvSpPr>
        <p:spPr>
          <a:xfrm>
            <a:off x="4987800" y="3454560"/>
            <a:ext cx="1130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~10 fm/c</a:t>
            </a:r>
            <a:endParaRPr b="0" lang="en-US" sz="1800" spc="-1" strike="noStrike">
              <a:latin typeface="Arial"/>
            </a:endParaRPr>
          </a:p>
        </p:txBody>
      </p:sp>
      <p:sp>
        <p:nvSpPr>
          <p:cNvPr id="1384" name="TextBox 35"/>
          <p:cNvSpPr/>
          <p:nvPr/>
        </p:nvSpPr>
        <p:spPr>
          <a:xfrm>
            <a:off x="7381800" y="3409920"/>
            <a:ext cx="1128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~20 fm/c</a:t>
            </a:r>
            <a:endParaRPr b="0" lang="en-US" sz="1800" spc="-1" strike="noStrike">
              <a:latin typeface="Arial"/>
            </a:endParaRPr>
          </a:p>
        </p:txBody>
      </p:sp>
      <p:sp>
        <p:nvSpPr>
          <p:cNvPr id="1385" name="TextBox 16"/>
          <p:cNvSpPr/>
          <p:nvPr/>
        </p:nvSpPr>
        <p:spPr>
          <a:xfrm>
            <a:off x="9258480" y="3290760"/>
            <a:ext cx="1371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Time  fm/c</a:t>
            </a:r>
            <a:endParaRPr b="0" lang="en-US" sz="1800" spc="-1" strike="noStrike">
              <a:latin typeface="Arial"/>
            </a:endParaRPr>
          </a:p>
        </p:txBody>
      </p:sp>
      <p:sp>
        <p:nvSpPr>
          <p:cNvPr id="1386" name="Прямоугольник 17"/>
          <p:cNvSpPr/>
          <p:nvPr/>
        </p:nvSpPr>
        <p:spPr>
          <a:xfrm>
            <a:off x="4141800" y="4462560"/>
            <a:ext cx="183960" cy="369360"/>
          </a:xfrm>
          <a:prstGeom prst="rect">
            <a:avLst/>
          </a:prstGeom>
          <a:noFill/>
          <a:ln w="0">
            <a:noFill/>
          </a:ln>
        </p:spPr>
        <p:style>
          <a:lnRef idx="0"/>
          <a:fillRef idx="0"/>
          <a:effectRef idx="0"/>
          <a:fontRef idx="minor"/>
        </p:style>
      </p:sp>
      <p:sp>
        <p:nvSpPr>
          <p:cNvPr id="1387" name="Прямоугольник 18"/>
          <p:cNvSpPr/>
          <p:nvPr/>
        </p:nvSpPr>
        <p:spPr>
          <a:xfrm>
            <a:off x="1676520" y="3741840"/>
            <a:ext cx="8902440" cy="2833920"/>
          </a:xfrm>
          <a:prstGeom prst="rect">
            <a:avLst/>
          </a:prstGeom>
          <a:noFill/>
          <a:ln w="0">
            <a:noFill/>
          </a:ln>
        </p:spPr>
        <p:style>
          <a:lnRef idx="0"/>
          <a:fillRef idx="0"/>
          <a:effectRef idx="0"/>
          <a:fontRef idx="minor"/>
        </p:style>
        <p:txBody>
          <a:bodyPr lIns="90000" rIns="90000" tIns="45000" bIns="45000" anchor="t">
            <a:spAutoFit/>
          </a:bodyPr>
          <a:p>
            <a:pPr lvl="1" indent="-216000">
              <a:lnSpc>
                <a:spcPct val="100000"/>
              </a:lnSpc>
              <a:buClr>
                <a:srgbClr val="000000"/>
              </a:buClr>
              <a:buFont typeface="Wingdings" charset="2"/>
              <a:buChar char=""/>
            </a:pPr>
            <a:r>
              <a:rPr b="0" lang="en-US" sz="1800" spc="-1" strike="noStrike">
                <a:solidFill>
                  <a:srgbClr val="000000"/>
                </a:solidFill>
                <a:latin typeface="Verdana"/>
              </a:rPr>
              <a:t> </a:t>
            </a:r>
            <a:r>
              <a:rPr b="1" lang="en-US" sz="2000" spc="-1" strike="noStrike">
                <a:solidFill>
                  <a:srgbClr val="990033"/>
                </a:solidFill>
                <a:latin typeface="Verdana"/>
              </a:rPr>
              <a:t>Initial state </a:t>
            </a:r>
            <a:r>
              <a:rPr b="0" lang="en-US" sz="1800" spc="-1" strike="noStrike">
                <a:solidFill>
                  <a:srgbClr val="000000"/>
                </a:solidFill>
                <a:latin typeface="Verdana"/>
              </a:rPr>
              <a:t>(heavy Au+Au or Pb+Pb nuclei Lorentz contracted by </a:t>
            </a:r>
            <a:r>
              <a:rPr b="0" lang="en-US" sz="2000" spc="-1" strike="noStrike">
                <a:solidFill>
                  <a:srgbClr val="000000"/>
                </a:solidFill>
                <a:latin typeface="Arial"/>
              </a:rPr>
              <a:t>ɣ~100 – RHIC, ɣ~ 1400 – LHC )</a:t>
            </a:r>
            <a:endParaRPr b="0" lang="en-US" sz="2000" spc="-1" strike="noStrike">
              <a:latin typeface="Arial"/>
            </a:endParaRPr>
          </a:p>
          <a:p>
            <a:pPr marL="285840" indent="-285840">
              <a:lnSpc>
                <a:spcPct val="100000"/>
              </a:lnSpc>
              <a:buClr>
                <a:srgbClr val="c00000"/>
              </a:buClr>
              <a:buFont typeface="Wingdings" charset="2"/>
              <a:buChar char=""/>
            </a:pPr>
            <a:r>
              <a:rPr b="1" lang="en-US" sz="2000" spc="-1" strike="noStrike">
                <a:solidFill>
                  <a:srgbClr val="c00000"/>
                </a:solidFill>
                <a:latin typeface="Verdana"/>
              </a:rPr>
              <a:t>Pre-equilibrium state: </a:t>
            </a:r>
            <a:r>
              <a:rPr b="0" lang="en-US" sz="1800" spc="-1" strike="noStrike">
                <a:solidFill>
                  <a:srgbClr val="000000"/>
                </a:solidFill>
                <a:latin typeface="Verdana"/>
              </a:rPr>
              <a:t>hard parton scattering &amp; jet production</a:t>
            </a:r>
            <a:endParaRPr b="0" lang="en-US" sz="1800" spc="-1" strike="noStrike">
              <a:latin typeface="Arial"/>
            </a:endParaRPr>
          </a:p>
          <a:p>
            <a:pPr marL="285840" indent="-285840">
              <a:lnSpc>
                <a:spcPct val="100000"/>
              </a:lnSpc>
              <a:buClr>
                <a:srgbClr val="000000"/>
              </a:buClr>
              <a:buFont typeface="Wingdings" charset="2"/>
              <a:buChar char=""/>
            </a:pPr>
            <a:r>
              <a:rPr b="0" lang="en-US" sz="1800" spc="-1" strike="noStrike">
                <a:solidFill>
                  <a:srgbClr val="000000"/>
                </a:solidFill>
                <a:latin typeface="Verdana"/>
              </a:rPr>
              <a:t> </a:t>
            </a:r>
            <a:r>
              <a:rPr b="1" lang="en-US" sz="2000" spc="-1" strike="noStrike">
                <a:solidFill>
                  <a:srgbClr val="c00000"/>
                </a:solidFill>
                <a:latin typeface="ArialMT"/>
              </a:rPr>
              <a:t>Quark-gluon plasma formation: </a:t>
            </a:r>
            <a:r>
              <a:rPr b="1" lang="en-US" sz="2000" spc="-1" strike="noStrike">
                <a:solidFill>
                  <a:srgbClr val="000000"/>
                </a:solidFill>
                <a:latin typeface="ArialMT"/>
              </a:rPr>
              <a:t> </a:t>
            </a:r>
            <a:r>
              <a:rPr b="0" lang="en-US" sz="2000" spc="-1" strike="noStrike">
                <a:solidFill>
                  <a:srgbClr val="000000"/>
                </a:solidFill>
                <a:latin typeface="ArialMT"/>
              </a:rPr>
              <a:t>thermalization (viscous hydrodynamics)</a:t>
            </a:r>
            <a:endParaRPr b="0" lang="en-US" sz="2000" spc="-1" strike="noStrike">
              <a:latin typeface="Arial"/>
            </a:endParaRPr>
          </a:p>
          <a:p>
            <a:pPr marL="285840" indent="-285840">
              <a:lnSpc>
                <a:spcPct val="100000"/>
              </a:lnSpc>
              <a:buClr>
                <a:srgbClr val="c00000"/>
              </a:buClr>
              <a:buFont typeface="Wingdings" charset="2"/>
              <a:buChar char=""/>
            </a:pPr>
            <a:r>
              <a:rPr b="1" lang="en-US" sz="2000" spc="-1" strike="noStrike">
                <a:solidFill>
                  <a:srgbClr val="c00000"/>
                </a:solidFill>
                <a:latin typeface="Verdana"/>
              </a:rPr>
              <a:t>Hadronization</a:t>
            </a:r>
            <a:endParaRPr b="0" lang="en-US" sz="2000" spc="-1" strike="noStrike">
              <a:latin typeface="Arial"/>
            </a:endParaRPr>
          </a:p>
          <a:p>
            <a:pPr marL="285840" indent="-285840">
              <a:lnSpc>
                <a:spcPct val="100000"/>
              </a:lnSpc>
              <a:buClr>
                <a:srgbClr val="c00000"/>
              </a:buClr>
              <a:buFont typeface="Wingdings" charset="2"/>
              <a:buChar char=""/>
            </a:pPr>
            <a:r>
              <a:rPr b="1" lang="en-US" sz="2000" spc="-1" strike="noStrike">
                <a:solidFill>
                  <a:srgbClr val="c00000"/>
                </a:solidFill>
                <a:latin typeface="Verdana"/>
              </a:rPr>
              <a:t>Transport/Freeze-out:</a:t>
            </a:r>
            <a:r>
              <a:rPr b="0" lang="en-US" sz="2000" spc="-1" strike="noStrike">
                <a:solidFill>
                  <a:srgbClr val="c00000"/>
                </a:solidFill>
                <a:latin typeface="ArialMT"/>
              </a:rPr>
              <a:t> </a:t>
            </a:r>
            <a:r>
              <a:rPr b="0" lang="en-US" sz="2000" spc="-1" strike="noStrike">
                <a:solidFill>
                  <a:srgbClr val="000000"/>
                </a:solidFill>
                <a:latin typeface="ArialMT"/>
              </a:rPr>
              <a:t>Rescattering &amp; chemical freeze-out, Kinetic freeze-out (stop interacting) </a:t>
            </a:r>
            <a:endParaRPr b="0" lang="en-US" sz="2000" spc="-1" strike="noStrike">
              <a:latin typeface="Arial"/>
            </a:endParaRPr>
          </a:p>
          <a:p>
            <a:pPr>
              <a:lnSpc>
                <a:spcPct val="100000"/>
              </a:lnSpc>
              <a:buNone/>
              <a:tabLst>
                <a:tab algn="l" pos="0"/>
              </a:tabLst>
            </a:pPr>
            <a:endParaRPr b="0" lang="en-US" sz="2000" spc="-1" strike="noStrike">
              <a:latin typeface="Arial"/>
            </a:endParaRPr>
          </a:p>
        </p:txBody>
      </p:sp>
      <p:sp>
        <p:nvSpPr>
          <p:cNvPr id="1388" name="Прямоугольник 19"/>
          <p:cNvSpPr/>
          <p:nvPr/>
        </p:nvSpPr>
        <p:spPr>
          <a:xfrm>
            <a:off x="1731960" y="660240"/>
            <a:ext cx="77925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2060"/>
                </a:solidFill>
                <a:latin typeface="Arial"/>
              </a:rPr>
              <a:t>Fireball is ~10</a:t>
            </a:r>
            <a:r>
              <a:rPr b="1" lang="en-US" sz="2000" spc="-1" strike="noStrike" baseline="30000">
                <a:solidFill>
                  <a:srgbClr val="002060"/>
                </a:solidFill>
                <a:latin typeface="Arial"/>
              </a:rPr>
              <a:t>-15</a:t>
            </a:r>
            <a:r>
              <a:rPr b="1" lang="en-US" sz="2000" spc="-1" strike="noStrike">
                <a:solidFill>
                  <a:srgbClr val="002060"/>
                </a:solidFill>
                <a:latin typeface="Arial"/>
              </a:rPr>
              <a:t> meters across and lives  for ~10</a:t>
            </a:r>
            <a:r>
              <a:rPr b="1" lang="en-US" sz="2000" spc="-1" strike="noStrike" baseline="30000">
                <a:solidFill>
                  <a:srgbClr val="002060"/>
                </a:solidFill>
                <a:latin typeface="Arial"/>
              </a:rPr>
              <a:t>-23</a:t>
            </a:r>
            <a:r>
              <a:rPr b="1" lang="en-US" sz="2000" spc="-1" strike="noStrike">
                <a:solidFill>
                  <a:srgbClr val="002060"/>
                </a:solidFill>
                <a:latin typeface="Arial"/>
              </a:rPr>
              <a:t> seconds </a:t>
            </a:r>
            <a:endParaRPr b="0" lang="en-US" sz="2000" spc="-1" strike="noStrike">
              <a:latin typeface="Arial"/>
            </a:endParaRPr>
          </a:p>
        </p:txBody>
      </p:sp>
      <p:sp>
        <p:nvSpPr>
          <p:cNvPr id="1389" name="TextBox 1"/>
          <p:cNvSpPr/>
          <p:nvPr/>
        </p:nvSpPr>
        <p:spPr>
          <a:xfrm>
            <a:off x="2709000" y="6264360"/>
            <a:ext cx="68367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002060"/>
                </a:solidFill>
                <a:latin typeface="Arial"/>
              </a:rPr>
              <a:t>~400 nucleons   in 10</a:t>
            </a:r>
            <a:r>
              <a:rPr b="0" lang="en-US" sz="2000" spc="-1" strike="noStrike" baseline="30000">
                <a:solidFill>
                  <a:srgbClr val="002060"/>
                </a:solidFill>
                <a:latin typeface="Arial"/>
              </a:rPr>
              <a:t>-22</a:t>
            </a:r>
            <a:r>
              <a:rPr b="0" lang="en-US" sz="2000" spc="-1" strike="noStrike">
                <a:solidFill>
                  <a:srgbClr val="002060"/>
                </a:solidFill>
                <a:latin typeface="Arial"/>
              </a:rPr>
              <a:t> seconds  = 1000-30000 hadrons    </a:t>
            </a:r>
            <a:endParaRPr b="0" lang="en-US" sz="2000" spc="-1" strike="noStrike">
              <a:latin typeface="Arial"/>
            </a:endParaRPr>
          </a:p>
        </p:txBody>
      </p:sp>
      <p:sp>
        <p:nvSpPr>
          <p:cNvPr id="1390" name="Стрелка: вправо 2"/>
          <p:cNvSpPr/>
          <p:nvPr/>
        </p:nvSpPr>
        <p:spPr>
          <a:xfrm>
            <a:off x="4264560" y="6177960"/>
            <a:ext cx="978120" cy="733320"/>
          </a:xfrm>
          <a:prstGeom prst="rightArrow">
            <a:avLst>
              <a:gd name="adj1" fmla="val 50000"/>
              <a:gd name="adj2" fmla="val 50000"/>
            </a:avLst>
          </a:prstGeom>
          <a:noFill/>
          <a:ln w="9525">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1" name="PlaceHolder 1"/>
          <p:cNvSpPr>
            <a:spLocks noGrp="1"/>
          </p:cNvSpPr>
          <p:nvPr>
            <p:ph type="sldNum" idx="82"/>
          </p:nvPr>
        </p:nvSpPr>
        <p:spPr>
          <a:xfrm>
            <a:off x="9613080" y="6433920"/>
            <a:ext cx="2133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3961FB97-E7CD-4F2B-BA4F-1441CC855814}" type="slidenum">
              <a:rPr b="0" lang="en-US" sz="1400" spc="-1" strike="noStrike">
                <a:solidFill>
                  <a:srgbClr val="000000"/>
                </a:solidFill>
                <a:latin typeface="Arial"/>
              </a:rPr>
              <a:t>5</a:t>
            </a:fld>
            <a:endParaRPr b="0" lang="en-US" sz="1400" spc="-1" strike="noStrike">
              <a:latin typeface="Times New Roman"/>
            </a:endParaRPr>
          </a:p>
        </p:txBody>
      </p:sp>
      <p:sp>
        <p:nvSpPr>
          <p:cNvPr id="1392" name="Rectangle 2"/>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3" name="Rectangle 3"/>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4"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5"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6"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7"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8"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399"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400" name="Rectangle 7"/>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401" name="Rectangle 8"/>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402" name="Left-Right Arrow 1"/>
          <p:cNvSpPr/>
          <p:nvPr/>
        </p:nvSpPr>
        <p:spPr>
          <a:xfrm>
            <a:off x="3048120" y="1676520"/>
            <a:ext cx="2187360" cy="733320"/>
          </a:xfrm>
          <a:prstGeom prst="leftRightArrow">
            <a:avLst>
              <a:gd name="adj1" fmla="val 50000"/>
              <a:gd name="adj2" fmla="val 50000"/>
            </a:avLst>
          </a:prstGeom>
          <a:noFill/>
          <a:ln w="0">
            <a:noFill/>
          </a:ln>
        </p:spPr>
        <p:style>
          <a:lnRef idx="0"/>
          <a:fillRef idx="0"/>
          <a:effectRef idx="0"/>
          <a:fontRef idx="minor"/>
        </p:style>
      </p:sp>
      <p:sp>
        <p:nvSpPr>
          <p:cNvPr id="1403" name="Left-Right Arrow 2"/>
          <p:cNvSpPr/>
          <p:nvPr/>
        </p:nvSpPr>
        <p:spPr>
          <a:xfrm>
            <a:off x="3048120" y="1905120"/>
            <a:ext cx="2187360" cy="733320"/>
          </a:xfrm>
          <a:prstGeom prst="leftRightArrow">
            <a:avLst>
              <a:gd name="adj1" fmla="val 50000"/>
              <a:gd name="adj2" fmla="val 50000"/>
            </a:avLst>
          </a:prstGeom>
          <a:noFill/>
          <a:ln w="0">
            <a:noFill/>
          </a:ln>
        </p:spPr>
        <p:style>
          <a:lnRef idx="0"/>
          <a:fillRef idx="0"/>
          <a:effectRef idx="0"/>
          <a:fontRef idx="minor"/>
        </p:style>
      </p:sp>
      <p:sp>
        <p:nvSpPr>
          <p:cNvPr id="1404" name="Straight Arrow Connector 4"/>
          <p:cNvSpPr/>
          <p:nvPr/>
        </p:nvSpPr>
        <p:spPr>
          <a:xfrm flipH="1">
            <a:off x="5029200" y="1905120"/>
            <a:ext cx="205920" cy="331560"/>
          </a:xfrm>
          <a:custGeom>
            <a:avLst/>
            <a:gdLst/>
            <a:ahLst/>
            <a:rect l="l" t="t" r="r" b="b"/>
            <a:pathLst>
              <a:path w="21600" h="21600">
                <a:moveTo>
                  <a:pt x="0" y="0"/>
                </a:moveTo>
                <a:lnTo>
                  <a:pt x="21600" y="21600"/>
                </a:lnTo>
              </a:path>
            </a:pathLst>
          </a:custGeom>
          <a:noFill/>
          <a:ln w="0">
            <a:noFill/>
          </a:ln>
        </p:spPr>
        <p:style>
          <a:lnRef idx="0"/>
          <a:fillRef idx="0"/>
          <a:effectRef idx="0"/>
          <a:fontRef idx="minor"/>
        </p:style>
      </p:sp>
      <p:sp>
        <p:nvSpPr>
          <p:cNvPr id="1405" name="TextBox 11"/>
          <p:cNvSpPr/>
          <p:nvPr/>
        </p:nvSpPr>
        <p:spPr>
          <a:xfrm>
            <a:off x="8519760" y="2694240"/>
            <a:ext cx="321228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ffffff"/>
                </a:solidFill>
                <a:latin typeface="Arial"/>
                <a:ea typeface="ＭＳ Ｐゴシック"/>
              </a:rPr>
              <a:t>&gt;100000 of times</a:t>
            </a:r>
            <a:endParaRPr b="0" lang="en-US" sz="1800" spc="-1" strike="noStrike">
              <a:latin typeface="Arial"/>
            </a:endParaRPr>
          </a:p>
          <a:p>
            <a:pPr>
              <a:lnSpc>
                <a:spcPct val="100000"/>
              </a:lnSpc>
              <a:buNone/>
              <a:tabLst>
                <a:tab algn="l" pos="0"/>
              </a:tabLst>
            </a:pPr>
            <a:r>
              <a:rPr b="1" lang="en-US" sz="1800" spc="-1" strike="noStrike">
                <a:solidFill>
                  <a:srgbClr val="ffffff"/>
                </a:solidFill>
                <a:latin typeface="Arial"/>
                <a:ea typeface="ＭＳ Ｐゴシック"/>
              </a:rPr>
              <a:t> </a:t>
            </a:r>
            <a:r>
              <a:rPr b="1" lang="en-US" sz="1800" spc="-1" strike="noStrike">
                <a:solidFill>
                  <a:srgbClr val="ffffff"/>
                </a:solidFill>
                <a:latin typeface="Arial"/>
                <a:ea typeface="ＭＳ Ｐゴシック"/>
              </a:rPr>
              <a:t>hotter than the Sun’s core !</a:t>
            </a:r>
            <a:endParaRPr b="0" lang="en-US" sz="1800" spc="-1" strike="noStrike">
              <a:latin typeface="Arial"/>
            </a:endParaRPr>
          </a:p>
        </p:txBody>
      </p:sp>
      <p:sp>
        <p:nvSpPr>
          <p:cNvPr id="1406" name="TextBox 5"/>
          <p:cNvSpPr/>
          <p:nvPr/>
        </p:nvSpPr>
        <p:spPr>
          <a:xfrm>
            <a:off x="8589960" y="2269440"/>
            <a:ext cx="1492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ffffff"/>
                </a:solidFill>
                <a:latin typeface="Arial"/>
              </a:rPr>
              <a:t>QGP</a:t>
            </a:r>
            <a:endParaRPr b="0" lang="en-US" sz="1800" spc="-1" strike="noStrike">
              <a:latin typeface="Arial"/>
            </a:endParaRPr>
          </a:p>
        </p:txBody>
      </p:sp>
      <p:pic>
        <p:nvPicPr>
          <p:cNvPr id="1407" name="Picture 4" descr=""/>
          <p:cNvPicPr/>
          <p:nvPr/>
        </p:nvPicPr>
        <p:blipFill>
          <a:blip r:embed="rId1"/>
          <a:stretch/>
        </p:blipFill>
        <p:spPr>
          <a:xfrm>
            <a:off x="714240" y="86400"/>
            <a:ext cx="10763280" cy="5094720"/>
          </a:xfrm>
          <a:prstGeom prst="rect">
            <a:avLst/>
          </a:prstGeom>
          <a:ln w="0">
            <a:noFill/>
          </a:ln>
        </p:spPr>
      </p:pic>
      <p:sp>
        <p:nvSpPr>
          <p:cNvPr id="1408" name="TextBox 3"/>
          <p:cNvSpPr/>
          <p:nvPr/>
        </p:nvSpPr>
        <p:spPr>
          <a:xfrm>
            <a:off x="2540520" y="5237280"/>
            <a:ext cx="76993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2000" spc="-1" strike="noStrike">
                <a:solidFill>
                  <a:srgbClr val="c00000"/>
                </a:solidFill>
                <a:latin typeface="Arial"/>
              </a:rPr>
              <a:t>~200+200 nucleons   in 10</a:t>
            </a:r>
            <a:r>
              <a:rPr b="1" lang="en-US" sz="2000" spc="-1" strike="noStrike" baseline="30000">
                <a:solidFill>
                  <a:srgbClr val="c00000"/>
                </a:solidFill>
                <a:latin typeface="Arial"/>
              </a:rPr>
              <a:t>-22</a:t>
            </a:r>
            <a:r>
              <a:rPr b="1" lang="en-US" sz="2000" spc="-1" strike="noStrike">
                <a:solidFill>
                  <a:srgbClr val="c00000"/>
                </a:solidFill>
                <a:latin typeface="Arial"/>
              </a:rPr>
              <a:t> seconds  = 1000-30000 hadrons    </a:t>
            </a:r>
            <a:endParaRPr b="0" lang="en-US" sz="2000" spc="-1" strike="noStrike">
              <a:latin typeface="Arial"/>
            </a:endParaRPr>
          </a:p>
        </p:txBody>
      </p:sp>
      <p:sp>
        <p:nvSpPr>
          <p:cNvPr id="1409" name="TextBox 4"/>
          <p:cNvSpPr/>
          <p:nvPr/>
        </p:nvSpPr>
        <p:spPr>
          <a:xfrm>
            <a:off x="248760" y="5805000"/>
            <a:ext cx="11032200" cy="1095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400" spc="-1" strike="noStrike">
                <a:solidFill>
                  <a:srgbClr val="000000"/>
                </a:solidFill>
                <a:latin typeface="Arial"/>
              </a:rPr>
              <a:t>Understanding RHIC/LHC is hard. Many-body physics across many scales; strongly interacting, relativistic, and very, very small</a:t>
            </a:r>
            <a:endParaRPr b="0" lang="en-US" sz="2400" spc="-1" strike="noStrike">
              <a:latin typeface="Arial"/>
            </a:endParaRPr>
          </a:p>
          <a:p>
            <a:pPr>
              <a:lnSpc>
                <a:spcPct val="100000"/>
              </a:lnSpc>
              <a:buNone/>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0" name="Text Box 9"/>
          <p:cNvSpPr/>
          <p:nvPr/>
        </p:nvSpPr>
        <p:spPr>
          <a:xfrm>
            <a:off x="1523880" y="0"/>
            <a:ext cx="9143640" cy="615240"/>
          </a:xfrm>
          <a:prstGeom prst="rect">
            <a:avLst/>
          </a:prstGeom>
          <a:solidFill>
            <a:schemeClr val="accent2">
              <a:lumMod val="20000"/>
              <a:lumOff val="80000"/>
            </a:schemeClr>
          </a:solidFill>
          <a:ln w="0">
            <a:noFill/>
          </a:ln>
        </p:spPr>
        <p:style>
          <a:lnRef idx="0"/>
          <a:fillRef idx="0"/>
          <a:effectRef idx="0"/>
          <a:fontRef idx="minor"/>
        </p:style>
      </p:sp>
      <p:sp>
        <p:nvSpPr>
          <p:cNvPr id="1411" name="Straight Arrow Connector 5"/>
          <p:cNvSpPr/>
          <p:nvPr/>
        </p:nvSpPr>
        <p:spPr>
          <a:xfrm flipV="1">
            <a:off x="3337560" y="169560"/>
            <a:ext cx="1091880" cy="609120"/>
          </a:xfrm>
          <a:custGeom>
            <a:avLst/>
            <a:gdLst/>
            <a:ahLst/>
            <a:rect l="l" t="t" r="r" b="b"/>
            <a:pathLst>
              <a:path w="21600" h="21600">
                <a:moveTo>
                  <a:pt x="0" y="0"/>
                </a:moveTo>
                <a:lnTo>
                  <a:pt x="21600" y="21600"/>
                </a:lnTo>
              </a:path>
            </a:pathLst>
          </a:custGeom>
          <a:noFill/>
          <a:ln>
            <a:noFill/>
          </a:ln>
        </p:spPr>
        <p:style>
          <a:lnRef idx="2">
            <a:schemeClr val="accent1"/>
          </a:lnRef>
          <a:fillRef idx="0">
            <a:schemeClr val="accent1"/>
          </a:fillRef>
          <a:effectRef idx="1">
            <a:schemeClr val="accent1"/>
          </a:effectRef>
          <a:fontRef idx="minor"/>
        </p:style>
      </p:sp>
      <p:sp>
        <p:nvSpPr>
          <p:cNvPr id="1412" name="PlaceHolder 1"/>
          <p:cNvSpPr>
            <a:spLocks noGrp="1"/>
          </p:cNvSpPr>
          <p:nvPr>
            <p:ph type="sldNum" idx="83"/>
          </p:nvPr>
        </p:nvSpPr>
        <p:spPr>
          <a:xfrm>
            <a:off x="10261440" y="660528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r>
              <a:rPr b="0" lang="en-US" sz="1400" spc="-1" strike="noStrike">
                <a:solidFill>
                  <a:srgbClr val="000000"/>
                </a:solidFill>
                <a:latin typeface="Arial"/>
              </a:rPr>
              <a:t>3</a:t>
            </a:r>
            <a:endParaRPr b="0" lang="en-US" sz="1400" spc="-1" strike="noStrike">
              <a:latin typeface="Times New Roman"/>
            </a:endParaRPr>
          </a:p>
        </p:txBody>
      </p:sp>
      <p:pic>
        <p:nvPicPr>
          <p:cNvPr id="1413" name="Рисунок 3" descr=""/>
          <p:cNvPicPr/>
          <p:nvPr/>
        </p:nvPicPr>
        <p:blipFill>
          <a:blip r:embed="rId1"/>
          <a:stretch/>
        </p:blipFill>
        <p:spPr>
          <a:xfrm>
            <a:off x="88560" y="0"/>
            <a:ext cx="12034440" cy="685764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6" name="PlaceHolder 1"/>
          <p:cNvSpPr>
            <a:spLocks noGrp="1"/>
          </p:cNvSpPr>
          <p:nvPr>
            <p:ph type="sldNum" idx="68"/>
          </p:nvPr>
        </p:nvSpPr>
        <p:spPr>
          <a:xfrm>
            <a:off x="9613080" y="6433920"/>
            <a:ext cx="2133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8E3EF0CE-A8D8-44D5-A4ED-DBB51EAB81B4}" type="slidenum">
              <a:rPr b="0" lang="en-US" sz="1400" spc="-1" strike="noStrike">
                <a:solidFill>
                  <a:srgbClr val="000000"/>
                </a:solidFill>
                <a:latin typeface="Arial"/>
              </a:rPr>
              <a:t>&lt;number&gt;</a:t>
            </a:fld>
            <a:endParaRPr b="0" lang="en-US" sz="1400" spc="-1" strike="noStrike">
              <a:latin typeface="Times New Roman"/>
            </a:endParaRPr>
          </a:p>
        </p:txBody>
      </p:sp>
      <p:sp>
        <p:nvSpPr>
          <p:cNvPr id="1047" name="Rectangle 2"/>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48" name="Rectangle 3"/>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49"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0"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1"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2"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3"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4"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5" name="Rectangle 7"/>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6" name="Rectangle 8"/>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57" name="Left-Right Arrow 1"/>
          <p:cNvSpPr/>
          <p:nvPr/>
        </p:nvSpPr>
        <p:spPr>
          <a:xfrm>
            <a:off x="3048120" y="1676520"/>
            <a:ext cx="2187360" cy="733320"/>
          </a:xfrm>
          <a:prstGeom prst="leftRightArrow">
            <a:avLst>
              <a:gd name="adj1" fmla="val 50000"/>
              <a:gd name="adj2" fmla="val 50000"/>
            </a:avLst>
          </a:prstGeom>
          <a:noFill/>
          <a:ln w="0">
            <a:noFill/>
          </a:ln>
        </p:spPr>
        <p:style>
          <a:lnRef idx="0"/>
          <a:fillRef idx="0"/>
          <a:effectRef idx="0"/>
          <a:fontRef idx="minor"/>
        </p:style>
      </p:sp>
      <p:sp>
        <p:nvSpPr>
          <p:cNvPr id="1058" name="Left-Right Arrow 2"/>
          <p:cNvSpPr/>
          <p:nvPr/>
        </p:nvSpPr>
        <p:spPr>
          <a:xfrm>
            <a:off x="3048120" y="1905120"/>
            <a:ext cx="2187360" cy="733320"/>
          </a:xfrm>
          <a:prstGeom prst="leftRightArrow">
            <a:avLst>
              <a:gd name="adj1" fmla="val 50000"/>
              <a:gd name="adj2" fmla="val 50000"/>
            </a:avLst>
          </a:prstGeom>
          <a:noFill/>
          <a:ln w="0">
            <a:noFill/>
          </a:ln>
        </p:spPr>
        <p:style>
          <a:lnRef idx="0"/>
          <a:fillRef idx="0"/>
          <a:effectRef idx="0"/>
          <a:fontRef idx="minor"/>
        </p:style>
      </p:sp>
      <p:sp>
        <p:nvSpPr>
          <p:cNvPr id="1059" name="Straight Arrow Connector 4"/>
          <p:cNvSpPr/>
          <p:nvPr/>
        </p:nvSpPr>
        <p:spPr>
          <a:xfrm flipH="1">
            <a:off x="5029200" y="1905120"/>
            <a:ext cx="205920" cy="331560"/>
          </a:xfrm>
          <a:custGeom>
            <a:avLst/>
            <a:gdLst/>
            <a:ahLst/>
            <a:rect l="l" t="t" r="r" b="b"/>
            <a:pathLst>
              <a:path w="21600" h="21600">
                <a:moveTo>
                  <a:pt x="0" y="0"/>
                </a:moveTo>
                <a:lnTo>
                  <a:pt x="21600" y="21600"/>
                </a:lnTo>
              </a:path>
            </a:pathLst>
          </a:custGeom>
          <a:noFill/>
          <a:ln w="0">
            <a:noFill/>
          </a:ln>
        </p:spPr>
        <p:style>
          <a:lnRef idx="0"/>
          <a:fillRef idx="0"/>
          <a:effectRef idx="0"/>
          <a:fontRef idx="minor"/>
        </p:style>
      </p:sp>
      <p:sp>
        <p:nvSpPr>
          <p:cNvPr id="1060" name="TextBox 11"/>
          <p:cNvSpPr/>
          <p:nvPr/>
        </p:nvSpPr>
        <p:spPr>
          <a:xfrm>
            <a:off x="8519760" y="2694240"/>
            <a:ext cx="321228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ffffff"/>
                </a:solidFill>
                <a:latin typeface="Arial"/>
                <a:ea typeface="ＭＳ Ｐゴシック"/>
              </a:rPr>
              <a:t>&gt;100000 of times</a:t>
            </a:r>
            <a:endParaRPr b="0" lang="en-US" sz="1800" spc="-1" strike="noStrike">
              <a:latin typeface="Arial"/>
            </a:endParaRPr>
          </a:p>
          <a:p>
            <a:pPr>
              <a:lnSpc>
                <a:spcPct val="100000"/>
              </a:lnSpc>
              <a:buNone/>
              <a:tabLst>
                <a:tab algn="l" pos="0"/>
              </a:tabLst>
            </a:pPr>
            <a:r>
              <a:rPr b="1" lang="en-US" sz="1800" spc="-1" strike="noStrike">
                <a:solidFill>
                  <a:srgbClr val="ffffff"/>
                </a:solidFill>
                <a:latin typeface="Arial"/>
                <a:ea typeface="ＭＳ Ｐゴシック"/>
              </a:rPr>
              <a:t> </a:t>
            </a:r>
            <a:r>
              <a:rPr b="1" lang="en-US" sz="1800" spc="-1" strike="noStrike">
                <a:solidFill>
                  <a:srgbClr val="ffffff"/>
                </a:solidFill>
                <a:latin typeface="Arial"/>
                <a:ea typeface="ＭＳ Ｐゴシック"/>
              </a:rPr>
              <a:t>hotter than the Sun’s core !</a:t>
            </a:r>
            <a:endParaRPr b="0" lang="en-US" sz="1800" spc="-1" strike="noStrike">
              <a:latin typeface="Arial"/>
            </a:endParaRPr>
          </a:p>
        </p:txBody>
      </p:sp>
      <p:sp>
        <p:nvSpPr>
          <p:cNvPr id="1061" name="TextBox 5"/>
          <p:cNvSpPr/>
          <p:nvPr/>
        </p:nvSpPr>
        <p:spPr>
          <a:xfrm>
            <a:off x="8589960" y="2269440"/>
            <a:ext cx="1492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ffffff"/>
                </a:solidFill>
                <a:latin typeface="Arial"/>
              </a:rPr>
              <a:t>QGP</a:t>
            </a:r>
            <a:endParaRPr b="0" lang="en-US" sz="1800" spc="-1" strike="noStrike">
              <a:latin typeface="Arial"/>
            </a:endParaRPr>
          </a:p>
        </p:txBody>
      </p:sp>
      <p:pic>
        <p:nvPicPr>
          <p:cNvPr id="1062" name="Рисунок 3" descr=""/>
          <p:cNvPicPr/>
          <p:nvPr/>
        </p:nvPicPr>
        <p:blipFill>
          <a:blip r:embed="rId1"/>
          <a:stretch/>
        </p:blipFill>
        <p:spPr>
          <a:xfrm>
            <a:off x="337320" y="609480"/>
            <a:ext cx="11008800" cy="6046560"/>
          </a:xfrm>
          <a:prstGeom prst="rect">
            <a:avLst/>
          </a:prstGeom>
          <a:ln w="0">
            <a:noFill/>
          </a:ln>
        </p:spPr>
      </p:pic>
      <p:sp>
        <p:nvSpPr>
          <p:cNvPr id="1063" name="PlaceHolder 2"/>
          <p:cNvSpPr>
            <a:spLocks noGrp="1"/>
          </p:cNvSpPr>
          <p:nvPr>
            <p:ph type="title"/>
          </p:nvPr>
        </p:nvSpPr>
        <p:spPr>
          <a:xfrm>
            <a:off x="122760" y="100080"/>
            <a:ext cx="7077600" cy="423720"/>
          </a:xfrm>
          <a:prstGeom prst="rect">
            <a:avLst/>
          </a:prstGeom>
          <a:solidFill>
            <a:srgbClr val="bbe0e3"/>
          </a:solidFill>
          <a:ln w="0">
            <a:solidFill>
              <a:srgbClr val="990000"/>
            </a:solidFill>
          </a:ln>
          <a:effectLst>
            <a:outerShdw dist="107423" dir="2700000" blurRad="0" rotWithShape="0">
              <a:srgbClr val="808080">
                <a:alpha val="50000"/>
              </a:srgbClr>
            </a:outerShdw>
          </a:effectLst>
        </p:spPr>
        <p:txBody>
          <a:bodyPr numCol="1" spcCol="0" lIns="0" rIns="0" tIns="0" bIns="0" anchor="t">
            <a:noAutofit/>
          </a:bodyPr>
          <a:p>
            <a:pPr>
              <a:lnSpc>
                <a:spcPct val="100000"/>
              </a:lnSpc>
              <a:buNone/>
            </a:pPr>
            <a:r>
              <a:rPr b="1" i="1" lang="en-US" sz="2400" spc="-1" strike="noStrike">
                <a:solidFill>
                  <a:srgbClr val="00599d"/>
                </a:solidFill>
                <a:latin typeface="Times New Roman"/>
              </a:rPr>
              <a:t>    </a:t>
            </a:r>
            <a:r>
              <a:rPr b="1" i="1" lang="en-US" sz="2400" spc="-1" strike="noStrike">
                <a:solidFill>
                  <a:srgbClr val="00599d"/>
                </a:solidFill>
                <a:latin typeface="Times New Roman"/>
              </a:rPr>
              <a:t>Relativistic Nuclear Physics: born in JINR</a:t>
            </a:r>
            <a:endParaRPr b="0" lang="ru-RU"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4" name="Text Box 12"/>
          <p:cNvSpPr/>
          <p:nvPr/>
        </p:nvSpPr>
        <p:spPr>
          <a:xfrm>
            <a:off x="4056120" y="5737320"/>
            <a:ext cx="91800" cy="153720"/>
          </a:xfrm>
          <a:prstGeom prst="rect">
            <a:avLst/>
          </a:prstGeom>
          <a:noFill/>
          <a:ln w="0">
            <a:noFill/>
          </a:ln>
        </p:spPr>
        <p:style>
          <a:lnRef idx="0"/>
          <a:fillRef idx="0"/>
          <a:effectRef idx="0"/>
          <a:fontRef idx="minor"/>
        </p:style>
      </p:sp>
      <p:sp>
        <p:nvSpPr>
          <p:cNvPr id="1415" name="Номер слайда 10"/>
          <p:cNvSpPr/>
          <p:nvPr/>
        </p:nvSpPr>
        <p:spPr>
          <a:xfrm>
            <a:off x="10261440" y="6605640"/>
            <a:ext cx="442440" cy="20772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buNone/>
            </a:pPr>
            <a:fld id="{B27C8810-3E32-499D-871E-F66FF17D1904}" type="slidenum">
              <a:rPr b="0" lang="en-US" sz="1400" spc="-1" strike="noStrike">
                <a:solidFill>
                  <a:srgbClr val="000000"/>
                </a:solidFill>
                <a:latin typeface="Arial"/>
              </a:rPr>
              <a:t>5</a:t>
            </a:fld>
            <a:endParaRPr b="0" lang="en-US" sz="1400" spc="-1" strike="noStrike">
              <a:latin typeface="Arial"/>
            </a:endParaRPr>
          </a:p>
        </p:txBody>
      </p:sp>
      <p:pic>
        <p:nvPicPr>
          <p:cNvPr id="1416" name="Рисунок 2" descr=""/>
          <p:cNvPicPr/>
          <p:nvPr/>
        </p:nvPicPr>
        <p:blipFill>
          <a:blip r:embed="rId1"/>
          <a:stretch/>
        </p:blipFill>
        <p:spPr>
          <a:xfrm>
            <a:off x="1523880" y="116640"/>
            <a:ext cx="9143640" cy="65523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7" name="Text Box 12"/>
          <p:cNvSpPr/>
          <p:nvPr/>
        </p:nvSpPr>
        <p:spPr>
          <a:xfrm>
            <a:off x="4056120" y="5737320"/>
            <a:ext cx="91800" cy="153720"/>
          </a:xfrm>
          <a:prstGeom prst="rect">
            <a:avLst/>
          </a:prstGeom>
          <a:noFill/>
          <a:ln w="0">
            <a:noFill/>
          </a:ln>
        </p:spPr>
        <p:style>
          <a:lnRef idx="0"/>
          <a:fillRef idx="0"/>
          <a:effectRef idx="0"/>
          <a:fontRef idx="minor"/>
        </p:style>
      </p:sp>
      <p:sp>
        <p:nvSpPr>
          <p:cNvPr id="1418" name="Номер слайда 10"/>
          <p:cNvSpPr/>
          <p:nvPr/>
        </p:nvSpPr>
        <p:spPr>
          <a:xfrm>
            <a:off x="10694160" y="6428520"/>
            <a:ext cx="442440" cy="20772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buNone/>
              <a:tabLst>
                <a:tab algn="l" pos="0"/>
              </a:tabLst>
            </a:pPr>
            <a:fld id="{DDEE209E-FA05-4551-963A-0DC9B285FD86}" type="slidenum">
              <a:rPr b="0" lang="en-US" sz="1400" spc="-1" strike="noStrike">
                <a:solidFill>
                  <a:srgbClr val="000000"/>
                </a:solidFill>
                <a:latin typeface="Arial"/>
              </a:rPr>
              <a:t>5</a:t>
            </a:fld>
            <a:endParaRPr b="0" lang="en-US" sz="1400" spc="-1" strike="noStrike">
              <a:latin typeface="Arial"/>
            </a:endParaRPr>
          </a:p>
        </p:txBody>
      </p:sp>
      <p:pic>
        <p:nvPicPr>
          <p:cNvPr id="1419" name="Рисунок 3" descr=""/>
          <p:cNvPicPr/>
          <p:nvPr/>
        </p:nvPicPr>
        <p:blipFill>
          <a:blip r:embed="rId1"/>
          <a:stretch/>
        </p:blipFill>
        <p:spPr>
          <a:xfrm>
            <a:off x="1623960" y="116640"/>
            <a:ext cx="8944200" cy="1656000"/>
          </a:xfrm>
          <a:prstGeom prst="rect">
            <a:avLst/>
          </a:prstGeom>
          <a:ln w="0">
            <a:noFill/>
          </a:ln>
        </p:spPr>
      </p:pic>
      <p:pic>
        <p:nvPicPr>
          <p:cNvPr id="1420" name="Рисунок 13" descr=""/>
          <p:cNvPicPr/>
          <p:nvPr/>
        </p:nvPicPr>
        <p:blipFill>
          <a:blip r:embed="rId2"/>
          <a:stretch/>
        </p:blipFill>
        <p:spPr>
          <a:xfrm>
            <a:off x="2999520" y="1772640"/>
            <a:ext cx="6192360" cy="4032000"/>
          </a:xfrm>
          <a:prstGeom prst="rect">
            <a:avLst/>
          </a:prstGeom>
          <a:ln w="0">
            <a:noFill/>
          </a:ln>
        </p:spPr>
      </p:pic>
      <p:pic>
        <p:nvPicPr>
          <p:cNvPr id="1421" name="Рисунок 2" descr=""/>
          <p:cNvPicPr/>
          <p:nvPr/>
        </p:nvPicPr>
        <p:blipFill>
          <a:blip r:embed="rId3"/>
          <a:stretch/>
        </p:blipFill>
        <p:spPr>
          <a:xfrm>
            <a:off x="1590480" y="5805360"/>
            <a:ext cx="8892000" cy="10044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2" name="PlaceHolder 1"/>
          <p:cNvSpPr>
            <a:spLocks noGrp="1"/>
          </p:cNvSpPr>
          <p:nvPr>
            <p:ph type="title"/>
          </p:nvPr>
        </p:nvSpPr>
        <p:spPr>
          <a:xfrm>
            <a:off x="1735200" y="41400"/>
            <a:ext cx="8229240" cy="1142640"/>
          </a:xfrm>
          <a:prstGeom prst="rect">
            <a:avLst/>
          </a:prstGeom>
          <a:noFill/>
          <a:ln w="0">
            <a:noFill/>
          </a:ln>
        </p:spPr>
        <p:txBody>
          <a:bodyPr numCol="1" spcCol="0" anchor="ctr">
            <a:noAutofit/>
          </a:bodyPr>
          <a:p>
            <a:pPr algn="ctr">
              <a:lnSpc>
                <a:spcPct val="100000"/>
              </a:lnSpc>
              <a:buNone/>
            </a:pPr>
            <a:r>
              <a:rPr b="0" lang="en-US" sz="3600" spc="-1" strike="noStrike">
                <a:solidFill>
                  <a:srgbClr val="000000"/>
                </a:solidFill>
                <a:latin typeface="Arial"/>
              </a:rPr>
              <a:t>Relativistic Heavy-ion experiments</a:t>
            </a:r>
            <a:endParaRPr b="0" lang="ru-RU" sz="3600" spc="-1" strike="noStrike">
              <a:solidFill>
                <a:srgbClr val="000000"/>
              </a:solidFill>
              <a:latin typeface="Arial"/>
            </a:endParaRPr>
          </a:p>
        </p:txBody>
      </p:sp>
      <p:sp>
        <p:nvSpPr>
          <p:cNvPr id="1423" name="Rectangle 5"/>
          <p:cNvSpPr/>
          <p:nvPr/>
        </p:nvSpPr>
        <p:spPr>
          <a:xfrm>
            <a:off x="1735200" y="4697640"/>
            <a:ext cx="4190400" cy="1186920"/>
          </a:xfrm>
          <a:prstGeom prst="rect">
            <a:avLst/>
          </a:prstGeom>
          <a:solidFill>
            <a:srgbClr val="ffc000"/>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Wingdings"/>
              </a:rPr>
              <a:t></a:t>
            </a:r>
            <a:r>
              <a:rPr b="0" lang="en-US" sz="1800" spc="-1" strike="noStrike">
                <a:solidFill>
                  <a:srgbClr val="000000"/>
                </a:solidFill>
                <a:latin typeface="Arial"/>
              </a:rPr>
              <a:t> </a:t>
            </a:r>
            <a:r>
              <a:rPr b="0" lang="en-US" sz="1800" spc="-1" strike="noStrike">
                <a:solidFill>
                  <a:srgbClr val="000000"/>
                </a:solidFill>
                <a:latin typeface="Arial"/>
              </a:rPr>
              <a:t>By now </a:t>
            </a:r>
            <a:r>
              <a:rPr b="1" lang="en-US" sz="1800" spc="-1" strike="noStrike">
                <a:solidFill>
                  <a:srgbClr val="000000"/>
                </a:solidFill>
                <a:latin typeface="Arial"/>
              </a:rPr>
              <a:t>all major LHC experiments have a heavy-ion program</a:t>
            </a:r>
            <a:r>
              <a:rPr b="0" lang="en-US" sz="1800" spc="-1" strike="noStrike">
                <a:solidFill>
                  <a:srgbClr val="000000"/>
                </a:solidFill>
                <a:latin typeface="Arial"/>
              </a:rPr>
              <a:t>: LHCb took Pb-Pb data for the first time in November 2015.</a:t>
            </a:r>
            <a:endParaRPr b="0" lang="en-US" sz="1800" spc="-1" strike="noStrike">
              <a:latin typeface="Arial"/>
            </a:endParaRPr>
          </a:p>
        </p:txBody>
      </p:sp>
      <p:sp>
        <p:nvSpPr>
          <p:cNvPr id="1424" name="TextBox 6"/>
          <p:cNvSpPr/>
          <p:nvPr/>
        </p:nvSpPr>
        <p:spPr>
          <a:xfrm>
            <a:off x="6405840" y="1158480"/>
            <a:ext cx="3909960" cy="7286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500" spc="-1" strike="noStrike">
                <a:solidFill>
                  <a:srgbClr val="000000"/>
                </a:solidFill>
                <a:latin typeface="Arial"/>
              </a:rPr>
              <a:t>Low energy frontier: </a:t>
            </a:r>
            <a:r>
              <a:rPr b="0" lang="en-US" sz="1500" spc="-1" strike="noStrike">
                <a:solidFill>
                  <a:srgbClr val="000000"/>
                </a:solidFill>
                <a:latin typeface="Arial"/>
              </a:rPr>
              <a:t>RHIC (BES), SPS</a:t>
            </a:r>
            <a:br>
              <a:rPr sz="1500"/>
            </a:br>
            <a:r>
              <a:rPr b="0" lang="en-US" sz="1500" spc="-1" strike="noStrike">
                <a:solidFill>
                  <a:srgbClr val="000000"/>
                </a:solidFill>
                <a:latin typeface="Wingdings"/>
              </a:rPr>
              <a:t></a:t>
            </a:r>
            <a:r>
              <a:rPr b="0" lang="en-US" sz="1500" spc="-1" strike="noStrike">
                <a:solidFill>
                  <a:srgbClr val="000000"/>
                </a:solidFill>
                <a:latin typeface="Arial"/>
              </a:rPr>
              <a:t> future facilities: FAIR (GSI), NICA</a:t>
            </a:r>
            <a:endParaRPr b="0" lang="en-US" sz="1500" spc="-1" strike="noStrike">
              <a:latin typeface="Arial"/>
            </a:endParaRPr>
          </a:p>
          <a:p>
            <a:pPr>
              <a:lnSpc>
                <a:spcPct val="100000"/>
              </a:lnSpc>
              <a:buNone/>
            </a:pPr>
            <a:endParaRPr b="0" lang="en-US" sz="1200" spc="-1" strike="noStrike">
              <a:latin typeface="Arial"/>
            </a:endParaRPr>
          </a:p>
        </p:txBody>
      </p:sp>
      <p:grpSp>
        <p:nvGrpSpPr>
          <p:cNvPr id="1425" name="Group 20"/>
          <p:cNvGrpSpPr/>
          <p:nvPr/>
        </p:nvGrpSpPr>
        <p:grpSpPr>
          <a:xfrm>
            <a:off x="1716480" y="1431720"/>
            <a:ext cx="4387320" cy="3037680"/>
            <a:chOff x="1716480" y="1431720"/>
            <a:chExt cx="4387320" cy="3037680"/>
          </a:xfrm>
        </p:grpSpPr>
        <p:grpSp>
          <p:nvGrpSpPr>
            <p:cNvPr id="1426" name="Group 17"/>
            <p:cNvGrpSpPr/>
            <p:nvPr/>
          </p:nvGrpSpPr>
          <p:grpSpPr>
            <a:xfrm>
              <a:off x="1716480" y="1431720"/>
              <a:ext cx="4387320" cy="3037680"/>
              <a:chOff x="1716480" y="1431720"/>
              <a:chExt cx="4387320" cy="3037680"/>
            </a:xfrm>
          </p:grpSpPr>
          <p:pic>
            <p:nvPicPr>
              <p:cNvPr id="1427" name="Picture 4" descr=""/>
              <p:cNvPicPr/>
              <p:nvPr/>
            </p:nvPicPr>
            <p:blipFill>
              <a:blip r:embed="rId1"/>
              <a:stretch/>
            </p:blipFill>
            <p:spPr>
              <a:xfrm>
                <a:off x="1716480" y="1431720"/>
                <a:ext cx="4387320" cy="3037680"/>
              </a:xfrm>
              <a:prstGeom prst="rect">
                <a:avLst/>
              </a:prstGeom>
              <a:ln w="0">
                <a:noFill/>
              </a:ln>
            </p:spPr>
          </p:pic>
          <p:sp>
            <p:nvSpPr>
              <p:cNvPr id="1428" name="TextBox 8"/>
              <p:cNvSpPr/>
              <p:nvPr/>
            </p:nvSpPr>
            <p:spPr>
              <a:xfrm>
                <a:off x="3457080" y="2667960"/>
                <a:ext cx="991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ff00"/>
                    </a:solidFill>
                    <a:latin typeface="Arial"/>
                  </a:rPr>
                  <a:t>NA-61</a:t>
                </a:r>
                <a:endParaRPr b="0" lang="en-US" sz="1800" spc="-1" strike="noStrike">
                  <a:latin typeface="Arial"/>
                </a:endParaRPr>
              </a:p>
            </p:txBody>
          </p:sp>
          <p:sp>
            <p:nvSpPr>
              <p:cNvPr id="1429" name="Oval 9"/>
              <p:cNvSpPr/>
              <p:nvPr/>
            </p:nvSpPr>
            <p:spPr>
              <a:xfrm>
                <a:off x="3791880" y="2899440"/>
                <a:ext cx="275400" cy="227880"/>
              </a:xfrm>
              <a:prstGeom prst="ellipse">
                <a:avLst/>
              </a:prstGeom>
              <a:noFill/>
              <a:ln w="19050">
                <a:solidFill>
                  <a:srgbClr val="ffff00"/>
                </a:solidFill>
                <a:prstDash val="sysDot"/>
                <a:round/>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430" name="TextBox 10"/>
              <p:cNvSpPr/>
              <p:nvPr/>
            </p:nvSpPr>
            <p:spPr>
              <a:xfrm>
                <a:off x="2639520" y="1990800"/>
                <a:ext cx="1002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ff00"/>
                    </a:solidFill>
                    <a:latin typeface="Arial"/>
                  </a:rPr>
                  <a:t>CMS</a:t>
                </a:r>
                <a:endParaRPr b="0" lang="en-US" sz="1800" spc="-1" strike="noStrike">
                  <a:latin typeface="Arial"/>
                </a:endParaRPr>
              </a:p>
            </p:txBody>
          </p:sp>
          <p:sp>
            <p:nvSpPr>
              <p:cNvPr id="1431" name="TextBox 12"/>
              <p:cNvSpPr/>
              <p:nvPr/>
            </p:nvSpPr>
            <p:spPr>
              <a:xfrm>
                <a:off x="3791880" y="3239280"/>
                <a:ext cx="929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ff00"/>
                    </a:solidFill>
                    <a:latin typeface="Arial"/>
                  </a:rPr>
                  <a:t>ATLAS</a:t>
                </a:r>
                <a:endParaRPr b="0" lang="en-US" sz="1800" spc="-1" strike="noStrike">
                  <a:latin typeface="Arial"/>
                </a:endParaRPr>
              </a:p>
            </p:txBody>
          </p:sp>
          <p:sp>
            <p:nvSpPr>
              <p:cNvPr id="1432" name="TextBox 14"/>
              <p:cNvSpPr/>
              <p:nvPr/>
            </p:nvSpPr>
            <p:spPr>
              <a:xfrm>
                <a:off x="4870800" y="2907360"/>
                <a:ext cx="811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ff00"/>
                    </a:solidFill>
                    <a:latin typeface="Arial"/>
                  </a:rPr>
                  <a:t>LHCb</a:t>
                </a:r>
                <a:endParaRPr b="0" lang="en-US" sz="1800" spc="-1" strike="noStrike">
                  <a:latin typeface="Arial"/>
                </a:endParaRPr>
              </a:p>
            </p:txBody>
          </p:sp>
        </p:grpSp>
        <p:sp>
          <p:nvSpPr>
            <p:cNvPr id="1433" name="Rectangle 19"/>
            <p:cNvSpPr/>
            <p:nvPr/>
          </p:nvSpPr>
          <p:spPr>
            <a:xfrm>
              <a:off x="2406240" y="1502640"/>
              <a:ext cx="29761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800" spc="-1" strike="noStrike">
                  <a:solidFill>
                    <a:srgbClr val="ffffff"/>
                  </a:solidFill>
                  <a:latin typeface="Arial"/>
                </a:rPr>
                <a:t>High energy frontier: LHC</a:t>
              </a:r>
              <a:endParaRPr b="0" lang="en-US" sz="1800" spc="-1" strike="noStrike">
                <a:latin typeface="Arial"/>
              </a:endParaRPr>
            </a:p>
          </p:txBody>
        </p:sp>
      </p:grpSp>
      <p:grpSp>
        <p:nvGrpSpPr>
          <p:cNvPr id="1434" name="Group 26"/>
          <p:cNvGrpSpPr/>
          <p:nvPr/>
        </p:nvGrpSpPr>
        <p:grpSpPr>
          <a:xfrm>
            <a:off x="6113520" y="4402440"/>
            <a:ext cx="2615760" cy="1440000"/>
            <a:chOff x="6113520" y="4402440"/>
            <a:chExt cx="2615760" cy="1440000"/>
          </a:xfrm>
        </p:grpSpPr>
        <p:pic>
          <p:nvPicPr>
            <p:cNvPr id="1435" name="Picture 24" descr=""/>
            <p:cNvPicPr/>
            <p:nvPr/>
          </p:nvPicPr>
          <p:blipFill>
            <a:blip r:embed="rId2"/>
            <a:stretch/>
          </p:blipFill>
          <p:spPr>
            <a:xfrm>
              <a:off x="6113520" y="4402440"/>
              <a:ext cx="2437560" cy="1408320"/>
            </a:xfrm>
            <a:prstGeom prst="rect">
              <a:avLst/>
            </a:prstGeom>
            <a:ln w="0">
              <a:noFill/>
            </a:ln>
          </p:spPr>
        </p:pic>
        <p:sp>
          <p:nvSpPr>
            <p:cNvPr id="1436" name="Rectangle 25"/>
            <p:cNvSpPr/>
            <p:nvPr/>
          </p:nvSpPr>
          <p:spPr>
            <a:xfrm>
              <a:off x="7543800" y="5432760"/>
              <a:ext cx="1185480" cy="409680"/>
            </a:xfrm>
            <a:prstGeom prst="rect">
              <a:avLst/>
            </a:prstGeom>
            <a:solidFill>
              <a:schemeClr val="bg1"/>
            </a:solidFill>
            <a:ln w="0">
              <a:noFill/>
            </a:ln>
          </p:spPr>
          <p:style>
            <a:lnRef idx="0"/>
            <a:fillRef idx="0"/>
            <a:effectRef idx="0"/>
            <a:fontRef idx="minor"/>
          </p:style>
          <p:txBody>
            <a:bodyPr lIns="90000" rIns="90000" tIns="45000" bIns="45000" anchor="t">
              <a:spAutoFit/>
            </a:bodyPr>
            <a:p>
              <a:pPr>
                <a:lnSpc>
                  <a:spcPct val="100000"/>
                </a:lnSpc>
                <a:buNone/>
              </a:pPr>
              <a:r>
                <a:rPr b="0" lang="en-US" sz="2100" spc="-1" strike="noStrike">
                  <a:solidFill>
                    <a:srgbClr val="000000"/>
                  </a:solidFill>
                  <a:latin typeface="Arial"/>
                </a:rPr>
                <a:t>RHIC</a:t>
              </a:r>
              <a:endParaRPr b="0" lang="en-US" sz="2100" spc="-1" strike="noStrike">
                <a:latin typeface="Arial"/>
              </a:endParaRPr>
            </a:p>
          </p:txBody>
        </p:sp>
      </p:grpSp>
      <p:grpSp>
        <p:nvGrpSpPr>
          <p:cNvPr id="1437" name="Group 23"/>
          <p:cNvGrpSpPr/>
          <p:nvPr/>
        </p:nvGrpSpPr>
        <p:grpSpPr>
          <a:xfrm>
            <a:off x="6242760" y="1682640"/>
            <a:ext cx="2118240" cy="1190880"/>
            <a:chOff x="6242760" y="1682640"/>
            <a:chExt cx="2118240" cy="1190880"/>
          </a:xfrm>
        </p:grpSpPr>
        <p:pic>
          <p:nvPicPr>
            <p:cNvPr id="1438" name="Picture 21" descr="NICA_scheme_v_2.1.png"/>
            <p:cNvPicPr/>
            <p:nvPr/>
          </p:nvPicPr>
          <p:blipFill>
            <a:blip r:embed="rId3"/>
            <a:stretch/>
          </p:blipFill>
          <p:spPr>
            <a:xfrm>
              <a:off x="6242760" y="1682640"/>
              <a:ext cx="2118240" cy="1190880"/>
            </a:xfrm>
            <a:prstGeom prst="rect">
              <a:avLst/>
            </a:prstGeom>
            <a:ln w="0">
              <a:noFill/>
            </a:ln>
          </p:spPr>
        </p:pic>
        <p:pic>
          <p:nvPicPr>
            <p:cNvPr id="1439" name="Picture 6" descr="NICA-Logo_4c"/>
            <p:cNvPicPr/>
            <p:nvPr/>
          </p:nvPicPr>
          <p:blipFill>
            <a:blip r:embed="rId4"/>
            <a:stretch/>
          </p:blipFill>
          <p:spPr>
            <a:xfrm>
              <a:off x="7413840" y="2439360"/>
              <a:ext cx="861840" cy="424440"/>
            </a:xfrm>
            <a:prstGeom prst="rect">
              <a:avLst/>
            </a:prstGeom>
            <a:ln w="0">
              <a:noFill/>
            </a:ln>
          </p:spPr>
        </p:pic>
      </p:grpSp>
      <p:grpSp>
        <p:nvGrpSpPr>
          <p:cNvPr id="1440" name="Group 32"/>
          <p:cNvGrpSpPr/>
          <p:nvPr/>
        </p:nvGrpSpPr>
        <p:grpSpPr>
          <a:xfrm>
            <a:off x="8638200" y="1896480"/>
            <a:ext cx="2022480" cy="2890080"/>
            <a:chOff x="8638200" y="1896480"/>
            <a:chExt cx="2022480" cy="2890080"/>
          </a:xfrm>
        </p:grpSpPr>
        <p:pic>
          <p:nvPicPr>
            <p:cNvPr id="1441" name="Picture 2" descr="https://www.gsi.de/fileadmin/_processed_/0/e/csm_FAIR-Baufeld_6a7e43b988.jpg"/>
            <p:cNvPicPr/>
            <p:nvPr/>
          </p:nvPicPr>
          <p:blipFill>
            <a:blip r:embed="rId5"/>
            <a:srcRect l="2803" t="0" r="4660" b="0"/>
            <a:stretch/>
          </p:blipFill>
          <p:spPr>
            <a:xfrm>
              <a:off x="8638200" y="3413880"/>
              <a:ext cx="1973880" cy="1372680"/>
            </a:xfrm>
            <a:prstGeom prst="rect">
              <a:avLst/>
            </a:prstGeom>
            <a:ln w="0">
              <a:noFill/>
            </a:ln>
          </p:spPr>
        </p:pic>
        <p:pic>
          <p:nvPicPr>
            <p:cNvPr id="1442" name="Picture 30" descr=""/>
            <p:cNvPicPr/>
            <p:nvPr/>
          </p:nvPicPr>
          <p:blipFill>
            <a:blip r:embed="rId6"/>
            <a:stretch/>
          </p:blipFill>
          <p:spPr>
            <a:xfrm>
              <a:off x="8659800" y="1896480"/>
              <a:ext cx="2000880" cy="1431360"/>
            </a:xfrm>
            <a:prstGeom prst="rect">
              <a:avLst/>
            </a:prstGeom>
            <a:ln w="0">
              <a:noFill/>
            </a:ln>
          </p:spPr>
        </p:pic>
        <p:sp>
          <p:nvSpPr>
            <p:cNvPr id="1443" name="Rectangle 31"/>
            <p:cNvSpPr/>
            <p:nvPr/>
          </p:nvSpPr>
          <p:spPr>
            <a:xfrm>
              <a:off x="8642880" y="3075480"/>
              <a:ext cx="774000" cy="4096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100" spc="-1" strike="noStrike">
                  <a:solidFill>
                    <a:srgbClr val="000000"/>
                  </a:solidFill>
                  <a:latin typeface="Arial"/>
                </a:rPr>
                <a:t>FAIR</a:t>
              </a:r>
              <a:endParaRPr b="0" lang="en-US" sz="2100" spc="-1" strike="noStrike">
                <a:latin typeface="Arial"/>
              </a:endParaRPr>
            </a:p>
          </p:txBody>
        </p:sp>
      </p:grpSp>
      <p:pic>
        <p:nvPicPr>
          <p:cNvPr id="1444" name="Рисунок 1" descr=""/>
          <p:cNvPicPr/>
          <p:nvPr/>
        </p:nvPicPr>
        <p:blipFill>
          <a:blip r:embed="rId7"/>
          <a:stretch/>
        </p:blipFill>
        <p:spPr>
          <a:xfrm>
            <a:off x="6242760" y="2907360"/>
            <a:ext cx="2118240" cy="140832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5" name="Text Box 9"/>
          <p:cNvSpPr/>
          <p:nvPr/>
        </p:nvSpPr>
        <p:spPr>
          <a:xfrm>
            <a:off x="1560600" y="1504440"/>
            <a:ext cx="9143640" cy="51624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Lessons from RHIC </a:t>
            </a:r>
            <a:endParaRPr b="0" lang="en-US" sz="2800" spc="-1" strike="noStrike">
              <a:latin typeface="Arial"/>
            </a:endParaRPr>
          </a:p>
        </p:txBody>
      </p:sp>
      <p:sp>
        <p:nvSpPr>
          <p:cNvPr id="1446" name="CustomShape 1"/>
          <p:cNvSpPr/>
          <p:nvPr/>
        </p:nvSpPr>
        <p:spPr>
          <a:xfrm>
            <a:off x="1523880" y="115920"/>
            <a:ext cx="9143640" cy="380520"/>
          </a:xfrm>
          <a:prstGeom prst="rect">
            <a:avLst/>
          </a:prstGeom>
          <a:noFill/>
          <a:ln w="0">
            <a:noFill/>
          </a:ln>
        </p:spPr>
        <p:style>
          <a:lnRef idx="0"/>
          <a:fillRef idx="0"/>
          <a:effectRef idx="0"/>
          <a:fontRef idx="minor"/>
        </p:style>
      </p:sp>
      <p:sp>
        <p:nvSpPr>
          <p:cNvPr id="1447" name="PlaceHolder 1"/>
          <p:cNvSpPr>
            <a:spLocks noGrp="1"/>
          </p:cNvSpPr>
          <p:nvPr>
            <p:ph type="sldNum" idx="84"/>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1F23611B-93CE-4A64-AD7D-5EA544DA37D5}" type="slidenum">
              <a:rPr b="0" lang="en-US" sz="1400" spc="-1" strike="noStrike">
                <a:solidFill>
                  <a:srgbClr val="000000"/>
                </a:solidFill>
                <a:latin typeface="Arial"/>
              </a:rPr>
              <a:t>5</a:t>
            </a:fld>
            <a:endParaRPr b="0" lang="en-US" sz="1400" spc="-1" strike="noStrike">
              <a:latin typeface="Times New Roman"/>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8" name="Text Box 9"/>
          <p:cNvSpPr/>
          <p:nvPr/>
        </p:nvSpPr>
        <p:spPr>
          <a:xfrm>
            <a:off x="1523880" y="0"/>
            <a:ext cx="9143640" cy="51624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Heavy-Ion runs in PHENIX </a:t>
            </a:r>
            <a:endParaRPr b="0" lang="en-US" sz="2800" spc="-1" strike="noStrike">
              <a:latin typeface="Arial"/>
            </a:endParaRPr>
          </a:p>
        </p:txBody>
      </p:sp>
      <p:sp>
        <p:nvSpPr>
          <p:cNvPr id="1449" name="CustomShape 1"/>
          <p:cNvSpPr/>
          <p:nvPr/>
        </p:nvSpPr>
        <p:spPr>
          <a:xfrm>
            <a:off x="1523880" y="115920"/>
            <a:ext cx="9143640" cy="380520"/>
          </a:xfrm>
          <a:prstGeom prst="rect">
            <a:avLst/>
          </a:prstGeom>
          <a:noFill/>
          <a:ln w="0">
            <a:noFill/>
          </a:ln>
        </p:spPr>
        <p:style>
          <a:lnRef idx="0"/>
          <a:fillRef idx="0"/>
          <a:effectRef idx="0"/>
          <a:fontRef idx="minor"/>
        </p:style>
      </p:sp>
      <p:sp>
        <p:nvSpPr>
          <p:cNvPr id="1450" name="PlaceHolder 1"/>
          <p:cNvSpPr>
            <a:spLocks noGrp="1"/>
          </p:cNvSpPr>
          <p:nvPr>
            <p:ph type="sldNum" idx="85"/>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CB12B8C7-A104-448F-A3DE-48F01C06768F}" type="slidenum">
              <a:rPr b="0" lang="en-US" sz="1400" spc="-1" strike="noStrike">
                <a:solidFill>
                  <a:srgbClr val="000000"/>
                </a:solidFill>
                <a:latin typeface="Arial"/>
              </a:rPr>
              <a:t>5</a:t>
            </a:fld>
            <a:endParaRPr b="0" lang="en-US" sz="1400" spc="-1" strike="noStrike">
              <a:latin typeface="Times New Roman"/>
            </a:endParaRPr>
          </a:p>
        </p:txBody>
      </p:sp>
      <p:pic>
        <p:nvPicPr>
          <p:cNvPr id="1451" name="Рисунок 2" descr=""/>
          <p:cNvPicPr/>
          <p:nvPr/>
        </p:nvPicPr>
        <p:blipFill>
          <a:blip r:embed="rId1"/>
          <a:stretch/>
        </p:blipFill>
        <p:spPr>
          <a:xfrm>
            <a:off x="141840" y="744840"/>
            <a:ext cx="5511600" cy="5860080"/>
          </a:xfrm>
          <a:prstGeom prst="rect">
            <a:avLst/>
          </a:prstGeom>
          <a:ln w="0">
            <a:noFill/>
          </a:ln>
        </p:spPr>
      </p:pic>
      <p:pic>
        <p:nvPicPr>
          <p:cNvPr id="1452" name="Рисунок 6" descr=""/>
          <p:cNvPicPr/>
          <p:nvPr/>
        </p:nvPicPr>
        <p:blipFill>
          <a:blip r:embed="rId2"/>
          <a:stretch/>
        </p:blipFill>
        <p:spPr>
          <a:xfrm>
            <a:off x="6095880" y="929520"/>
            <a:ext cx="4499280" cy="4398480"/>
          </a:xfrm>
          <a:prstGeom prst="rect">
            <a:avLst/>
          </a:prstGeom>
          <a:ln w="0">
            <a:noFill/>
          </a:ln>
        </p:spPr>
      </p:pic>
      <p:sp>
        <p:nvSpPr>
          <p:cNvPr id="1453" name="TextBox 8"/>
          <p:cNvSpPr/>
          <p:nvPr/>
        </p:nvSpPr>
        <p:spPr>
          <a:xfrm>
            <a:off x="7213680" y="744840"/>
            <a:ext cx="3876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000000"/>
                </a:solidFill>
                <a:latin typeface="Arial"/>
              </a:rPr>
              <a:t>Phys. Rev. C 109, 044912 (2024)</a:t>
            </a:r>
            <a:endParaRPr b="0" lang="en-US" sz="1800" spc="-1" strike="noStrike">
              <a:latin typeface="Arial"/>
            </a:endParaRPr>
          </a:p>
        </p:txBody>
      </p:sp>
      <p:pic>
        <p:nvPicPr>
          <p:cNvPr id="1454" name="Рисунок 10" descr=""/>
          <p:cNvPicPr/>
          <p:nvPr/>
        </p:nvPicPr>
        <p:blipFill>
          <a:blip r:embed="rId3"/>
          <a:stretch/>
        </p:blipFill>
        <p:spPr>
          <a:xfrm>
            <a:off x="5761800" y="5318640"/>
            <a:ext cx="6037560" cy="105768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5" name="Text Box 9"/>
          <p:cNvSpPr/>
          <p:nvPr/>
        </p:nvSpPr>
        <p:spPr>
          <a:xfrm>
            <a:off x="1199520" y="115920"/>
            <a:ext cx="9468000" cy="51624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Direct-Photon Production at RHIC: STAR vs PHENIX </a:t>
            </a:r>
            <a:endParaRPr b="0" lang="en-US" sz="2800" spc="-1" strike="noStrike">
              <a:latin typeface="Arial"/>
            </a:endParaRPr>
          </a:p>
        </p:txBody>
      </p:sp>
      <p:sp>
        <p:nvSpPr>
          <p:cNvPr id="1456" name="CustomShape 1"/>
          <p:cNvSpPr/>
          <p:nvPr/>
        </p:nvSpPr>
        <p:spPr>
          <a:xfrm>
            <a:off x="1523880" y="115920"/>
            <a:ext cx="9143640" cy="380520"/>
          </a:xfrm>
          <a:prstGeom prst="rect">
            <a:avLst/>
          </a:prstGeom>
          <a:noFill/>
          <a:ln w="0">
            <a:noFill/>
          </a:ln>
        </p:spPr>
        <p:style>
          <a:lnRef idx="0"/>
          <a:fillRef idx="0"/>
          <a:effectRef idx="0"/>
          <a:fontRef idx="minor"/>
        </p:style>
      </p:sp>
      <p:sp>
        <p:nvSpPr>
          <p:cNvPr id="1457" name="PlaceHolder 1"/>
          <p:cNvSpPr>
            <a:spLocks noGrp="1"/>
          </p:cNvSpPr>
          <p:nvPr>
            <p:ph type="sldNum" idx="86"/>
          </p:nvPr>
        </p:nvSpPr>
        <p:spPr>
          <a:xfrm>
            <a:off x="1153980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F4BB5FF5-D293-43E2-9FFA-6A775FDB4915}" type="slidenum">
              <a:rPr b="0" lang="en-US" sz="1400" spc="-1" strike="noStrike">
                <a:solidFill>
                  <a:srgbClr val="000000"/>
                </a:solidFill>
                <a:latin typeface="Arial"/>
              </a:rPr>
              <a:t>5</a:t>
            </a:fld>
            <a:endParaRPr b="0" lang="en-US" sz="1400" spc="-1" strike="noStrike">
              <a:latin typeface="Times New Roman"/>
            </a:endParaRPr>
          </a:p>
        </p:txBody>
      </p:sp>
      <p:pic>
        <p:nvPicPr>
          <p:cNvPr id="1458" name="Рисунок 2" descr=""/>
          <p:cNvPicPr/>
          <p:nvPr/>
        </p:nvPicPr>
        <p:blipFill>
          <a:blip r:embed="rId1"/>
          <a:stretch/>
        </p:blipFill>
        <p:spPr>
          <a:xfrm>
            <a:off x="77760" y="761760"/>
            <a:ext cx="5737680" cy="6051240"/>
          </a:xfrm>
          <a:prstGeom prst="rect">
            <a:avLst/>
          </a:prstGeom>
          <a:ln w="0">
            <a:noFill/>
          </a:ln>
        </p:spPr>
      </p:pic>
      <p:pic>
        <p:nvPicPr>
          <p:cNvPr id="1459" name="Рисунок 4" descr=""/>
          <p:cNvPicPr/>
          <p:nvPr/>
        </p:nvPicPr>
        <p:blipFill>
          <a:blip r:embed="rId2"/>
          <a:stretch/>
        </p:blipFill>
        <p:spPr>
          <a:xfrm>
            <a:off x="6174720" y="639720"/>
            <a:ext cx="4920840" cy="3548520"/>
          </a:xfrm>
          <a:prstGeom prst="rect">
            <a:avLst/>
          </a:prstGeom>
          <a:ln w="0">
            <a:noFill/>
          </a:ln>
        </p:spPr>
      </p:pic>
      <p:pic>
        <p:nvPicPr>
          <p:cNvPr id="1460" name="Рисунок 6" descr=""/>
          <p:cNvPicPr/>
          <p:nvPr/>
        </p:nvPicPr>
        <p:blipFill>
          <a:blip r:embed="rId3"/>
          <a:stretch/>
        </p:blipFill>
        <p:spPr>
          <a:xfrm>
            <a:off x="6690960" y="4242600"/>
            <a:ext cx="4311000" cy="25704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1" name="PlaceHolder 1"/>
          <p:cNvSpPr>
            <a:spLocks noGrp="1"/>
          </p:cNvSpPr>
          <p:nvPr>
            <p:ph type="sldNum" idx="87"/>
          </p:nvPr>
        </p:nvSpPr>
        <p:spPr>
          <a:xfrm>
            <a:off x="8737560" y="6245280"/>
            <a:ext cx="2844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FAD354D9-FB3F-4AFA-9F29-21B4130FCE54}" type="slidenum">
              <a:rPr b="0" lang="en-US" sz="1400" spc="-1" strike="noStrike">
                <a:solidFill>
                  <a:srgbClr val="000000"/>
                </a:solidFill>
                <a:latin typeface="Arial"/>
              </a:rPr>
              <a:t>5</a:t>
            </a:fld>
            <a:endParaRPr b="0" lang="en-US" sz="1400" spc="-1" strike="noStrike">
              <a:latin typeface="Times New Roman"/>
            </a:endParaRPr>
          </a:p>
        </p:txBody>
      </p:sp>
      <p:sp>
        <p:nvSpPr>
          <p:cNvPr id="1462" name="PlaceHolder 2"/>
          <p:cNvSpPr>
            <a:spLocks noGrp="1"/>
          </p:cNvSpPr>
          <p:nvPr>
            <p:ph type="title"/>
          </p:nvPr>
        </p:nvSpPr>
        <p:spPr>
          <a:xfrm>
            <a:off x="1828800" y="76320"/>
            <a:ext cx="8457840" cy="380520"/>
          </a:xfrm>
          <a:prstGeom prst="rect">
            <a:avLst/>
          </a:prstGeom>
          <a:solidFill>
            <a:srgbClr val="bbe0e3"/>
          </a:solidFill>
          <a:ln w="0">
            <a:solidFill>
              <a:srgbClr val="990000"/>
            </a:solidFill>
          </a:ln>
        </p:spPr>
        <p:txBody>
          <a:bodyPr numCol="1" spcCol="0" anchor="ctr">
            <a:noAutofit/>
          </a:bodyPr>
          <a:p>
            <a:pPr algn="ctr">
              <a:lnSpc>
                <a:spcPct val="100000"/>
              </a:lnSpc>
              <a:buNone/>
            </a:pPr>
            <a:r>
              <a:rPr b="1" lang="en-US" sz="1800" spc="-1" strike="noStrike">
                <a:solidFill>
                  <a:srgbClr val="990000"/>
                </a:solidFill>
                <a:latin typeface="Arial"/>
              </a:rPr>
              <a:t>Elliptic Flow at RHIC  v</a:t>
            </a:r>
            <a:r>
              <a:rPr b="1" lang="en-US" sz="1800" spc="-1" strike="noStrike" baseline="-25000">
                <a:solidFill>
                  <a:srgbClr val="990000"/>
                </a:solidFill>
                <a:latin typeface="Arial"/>
              </a:rPr>
              <a:t>2</a:t>
            </a:r>
            <a:r>
              <a:rPr b="1" lang="en-US" sz="1800" spc="-1" strike="noStrike">
                <a:solidFill>
                  <a:srgbClr val="990000"/>
                </a:solidFill>
                <a:latin typeface="Arial"/>
              </a:rPr>
              <a:t>(p</a:t>
            </a:r>
            <a:r>
              <a:rPr b="1" lang="en-US" sz="1800" spc="-1" strike="noStrike" baseline="-25000">
                <a:solidFill>
                  <a:srgbClr val="990000"/>
                </a:solidFill>
                <a:latin typeface="Arial"/>
              </a:rPr>
              <a:t>T</a:t>
            </a:r>
            <a:r>
              <a:rPr b="1" lang="en-US" sz="1800" spc="-1" strike="noStrike">
                <a:solidFill>
                  <a:srgbClr val="990000"/>
                </a:solidFill>
                <a:latin typeface="Arial"/>
              </a:rPr>
              <a:t>, centrality): PHOBOS/PHENIX</a:t>
            </a:r>
            <a:endParaRPr b="0" lang="ru-RU" sz="1800" spc="-1" strike="noStrike">
              <a:solidFill>
                <a:srgbClr val="000000"/>
              </a:solidFill>
              <a:latin typeface="Arial"/>
            </a:endParaRPr>
          </a:p>
        </p:txBody>
      </p:sp>
      <p:pic>
        <p:nvPicPr>
          <p:cNvPr id="1463" name="Picture 13" descr=""/>
          <p:cNvPicPr/>
          <p:nvPr/>
        </p:nvPicPr>
        <p:blipFill>
          <a:blip r:embed="rId1"/>
          <a:stretch/>
        </p:blipFill>
        <p:spPr>
          <a:xfrm>
            <a:off x="1600200" y="762120"/>
            <a:ext cx="4038120" cy="3131640"/>
          </a:xfrm>
          <a:prstGeom prst="rect">
            <a:avLst/>
          </a:prstGeom>
          <a:ln w="0">
            <a:noFill/>
          </a:ln>
        </p:spPr>
      </p:pic>
      <p:pic>
        <p:nvPicPr>
          <p:cNvPr id="1464" name="Picture 14" descr=""/>
          <p:cNvPicPr/>
          <p:nvPr/>
        </p:nvPicPr>
        <p:blipFill>
          <a:blip r:embed="rId2"/>
          <a:stretch/>
        </p:blipFill>
        <p:spPr>
          <a:xfrm>
            <a:off x="1905120" y="2286000"/>
            <a:ext cx="3733560" cy="2057040"/>
          </a:xfrm>
          <a:prstGeom prst="rect">
            <a:avLst/>
          </a:prstGeom>
          <a:ln w="0">
            <a:noFill/>
          </a:ln>
        </p:spPr>
      </p:pic>
      <p:sp>
        <p:nvSpPr>
          <p:cNvPr id="1465" name="Rectangle 15"/>
          <p:cNvSpPr/>
          <p:nvPr/>
        </p:nvSpPr>
        <p:spPr>
          <a:xfrm>
            <a:off x="1828440" y="4495680"/>
            <a:ext cx="3979080" cy="272160"/>
          </a:xfrm>
          <a:prstGeom prst="rect">
            <a:avLst/>
          </a:prstGeom>
          <a:noFill/>
          <a:ln w="9525">
            <a:solidFill>
              <a:srgbClr val="003300"/>
            </a:solidFill>
            <a:miter/>
          </a:ln>
        </p:spPr>
        <p:style>
          <a:lnRef idx="0"/>
          <a:fillRef idx="0"/>
          <a:effectRef idx="0"/>
          <a:fontRef idx="minor"/>
        </p:style>
        <p:txBody>
          <a:bodyPr wrap="none" lIns="90000" rIns="90000" tIns="45000" bIns="45000" anchor="t">
            <a:spAutoFit/>
          </a:bodyPr>
          <a:p>
            <a:pPr>
              <a:lnSpc>
                <a:spcPct val="100000"/>
              </a:lnSpc>
              <a:spcBef>
                <a:spcPts val="601"/>
              </a:spcBef>
              <a:buNone/>
              <a:tabLst>
                <a:tab algn="l" pos="0"/>
              </a:tabLst>
            </a:pPr>
            <a:r>
              <a:rPr b="1" i="1" lang="en-US" sz="1200" spc="-1" strike="noStrike">
                <a:solidFill>
                  <a:srgbClr val="990033"/>
                </a:solidFill>
                <a:latin typeface="Arial"/>
              </a:rPr>
              <a:t>from PHOBOS QM06 proc. J. Phys. G34 S887  (2007)</a:t>
            </a:r>
            <a:r>
              <a:rPr b="1" i="1" lang="en-US" sz="1200" spc="-1" strike="noStrike">
                <a:solidFill>
                  <a:srgbClr val="ff0000"/>
                </a:solidFill>
                <a:latin typeface="Arial"/>
              </a:rPr>
              <a:t>‏</a:t>
            </a:r>
            <a:endParaRPr b="0" lang="en-US" sz="1200" spc="-1" strike="noStrike">
              <a:latin typeface="Arial"/>
            </a:endParaRPr>
          </a:p>
        </p:txBody>
      </p:sp>
      <p:pic>
        <p:nvPicPr>
          <p:cNvPr id="1466" name="Picture 16" descr=""/>
          <p:cNvPicPr/>
          <p:nvPr/>
        </p:nvPicPr>
        <p:blipFill>
          <a:blip r:embed="rId3"/>
          <a:stretch/>
        </p:blipFill>
        <p:spPr>
          <a:xfrm>
            <a:off x="6259680" y="609480"/>
            <a:ext cx="4408200" cy="2742840"/>
          </a:xfrm>
          <a:prstGeom prst="rect">
            <a:avLst/>
          </a:prstGeom>
          <a:ln w="0">
            <a:noFill/>
          </a:ln>
        </p:spPr>
      </p:pic>
      <p:pic>
        <p:nvPicPr>
          <p:cNvPr id="1467" name="Picture 17" descr=""/>
          <p:cNvPicPr/>
          <p:nvPr/>
        </p:nvPicPr>
        <p:blipFill>
          <a:blip r:embed="rId4"/>
          <a:stretch/>
        </p:blipFill>
        <p:spPr>
          <a:xfrm>
            <a:off x="6324480" y="3505320"/>
            <a:ext cx="4343040" cy="2742840"/>
          </a:xfrm>
          <a:prstGeom prst="rect">
            <a:avLst/>
          </a:prstGeom>
          <a:ln w="0">
            <a:noFill/>
          </a:ln>
        </p:spPr>
      </p:pic>
      <p:sp>
        <p:nvSpPr>
          <p:cNvPr id="1468" name="Text Box 18"/>
          <p:cNvSpPr/>
          <p:nvPr/>
        </p:nvSpPr>
        <p:spPr>
          <a:xfrm>
            <a:off x="1523880" y="2666880"/>
            <a:ext cx="380520" cy="366480"/>
          </a:xfrm>
          <a:prstGeom prst="rect">
            <a:avLst/>
          </a:prstGeom>
          <a:solidFill>
            <a:schemeClr val="bg1"/>
          </a:solidFill>
          <a:ln w="0">
            <a:noFill/>
          </a:ln>
        </p:spPr>
        <p:style>
          <a:lnRef idx="0"/>
          <a:fillRef idx="0"/>
          <a:effectRef idx="0"/>
          <a:fontRef idx="minor"/>
        </p:style>
      </p:sp>
      <p:sp>
        <p:nvSpPr>
          <p:cNvPr id="1469" name="Rectangle 31"/>
          <p:cNvSpPr/>
          <p:nvPr/>
        </p:nvSpPr>
        <p:spPr>
          <a:xfrm>
            <a:off x="3657600" y="4959000"/>
            <a:ext cx="228240" cy="369000"/>
          </a:xfrm>
          <a:prstGeom prst="rect">
            <a:avLst/>
          </a:prstGeom>
          <a:solidFill>
            <a:srgbClr val="800000"/>
          </a:solidFill>
          <a:ln w="0">
            <a:noFill/>
          </a:ln>
        </p:spPr>
        <p:style>
          <a:lnRef idx="0"/>
          <a:fillRef idx="0"/>
          <a:effectRef idx="0"/>
          <a:fontRef idx="minor"/>
        </p:style>
      </p:sp>
      <p:sp>
        <p:nvSpPr>
          <p:cNvPr id="1470" name="Line 32"/>
          <p:cNvSpPr/>
          <p:nvPr/>
        </p:nvSpPr>
        <p:spPr>
          <a:xfrm>
            <a:off x="3886200" y="5105160"/>
            <a:ext cx="1676160" cy="360"/>
          </a:xfrm>
          <a:prstGeom prst="line">
            <a:avLst/>
          </a:prstGeom>
          <a:ln w="9525">
            <a:solidFill>
              <a:srgbClr val="000000"/>
            </a:solidFill>
            <a:round/>
          </a:ln>
        </p:spPr>
        <p:style>
          <a:lnRef idx="0"/>
          <a:fillRef idx="0"/>
          <a:effectRef idx="0"/>
          <a:fontRef idx="minor"/>
        </p:style>
      </p:sp>
      <p:sp>
        <p:nvSpPr>
          <p:cNvPr id="1471" name="Line 33"/>
          <p:cNvSpPr/>
          <p:nvPr/>
        </p:nvSpPr>
        <p:spPr>
          <a:xfrm>
            <a:off x="2057400" y="5105160"/>
            <a:ext cx="1600200" cy="360"/>
          </a:xfrm>
          <a:prstGeom prst="line">
            <a:avLst/>
          </a:prstGeom>
          <a:ln w="9525">
            <a:solidFill>
              <a:srgbClr val="000000"/>
            </a:solidFill>
            <a:round/>
          </a:ln>
        </p:spPr>
        <p:style>
          <a:lnRef idx="0"/>
          <a:fillRef idx="0"/>
          <a:effectRef idx="0"/>
          <a:fontRef idx="minor"/>
        </p:style>
      </p:sp>
      <p:sp>
        <p:nvSpPr>
          <p:cNvPr id="1472" name="Rectangle 34"/>
          <p:cNvSpPr/>
          <p:nvPr/>
        </p:nvSpPr>
        <p:spPr>
          <a:xfrm>
            <a:off x="4876920" y="4920840"/>
            <a:ext cx="184320" cy="369000"/>
          </a:xfrm>
          <a:prstGeom prst="rect">
            <a:avLst/>
          </a:prstGeom>
          <a:solidFill>
            <a:srgbClr val="003300"/>
          </a:solidFill>
          <a:ln w="0">
            <a:noFill/>
          </a:ln>
        </p:spPr>
        <p:style>
          <a:lnRef idx="0"/>
          <a:fillRef idx="0"/>
          <a:effectRef idx="0"/>
          <a:fontRef idx="minor"/>
        </p:style>
      </p:sp>
      <p:sp>
        <p:nvSpPr>
          <p:cNvPr id="1473" name="Rectangle 35"/>
          <p:cNvSpPr/>
          <p:nvPr/>
        </p:nvSpPr>
        <p:spPr>
          <a:xfrm>
            <a:off x="2590920" y="4920840"/>
            <a:ext cx="184320" cy="369000"/>
          </a:xfrm>
          <a:prstGeom prst="rect">
            <a:avLst/>
          </a:prstGeom>
          <a:solidFill>
            <a:srgbClr val="003300"/>
          </a:solidFill>
          <a:ln w="0">
            <a:noFill/>
          </a:ln>
        </p:spPr>
        <p:style>
          <a:lnRef idx="0"/>
          <a:fillRef idx="0"/>
          <a:effectRef idx="0"/>
          <a:fontRef idx="minor"/>
        </p:style>
      </p:sp>
      <p:sp>
        <p:nvSpPr>
          <p:cNvPr id="1474" name="Text Box 36"/>
          <p:cNvSpPr/>
          <p:nvPr/>
        </p:nvSpPr>
        <p:spPr>
          <a:xfrm>
            <a:off x="4572000" y="5334120"/>
            <a:ext cx="914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000000"/>
                </a:solidFill>
                <a:latin typeface="Arial"/>
              </a:rPr>
              <a:t>EP{2}</a:t>
            </a:r>
            <a:endParaRPr b="0" lang="en-US" sz="1800" spc="-1" strike="noStrike">
              <a:latin typeface="Arial"/>
            </a:endParaRPr>
          </a:p>
        </p:txBody>
      </p:sp>
      <p:sp>
        <p:nvSpPr>
          <p:cNvPr id="1475" name="Text Box 37"/>
          <p:cNvSpPr/>
          <p:nvPr/>
        </p:nvSpPr>
        <p:spPr>
          <a:xfrm>
            <a:off x="2209680" y="5334120"/>
            <a:ext cx="914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000000"/>
                </a:solidFill>
                <a:latin typeface="Arial"/>
              </a:rPr>
              <a:t>EP{1}</a:t>
            </a:r>
            <a:endParaRPr b="0" lang="en-US" sz="1800" spc="-1" strike="noStrike">
              <a:latin typeface="Arial"/>
            </a:endParaRPr>
          </a:p>
        </p:txBody>
      </p:sp>
      <p:sp>
        <p:nvSpPr>
          <p:cNvPr id="1476" name="Text Box 38"/>
          <p:cNvSpPr/>
          <p:nvPr/>
        </p:nvSpPr>
        <p:spPr>
          <a:xfrm>
            <a:off x="5638680" y="5181480"/>
            <a:ext cx="3805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l-GR" sz="1800" spc="-1" strike="noStrike">
                <a:solidFill>
                  <a:srgbClr val="000000"/>
                </a:solidFill>
                <a:latin typeface="Arial"/>
              </a:rPr>
              <a:t>η</a:t>
            </a:r>
            <a:endParaRPr b="0" lang="en-US" sz="1800" spc="-1" strike="noStrike">
              <a:latin typeface="Arial"/>
            </a:endParaRPr>
          </a:p>
        </p:txBody>
      </p:sp>
      <p:sp>
        <p:nvSpPr>
          <p:cNvPr id="1477" name="Text Box 40"/>
          <p:cNvSpPr/>
          <p:nvPr/>
        </p:nvSpPr>
        <p:spPr>
          <a:xfrm>
            <a:off x="2362320" y="5715000"/>
            <a:ext cx="3200040" cy="363960"/>
          </a:xfrm>
          <a:prstGeom prst="rect">
            <a:avLst/>
          </a:prstGeom>
          <a:noFill/>
          <a:ln w="9525">
            <a:solidFill>
              <a:srgbClr val="003366"/>
            </a:solidFill>
            <a:miter/>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000000"/>
                </a:solidFill>
                <a:latin typeface="Arial"/>
              </a:rPr>
              <a:t>PHOBOS EP:  2.05&lt;|</a:t>
            </a:r>
            <a:r>
              <a:rPr b="1" lang="el-GR" sz="1800" spc="-1" strike="noStrike">
                <a:solidFill>
                  <a:srgbClr val="000000"/>
                </a:solidFill>
                <a:latin typeface="Arial"/>
              </a:rPr>
              <a:t>η</a:t>
            </a:r>
            <a:r>
              <a:rPr b="1" lang="en-US" sz="1800" spc="-1" strike="noStrike">
                <a:solidFill>
                  <a:srgbClr val="000000"/>
                </a:solidFill>
                <a:latin typeface="Arial"/>
              </a:rPr>
              <a:t>|&lt;3.2</a:t>
            </a:r>
            <a:endParaRPr b="0" lang="en-US" sz="1800" spc="-1" strike="noStrike">
              <a:latin typeface="Arial"/>
            </a:endParaRPr>
          </a:p>
        </p:txBody>
      </p:sp>
      <p:sp>
        <p:nvSpPr>
          <p:cNvPr id="1478" name="Text Box 41"/>
          <p:cNvSpPr/>
          <p:nvPr/>
        </p:nvSpPr>
        <p:spPr>
          <a:xfrm>
            <a:off x="1981080" y="6324480"/>
            <a:ext cx="7848360" cy="363960"/>
          </a:xfrm>
          <a:prstGeom prst="rect">
            <a:avLst/>
          </a:prstGeom>
          <a:noFill/>
          <a:ln w="9525">
            <a:solidFill>
              <a:srgbClr val="003300"/>
            </a:solidFill>
            <a:miter/>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990033"/>
                </a:solidFill>
                <a:latin typeface="Arial"/>
              </a:rPr>
              <a:t>Overall good agreement between  differential flow measurements</a:t>
            </a:r>
            <a:r>
              <a:rPr b="1" lang="en-US" sz="1800" spc="-1" strike="noStrike">
                <a:solidFill>
                  <a:srgbClr val="000000"/>
                </a:solidFill>
                <a:latin typeface="Arial"/>
              </a:rPr>
              <a:t> </a:t>
            </a:r>
            <a:endParaRPr b="0" lang="en-US" sz="1800" spc="-1" strike="noStrike">
              <a:latin typeface="Arial"/>
            </a:endParaRPr>
          </a:p>
        </p:txBody>
      </p:sp>
      <p:sp>
        <p:nvSpPr>
          <p:cNvPr id="1479" name="Text Box 42"/>
          <p:cNvSpPr/>
          <p:nvPr/>
        </p:nvSpPr>
        <p:spPr>
          <a:xfrm>
            <a:off x="7543800" y="2514600"/>
            <a:ext cx="17521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700"/>
              </a:spcBef>
              <a:buNone/>
              <a:tabLst>
                <a:tab algn="l" pos="0"/>
              </a:tabLst>
            </a:pPr>
            <a:r>
              <a:rPr b="1" lang="en-US" sz="1400" spc="-1" strike="noStrike">
                <a:solidFill>
                  <a:srgbClr val="000000"/>
                </a:solidFill>
                <a:latin typeface="Arial"/>
              </a:rPr>
              <a:t>EP: 1.0&lt;|</a:t>
            </a:r>
            <a:r>
              <a:rPr b="1" lang="el-GR" sz="1400" spc="-1" strike="noStrike">
                <a:solidFill>
                  <a:srgbClr val="000000"/>
                </a:solidFill>
                <a:latin typeface="Arial"/>
              </a:rPr>
              <a:t>η</a:t>
            </a:r>
            <a:r>
              <a:rPr b="1" lang="en-US" sz="1400" spc="-1" strike="noStrike">
                <a:solidFill>
                  <a:srgbClr val="000000"/>
                </a:solidFill>
                <a:latin typeface="Arial"/>
              </a:rPr>
              <a:t>|&lt;2.8</a:t>
            </a:r>
            <a:endParaRPr b="0" lang="en-US" sz="1400" spc="-1" strike="noStrike">
              <a:latin typeface="Arial"/>
            </a:endParaRPr>
          </a:p>
        </p:txBody>
      </p:sp>
      <p:sp>
        <p:nvSpPr>
          <p:cNvPr id="1480" name="Text Box 43"/>
          <p:cNvSpPr/>
          <p:nvPr/>
        </p:nvSpPr>
        <p:spPr>
          <a:xfrm>
            <a:off x="7543800" y="5334120"/>
            <a:ext cx="17521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700"/>
              </a:spcBef>
              <a:buNone/>
              <a:tabLst>
                <a:tab algn="l" pos="0"/>
              </a:tabLst>
            </a:pPr>
            <a:r>
              <a:rPr b="1" lang="en-US" sz="1400" spc="-1" strike="noStrike">
                <a:solidFill>
                  <a:srgbClr val="000000"/>
                </a:solidFill>
                <a:latin typeface="Arial"/>
              </a:rPr>
              <a:t>EP: 3.1&lt;|</a:t>
            </a:r>
            <a:r>
              <a:rPr b="1" lang="el-GR" sz="1400" spc="-1" strike="noStrike">
                <a:solidFill>
                  <a:srgbClr val="000000"/>
                </a:solidFill>
                <a:latin typeface="Arial"/>
              </a:rPr>
              <a:t>η</a:t>
            </a:r>
            <a:r>
              <a:rPr b="1" lang="en-US" sz="1400" spc="-1" strike="noStrike">
                <a:solidFill>
                  <a:srgbClr val="000000"/>
                </a:solidFill>
                <a:latin typeface="Arial"/>
              </a:rPr>
              <a:t>|&lt;3.7</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1" name="PlaceHolder 1"/>
          <p:cNvSpPr>
            <a:spLocks noGrp="1"/>
          </p:cNvSpPr>
          <p:nvPr>
            <p:ph type="sldNum" idx="88"/>
          </p:nvPr>
        </p:nvSpPr>
        <p:spPr>
          <a:xfrm>
            <a:off x="8737560" y="6245280"/>
            <a:ext cx="2844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4CDDD3AF-B156-478A-89F6-C27A0DABAD6B}" type="slidenum">
              <a:rPr b="0" lang="en-US" sz="1400" spc="-1" strike="noStrike">
                <a:solidFill>
                  <a:srgbClr val="000000"/>
                </a:solidFill>
                <a:latin typeface="Arial"/>
              </a:rPr>
              <a:t>5</a:t>
            </a:fld>
            <a:endParaRPr b="0" lang="en-US" sz="1400" spc="-1" strike="noStrike">
              <a:latin typeface="Times New Roman"/>
            </a:endParaRPr>
          </a:p>
        </p:txBody>
      </p:sp>
      <p:sp>
        <p:nvSpPr>
          <p:cNvPr id="1482" name="PlaceHolder 2"/>
          <p:cNvSpPr>
            <a:spLocks noGrp="1"/>
          </p:cNvSpPr>
          <p:nvPr>
            <p:ph type="title"/>
          </p:nvPr>
        </p:nvSpPr>
        <p:spPr>
          <a:xfrm>
            <a:off x="1828800" y="76320"/>
            <a:ext cx="8457840" cy="380520"/>
          </a:xfrm>
          <a:prstGeom prst="rect">
            <a:avLst/>
          </a:prstGeom>
          <a:solidFill>
            <a:srgbClr val="bbe0e3"/>
          </a:solidFill>
          <a:ln w="0">
            <a:solidFill>
              <a:srgbClr val="990000"/>
            </a:solidFill>
          </a:ln>
        </p:spPr>
        <p:txBody>
          <a:bodyPr numCol="1" spcCol="0" anchor="ctr">
            <a:noAutofit/>
          </a:bodyPr>
          <a:p>
            <a:pPr algn="ctr">
              <a:lnSpc>
                <a:spcPct val="100000"/>
              </a:lnSpc>
              <a:buNone/>
            </a:pPr>
            <a:r>
              <a:rPr b="1" lang="en-US" sz="1800" spc="-1" strike="noStrike">
                <a:solidFill>
                  <a:srgbClr val="990000"/>
                </a:solidFill>
                <a:latin typeface="Arial"/>
              </a:rPr>
              <a:t>Elliptic Flow at RHIC  v</a:t>
            </a:r>
            <a:r>
              <a:rPr b="1" lang="en-US" sz="1800" spc="-1" strike="noStrike" baseline="-25000">
                <a:solidFill>
                  <a:srgbClr val="990000"/>
                </a:solidFill>
                <a:latin typeface="Arial"/>
              </a:rPr>
              <a:t>2</a:t>
            </a:r>
            <a:r>
              <a:rPr b="1" lang="en-US" sz="1800" spc="-1" strike="noStrike">
                <a:solidFill>
                  <a:srgbClr val="990000"/>
                </a:solidFill>
                <a:latin typeface="Arial"/>
              </a:rPr>
              <a:t>(p</a:t>
            </a:r>
            <a:r>
              <a:rPr b="1" lang="en-US" sz="1800" spc="-1" strike="noStrike" baseline="-25000">
                <a:solidFill>
                  <a:srgbClr val="990000"/>
                </a:solidFill>
                <a:latin typeface="Arial"/>
              </a:rPr>
              <a:t>T</a:t>
            </a:r>
            <a:r>
              <a:rPr b="1" lang="en-US" sz="1800" spc="-1" strike="noStrike">
                <a:solidFill>
                  <a:srgbClr val="990000"/>
                </a:solidFill>
                <a:latin typeface="Arial"/>
              </a:rPr>
              <a:t>, centrality):  STAR vs PHENIX</a:t>
            </a:r>
            <a:endParaRPr b="0" lang="ru-RU" sz="1800" spc="-1" strike="noStrike">
              <a:solidFill>
                <a:srgbClr val="000000"/>
              </a:solidFill>
              <a:latin typeface="Arial"/>
            </a:endParaRPr>
          </a:p>
        </p:txBody>
      </p:sp>
      <p:sp>
        <p:nvSpPr>
          <p:cNvPr id="1483" name="Text Box 3"/>
          <p:cNvSpPr/>
          <p:nvPr/>
        </p:nvSpPr>
        <p:spPr>
          <a:xfrm>
            <a:off x="1523880" y="2666880"/>
            <a:ext cx="380520" cy="366480"/>
          </a:xfrm>
          <a:prstGeom prst="rect">
            <a:avLst/>
          </a:prstGeom>
          <a:solidFill>
            <a:schemeClr val="bg1"/>
          </a:solidFill>
          <a:ln w="0">
            <a:noFill/>
          </a:ln>
        </p:spPr>
        <p:style>
          <a:lnRef idx="0"/>
          <a:fillRef idx="0"/>
          <a:effectRef idx="0"/>
          <a:fontRef idx="minor"/>
        </p:style>
      </p:sp>
      <p:sp>
        <p:nvSpPr>
          <p:cNvPr id="1484" name="Text Box 5"/>
          <p:cNvSpPr/>
          <p:nvPr/>
        </p:nvSpPr>
        <p:spPr>
          <a:xfrm>
            <a:off x="2362320" y="6095880"/>
            <a:ext cx="73911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008000"/>
                </a:solidFill>
                <a:latin typeface="Arial"/>
              </a:rPr>
              <a:t>  </a:t>
            </a:r>
            <a:endParaRPr b="0" lang="en-US" sz="1800" spc="-1" strike="noStrike">
              <a:latin typeface="Arial"/>
            </a:endParaRPr>
          </a:p>
        </p:txBody>
      </p:sp>
      <p:sp>
        <p:nvSpPr>
          <p:cNvPr id="1485" name="Text Box 16"/>
          <p:cNvSpPr/>
          <p:nvPr/>
        </p:nvSpPr>
        <p:spPr>
          <a:xfrm>
            <a:off x="1828800" y="6095880"/>
            <a:ext cx="7772040" cy="675720"/>
          </a:xfrm>
          <a:prstGeom prst="rect">
            <a:avLst/>
          </a:prstGeom>
          <a:noFill/>
          <a:ln w="9525">
            <a:solidFill>
              <a:srgbClr val="000000"/>
            </a:solidFill>
            <a:miter/>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1" lang="en-US" sz="1800" spc="-1" strike="noStrike">
                <a:solidFill>
                  <a:srgbClr val="990033"/>
                </a:solidFill>
                <a:latin typeface="Arial"/>
              </a:rPr>
              <a:t>For 0-20% central collisions STAR V</a:t>
            </a:r>
            <a:r>
              <a:rPr b="1" lang="en-US" sz="1800" spc="-1" strike="noStrike" baseline="-25000">
                <a:solidFill>
                  <a:srgbClr val="990033"/>
                </a:solidFill>
                <a:latin typeface="Arial"/>
              </a:rPr>
              <a:t>2</a:t>
            </a:r>
            <a:r>
              <a:rPr b="1" lang="en-US" sz="1800" spc="-1" strike="noStrike">
                <a:solidFill>
                  <a:srgbClr val="990033"/>
                </a:solidFill>
                <a:latin typeface="Arial"/>
              </a:rPr>
              <a:t> &gt; PHENIX V</a:t>
            </a:r>
            <a:r>
              <a:rPr b="1" lang="en-US" sz="1800" spc="-1" strike="noStrike" baseline="-25000">
                <a:solidFill>
                  <a:srgbClr val="990033"/>
                </a:solidFill>
                <a:latin typeface="Arial"/>
              </a:rPr>
              <a:t>2 </a:t>
            </a:r>
            <a:r>
              <a:rPr b="1" lang="en-US" sz="1800" spc="-1" strike="noStrike">
                <a:solidFill>
                  <a:srgbClr val="990033"/>
                </a:solidFill>
                <a:latin typeface="Arial"/>
              </a:rPr>
              <a:t> :</a:t>
            </a:r>
            <a:r>
              <a:rPr b="1" lang="en-US" sz="1800" spc="-1" strike="noStrike">
                <a:solidFill>
                  <a:srgbClr val="000000"/>
                </a:solidFill>
                <a:latin typeface="Arial"/>
              </a:rPr>
              <a:t> </a:t>
            </a:r>
            <a:r>
              <a:rPr b="1" lang="en-US" sz="1800" spc="-1" strike="noStrike">
                <a:solidFill>
                  <a:srgbClr val="000066"/>
                </a:solidFill>
                <a:latin typeface="Arial"/>
              </a:rPr>
              <a:t>do we have the same centrality definition between experiments?</a:t>
            </a:r>
            <a:endParaRPr b="0" lang="en-US" sz="1800" spc="-1" strike="noStrike">
              <a:latin typeface="Arial"/>
            </a:endParaRPr>
          </a:p>
        </p:txBody>
      </p:sp>
      <p:pic>
        <p:nvPicPr>
          <p:cNvPr id="1486" name="Picture 19" descr="Rv2shift0pr"/>
          <p:cNvPicPr/>
          <p:nvPr/>
        </p:nvPicPr>
        <p:blipFill>
          <a:blip r:embed="rId1"/>
          <a:stretch/>
        </p:blipFill>
        <p:spPr>
          <a:xfrm>
            <a:off x="6095880" y="1041480"/>
            <a:ext cx="4419360" cy="3644640"/>
          </a:xfrm>
          <a:prstGeom prst="rect">
            <a:avLst/>
          </a:prstGeom>
          <a:ln w="0">
            <a:noFill/>
          </a:ln>
        </p:spPr>
      </p:pic>
      <p:pic>
        <p:nvPicPr>
          <p:cNvPr id="1487" name="Picture 18" descr="j0286034"/>
          <p:cNvPicPr/>
          <p:nvPr/>
        </p:nvPicPr>
        <p:blipFill>
          <a:blip r:embed="rId2"/>
          <a:stretch/>
        </p:blipFill>
        <p:spPr>
          <a:xfrm>
            <a:off x="10159920" y="1278720"/>
            <a:ext cx="1983600" cy="1611720"/>
          </a:xfrm>
          <a:prstGeom prst="rect">
            <a:avLst/>
          </a:prstGeom>
          <a:ln w="0">
            <a:noFill/>
          </a:ln>
        </p:spPr>
      </p:pic>
      <p:pic>
        <p:nvPicPr>
          <p:cNvPr id="1488" name="Рисунок 1" descr=""/>
          <p:cNvPicPr/>
          <p:nvPr/>
        </p:nvPicPr>
        <p:blipFill>
          <a:blip r:embed="rId3"/>
          <a:stretch/>
        </p:blipFill>
        <p:spPr>
          <a:xfrm>
            <a:off x="2819520" y="609480"/>
            <a:ext cx="2688840" cy="377640"/>
          </a:xfrm>
          <a:prstGeom prst="rect">
            <a:avLst/>
          </a:prstGeom>
          <a:ln w="0">
            <a:noFill/>
          </a:ln>
        </p:spPr>
      </p:pic>
      <p:pic>
        <p:nvPicPr>
          <p:cNvPr id="1489" name="Picture 21" descr=""/>
          <p:cNvPicPr/>
          <p:nvPr/>
        </p:nvPicPr>
        <p:blipFill>
          <a:blip r:embed="rId4"/>
          <a:stretch/>
        </p:blipFill>
        <p:spPr>
          <a:xfrm>
            <a:off x="1676520" y="1066680"/>
            <a:ext cx="4190760" cy="4038120"/>
          </a:xfrm>
          <a:prstGeom prst="rect">
            <a:avLst/>
          </a:prstGeom>
          <a:ln w="0">
            <a:noFill/>
          </a:ln>
        </p:spPr>
      </p:pic>
      <p:sp>
        <p:nvSpPr>
          <p:cNvPr id="1490" name="TextBox 4"/>
          <p:cNvSpPr/>
          <p:nvPr/>
        </p:nvSpPr>
        <p:spPr>
          <a:xfrm>
            <a:off x="1587600" y="5257800"/>
            <a:ext cx="72514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000000"/>
                </a:solidFill>
                <a:latin typeface="Arial"/>
              </a:rPr>
              <a:t>2005: The only published STAR data for inclusive charged hadrons from  Au+Au at 200 GeV (in the last 20 years !!!)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1" name="Picture 7" descr="rates_detectors_QM18.png"/>
          <p:cNvPicPr/>
          <p:nvPr/>
        </p:nvPicPr>
        <p:blipFill>
          <a:blip r:embed="rId1"/>
          <a:stretch/>
        </p:blipFill>
        <p:spPr>
          <a:xfrm>
            <a:off x="374400" y="438120"/>
            <a:ext cx="6997320" cy="4460040"/>
          </a:xfrm>
          <a:prstGeom prst="rect">
            <a:avLst/>
          </a:prstGeom>
          <a:ln w="0">
            <a:noFill/>
          </a:ln>
        </p:spPr>
      </p:pic>
      <p:sp>
        <p:nvSpPr>
          <p:cNvPr id="1492" name="Прямоугольник 20"/>
          <p:cNvSpPr/>
          <p:nvPr/>
        </p:nvSpPr>
        <p:spPr>
          <a:xfrm>
            <a:off x="1866240" y="22680"/>
            <a:ext cx="775332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1" lang="en-US" sz="2800" spc="-1" strike="noStrike">
                <a:solidFill>
                  <a:srgbClr val="000000"/>
                </a:solidFill>
                <a:latin typeface="Arial"/>
              </a:rPr>
              <a:t>Relativistic Heavy Ion Collision Experiments</a:t>
            </a:r>
            <a:endParaRPr b="0" lang="en-US" sz="2800" spc="-1" strike="noStrike">
              <a:latin typeface="Arial"/>
            </a:endParaRPr>
          </a:p>
        </p:txBody>
      </p:sp>
      <p:sp>
        <p:nvSpPr>
          <p:cNvPr id="1493" name="TextBox 21"/>
          <p:cNvSpPr/>
          <p:nvPr/>
        </p:nvSpPr>
        <p:spPr>
          <a:xfrm>
            <a:off x="7416360" y="623520"/>
            <a:ext cx="38332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lang="en-US" sz="2000" spc="-1" strike="noStrike">
                <a:solidFill>
                  <a:srgbClr val="000000"/>
                </a:solidFill>
                <a:latin typeface="Arial"/>
              </a:rPr>
              <a:t>MPD, BM@N competitors:</a:t>
            </a:r>
            <a:endParaRPr b="0" lang="en-US" sz="2000" spc="-1" strike="noStrike">
              <a:latin typeface="Arial"/>
            </a:endParaRPr>
          </a:p>
        </p:txBody>
      </p:sp>
      <p:sp>
        <p:nvSpPr>
          <p:cNvPr id="1494" name="Прямоугольник 3"/>
          <p:cNvSpPr/>
          <p:nvPr/>
        </p:nvSpPr>
        <p:spPr>
          <a:xfrm>
            <a:off x="2034000" y="622800"/>
            <a:ext cx="1595520" cy="3575520"/>
          </a:xfrm>
          <a:prstGeom prst="rect">
            <a:avLst/>
          </a:prstGeom>
          <a:noFill/>
          <a:ln w="15875">
            <a:solidFill>
              <a:srgbClr val="7030a0"/>
            </a:solidFill>
            <a:round/>
          </a:ln>
        </p:spPr>
        <p:style>
          <a:lnRef idx="0"/>
          <a:fillRef idx="0"/>
          <a:effectRef idx="0"/>
          <a:fontRef idx="minor"/>
        </p:style>
      </p:sp>
      <p:sp>
        <p:nvSpPr>
          <p:cNvPr id="1495" name="Прямоугольник 23"/>
          <p:cNvSpPr/>
          <p:nvPr/>
        </p:nvSpPr>
        <p:spPr>
          <a:xfrm>
            <a:off x="1622520" y="3691440"/>
            <a:ext cx="205704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i="1" lang="en-US" sz="1600" spc="-1" strike="noStrike">
                <a:solidFill>
                  <a:srgbClr val="000090"/>
                </a:solidFill>
                <a:latin typeface="Arial"/>
              </a:rPr>
              <a:t>region of max.</a:t>
            </a:r>
            <a:endParaRPr b="0" lang="en-US" sz="1600" spc="-1" strike="noStrike">
              <a:latin typeface="Arial"/>
            </a:endParaRPr>
          </a:p>
          <a:p>
            <a:pPr algn="ctr">
              <a:lnSpc>
                <a:spcPct val="100000"/>
              </a:lnSpc>
              <a:buNone/>
              <a:tabLst>
                <a:tab algn="l" pos="0"/>
              </a:tabLst>
            </a:pPr>
            <a:r>
              <a:rPr b="0" i="1" lang="en-US" sz="1600" spc="-1" strike="noStrike">
                <a:solidFill>
                  <a:srgbClr val="000090"/>
                </a:solidFill>
                <a:latin typeface="Arial"/>
              </a:rPr>
              <a:t>     </a:t>
            </a:r>
            <a:r>
              <a:rPr b="0" i="1" lang="en-US" sz="1600" spc="-1" strike="noStrike">
                <a:solidFill>
                  <a:srgbClr val="000090"/>
                </a:solidFill>
                <a:latin typeface="Arial"/>
              </a:rPr>
              <a:t>baryonic density </a:t>
            </a:r>
            <a:endParaRPr b="0" lang="en-US" sz="1600" spc="-1" strike="noStrike">
              <a:latin typeface="Arial"/>
            </a:endParaRPr>
          </a:p>
        </p:txBody>
      </p:sp>
      <p:sp>
        <p:nvSpPr>
          <p:cNvPr id="1496" name="Прямоугольник 24"/>
          <p:cNvSpPr/>
          <p:nvPr/>
        </p:nvSpPr>
        <p:spPr>
          <a:xfrm>
            <a:off x="7416360" y="3914280"/>
            <a:ext cx="400032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lang="en-US" sz="2000" spc="-1" strike="noStrike">
                <a:solidFill>
                  <a:srgbClr val="000090"/>
                </a:solidFill>
                <a:latin typeface="Arial"/>
              </a:rPr>
              <a:t>     </a:t>
            </a:r>
            <a:r>
              <a:rPr b="0" lang="en-US" sz="2000" spc="-1" strike="noStrike">
                <a:solidFill>
                  <a:srgbClr val="000090"/>
                </a:solidFill>
                <a:latin typeface="Arial"/>
              </a:rPr>
              <a:t>BM@N:  = 2.3 - 3.3 GeV MPD:  = 4 - 11 GeV </a:t>
            </a:r>
            <a:endParaRPr b="0" lang="en-US" sz="2000" spc="-1" strike="noStrike">
              <a:latin typeface="Arial"/>
            </a:endParaRPr>
          </a:p>
        </p:txBody>
      </p:sp>
      <p:sp>
        <p:nvSpPr>
          <p:cNvPr id="1497" name="Прямоугольник 27"/>
          <p:cNvSpPr/>
          <p:nvPr/>
        </p:nvSpPr>
        <p:spPr>
          <a:xfrm>
            <a:off x="2747880" y="1124640"/>
            <a:ext cx="575640" cy="215640"/>
          </a:xfrm>
          <a:prstGeom prst="rect">
            <a:avLst/>
          </a:prstGeom>
          <a:solidFill>
            <a:schemeClr val="bg1"/>
          </a:solidFill>
          <a:ln w="9525">
            <a:solidFill>
              <a:srgbClr val="ffffff"/>
            </a:solidFill>
            <a:round/>
          </a:ln>
        </p:spPr>
        <p:style>
          <a:lnRef idx="0"/>
          <a:fillRef idx="0"/>
          <a:effectRef idx="0"/>
          <a:fontRef idx="minor"/>
        </p:style>
      </p:sp>
      <p:sp>
        <p:nvSpPr>
          <p:cNvPr id="1498" name="Arrow: Right 3"/>
          <p:cNvSpPr/>
          <p:nvPr/>
        </p:nvSpPr>
        <p:spPr>
          <a:xfrm flipH="1">
            <a:off x="2831040" y="1934280"/>
            <a:ext cx="704520" cy="338400"/>
          </a:xfrm>
          <a:prstGeom prst="rightArrow">
            <a:avLst>
              <a:gd name="adj1" fmla="val 57399"/>
              <a:gd name="adj2" fmla="val 59249"/>
            </a:avLst>
          </a:prstGeom>
          <a:solidFill>
            <a:srgbClr val="ff0000"/>
          </a:solidFill>
          <a:ln w="0">
            <a:noFill/>
          </a:ln>
        </p:spPr>
        <p:style>
          <a:lnRef idx="0"/>
          <a:fillRef idx="0"/>
          <a:effectRef idx="0"/>
          <a:fontRef idx="minor"/>
        </p:style>
      </p:sp>
      <p:sp>
        <p:nvSpPr>
          <p:cNvPr id="1499" name="TextBox 2"/>
          <p:cNvSpPr/>
          <p:nvPr/>
        </p:nvSpPr>
        <p:spPr>
          <a:xfrm>
            <a:off x="7416360" y="979200"/>
            <a:ext cx="1845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u="sng">
                <a:solidFill>
                  <a:srgbClr val="000000"/>
                </a:solidFill>
                <a:uFillTx/>
                <a:latin typeface="Arial"/>
              </a:rPr>
              <a:t>Present:</a:t>
            </a:r>
            <a:endParaRPr b="0" lang="en-US" sz="1800" spc="-1" strike="noStrike">
              <a:latin typeface="Arial"/>
            </a:endParaRPr>
          </a:p>
        </p:txBody>
      </p:sp>
      <p:sp>
        <p:nvSpPr>
          <p:cNvPr id="1500" name="TextBox 4"/>
          <p:cNvSpPr/>
          <p:nvPr/>
        </p:nvSpPr>
        <p:spPr>
          <a:xfrm>
            <a:off x="7445160" y="2137680"/>
            <a:ext cx="4134240" cy="16117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en-US" sz="1800" spc="-1" strike="noStrike" u="sng">
                <a:solidFill>
                  <a:srgbClr val="000000"/>
                </a:solidFill>
                <a:uFillTx/>
                <a:latin typeface="Arial"/>
              </a:rPr>
              <a:t>Future: </a:t>
            </a:r>
            <a:endParaRPr b="0" lang="en-US" sz="1800" spc="-1" strike="noStrike">
              <a:latin typeface="Arial"/>
            </a:endParaRPr>
          </a:p>
          <a:p>
            <a:pPr>
              <a:lnSpc>
                <a:spcPct val="100000"/>
              </a:lnSpc>
              <a:buNone/>
              <a:tabLst>
                <a:tab algn="l" pos="0"/>
              </a:tabLst>
            </a:pPr>
            <a:endParaRPr b="0" lang="en-US" sz="1800" spc="-1" strike="noStrike">
              <a:latin typeface="Arial"/>
            </a:endParaRPr>
          </a:p>
          <a:p>
            <a:pPr>
              <a:lnSpc>
                <a:spcPct val="100000"/>
              </a:lnSpc>
              <a:buNone/>
              <a:tabLst>
                <a:tab algn="l" pos="0"/>
              </a:tabLst>
            </a:pPr>
            <a:r>
              <a:rPr b="0" lang="en-US" sz="1600" spc="-1" strike="noStrike">
                <a:solidFill>
                  <a:srgbClr val="c00000"/>
                </a:solidFill>
                <a:latin typeface="Arial"/>
              </a:rPr>
              <a:t>HIAF/CEE (China) 2.1-4.5 GeV (2026-?)</a:t>
            </a:r>
            <a:endParaRPr b="0" lang="en-US" sz="1600" spc="-1" strike="noStrike">
              <a:latin typeface="Arial"/>
            </a:endParaRPr>
          </a:p>
          <a:p>
            <a:pPr>
              <a:lnSpc>
                <a:spcPct val="100000"/>
              </a:lnSpc>
              <a:buNone/>
              <a:tabLst>
                <a:tab algn="l" pos="0"/>
              </a:tabLst>
            </a:pPr>
            <a:r>
              <a:rPr b="0" lang="en-US" sz="1600" spc="-1" strike="noStrike">
                <a:solidFill>
                  <a:srgbClr val="c00000"/>
                </a:solidFill>
                <a:latin typeface="Arial"/>
              </a:rPr>
              <a:t>FAIR/CBM (Germany) 2.4-4.9 GeV (2029-?)</a:t>
            </a:r>
            <a:endParaRPr b="0" lang="en-US" sz="1600" spc="-1" strike="noStrike">
              <a:latin typeface="Arial"/>
            </a:endParaRPr>
          </a:p>
          <a:p>
            <a:pPr>
              <a:lnSpc>
                <a:spcPct val="100000"/>
              </a:lnSpc>
              <a:buNone/>
              <a:tabLst>
                <a:tab algn="l" pos="0"/>
              </a:tabLst>
            </a:pPr>
            <a:r>
              <a:rPr b="0" lang="en-US" sz="1600" spc="-1" strike="noStrike">
                <a:solidFill>
                  <a:srgbClr val="c00000"/>
                </a:solidFill>
                <a:latin typeface="Arial"/>
              </a:rPr>
              <a:t>JPARC-HI (Japan) 2-5 GeV (2030-?)</a:t>
            </a:r>
            <a:endParaRPr b="0" lang="en-US" sz="1600" spc="-1" strike="noStrike">
              <a:latin typeface="Arial"/>
            </a:endParaRPr>
          </a:p>
          <a:p>
            <a:pPr>
              <a:lnSpc>
                <a:spcPct val="100000"/>
              </a:lnSpc>
              <a:buNone/>
              <a:tabLst>
                <a:tab algn="l" pos="0"/>
              </a:tabLst>
            </a:pPr>
            <a:r>
              <a:rPr b="0" lang="en-US" sz="1600" spc="-1" strike="noStrike">
                <a:solidFill>
                  <a:srgbClr val="c00000"/>
                </a:solidFill>
                <a:latin typeface="Arial"/>
              </a:rPr>
              <a:t>NA60+(CERN) 6.1-16.4 GeV (2029-?)</a:t>
            </a:r>
            <a:endParaRPr b="0" lang="en-US" sz="1600" spc="-1" strike="noStrike">
              <a:latin typeface="Arial"/>
            </a:endParaRPr>
          </a:p>
        </p:txBody>
      </p:sp>
      <p:sp>
        <p:nvSpPr>
          <p:cNvPr id="1501" name="TextBox 6"/>
          <p:cNvSpPr/>
          <p:nvPr/>
        </p:nvSpPr>
        <p:spPr>
          <a:xfrm>
            <a:off x="7416360" y="1370880"/>
            <a:ext cx="41918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600" spc="-1" strike="noStrike">
                <a:solidFill>
                  <a:srgbClr val="000000"/>
                </a:solidFill>
                <a:latin typeface="Arial"/>
              </a:rPr>
              <a:t>RHIC/STAR (USA) 3-200 GeV </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a:rPr>
              <a:t>NA61/SHINE (CERN): 5.1-17.3 GeV</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a:rPr>
              <a:t>SIS18/HADES (Germany) 2.4-2.55 GeV </a:t>
            </a:r>
            <a:endParaRPr b="0" lang="en-US" sz="1600" spc="-1" strike="noStrike">
              <a:latin typeface="Arial"/>
            </a:endParaRPr>
          </a:p>
        </p:txBody>
      </p:sp>
      <p:pic>
        <p:nvPicPr>
          <p:cNvPr id="1502" name="Рисунок 5" descr=""/>
          <p:cNvPicPr/>
          <p:nvPr/>
        </p:nvPicPr>
        <p:blipFill>
          <a:blip r:embed="rId2"/>
          <a:stretch/>
        </p:blipFill>
        <p:spPr>
          <a:xfrm>
            <a:off x="0" y="4898520"/>
            <a:ext cx="6548040" cy="1850760"/>
          </a:xfrm>
          <a:prstGeom prst="rect">
            <a:avLst/>
          </a:prstGeom>
          <a:ln w="0">
            <a:noFill/>
          </a:ln>
        </p:spPr>
      </p:pic>
      <p:sp>
        <p:nvSpPr>
          <p:cNvPr id="1503" name="TextBox 7"/>
          <p:cNvSpPr/>
          <p:nvPr/>
        </p:nvSpPr>
        <p:spPr>
          <a:xfrm>
            <a:off x="6520320" y="4807800"/>
            <a:ext cx="56260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800" spc="-1" strike="noStrike">
                <a:solidFill>
                  <a:srgbClr val="c00000"/>
                </a:solidFill>
                <a:latin typeface="Arial"/>
              </a:rPr>
              <a:t>BM@N and MPD are both in the collision energy range of the predicted CEP location.</a:t>
            </a:r>
            <a:endParaRPr b="0" lang="en-US" sz="1800" spc="-1" strike="noStrike">
              <a:latin typeface="Arial"/>
            </a:endParaRPr>
          </a:p>
        </p:txBody>
      </p:sp>
      <p:pic>
        <p:nvPicPr>
          <p:cNvPr id="1504" name="Рисунок 1" descr=""/>
          <p:cNvPicPr/>
          <p:nvPr/>
        </p:nvPicPr>
        <p:blipFill>
          <a:blip r:embed="rId3"/>
          <a:stretch/>
        </p:blipFill>
        <p:spPr>
          <a:xfrm>
            <a:off x="8332920" y="5807160"/>
            <a:ext cx="1909080" cy="854640"/>
          </a:xfrm>
          <a:prstGeom prst="rect">
            <a:avLst/>
          </a:prstGeom>
          <a:ln w="0">
            <a:noFill/>
          </a:ln>
        </p:spPr>
      </p:pic>
      <p:sp>
        <p:nvSpPr>
          <p:cNvPr id="1505" name="Прямая соединительная линия 9"/>
          <p:cNvSpPr/>
          <p:nvPr/>
        </p:nvSpPr>
        <p:spPr>
          <a:xfrm flipH="1">
            <a:off x="8219520" y="5623920"/>
            <a:ext cx="2536920" cy="1037880"/>
          </a:xfrm>
          <a:prstGeom prst="line">
            <a:avLst/>
          </a:prstGeom>
          <a:ln>
            <a:solidFill>
              <a:srgbClr val="000000"/>
            </a:solidFill>
            <a:round/>
          </a:ln>
        </p:spPr>
        <p:style>
          <a:lnRef idx="3">
            <a:schemeClr val="dk1"/>
          </a:lnRef>
          <a:fillRef idx="0">
            <a:schemeClr val="dk1"/>
          </a:fillRef>
          <a:effectRef idx="2">
            <a:schemeClr val="dk1"/>
          </a:effectRef>
          <a:fontRef idx="minor"/>
        </p:style>
      </p:sp>
      <p:sp>
        <p:nvSpPr>
          <p:cNvPr id="1506" name="Прямая соединительная линия 11"/>
          <p:cNvSpPr/>
          <p:nvPr/>
        </p:nvSpPr>
        <p:spPr>
          <a:xfrm>
            <a:off x="8219520" y="5525640"/>
            <a:ext cx="2536920" cy="1136160"/>
          </a:xfrm>
          <a:prstGeom prst="line">
            <a:avLst/>
          </a:prstGeom>
          <a:ln>
            <a:solidFill>
              <a:srgbClr val="000000"/>
            </a:solidFill>
            <a:round/>
          </a:ln>
        </p:spPr>
        <p:style>
          <a:lnRef idx="3">
            <a:schemeClr val="dk1"/>
          </a:lnRef>
          <a:fillRef idx="0">
            <a:schemeClr val="dk1"/>
          </a:fillRef>
          <a:effectRef idx="2">
            <a:schemeClr val="dk1"/>
          </a:effectRef>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7" name="Text Box 9"/>
          <p:cNvSpPr/>
          <p:nvPr/>
        </p:nvSpPr>
        <p:spPr>
          <a:xfrm>
            <a:off x="1523880" y="0"/>
            <a:ext cx="9143640" cy="51624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STAR: Beam Energy Scan programs at RHIC </a:t>
            </a:r>
            <a:endParaRPr b="0" lang="en-US" sz="2800" spc="-1" strike="noStrike">
              <a:latin typeface="Arial"/>
            </a:endParaRPr>
          </a:p>
        </p:txBody>
      </p:sp>
      <p:sp>
        <p:nvSpPr>
          <p:cNvPr id="1508" name="CustomShape 1"/>
          <p:cNvSpPr/>
          <p:nvPr/>
        </p:nvSpPr>
        <p:spPr>
          <a:xfrm>
            <a:off x="1523880" y="115920"/>
            <a:ext cx="9143640" cy="380520"/>
          </a:xfrm>
          <a:prstGeom prst="rect">
            <a:avLst/>
          </a:prstGeom>
          <a:noFill/>
          <a:ln w="0">
            <a:noFill/>
          </a:ln>
        </p:spPr>
        <p:style>
          <a:lnRef idx="0"/>
          <a:fillRef idx="0"/>
          <a:effectRef idx="0"/>
          <a:fontRef idx="minor"/>
        </p:style>
      </p:sp>
      <p:sp>
        <p:nvSpPr>
          <p:cNvPr id="1509" name="PlaceHolder 1"/>
          <p:cNvSpPr>
            <a:spLocks noGrp="1"/>
          </p:cNvSpPr>
          <p:nvPr>
            <p:ph type="sldNum" idx="89"/>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D596C6B1-9121-44E5-8A01-54B983D0F82A}" type="slidenum">
              <a:rPr b="0" lang="en-US" sz="1400" spc="-1" strike="noStrike">
                <a:solidFill>
                  <a:srgbClr val="000000"/>
                </a:solidFill>
                <a:latin typeface="Arial"/>
              </a:rPr>
              <a:t>5</a:t>
            </a:fld>
            <a:endParaRPr b="0" lang="en-US" sz="1400" spc="-1" strike="noStrike">
              <a:latin typeface="Times New Roman"/>
            </a:endParaRPr>
          </a:p>
        </p:txBody>
      </p:sp>
      <p:pic>
        <p:nvPicPr>
          <p:cNvPr id="1510" name="Рисунок 2" descr=""/>
          <p:cNvPicPr/>
          <p:nvPr/>
        </p:nvPicPr>
        <p:blipFill>
          <a:blip r:embed="rId1"/>
          <a:stretch/>
        </p:blipFill>
        <p:spPr>
          <a:xfrm>
            <a:off x="901440" y="816120"/>
            <a:ext cx="10388880" cy="60415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PlaceHolder 1"/>
          <p:cNvSpPr>
            <a:spLocks noGrp="1"/>
          </p:cNvSpPr>
          <p:nvPr>
            <p:ph type="sldNum" idx="69"/>
          </p:nvPr>
        </p:nvSpPr>
        <p:spPr>
          <a:xfrm>
            <a:off x="9613080" y="6433920"/>
            <a:ext cx="2133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9723E8FB-BD6E-46A0-B327-9A9A31AE89CB}" type="slidenum">
              <a:rPr b="0" lang="en-US" sz="1400" spc="-1" strike="noStrike">
                <a:solidFill>
                  <a:srgbClr val="000000"/>
                </a:solidFill>
                <a:latin typeface="Arial"/>
              </a:rPr>
              <a:t>&lt;number&gt;</a:t>
            </a:fld>
            <a:endParaRPr b="0" lang="en-US" sz="1400" spc="-1" strike="noStrike">
              <a:latin typeface="Times New Roman"/>
            </a:endParaRPr>
          </a:p>
        </p:txBody>
      </p:sp>
      <p:sp>
        <p:nvSpPr>
          <p:cNvPr id="1065" name="Rectangle 2"/>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66" name="Rectangle 3"/>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67"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68"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69"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0"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1"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2"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3" name="Rectangle 7"/>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4" name="Rectangle 8"/>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75" name="PlaceHolder 2"/>
          <p:cNvSpPr>
            <a:spLocks noGrp="1"/>
          </p:cNvSpPr>
          <p:nvPr>
            <p:ph type="title"/>
          </p:nvPr>
        </p:nvSpPr>
        <p:spPr>
          <a:xfrm>
            <a:off x="122760" y="100080"/>
            <a:ext cx="9451800" cy="423720"/>
          </a:xfrm>
          <a:prstGeom prst="rect">
            <a:avLst/>
          </a:prstGeom>
          <a:solidFill>
            <a:srgbClr val="bbe0e3"/>
          </a:solidFill>
          <a:ln w="0">
            <a:solidFill>
              <a:srgbClr val="990000"/>
            </a:solidFill>
          </a:ln>
          <a:effectLst>
            <a:outerShdw dist="107423" dir="2700000" blurRad="0" rotWithShape="0">
              <a:srgbClr val="808080">
                <a:alpha val="50000"/>
              </a:srgbClr>
            </a:outerShdw>
          </a:effectLst>
        </p:spPr>
        <p:txBody>
          <a:bodyPr numCol="1" spcCol="0" lIns="0" rIns="0" tIns="0" bIns="0" anchor="t">
            <a:noAutofit/>
          </a:bodyPr>
          <a:p>
            <a:pPr>
              <a:lnSpc>
                <a:spcPct val="100000"/>
              </a:lnSpc>
              <a:buNone/>
            </a:pPr>
            <a:r>
              <a:rPr b="1" i="1" lang="en-US" sz="2400" spc="-1" strike="noStrike">
                <a:solidFill>
                  <a:srgbClr val="00599d"/>
                </a:solidFill>
                <a:latin typeface="Times New Roman"/>
              </a:rPr>
              <a:t>Quark Gluon Plasma (QGP) and Relativistic Heavy-Ion Collisions</a:t>
            </a:r>
            <a:endParaRPr b="0" lang="ru-RU" sz="2400" spc="-1" strike="noStrike">
              <a:solidFill>
                <a:srgbClr val="000000"/>
              </a:solidFill>
              <a:latin typeface="Arial"/>
            </a:endParaRPr>
          </a:p>
        </p:txBody>
      </p:sp>
      <p:sp>
        <p:nvSpPr>
          <p:cNvPr id="1076" name="Rectangle 22"/>
          <p:cNvSpPr/>
          <p:nvPr/>
        </p:nvSpPr>
        <p:spPr>
          <a:xfrm>
            <a:off x="5500080" y="3306600"/>
            <a:ext cx="6304320" cy="3169080"/>
          </a:xfrm>
          <a:prstGeom prst="rect">
            <a:avLst/>
          </a:prstGeom>
          <a:noFill/>
          <a:ln w="0">
            <a:noFill/>
          </a:ln>
        </p:spPr>
        <p:style>
          <a:lnRef idx="0"/>
          <a:fillRef idx="0"/>
          <a:effectRef idx="0"/>
          <a:fontRef idx="minor"/>
        </p:style>
        <p:txBody>
          <a:bodyPr lIns="90000" rIns="90000" tIns="45000" bIns="45000" anchor="t">
            <a:spAutoFit/>
          </a:bodyPr>
          <a:p>
            <a:pPr marL="457200" indent="-457200">
              <a:lnSpc>
                <a:spcPct val="100000"/>
              </a:lnSpc>
              <a:buClr>
                <a:srgbClr val="000000"/>
              </a:buClr>
              <a:buFont typeface="Arial"/>
              <a:buAutoNum type="arabicPeriod"/>
            </a:pPr>
            <a:r>
              <a:rPr b="0" lang="en-US" sz="2400" spc="-1" strike="noStrike">
                <a:solidFill>
                  <a:srgbClr val="000000"/>
                </a:solidFill>
                <a:latin typeface="Times New Roman"/>
              </a:rPr>
              <a:t> </a:t>
            </a:r>
            <a:r>
              <a:rPr b="0" i="1" lang="en-US" sz="2000" spc="-1" strike="noStrike">
                <a:solidFill>
                  <a:srgbClr val="000066"/>
                </a:solidFill>
                <a:latin typeface="Times New Roman"/>
              </a:rPr>
              <a:t>QGP is the </a:t>
            </a:r>
            <a:r>
              <a:rPr b="0" i="1" lang="en-US" sz="2000" spc="-1" strike="noStrike" u="sng">
                <a:solidFill>
                  <a:srgbClr val="000066"/>
                </a:solidFill>
                <a:uFillTx/>
                <a:latin typeface="Times New Roman"/>
              </a:rPr>
              <a:t>primordial form of QCD matter </a:t>
            </a:r>
            <a:r>
              <a:rPr b="0" i="1" lang="en-US" sz="2000" spc="-1" strike="noStrike">
                <a:solidFill>
                  <a:srgbClr val="000066"/>
                </a:solidFill>
                <a:latin typeface="Times New Roman"/>
              </a:rPr>
              <a:t>at high temperature or baryon  density.</a:t>
            </a:r>
            <a:endParaRPr b="0" lang="en-US" sz="2000" spc="-1" strike="noStrike">
              <a:latin typeface="Arial"/>
            </a:endParaRPr>
          </a:p>
          <a:p>
            <a:pPr marL="457200" indent="-457200">
              <a:lnSpc>
                <a:spcPct val="100000"/>
              </a:lnSpc>
              <a:buClr>
                <a:srgbClr val="000066"/>
              </a:buClr>
              <a:buFont typeface="Arial"/>
              <a:buAutoNum type="arabicPeriod"/>
            </a:pPr>
            <a:r>
              <a:rPr b="0" i="1" lang="en-US" sz="2000" spc="-1" strike="noStrike">
                <a:solidFill>
                  <a:srgbClr val="000066"/>
                </a:solidFill>
                <a:latin typeface="Times New Roman"/>
              </a:rPr>
              <a:t> </a:t>
            </a:r>
            <a:r>
              <a:rPr b="0" i="1" lang="en-US" sz="2000" spc="-1" strike="noStrike">
                <a:solidFill>
                  <a:srgbClr val="000066"/>
                </a:solidFill>
                <a:latin typeface="Times New Roman"/>
              </a:rPr>
              <a:t>It was present during the first few microseconds of the Big Bang.</a:t>
            </a:r>
            <a:endParaRPr b="0" lang="en-US" sz="2000" spc="-1" strike="noStrike">
              <a:latin typeface="Arial"/>
            </a:endParaRPr>
          </a:p>
          <a:p>
            <a:pPr marL="457200" indent="-457200">
              <a:lnSpc>
                <a:spcPct val="100000"/>
              </a:lnSpc>
              <a:buClr>
                <a:srgbClr val="000066"/>
              </a:buClr>
              <a:buFont typeface="Arial"/>
              <a:buAutoNum type="arabicPeriod"/>
            </a:pPr>
            <a:r>
              <a:rPr b="0" i="1" lang="en-US" sz="2000" spc="-1" strike="noStrike">
                <a:solidFill>
                  <a:srgbClr val="000066"/>
                </a:solidFill>
                <a:latin typeface="Times New Roman"/>
              </a:rPr>
              <a:t> </a:t>
            </a:r>
            <a:r>
              <a:rPr b="0" i="1" lang="en-US" sz="2000" spc="-1" strike="noStrike">
                <a:solidFill>
                  <a:srgbClr val="000066"/>
                </a:solidFill>
                <a:latin typeface="Times New Roman"/>
              </a:rPr>
              <a:t>It can provide important insights on the origin of mass for matter, and how quarks are confined into hadrons.</a:t>
            </a:r>
            <a:endParaRPr b="0" lang="en-US" sz="2000" spc="-1" strike="noStrike">
              <a:latin typeface="Arial"/>
            </a:endParaRPr>
          </a:p>
          <a:p>
            <a:pPr marL="457200" indent="-457200">
              <a:lnSpc>
                <a:spcPct val="100000"/>
              </a:lnSpc>
              <a:buClr>
                <a:srgbClr val="000066"/>
              </a:buClr>
              <a:buFont typeface="Arial"/>
              <a:buAutoNum type="arabicPeriod"/>
            </a:pPr>
            <a:r>
              <a:rPr b="0" i="1" lang="en-US" sz="2000" spc="-1" strike="noStrike">
                <a:solidFill>
                  <a:srgbClr val="000066"/>
                </a:solidFill>
                <a:latin typeface="Times New Roman"/>
              </a:rPr>
              <a:t>It provides an example of phase transitions which may occur at a variety of higher temperature scales in the early universe.</a:t>
            </a:r>
            <a:endParaRPr b="0" lang="en-US" sz="2000" spc="-1" strike="noStrike">
              <a:latin typeface="Arial"/>
            </a:endParaRPr>
          </a:p>
          <a:p>
            <a:pPr>
              <a:lnSpc>
                <a:spcPct val="100000"/>
              </a:lnSpc>
              <a:buNone/>
            </a:pPr>
            <a:endParaRPr b="0" lang="en-US" sz="1800" spc="-1" strike="noStrike">
              <a:latin typeface="Arial"/>
            </a:endParaRPr>
          </a:p>
        </p:txBody>
      </p:sp>
      <p:sp>
        <p:nvSpPr>
          <p:cNvPr id="1077" name="Left-Right Arrow 1"/>
          <p:cNvSpPr/>
          <p:nvPr/>
        </p:nvSpPr>
        <p:spPr>
          <a:xfrm>
            <a:off x="3048120" y="1676520"/>
            <a:ext cx="2187360" cy="733320"/>
          </a:xfrm>
          <a:prstGeom prst="leftRightArrow">
            <a:avLst>
              <a:gd name="adj1" fmla="val 50000"/>
              <a:gd name="adj2" fmla="val 50000"/>
            </a:avLst>
          </a:prstGeom>
          <a:noFill/>
          <a:ln w="0">
            <a:noFill/>
          </a:ln>
        </p:spPr>
        <p:style>
          <a:lnRef idx="0"/>
          <a:fillRef idx="0"/>
          <a:effectRef idx="0"/>
          <a:fontRef idx="minor"/>
        </p:style>
      </p:sp>
      <p:sp>
        <p:nvSpPr>
          <p:cNvPr id="1078" name="Left-Right Arrow 2"/>
          <p:cNvSpPr/>
          <p:nvPr/>
        </p:nvSpPr>
        <p:spPr>
          <a:xfrm>
            <a:off x="3048120" y="1905120"/>
            <a:ext cx="2187360" cy="733320"/>
          </a:xfrm>
          <a:prstGeom prst="leftRightArrow">
            <a:avLst>
              <a:gd name="adj1" fmla="val 50000"/>
              <a:gd name="adj2" fmla="val 50000"/>
            </a:avLst>
          </a:prstGeom>
          <a:noFill/>
          <a:ln w="0">
            <a:noFill/>
          </a:ln>
        </p:spPr>
        <p:style>
          <a:lnRef idx="0"/>
          <a:fillRef idx="0"/>
          <a:effectRef idx="0"/>
          <a:fontRef idx="minor"/>
        </p:style>
      </p:sp>
      <p:sp>
        <p:nvSpPr>
          <p:cNvPr id="1079" name="Straight Arrow Connector 4"/>
          <p:cNvSpPr/>
          <p:nvPr/>
        </p:nvSpPr>
        <p:spPr>
          <a:xfrm flipH="1">
            <a:off x="5029200" y="1905120"/>
            <a:ext cx="205920" cy="331560"/>
          </a:xfrm>
          <a:custGeom>
            <a:avLst/>
            <a:gdLst/>
            <a:ahLst/>
            <a:rect l="l" t="t" r="r" b="b"/>
            <a:pathLst>
              <a:path w="21600" h="21600">
                <a:moveTo>
                  <a:pt x="0" y="0"/>
                </a:moveTo>
                <a:lnTo>
                  <a:pt x="21600" y="21600"/>
                </a:lnTo>
              </a:path>
            </a:pathLst>
          </a:custGeom>
          <a:noFill/>
          <a:ln w="0">
            <a:noFill/>
          </a:ln>
        </p:spPr>
        <p:style>
          <a:lnRef idx="0"/>
          <a:fillRef idx="0"/>
          <a:effectRef idx="0"/>
          <a:fontRef idx="minor"/>
        </p:style>
      </p:sp>
      <p:pic>
        <p:nvPicPr>
          <p:cNvPr id="1080" name="Рисунок 3" descr=""/>
          <p:cNvPicPr/>
          <p:nvPr/>
        </p:nvPicPr>
        <p:blipFill>
          <a:blip r:embed="rId1"/>
          <a:stretch/>
        </p:blipFill>
        <p:spPr>
          <a:xfrm>
            <a:off x="5810760" y="658800"/>
            <a:ext cx="6150600" cy="2541240"/>
          </a:xfrm>
          <a:prstGeom prst="rect">
            <a:avLst/>
          </a:prstGeom>
          <a:ln w="0">
            <a:noFill/>
          </a:ln>
        </p:spPr>
      </p:pic>
      <p:pic>
        <p:nvPicPr>
          <p:cNvPr id="1081" name="Рисунок 8" descr=""/>
          <p:cNvPicPr/>
          <p:nvPr/>
        </p:nvPicPr>
        <p:blipFill>
          <a:blip r:embed="rId2"/>
          <a:stretch/>
        </p:blipFill>
        <p:spPr>
          <a:xfrm>
            <a:off x="220680" y="4272120"/>
            <a:ext cx="4670640" cy="1892520"/>
          </a:xfrm>
          <a:prstGeom prst="rect">
            <a:avLst/>
          </a:prstGeom>
          <a:ln w="0">
            <a:noFill/>
          </a:ln>
        </p:spPr>
      </p:pic>
      <p:sp>
        <p:nvSpPr>
          <p:cNvPr id="1082" name="TextBox 9"/>
          <p:cNvSpPr/>
          <p:nvPr/>
        </p:nvSpPr>
        <p:spPr>
          <a:xfrm>
            <a:off x="288360" y="6080040"/>
            <a:ext cx="5172480" cy="81072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en-IL" sz="2000" spc="-1" strike="noStrike">
                <a:solidFill>
                  <a:srgbClr val="000000"/>
                </a:solidFill>
                <a:latin typeface="Arial"/>
              </a:rPr>
              <a:t>Temperature </a:t>
            </a:r>
            <a:r>
              <a:rPr b="1" lang="en-US" sz="2400" spc="-1" strike="noStrike">
                <a:solidFill>
                  <a:srgbClr val="ff0000"/>
                </a:solidFill>
                <a:latin typeface="LM Sans 10"/>
                <a:ea typeface="ＭＳ Ｐゴシック"/>
              </a:rPr>
              <a:t>T</a:t>
            </a:r>
            <a:r>
              <a:rPr b="1" lang="en-US" sz="2400" spc="-1" strike="noStrike" baseline="-25000">
                <a:solidFill>
                  <a:srgbClr val="ff0000"/>
                </a:solidFill>
                <a:latin typeface="LM Sans 10"/>
                <a:ea typeface="ＭＳ Ｐゴシック"/>
              </a:rPr>
              <a:t>C</a:t>
            </a:r>
            <a:r>
              <a:rPr b="0" lang="en-IL" sz="2000" spc="-1" strike="noStrike">
                <a:solidFill>
                  <a:srgbClr val="000000"/>
                </a:solidFill>
                <a:latin typeface="Arial"/>
                <a:ea typeface="ＭＳ Ｐゴシック"/>
              </a:rPr>
              <a:t> </a:t>
            </a:r>
            <a:r>
              <a:rPr b="0" lang="en-US" sz="2000" spc="-1" strike="noStrike">
                <a:solidFill>
                  <a:srgbClr val="000000"/>
                </a:solidFill>
                <a:latin typeface="Arial"/>
                <a:ea typeface="ＭＳ Ｐゴシック"/>
              </a:rPr>
              <a:t>= 156 +/- 9</a:t>
            </a:r>
            <a:r>
              <a:rPr b="0" lang="en-IL" sz="2000" spc="-1" strike="noStrike">
                <a:solidFill>
                  <a:srgbClr val="000000"/>
                </a:solidFill>
                <a:latin typeface="Arial"/>
                <a:ea typeface="ＭＳ Ｐゴシック"/>
              </a:rPr>
              <a:t> MeV  </a:t>
            </a:r>
            <a:endParaRPr b="0" lang="en-US" sz="2000" spc="-1" strike="noStrike">
              <a:latin typeface="Arial"/>
            </a:endParaRPr>
          </a:p>
          <a:p>
            <a:pPr algn="ctr">
              <a:lnSpc>
                <a:spcPct val="100000"/>
              </a:lnSpc>
              <a:buNone/>
              <a:tabLst>
                <a:tab algn="l" pos="0"/>
              </a:tabLst>
            </a:pPr>
            <a:r>
              <a:rPr b="0" lang="en-IL" sz="2000" spc="-1" strike="noStrike">
                <a:solidFill>
                  <a:srgbClr val="000000"/>
                </a:solidFill>
                <a:latin typeface="Arial"/>
                <a:ea typeface="ＭＳ Ｐゴシック"/>
              </a:rPr>
              <a:t>and </a:t>
            </a:r>
            <a:r>
              <a:rPr b="0" lang="en-US" sz="2000" spc="-1" strike="noStrike">
                <a:solidFill>
                  <a:srgbClr val="000000"/>
                </a:solidFill>
                <a:latin typeface="Arial"/>
                <a:ea typeface="ＭＳ Ｐゴシック"/>
              </a:rPr>
              <a:t>energy </a:t>
            </a:r>
            <a:r>
              <a:rPr b="0" lang="en-IL" sz="2000" spc="-1" strike="noStrike">
                <a:solidFill>
                  <a:srgbClr val="000000"/>
                </a:solidFill>
                <a:latin typeface="Arial"/>
                <a:ea typeface="ＭＳ Ｐゴシック"/>
              </a:rPr>
              <a:t>density ~</a:t>
            </a:r>
            <a:r>
              <a:rPr b="0" lang="en-US" sz="2000" spc="-1" strike="noStrike">
                <a:solidFill>
                  <a:srgbClr val="000000"/>
                </a:solidFill>
                <a:latin typeface="Arial"/>
                <a:ea typeface="ＭＳ Ｐゴシック"/>
              </a:rPr>
              <a:t>2</a:t>
            </a:r>
            <a:r>
              <a:rPr b="0" lang="en-IL" sz="2000" spc="-1" strike="noStrike">
                <a:solidFill>
                  <a:srgbClr val="000000"/>
                </a:solidFill>
                <a:latin typeface="Arial"/>
                <a:ea typeface="ＭＳ Ｐゴシック"/>
              </a:rPr>
              <a:t> GeV/fm</a:t>
            </a:r>
            <a:r>
              <a:rPr b="0" lang="en-IL" sz="2000" spc="-1" strike="noStrike" baseline="30000">
                <a:solidFill>
                  <a:srgbClr val="000000"/>
                </a:solidFill>
                <a:latin typeface="Arial"/>
                <a:ea typeface="ＭＳ Ｐゴシック"/>
              </a:rPr>
              <a:t>3</a:t>
            </a:r>
            <a:r>
              <a:rPr b="0" lang="en-IL" sz="2000" spc="-1" strike="noStrike">
                <a:solidFill>
                  <a:srgbClr val="000000"/>
                </a:solidFill>
                <a:latin typeface="Arial"/>
                <a:ea typeface="ＭＳ Ｐゴシック"/>
              </a:rPr>
              <a:t> (10</a:t>
            </a:r>
            <a:r>
              <a:rPr b="0" lang="en-IL" sz="2000" spc="-1" strike="noStrike" baseline="30000">
                <a:solidFill>
                  <a:srgbClr val="000000"/>
                </a:solidFill>
                <a:latin typeface="Arial"/>
                <a:ea typeface="ＭＳ Ｐゴシック"/>
              </a:rPr>
              <a:t>15</a:t>
            </a:r>
            <a:r>
              <a:rPr b="0" lang="en-IL" sz="2000" spc="-1" strike="noStrike">
                <a:solidFill>
                  <a:srgbClr val="000000"/>
                </a:solidFill>
                <a:latin typeface="Arial"/>
                <a:ea typeface="ＭＳ Ｐゴシック"/>
              </a:rPr>
              <a:t> g/cm</a:t>
            </a:r>
            <a:r>
              <a:rPr b="0" lang="en-IL" sz="2000" spc="-1" strike="noStrike" baseline="30000">
                <a:solidFill>
                  <a:srgbClr val="000000"/>
                </a:solidFill>
                <a:latin typeface="Arial"/>
                <a:ea typeface="ＭＳ Ｐゴシック"/>
              </a:rPr>
              <a:t>3</a:t>
            </a:r>
            <a:r>
              <a:rPr b="0" lang="en-IL" sz="2000" spc="-1" strike="noStrike">
                <a:solidFill>
                  <a:srgbClr val="000000"/>
                </a:solidFill>
                <a:latin typeface="Arial"/>
                <a:ea typeface="ＭＳ Ｐゴシック"/>
              </a:rPr>
              <a:t>) </a:t>
            </a:r>
            <a:endParaRPr b="0" lang="en-US" sz="2000" spc="-1" strike="noStrike">
              <a:latin typeface="Arial"/>
            </a:endParaRPr>
          </a:p>
        </p:txBody>
      </p:sp>
      <p:sp>
        <p:nvSpPr>
          <p:cNvPr id="1083" name="Text Box 23"/>
          <p:cNvSpPr/>
          <p:nvPr/>
        </p:nvSpPr>
        <p:spPr>
          <a:xfrm>
            <a:off x="8601840" y="6194880"/>
            <a:ext cx="3179160" cy="272160"/>
          </a:xfrm>
          <a:prstGeom prst="rect">
            <a:avLst/>
          </a:prstGeom>
          <a:noFill/>
          <a:ln w="9525">
            <a:solidFill>
              <a:srgbClr val="3366ff"/>
            </a:solidFill>
            <a:miter/>
          </a:ln>
        </p:spPr>
        <p:style>
          <a:lnRef idx="0"/>
          <a:fillRef idx="0"/>
          <a:effectRef idx="0"/>
          <a:fontRef idx="minor"/>
        </p:style>
        <p:txBody>
          <a:bodyPr lIns="90000" rIns="90000" tIns="45000" bIns="45000" anchor="t">
            <a:spAutoFit/>
          </a:bodyPr>
          <a:p>
            <a:pPr>
              <a:lnSpc>
                <a:spcPct val="100000"/>
              </a:lnSpc>
              <a:buNone/>
              <a:tabLst>
                <a:tab algn="l" pos="0"/>
              </a:tabLst>
            </a:pPr>
            <a:r>
              <a:rPr b="0" i="1" lang="en-US" sz="1200" spc="-1" strike="noStrike">
                <a:solidFill>
                  <a:srgbClr val="990033"/>
                </a:solidFill>
                <a:latin typeface="Arial"/>
              </a:rPr>
              <a:t>M. Gyulassy, Nucl. Phys. A750, 30-63, 2005 </a:t>
            </a:r>
            <a:endParaRPr b="0" lang="en-US" sz="1200" spc="-1" strike="noStrike">
              <a:latin typeface="Arial"/>
            </a:endParaRPr>
          </a:p>
        </p:txBody>
      </p:sp>
      <p:grpSp>
        <p:nvGrpSpPr>
          <p:cNvPr id="1084" name="Group 4"/>
          <p:cNvGrpSpPr/>
          <p:nvPr/>
        </p:nvGrpSpPr>
        <p:grpSpPr>
          <a:xfrm>
            <a:off x="1622160" y="630000"/>
            <a:ext cx="3900600" cy="3266640"/>
            <a:chOff x="1622160" y="630000"/>
            <a:chExt cx="3900600" cy="3266640"/>
          </a:xfrm>
        </p:grpSpPr>
        <p:pic>
          <p:nvPicPr>
            <p:cNvPr id="1085" name="Picture 5" descr=""/>
            <p:cNvPicPr/>
            <p:nvPr/>
          </p:nvPicPr>
          <p:blipFill>
            <a:blip r:embed="rId3"/>
            <a:stretch/>
          </p:blipFill>
          <p:spPr>
            <a:xfrm>
              <a:off x="1622160" y="910440"/>
              <a:ext cx="3900600" cy="2986200"/>
            </a:xfrm>
            <a:prstGeom prst="rect">
              <a:avLst/>
            </a:prstGeom>
            <a:ln w="0">
              <a:noFill/>
            </a:ln>
          </p:spPr>
        </p:pic>
        <p:sp>
          <p:nvSpPr>
            <p:cNvPr id="1086" name="Rectangle 6"/>
            <p:cNvSpPr/>
            <p:nvPr/>
          </p:nvSpPr>
          <p:spPr>
            <a:xfrm>
              <a:off x="1849680" y="630000"/>
              <a:ext cx="3673080" cy="24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1" lang="en-US" sz="1050" spc="-1" strike="noStrike">
                  <a:solidFill>
                    <a:srgbClr val="000000"/>
                  </a:solidFill>
                  <a:latin typeface="Arial"/>
                  <a:ea typeface="Arial"/>
                </a:rPr>
                <a:t>[PRD 90 094503 (2014)]</a:t>
              </a:r>
              <a:endParaRPr b="0" lang="en-US" sz="1050" spc="-1" strike="noStrike">
                <a:latin typeface="Arial"/>
              </a:endParaRPr>
            </a:p>
          </p:txBody>
        </p:sp>
      </p:grpSp>
      <p:sp>
        <p:nvSpPr>
          <p:cNvPr id="1087" name="TextBox 5"/>
          <p:cNvSpPr/>
          <p:nvPr/>
        </p:nvSpPr>
        <p:spPr>
          <a:xfrm>
            <a:off x="0" y="1377000"/>
            <a:ext cx="205632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600" spc="-1" strike="noStrike">
                <a:solidFill>
                  <a:srgbClr val="0070c0"/>
                </a:solidFill>
                <a:latin typeface="Arial"/>
              </a:rPr>
              <a:t>Energy density </a:t>
            </a:r>
            <a:r>
              <a:rPr b="1" i="1" lang="en-US" sz="1600" spc="-1" strike="noStrike">
                <a:solidFill>
                  <a:srgbClr val="0070c0"/>
                </a:solidFill>
                <a:latin typeface="Arial"/>
              </a:rPr>
              <a:t>ε</a:t>
            </a:r>
            <a:endParaRPr b="0" lang="en-US" sz="1600" spc="-1" strike="noStrike">
              <a:latin typeface="Arial"/>
            </a:endParaRPr>
          </a:p>
          <a:p>
            <a:pPr>
              <a:lnSpc>
                <a:spcPct val="100000"/>
              </a:lnSpc>
              <a:buNone/>
              <a:tabLst>
                <a:tab algn="l" pos="0"/>
              </a:tabLst>
            </a:pPr>
            <a:r>
              <a:rPr b="1" lang="en-US" sz="1600" spc="-1" strike="noStrike">
                <a:solidFill>
                  <a:srgbClr val="ff0000"/>
                </a:solidFill>
                <a:latin typeface="Arial"/>
              </a:rPr>
              <a:t>Pressure </a:t>
            </a:r>
            <a:r>
              <a:rPr b="1" i="1" lang="en-US" sz="1600" spc="-1" strike="noStrike">
                <a:solidFill>
                  <a:srgbClr val="ff0000"/>
                </a:solidFill>
                <a:latin typeface="Arial"/>
              </a:rPr>
              <a:t>p</a:t>
            </a:r>
            <a:endParaRPr b="0" lang="en-US" sz="1600" spc="-1" strike="noStrike">
              <a:latin typeface="Arial"/>
            </a:endParaRPr>
          </a:p>
          <a:p>
            <a:pPr>
              <a:lnSpc>
                <a:spcPct val="100000"/>
              </a:lnSpc>
              <a:buNone/>
              <a:tabLst>
                <a:tab algn="l" pos="0"/>
              </a:tabLst>
            </a:pPr>
            <a:r>
              <a:rPr b="1" lang="en-US" sz="1600" spc="-1" strike="noStrike">
                <a:solidFill>
                  <a:srgbClr val="00b050"/>
                </a:solidFill>
                <a:latin typeface="Arial"/>
              </a:rPr>
              <a:t>Entropy density </a:t>
            </a:r>
            <a:r>
              <a:rPr b="1" i="1" lang="en-US" sz="1600" spc="-1" strike="noStrike">
                <a:solidFill>
                  <a:srgbClr val="00b050"/>
                </a:solidFill>
                <a:latin typeface="Arial"/>
              </a:rPr>
              <a:t>s</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entr" presetID="5" presetSubtype="10">
                                  <p:stCondLst>
                                    <p:cond delay="0"/>
                                  </p:stCondLst>
                                  <p:childTnLst>
                                    <p:set>
                                      <p:cBhvr>
                                        <p:cTn id="6" dur="1" fill="hold">
                                          <p:stCondLst>
                                            <p:cond delay="0"/>
                                          </p:stCondLst>
                                        </p:cTn>
                                        <p:tgtEl>
                                          <p:spTgt spid="1082"/>
                                        </p:tgtEl>
                                        <p:attrNameLst>
                                          <p:attrName>style.visibility</p:attrName>
                                        </p:attrNameLst>
                                      </p:cBhvr>
                                      <p:to>
                                        <p:strVal val="visible"/>
                                      </p:to>
                                    </p:set>
                                    <p:animEffect filter="checkerboard(across)" transition="in">
                                      <p:cBhvr additive="repl">
                                        <p:cTn id="7" dur="500"/>
                                        <p:tgtEl>
                                          <p:spTgt spid="10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1" name="Text Box 12"/>
          <p:cNvSpPr/>
          <p:nvPr/>
        </p:nvSpPr>
        <p:spPr>
          <a:xfrm>
            <a:off x="4565880" y="5160240"/>
            <a:ext cx="69120" cy="115200"/>
          </a:xfrm>
          <a:prstGeom prst="rect">
            <a:avLst/>
          </a:prstGeom>
          <a:noFill/>
          <a:ln w="0">
            <a:noFill/>
          </a:ln>
        </p:spPr>
        <p:style>
          <a:lnRef idx="0"/>
          <a:fillRef idx="0"/>
          <a:effectRef idx="0"/>
          <a:fontRef idx="minor"/>
        </p:style>
      </p:sp>
      <p:sp>
        <p:nvSpPr>
          <p:cNvPr id="1512" name="Text Box 16"/>
          <p:cNvSpPr/>
          <p:nvPr/>
        </p:nvSpPr>
        <p:spPr>
          <a:xfrm>
            <a:off x="8142840" y="1355040"/>
            <a:ext cx="717480" cy="3866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i="1" lang="en-US" sz="1050" spc="-1" strike="noStrike">
                <a:solidFill>
                  <a:srgbClr val="0e0d81"/>
                </a:solidFill>
                <a:latin typeface="Copperplate31ab"/>
              </a:rPr>
              <a:t> </a:t>
            </a:r>
            <a:r>
              <a:rPr b="1" i="1" lang="en-US" sz="900" spc="-1" strike="noStrike">
                <a:solidFill>
                  <a:srgbClr val="0066ff"/>
                </a:solidFill>
                <a:latin typeface="Copperplate31ab"/>
              </a:rPr>
              <a:t>Au+Au</a:t>
            </a:r>
            <a:endParaRPr b="0" lang="en-US" sz="900" spc="-1" strike="noStrike">
              <a:latin typeface="Arial"/>
            </a:endParaRPr>
          </a:p>
          <a:p>
            <a:pPr>
              <a:lnSpc>
                <a:spcPct val="100000"/>
              </a:lnSpc>
              <a:buNone/>
            </a:pPr>
            <a:r>
              <a:rPr b="1" i="1" lang="en-US" sz="900" spc="-1" strike="noStrike">
                <a:solidFill>
                  <a:srgbClr val="0066ff"/>
                </a:solidFill>
                <a:latin typeface="Copperplate31ab"/>
              </a:rPr>
              <a:t>200 GeV</a:t>
            </a:r>
            <a:endParaRPr b="0" lang="en-US" sz="900" spc="-1" strike="noStrike">
              <a:latin typeface="Arial"/>
            </a:endParaRPr>
          </a:p>
        </p:txBody>
      </p:sp>
      <p:pic>
        <p:nvPicPr>
          <p:cNvPr id="1513" name="Picture 11" descr="Richard_v2OverEStdVsNPart"/>
          <p:cNvPicPr/>
          <p:nvPr/>
        </p:nvPicPr>
        <p:blipFill>
          <a:blip r:embed="rId1"/>
          <a:stretch/>
        </p:blipFill>
        <p:spPr>
          <a:xfrm>
            <a:off x="7175520" y="1281240"/>
            <a:ext cx="2289240" cy="1217520"/>
          </a:xfrm>
          <a:prstGeom prst="rect">
            <a:avLst/>
          </a:prstGeom>
          <a:ln w="0">
            <a:noFill/>
          </a:ln>
        </p:spPr>
      </p:pic>
      <p:pic>
        <p:nvPicPr>
          <p:cNvPr id="1514" name="Picture 27" descr="Richard_v2OverEPartVsNPart"/>
          <p:cNvPicPr/>
          <p:nvPr/>
        </p:nvPicPr>
        <p:blipFill>
          <a:blip r:embed="rId2"/>
          <a:srcRect l="1379" t="0" r="1379" b="0"/>
          <a:stretch/>
        </p:blipFill>
        <p:spPr>
          <a:xfrm>
            <a:off x="7347240" y="2458800"/>
            <a:ext cx="2055960" cy="1404720"/>
          </a:xfrm>
          <a:prstGeom prst="rect">
            <a:avLst/>
          </a:prstGeom>
          <a:ln w="0">
            <a:noFill/>
          </a:ln>
        </p:spPr>
      </p:pic>
      <p:grpSp>
        <p:nvGrpSpPr>
          <p:cNvPr id="1515" name="Group 53"/>
          <p:cNvGrpSpPr/>
          <p:nvPr/>
        </p:nvGrpSpPr>
        <p:grpSpPr>
          <a:xfrm>
            <a:off x="5186520" y="2424600"/>
            <a:ext cx="1956240" cy="1162800"/>
            <a:chOff x="5186520" y="2424600"/>
            <a:chExt cx="1956240" cy="1162800"/>
          </a:xfrm>
        </p:grpSpPr>
        <p:pic>
          <p:nvPicPr>
            <p:cNvPr id="1516" name="Picture 40" descr=""/>
            <p:cNvPicPr/>
            <p:nvPr/>
          </p:nvPicPr>
          <p:blipFill>
            <a:blip r:embed="rId3"/>
            <a:stretch/>
          </p:blipFill>
          <p:spPr>
            <a:xfrm>
              <a:off x="5186520" y="2540160"/>
              <a:ext cx="1734480" cy="1047240"/>
            </a:xfrm>
            <a:prstGeom prst="rect">
              <a:avLst/>
            </a:prstGeom>
            <a:ln w="0">
              <a:noFill/>
            </a:ln>
          </p:spPr>
        </p:pic>
        <p:sp>
          <p:nvSpPr>
            <p:cNvPr id="1517" name="Line 43"/>
            <p:cNvSpPr/>
            <p:nvPr/>
          </p:nvSpPr>
          <p:spPr>
            <a:xfrm>
              <a:off x="5695920" y="3042360"/>
              <a:ext cx="717840" cy="360"/>
            </a:xfrm>
            <a:prstGeom prst="line">
              <a:avLst/>
            </a:prstGeom>
            <a:ln w="57150">
              <a:solidFill>
                <a:srgbClr val="000000"/>
              </a:solidFill>
              <a:round/>
            </a:ln>
          </p:spPr>
          <p:style>
            <a:lnRef idx="0"/>
            <a:fillRef idx="0"/>
            <a:effectRef idx="0"/>
            <a:fontRef idx="minor"/>
          </p:style>
        </p:sp>
        <p:sp>
          <p:nvSpPr>
            <p:cNvPr id="1518" name="Line 44"/>
            <p:cNvSpPr/>
            <p:nvPr/>
          </p:nvSpPr>
          <p:spPr>
            <a:xfrm flipV="1">
              <a:off x="5409000" y="2687760"/>
              <a:ext cx="1379880" cy="645120"/>
            </a:xfrm>
            <a:prstGeom prst="line">
              <a:avLst/>
            </a:prstGeom>
            <a:ln w="57150">
              <a:solidFill>
                <a:srgbClr val="000000"/>
              </a:solidFill>
              <a:prstDash val="sysDot"/>
              <a:round/>
            </a:ln>
          </p:spPr>
          <p:style>
            <a:lnRef idx="0"/>
            <a:fillRef idx="0"/>
            <a:effectRef idx="0"/>
            <a:fontRef idx="minor"/>
          </p:style>
        </p:sp>
        <p:sp>
          <p:nvSpPr>
            <p:cNvPr id="1519" name="Text Box 47"/>
            <p:cNvSpPr/>
            <p:nvPr/>
          </p:nvSpPr>
          <p:spPr>
            <a:xfrm>
              <a:off x="6687360" y="2424600"/>
              <a:ext cx="45540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i="1" lang="en-US" sz="1800" spc="-1" strike="noStrike">
                  <a:solidFill>
                    <a:srgbClr val="000000"/>
                  </a:solidFill>
                  <a:latin typeface="Symbol"/>
                </a:rPr>
                <a:t>Y</a:t>
              </a:r>
              <a:r>
                <a:rPr b="1" i="1" lang="en-US" sz="1800" spc="-1" strike="noStrike" baseline="-25000">
                  <a:solidFill>
                    <a:srgbClr val="000000"/>
                  </a:solidFill>
                  <a:latin typeface="Tahoma"/>
                </a:rPr>
                <a:t>0</a:t>
              </a:r>
              <a:endParaRPr b="0" lang="en-US" sz="1800" spc="-1" strike="noStrike">
                <a:latin typeface="Arial"/>
              </a:endParaRPr>
            </a:p>
          </p:txBody>
        </p:sp>
      </p:grpSp>
      <p:grpSp>
        <p:nvGrpSpPr>
          <p:cNvPr id="1520" name="Group 48"/>
          <p:cNvGrpSpPr/>
          <p:nvPr/>
        </p:nvGrpSpPr>
        <p:grpSpPr>
          <a:xfrm>
            <a:off x="5282640" y="1293480"/>
            <a:ext cx="1745640" cy="1047240"/>
            <a:chOff x="5282640" y="1293480"/>
            <a:chExt cx="1745640" cy="1047240"/>
          </a:xfrm>
        </p:grpSpPr>
        <p:pic>
          <p:nvPicPr>
            <p:cNvPr id="1521" name="Picture 49" descr=""/>
            <p:cNvPicPr/>
            <p:nvPr/>
          </p:nvPicPr>
          <p:blipFill>
            <a:blip r:embed="rId4"/>
            <a:stretch/>
          </p:blipFill>
          <p:spPr>
            <a:xfrm>
              <a:off x="5282640" y="1293480"/>
              <a:ext cx="1734480" cy="1047240"/>
            </a:xfrm>
            <a:prstGeom prst="rect">
              <a:avLst/>
            </a:prstGeom>
            <a:ln w="0">
              <a:noFill/>
            </a:ln>
          </p:spPr>
        </p:pic>
        <p:sp>
          <p:nvSpPr>
            <p:cNvPr id="1522" name="Line 50"/>
            <p:cNvSpPr/>
            <p:nvPr/>
          </p:nvSpPr>
          <p:spPr>
            <a:xfrm>
              <a:off x="5752800" y="1824480"/>
              <a:ext cx="718200" cy="360"/>
            </a:xfrm>
            <a:prstGeom prst="line">
              <a:avLst/>
            </a:prstGeom>
            <a:ln w="57150">
              <a:solidFill>
                <a:srgbClr val="000000"/>
              </a:solidFill>
              <a:round/>
            </a:ln>
          </p:spPr>
          <p:style>
            <a:lnRef idx="0"/>
            <a:fillRef idx="0"/>
            <a:effectRef idx="0"/>
            <a:fontRef idx="minor"/>
          </p:style>
        </p:sp>
        <p:sp>
          <p:nvSpPr>
            <p:cNvPr id="1523" name="Line 51"/>
            <p:cNvSpPr/>
            <p:nvPr/>
          </p:nvSpPr>
          <p:spPr>
            <a:xfrm>
              <a:off x="5300640" y="1800720"/>
              <a:ext cx="1621440" cy="40320"/>
            </a:xfrm>
            <a:prstGeom prst="line">
              <a:avLst/>
            </a:prstGeom>
            <a:ln w="57150">
              <a:solidFill>
                <a:srgbClr val="000000"/>
              </a:solidFill>
              <a:prstDash val="sysDot"/>
              <a:round/>
            </a:ln>
          </p:spPr>
          <p:style>
            <a:lnRef idx="0"/>
            <a:fillRef idx="0"/>
            <a:effectRef idx="0"/>
            <a:fontRef idx="minor"/>
          </p:style>
        </p:sp>
        <p:sp>
          <p:nvSpPr>
            <p:cNvPr id="1524" name="Text Box 52"/>
            <p:cNvSpPr/>
            <p:nvPr/>
          </p:nvSpPr>
          <p:spPr>
            <a:xfrm>
              <a:off x="6752880" y="1890000"/>
              <a:ext cx="275400" cy="311400"/>
            </a:xfrm>
            <a:prstGeom prst="rect">
              <a:avLst/>
            </a:prstGeom>
            <a:solidFill>
              <a:schemeClr val="bg1"/>
            </a:solidFill>
            <a:ln w="0">
              <a:noFill/>
            </a:ln>
          </p:spPr>
          <p:style>
            <a:lnRef idx="0"/>
            <a:fillRef idx="0"/>
            <a:effectRef idx="0"/>
            <a:fontRef idx="minor"/>
          </p:style>
          <p:txBody>
            <a:bodyPr wrap="none" lIns="0" rIns="0" tIns="0" bIns="0" anchor="t">
              <a:spAutoFit/>
            </a:bodyPr>
            <a:p>
              <a:pPr>
                <a:lnSpc>
                  <a:spcPct val="100000"/>
                </a:lnSpc>
                <a:buNone/>
              </a:pPr>
              <a:r>
                <a:rPr b="1" i="1" lang="en-US" sz="1800" spc="-1" strike="noStrike">
                  <a:solidFill>
                    <a:srgbClr val="000000"/>
                  </a:solidFill>
                  <a:latin typeface="Symbol"/>
                </a:rPr>
                <a:t>Y</a:t>
              </a:r>
              <a:r>
                <a:rPr b="1" i="1" lang="en-US" sz="1800" spc="-1" strike="noStrike" baseline="-25000">
                  <a:solidFill>
                    <a:srgbClr val="000000"/>
                  </a:solidFill>
                  <a:latin typeface="Tahoma"/>
                </a:rPr>
                <a:t>0</a:t>
              </a:r>
              <a:endParaRPr b="0" lang="en-US" sz="1800" spc="-1" strike="noStrike">
                <a:latin typeface="Arial"/>
              </a:endParaRPr>
            </a:p>
          </p:txBody>
        </p:sp>
      </p:grpSp>
      <p:grpSp>
        <p:nvGrpSpPr>
          <p:cNvPr id="1525" name="Group 22"/>
          <p:cNvGrpSpPr/>
          <p:nvPr/>
        </p:nvGrpSpPr>
        <p:grpSpPr>
          <a:xfrm>
            <a:off x="3764880" y="1606680"/>
            <a:ext cx="1395000" cy="577080"/>
            <a:chOff x="3764880" y="1606680"/>
            <a:chExt cx="1395000" cy="577080"/>
          </a:xfrm>
        </p:grpSpPr>
        <p:pic>
          <p:nvPicPr>
            <p:cNvPr id="1526" name="Picture 23" descr="std"/>
            <p:cNvPicPr/>
            <p:nvPr/>
          </p:nvPicPr>
          <p:blipFill>
            <a:blip r:embed="rId5"/>
            <a:stretch/>
          </p:blipFill>
          <p:spPr>
            <a:xfrm>
              <a:off x="3764880" y="1606680"/>
              <a:ext cx="1395000" cy="577080"/>
            </a:xfrm>
            <a:prstGeom prst="rect">
              <a:avLst/>
            </a:prstGeom>
            <a:ln w="0">
              <a:noFill/>
            </a:ln>
          </p:spPr>
        </p:pic>
        <p:sp>
          <p:nvSpPr>
            <p:cNvPr id="1527" name="Rectangle 24"/>
            <p:cNvSpPr/>
            <p:nvPr/>
          </p:nvSpPr>
          <p:spPr>
            <a:xfrm>
              <a:off x="4501800" y="1606680"/>
              <a:ext cx="156240" cy="139680"/>
            </a:xfrm>
            <a:prstGeom prst="rect">
              <a:avLst/>
            </a:prstGeom>
            <a:solidFill>
              <a:schemeClr val="bg1"/>
            </a:solidFill>
            <a:ln w="0">
              <a:noFill/>
            </a:ln>
          </p:spPr>
          <p:style>
            <a:lnRef idx="0"/>
            <a:fillRef idx="0"/>
            <a:effectRef idx="0"/>
            <a:fontRef idx="minor"/>
          </p:style>
        </p:sp>
      </p:grpSp>
      <p:grpSp>
        <p:nvGrpSpPr>
          <p:cNvPr id="1528" name="Group 19"/>
          <p:cNvGrpSpPr/>
          <p:nvPr/>
        </p:nvGrpSpPr>
        <p:grpSpPr>
          <a:xfrm>
            <a:off x="3738600" y="2647080"/>
            <a:ext cx="1421280" cy="741240"/>
            <a:chOff x="3738600" y="2647080"/>
            <a:chExt cx="1421280" cy="741240"/>
          </a:xfrm>
        </p:grpSpPr>
        <p:sp>
          <p:nvSpPr>
            <p:cNvPr id="1529" name="Rectangle 20"/>
            <p:cNvSpPr/>
            <p:nvPr/>
          </p:nvSpPr>
          <p:spPr>
            <a:xfrm>
              <a:off x="4826520" y="2746800"/>
              <a:ext cx="282600" cy="313920"/>
            </a:xfrm>
            <a:prstGeom prst="rect">
              <a:avLst/>
            </a:prstGeom>
            <a:solidFill>
              <a:srgbClr val="ffff00"/>
            </a:solidFill>
            <a:ln w="9525">
              <a:solidFill>
                <a:srgbClr val="ffff00"/>
              </a:solidFill>
              <a:miter/>
            </a:ln>
          </p:spPr>
          <p:style>
            <a:lnRef idx="0"/>
            <a:fillRef idx="0"/>
            <a:effectRef idx="0"/>
            <a:fontRef idx="minor"/>
          </p:style>
        </p:sp>
        <p:pic>
          <p:nvPicPr>
            <p:cNvPr id="1530" name="Picture 21" descr="slide10_e1_450_convert240"/>
            <p:cNvPicPr/>
            <p:nvPr/>
          </p:nvPicPr>
          <p:blipFill>
            <a:blip r:embed="rId6"/>
            <a:stretch/>
          </p:blipFill>
          <p:spPr>
            <a:xfrm>
              <a:off x="3738600" y="2647080"/>
              <a:ext cx="1421280" cy="741240"/>
            </a:xfrm>
            <a:prstGeom prst="rect">
              <a:avLst/>
            </a:prstGeom>
            <a:ln w="0">
              <a:noFill/>
            </a:ln>
          </p:spPr>
        </p:pic>
      </p:grpSp>
      <p:sp>
        <p:nvSpPr>
          <p:cNvPr id="1531" name="TextBox 2"/>
          <p:cNvSpPr/>
          <p:nvPr/>
        </p:nvSpPr>
        <p:spPr>
          <a:xfrm>
            <a:off x="2592360" y="1831320"/>
            <a:ext cx="1040400" cy="295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350" spc="-1" strike="noStrike">
                <a:solidFill>
                  <a:srgbClr val="000000"/>
                </a:solidFill>
                <a:latin typeface="Arial"/>
              </a:rPr>
              <a:t>2001-2005</a:t>
            </a:r>
            <a:endParaRPr b="0" lang="en-US" sz="1350" spc="-1" strike="noStrike">
              <a:latin typeface="Arial"/>
            </a:endParaRPr>
          </a:p>
        </p:txBody>
      </p:sp>
      <p:sp>
        <p:nvSpPr>
          <p:cNvPr id="1532" name="TextBox 3"/>
          <p:cNvSpPr/>
          <p:nvPr/>
        </p:nvSpPr>
        <p:spPr>
          <a:xfrm>
            <a:off x="2647440" y="2892600"/>
            <a:ext cx="1040400" cy="295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350" spc="-1" strike="noStrike">
                <a:solidFill>
                  <a:srgbClr val="000000"/>
                </a:solidFill>
                <a:latin typeface="Arial"/>
              </a:rPr>
              <a:t>2005-2011</a:t>
            </a:r>
            <a:endParaRPr b="0" lang="en-US" sz="1350" spc="-1" strike="noStrike">
              <a:latin typeface="Arial"/>
            </a:endParaRPr>
          </a:p>
        </p:txBody>
      </p:sp>
      <p:pic>
        <p:nvPicPr>
          <p:cNvPr id="1533" name="Рисунок 4" descr=""/>
          <p:cNvPicPr/>
          <p:nvPr/>
        </p:nvPicPr>
        <p:blipFill>
          <a:blip r:embed="rId7"/>
          <a:stretch/>
        </p:blipFill>
        <p:spPr>
          <a:xfrm>
            <a:off x="5275800" y="3879000"/>
            <a:ext cx="2022480" cy="1463040"/>
          </a:xfrm>
          <a:prstGeom prst="rect">
            <a:avLst/>
          </a:prstGeom>
          <a:ln w="0">
            <a:noFill/>
          </a:ln>
        </p:spPr>
      </p:pic>
      <p:pic>
        <p:nvPicPr>
          <p:cNvPr id="1534" name="Picture 43" descr=""/>
          <p:cNvPicPr/>
          <p:nvPr/>
        </p:nvPicPr>
        <p:blipFill>
          <a:blip r:embed="rId8"/>
          <a:stretch/>
        </p:blipFill>
        <p:spPr>
          <a:xfrm>
            <a:off x="3638520" y="4082760"/>
            <a:ext cx="1559520" cy="741240"/>
          </a:xfrm>
          <a:prstGeom prst="rect">
            <a:avLst/>
          </a:prstGeom>
          <a:ln w="0">
            <a:noFill/>
          </a:ln>
        </p:spPr>
      </p:pic>
      <p:sp>
        <p:nvSpPr>
          <p:cNvPr id="1535" name="TextBox 6"/>
          <p:cNvSpPr/>
          <p:nvPr/>
        </p:nvSpPr>
        <p:spPr>
          <a:xfrm>
            <a:off x="2666880" y="4314960"/>
            <a:ext cx="1040400" cy="295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350" spc="-1" strike="noStrike">
                <a:solidFill>
                  <a:srgbClr val="000000"/>
                </a:solidFill>
                <a:latin typeface="Arial"/>
              </a:rPr>
              <a:t>2011-2012</a:t>
            </a:r>
            <a:endParaRPr b="0" lang="en-US" sz="1350" spc="-1" strike="noStrike">
              <a:latin typeface="Arial"/>
            </a:endParaRPr>
          </a:p>
        </p:txBody>
      </p:sp>
      <p:sp>
        <p:nvSpPr>
          <p:cNvPr id="1536" name="TextBox 7"/>
          <p:cNvSpPr/>
          <p:nvPr/>
        </p:nvSpPr>
        <p:spPr>
          <a:xfrm>
            <a:off x="5734080" y="5519880"/>
            <a:ext cx="2285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50" spc="-1" strike="noStrike">
                <a:solidFill>
                  <a:srgbClr val="ff0000"/>
                </a:solidFill>
                <a:latin typeface="Arial"/>
              </a:rPr>
              <a:t>Odd harmonics  ≠ 0</a:t>
            </a:r>
            <a:endParaRPr b="0" lang="en-US" sz="1650" spc="-1" strike="noStrike">
              <a:latin typeface="Arial"/>
            </a:endParaRPr>
          </a:p>
          <a:p>
            <a:pPr>
              <a:lnSpc>
                <a:spcPct val="100000"/>
              </a:lnSpc>
              <a:buNone/>
            </a:pPr>
            <a:endParaRPr b="0" lang="en-US" sz="750" spc="-1" strike="noStrike">
              <a:latin typeface="Arial"/>
            </a:endParaRPr>
          </a:p>
        </p:txBody>
      </p:sp>
      <p:graphicFrame>
        <p:nvGraphicFramePr>
          <p:cNvPr id="1537" name="Object 5"/>
          <p:cNvGraphicFramePr/>
          <p:nvPr/>
        </p:nvGraphicFramePr>
        <p:xfrm>
          <a:off x="2674440" y="5557680"/>
          <a:ext cx="2606040" cy="285480"/>
        </p:xfrm>
        <a:graphic>
          <a:graphicData uri="http://schemas.openxmlformats.org/presentationml/2006/ole">
            <p:oleObj progId="Equation.DSMT4" r:id="rId9" spid="">
              <p:embed/>
              <p:pic>
                <p:nvPicPr>
                  <p:cNvPr id="1538" name="Object 5" descr=""/>
                  <p:cNvPicPr/>
                  <p:nvPr/>
                </p:nvPicPr>
                <p:blipFill>
                  <a:blip r:embed="rId10"/>
                  <a:stretch/>
                </p:blipFill>
                <p:spPr>
                  <a:xfrm>
                    <a:off x="2674440" y="5557680"/>
                    <a:ext cx="2606040" cy="285480"/>
                  </a:xfrm>
                  <a:prstGeom prst="rect">
                    <a:avLst/>
                  </a:prstGeom>
                  <a:ln w="0">
                    <a:noFill/>
                  </a:ln>
                </p:spPr>
              </p:pic>
            </p:oleObj>
          </a:graphicData>
        </a:graphic>
      </p:graphicFrame>
      <p:pic>
        <p:nvPicPr>
          <p:cNvPr id="1539" name="Picture 2" descr=""/>
          <p:cNvPicPr/>
          <p:nvPr/>
        </p:nvPicPr>
        <p:blipFill>
          <a:blip r:embed="rId11"/>
          <a:stretch/>
        </p:blipFill>
        <p:spPr>
          <a:xfrm>
            <a:off x="7606080" y="3956040"/>
            <a:ext cx="1734480" cy="1639080"/>
          </a:xfrm>
          <a:prstGeom prst="rect">
            <a:avLst/>
          </a:prstGeom>
          <a:ln w="0">
            <a:noFill/>
          </a:ln>
        </p:spPr>
      </p:pic>
      <p:sp>
        <p:nvSpPr>
          <p:cNvPr id="1540" name="Номер слайда 10"/>
          <p:cNvSpPr/>
          <p:nvPr/>
        </p:nvSpPr>
        <p:spPr>
          <a:xfrm>
            <a:off x="9220320" y="5811480"/>
            <a:ext cx="331920" cy="155520"/>
          </a:xfrm>
          <a:prstGeom prst="rect">
            <a:avLst/>
          </a:prstGeom>
          <a:noFill/>
          <a:ln w="0">
            <a:noFill/>
          </a:ln>
        </p:spPr>
        <p:style>
          <a:lnRef idx="0"/>
          <a:fillRef idx="0"/>
          <a:effectRef idx="0"/>
          <a:fontRef idx="minor"/>
        </p:style>
        <p:txBody>
          <a:bodyPr lIns="90000" rIns="90000" tIns="90000" bIns="90000" anchor="t">
            <a:noAutofit/>
          </a:bodyPr>
          <a:p>
            <a:pPr algn="r">
              <a:lnSpc>
                <a:spcPct val="100000"/>
              </a:lnSpc>
              <a:buNone/>
            </a:pPr>
            <a:fld id="{47A6A181-9912-4B4B-BAD3-D41EEB1D9B6A}" type="slidenum">
              <a:rPr b="0" lang="en-US" sz="1050" spc="-1" strike="noStrike">
                <a:solidFill>
                  <a:srgbClr val="000000"/>
                </a:solidFill>
                <a:latin typeface="Arial"/>
              </a:rPr>
              <a:t>5</a:t>
            </a:fld>
            <a:endParaRPr b="0" lang="en-US" sz="1050" spc="-1" strike="noStrike">
              <a:latin typeface="Arial"/>
            </a:endParaRPr>
          </a:p>
        </p:txBody>
      </p:sp>
      <p:sp>
        <p:nvSpPr>
          <p:cNvPr id="1541" name="TextBox 1"/>
          <p:cNvSpPr/>
          <p:nvPr/>
        </p:nvSpPr>
        <p:spPr>
          <a:xfrm>
            <a:off x="629280" y="195840"/>
            <a:ext cx="1108044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3200" spc="-1" strike="noStrike">
                <a:solidFill>
                  <a:srgbClr val="000000"/>
                </a:solidFill>
                <a:latin typeface="Arial"/>
              </a:rPr>
              <a:t>System size scan at top RHIC energy   (= 200 GeV)</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150" dur="indefinite" restart="never" nodeType="tmRoot">
          <p:childTnLst>
            <p:seq>
              <p:cTn id="151" dur="indefinite" nodeType="mainSeq">
                <p:childTnLst>
                  <p:par>
                    <p:cTn id="152" nodeType="clickEffect" fill="hold">
                      <p:stCondLst>
                        <p:cond delay="indefinite"/>
                      </p:stCondLst>
                      <p:childTnLst>
                        <p:par>
                          <p:cTn id="153" nodeType="withEffect" fill="hold">
                            <p:stCondLst>
                              <p:cond delay="0"/>
                            </p:stCondLst>
                            <p:childTnLst>
                              <p:par>
                                <p:cTn id="154" nodeType="clickEffect" fill="hold" presetClass="entr" presetID="1">
                                  <p:stCondLst>
                                    <p:cond delay="0"/>
                                  </p:stCondLst>
                                  <p:childTnLst>
                                    <p:set>
                                      <p:cBhvr>
                                        <p:cTn id="155" dur="1" fill="hold">
                                          <p:stCondLst>
                                            <p:cond delay="0"/>
                                          </p:stCondLst>
                                        </p:cTn>
                                        <p:tgtEl>
                                          <p:spTgt spid="1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2" name="Text Box 12"/>
          <p:cNvSpPr/>
          <p:nvPr/>
        </p:nvSpPr>
        <p:spPr>
          <a:xfrm>
            <a:off x="4056120" y="5737320"/>
            <a:ext cx="91800" cy="153720"/>
          </a:xfrm>
          <a:prstGeom prst="rect">
            <a:avLst/>
          </a:prstGeom>
          <a:noFill/>
          <a:ln w="0">
            <a:noFill/>
          </a:ln>
        </p:spPr>
        <p:style>
          <a:lnRef idx="0"/>
          <a:fillRef idx="0"/>
          <a:effectRef idx="0"/>
          <a:fontRef idx="minor"/>
        </p:style>
      </p:sp>
      <p:sp>
        <p:nvSpPr>
          <p:cNvPr id="1543" name="TextBox 2"/>
          <p:cNvSpPr/>
          <p:nvPr/>
        </p:nvSpPr>
        <p:spPr>
          <a:xfrm>
            <a:off x="1981080" y="609480"/>
            <a:ext cx="1387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rPr>
              <a:t>2011-2016</a:t>
            </a:r>
            <a:endParaRPr b="0" lang="en-US" sz="1800" spc="-1" strike="noStrike">
              <a:latin typeface="Arial"/>
            </a:endParaRPr>
          </a:p>
        </p:txBody>
      </p:sp>
      <p:sp>
        <p:nvSpPr>
          <p:cNvPr id="1544" name="TextBox 6"/>
          <p:cNvSpPr/>
          <p:nvPr/>
        </p:nvSpPr>
        <p:spPr>
          <a:xfrm>
            <a:off x="1752480" y="5181480"/>
            <a:ext cx="1387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rPr>
              <a:t>2020-2025</a:t>
            </a:r>
            <a:endParaRPr b="0" lang="en-US" sz="1800" spc="-1" strike="noStrike">
              <a:latin typeface="Arial"/>
            </a:endParaRPr>
          </a:p>
        </p:txBody>
      </p:sp>
      <p:pic>
        <p:nvPicPr>
          <p:cNvPr id="1545" name="Picture 3" descr=""/>
          <p:cNvPicPr/>
          <p:nvPr/>
        </p:nvPicPr>
        <p:blipFill>
          <a:blip r:embed="rId1"/>
          <a:stretch/>
        </p:blipFill>
        <p:spPr>
          <a:xfrm>
            <a:off x="3600360" y="312840"/>
            <a:ext cx="6848280" cy="2487240"/>
          </a:xfrm>
          <a:prstGeom prst="rect">
            <a:avLst/>
          </a:prstGeom>
          <a:ln w="0">
            <a:noFill/>
          </a:ln>
        </p:spPr>
      </p:pic>
      <p:sp>
        <p:nvSpPr>
          <p:cNvPr id="1546" name="TextBox 11"/>
          <p:cNvSpPr/>
          <p:nvPr/>
        </p:nvSpPr>
        <p:spPr>
          <a:xfrm>
            <a:off x="5867280" y="1676520"/>
            <a:ext cx="40381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7575d1"/>
                </a:solidFill>
                <a:latin typeface="Arial"/>
              </a:rPr>
              <a:t>Nucleon substructure matters </a:t>
            </a:r>
            <a:endParaRPr b="0" lang="en-US" sz="1400" spc="-1" strike="noStrike">
              <a:latin typeface="Arial"/>
            </a:endParaRPr>
          </a:p>
        </p:txBody>
      </p:sp>
      <p:pic>
        <p:nvPicPr>
          <p:cNvPr id="1547" name="Рисунок 12" descr=""/>
          <p:cNvPicPr/>
          <p:nvPr/>
        </p:nvPicPr>
        <p:blipFill>
          <a:blip r:embed="rId2"/>
          <a:stretch/>
        </p:blipFill>
        <p:spPr>
          <a:xfrm>
            <a:off x="3160800" y="3114720"/>
            <a:ext cx="3249360" cy="3573000"/>
          </a:xfrm>
          <a:prstGeom prst="rect">
            <a:avLst/>
          </a:prstGeom>
          <a:ln w="0">
            <a:noFill/>
          </a:ln>
        </p:spPr>
      </p:pic>
      <p:pic>
        <p:nvPicPr>
          <p:cNvPr id="1548" name="Рисунок 13" descr=""/>
          <p:cNvPicPr/>
          <p:nvPr/>
        </p:nvPicPr>
        <p:blipFill>
          <a:blip r:embed="rId3"/>
          <a:stretch/>
        </p:blipFill>
        <p:spPr>
          <a:xfrm>
            <a:off x="6501960" y="3090600"/>
            <a:ext cx="3946320" cy="1388520"/>
          </a:xfrm>
          <a:prstGeom prst="rect">
            <a:avLst/>
          </a:prstGeom>
          <a:ln w="0">
            <a:noFill/>
          </a:ln>
        </p:spPr>
      </p:pic>
      <p:sp>
        <p:nvSpPr>
          <p:cNvPr id="1549" name="Номер слайда 10"/>
          <p:cNvSpPr/>
          <p:nvPr/>
        </p:nvSpPr>
        <p:spPr>
          <a:xfrm>
            <a:off x="10261440" y="6605640"/>
            <a:ext cx="442440" cy="207720"/>
          </a:xfrm>
          <a:prstGeom prst="rect">
            <a:avLst/>
          </a:prstGeom>
          <a:noFill/>
          <a:ln w="0">
            <a:noFill/>
          </a:ln>
        </p:spPr>
        <p:style>
          <a:lnRef idx="0"/>
          <a:fillRef idx="0"/>
          <a:effectRef idx="0"/>
          <a:fontRef idx="minor"/>
        </p:style>
        <p:txBody>
          <a:bodyPr lIns="90000" rIns="90000" tIns="45000" bIns="45000" anchor="t">
            <a:noAutofit/>
          </a:bodyPr>
          <a:p>
            <a:pPr algn="r">
              <a:lnSpc>
                <a:spcPct val="100000"/>
              </a:lnSpc>
              <a:buNone/>
            </a:pPr>
            <a:fld id="{9F724CC3-9B92-44BA-A6F6-73CA029F28F3}" type="slidenum">
              <a:rPr b="0" lang="en-US" sz="1400" spc="-1" strike="noStrike">
                <a:solidFill>
                  <a:srgbClr val="000000"/>
                </a:solidFill>
                <a:latin typeface="Arial"/>
              </a:rPr>
              <a:t>5</a:t>
            </a:fld>
            <a:endParaRPr b="0" lang="en-US" sz="1400" spc="-1" strike="noStrike">
              <a:latin typeface="Arial"/>
            </a:endParaRPr>
          </a:p>
        </p:txBody>
      </p:sp>
      <p:pic>
        <p:nvPicPr>
          <p:cNvPr id="1550" name="Рисунок 2" descr=""/>
          <p:cNvPicPr/>
          <p:nvPr/>
        </p:nvPicPr>
        <p:blipFill>
          <a:blip r:embed="rId4"/>
          <a:stretch/>
        </p:blipFill>
        <p:spPr>
          <a:xfrm>
            <a:off x="7657200" y="4609440"/>
            <a:ext cx="1635480" cy="186516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1" name="CustomShape 1"/>
          <p:cNvSpPr/>
          <p:nvPr/>
        </p:nvSpPr>
        <p:spPr>
          <a:xfrm>
            <a:off x="1523880" y="115920"/>
            <a:ext cx="9143640" cy="380520"/>
          </a:xfrm>
          <a:prstGeom prst="rect">
            <a:avLst/>
          </a:prstGeom>
          <a:noFill/>
          <a:ln w="0">
            <a:noFill/>
          </a:ln>
        </p:spPr>
        <p:style>
          <a:lnRef idx="0"/>
          <a:fillRef idx="0"/>
          <a:effectRef idx="0"/>
          <a:fontRef idx="minor"/>
        </p:style>
      </p:sp>
      <p:sp>
        <p:nvSpPr>
          <p:cNvPr id="1552" name="PlaceHolder 1"/>
          <p:cNvSpPr>
            <a:spLocks noGrp="1"/>
          </p:cNvSpPr>
          <p:nvPr>
            <p:ph type="sldNum" idx="90"/>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8B05107A-47ED-4038-B8CB-14DD71A19B1C}" type="slidenum">
              <a:rPr b="0" lang="en-US" sz="1400" spc="-1" strike="noStrike">
                <a:solidFill>
                  <a:srgbClr val="000000"/>
                </a:solidFill>
                <a:latin typeface="Arial"/>
              </a:rPr>
              <a:t>5</a:t>
            </a:fld>
            <a:endParaRPr b="0" lang="en-US" sz="1400" spc="-1" strike="noStrike">
              <a:latin typeface="Times New Roman"/>
            </a:endParaRPr>
          </a:p>
        </p:txBody>
      </p:sp>
      <p:pic>
        <p:nvPicPr>
          <p:cNvPr id="1553" name="Рисунок 2" descr=""/>
          <p:cNvPicPr/>
          <p:nvPr/>
        </p:nvPicPr>
        <p:blipFill>
          <a:blip r:embed="rId1"/>
          <a:stretch/>
        </p:blipFill>
        <p:spPr>
          <a:xfrm>
            <a:off x="0" y="115920"/>
            <a:ext cx="12191760" cy="648936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4" name="CustomShape 1"/>
          <p:cNvSpPr/>
          <p:nvPr/>
        </p:nvSpPr>
        <p:spPr>
          <a:xfrm>
            <a:off x="1523880" y="115920"/>
            <a:ext cx="9143640" cy="380520"/>
          </a:xfrm>
          <a:prstGeom prst="rect">
            <a:avLst/>
          </a:prstGeom>
          <a:noFill/>
          <a:ln w="0">
            <a:noFill/>
          </a:ln>
        </p:spPr>
        <p:style>
          <a:lnRef idx="0"/>
          <a:fillRef idx="0"/>
          <a:effectRef idx="0"/>
          <a:fontRef idx="minor"/>
        </p:style>
      </p:sp>
      <p:sp>
        <p:nvSpPr>
          <p:cNvPr id="1555" name="PlaceHolder 1"/>
          <p:cNvSpPr>
            <a:spLocks noGrp="1"/>
          </p:cNvSpPr>
          <p:nvPr>
            <p:ph type="sldNum" idx="91"/>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EA93B150-84C5-43BD-87DD-037F2E3DD0FB}" type="slidenum">
              <a:rPr b="0" lang="en-US" sz="1400" spc="-1" strike="noStrike">
                <a:solidFill>
                  <a:srgbClr val="000000"/>
                </a:solidFill>
                <a:latin typeface="Arial"/>
              </a:rPr>
              <a:t>5</a:t>
            </a:fld>
            <a:endParaRPr b="0" lang="en-US" sz="1400" spc="-1" strike="noStrike">
              <a:latin typeface="Times New Roman"/>
            </a:endParaRPr>
          </a:p>
        </p:txBody>
      </p:sp>
      <p:pic>
        <p:nvPicPr>
          <p:cNvPr id="1556" name="Рисунок 3" descr=""/>
          <p:cNvPicPr/>
          <p:nvPr/>
        </p:nvPicPr>
        <p:blipFill>
          <a:blip r:embed="rId1"/>
          <a:stretch/>
        </p:blipFill>
        <p:spPr>
          <a:xfrm>
            <a:off x="0" y="186840"/>
            <a:ext cx="12191760" cy="641844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7" name="CustomShape 1"/>
          <p:cNvSpPr/>
          <p:nvPr/>
        </p:nvSpPr>
        <p:spPr>
          <a:xfrm>
            <a:off x="1523880" y="115920"/>
            <a:ext cx="9143640" cy="380520"/>
          </a:xfrm>
          <a:prstGeom prst="rect">
            <a:avLst/>
          </a:prstGeom>
          <a:noFill/>
          <a:ln w="0">
            <a:noFill/>
          </a:ln>
        </p:spPr>
        <p:style>
          <a:lnRef idx="0"/>
          <a:fillRef idx="0"/>
          <a:effectRef idx="0"/>
          <a:fontRef idx="minor"/>
        </p:style>
      </p:sp>
      <p:sp>
        <p:nvSpPr>
          <p:cNvPr id="1558" name="PlaceHolder 1"/>
          <p:cNvSpPr>
            <a:spLocks noGrp="1"/>
          </p:cNvSpPr>
          <p:nvPr>
            <p:ph type="sldNum" idx="92"/>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D1B67649-2887-4594-97B3-21E29180F0EB}" type="slidenum">
              <a:rPr b="0" lang="en-US" sz="1400" spc="-1" strike="noStrike">
                <a:solidFill>
                  <a:srgbClr val="000000"/>
                </a:solidFill>
                <a:latin typeface="Arial"/>
              </a:rPr>
              <a:t>5</a:t>
            </a:fld>
            <a:endParaRPr b="0" lang="en-US" sz="1400" spc="-1" strike="noStrike">
              <a:latin typeface="Times New Roman"/>
            </a:endParaRPr>
          </a:p>
        </p:txBody>
      </p:sp>
      <p:pic>
        <p:nvPicPr>
          <p:cNvPr id="1559" name="Рисунок 2" descr=""/>
          <p:cNvPicPr/>
          <p:nvPr/>
        </p:nvPicPr>
        <p:blipFill>
          <a:blip r:embed="rId1"/>
          <a:stretch/>
        </p:blipFill>
        <p:spPr>
          <a:xfrm>
            <a:off x="216360" y="44280"/>
            <a:ext cx="11405160" cy="615564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0" name="Text Box 9"/>
          <p:cNvSpPr/>
          <p:nvPr/>
        </p:nvSpPr>
        <p:spPr>
          <a:xfrm>
            <a:off x="1523880" y="0"/>
            <a:ext cx="9143640" cy="57528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pPr>
            <a:r>
              <a:rPr b="1" lang="en-US" sz="2800" spc="-1" strike="noStrike">
                <a:solidFill>
                  <a:srgbClr val="000000"/>
                </a:solidFill>
                <a:latin typeface="Arial"/>
              </a:rPr>
              <a:t>Beam Energy Dependence of Elliptic Flow </a:t>
            </a:r>
            <a:r>
              <a:rPr b="1" lang="en-US" sz="2800" spc="-1" strike="noStrike">
                <a:solidFill>
                  <a:srgbClr val="000000"/>
                </a:solidFill>
                <a:latin typeface="Calibri"/>
              </a:rPr>
              <a:t> (</a:t>
            </a:r>
            <a:r>
              <a:rPr b="1" i="1" lang="en-US" sz="2800" spc="-1" strike="noStrike">
                <a:solidFill>
                  <a:srgbClr val="000000"/>
                </a:solidFill>
                <a:latin typeface="Calibri"/>
              </a:rPr>
              <a:t>v</a:t>
            </a:r>
            <a:r>
              <a:rPr b="1" lang="en-US" sz="2800" spc="-1" strike="noStrike" baseline="-25000">
                <a:solidFill>
                  <a:srgbClr val="000000"/>
                </a:solidFill>
                <a:latin typeface="Calibri"/>
              </a:rPr>
              <a:t>2</a:t>
            </a:r>
            <a:r>
              <a:rPr b="1" lang="en-US" sz="2800" spc="-1" strike="noStrike">
                <a:solidFill>
                  <a:srgbClr val="000000"/>
                </a:solidFill>
                <a:latin typeface="Calibri"/>
              </a:rPr>
              <a:t>)</a:t>
            </a:r>
            <a:r>
              <a:rPr b="1" lang="en-US" sz="2800" spc="-1" strike="noStrike">
                <a:solidFill>
                  <a:srgbClr val="000000"/>
                </a:solidFill>
                <a:latin typeface="Arial"/>
              </a:rPr>
              <a:t> </a:t>
            </a:r>
            <a:endParaRPr b="0" lang="en-US" sz="2800" spc="-1" strike="noStrike">
              <a:latin typeface="Arial"/>
            </a:endParaRPr>
          </a:p>
        </p:txBody>
      </p:sp>
      <p:sp>
        <p:nvSpPr>
          <p:cNvPr id="1561" name="CustomShape 1"/>
          <p:cNvSpPr/>
          <p:nvPr/>
        </p:nvSpPr>
        <p:spPr>
          <a:xfrm>
            <a:off x="1523880" y="115920"/>
            <a:ext cx="9143640" cy="380520"/>
          </a:xfrm>
          <a:prstGeom prst="rect">
            <a:avLst/>
          </a:prstGeom>
          <a:noFill/>
          <a:ln w="0">
            <a:noFill/>
          </a:ln>
        </p:spPr>
        <p:style>
          <a:lnRef idx="0"/>
          <a:fillRef idx="0"/>
          <a:effectRef idx="0"/>
          <a:fontRef idx="minor"/>
        </p:style>
      </p:sp>
      <p:sp>
        <p:nvSpPr>
          <p:cNvPr id="1562" name="PlaceHolder 1"/>
          <p:cNvSpPr>
            <a:spLocks noGrp="1"/>
          </p:cNvSpPr>
          <p:nvPr>
            <p:ph type="sldNum" idx="93"/>
          </p:nvPr>
        </p:nvSpPr>
        <p:spPr>
          <a:xfrm>
            <a:off x="10261440" y="6605640"/>
            <a:ext cx="442440" cy="207720"/>
          </a:xfrm>
          <a:prstGeom prst="rect">
            <a:avLst/>
          </a:prstGeom>
          <a:noFill/>
          <a:ln w="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54DCA4B8-91A3-4575-94D2-EC0FE53550EB}" type="slidenum">
              <a:rPr b="0" lang="en-US" sz="1400" spc="-1" strike="noStrike">
                <a:solidFill>
                  <a:srgbClr val="000000"/>
                </a:solidFill>
                <a:latin typeface="Arial"/>
              </a:rPr>
              <a:t>5</a:t>
            </a:fld>
            <a:endParaRPr b="0" lang="en-US" sz="1400" spc="-1" strike="noStrike">
              <a:latin typeface="Times New Roman"/>
            </a:endParaRPr>
          </a:p>
        </p:txBody>
      </p:sp>
      <p:sp>
        <p:nvSpPr>
          <p:cNvPr id="1563" name="TextBox 14"/>
          <p:cNvSpPr/>
          <p:nvPr/>
        </p:nvSpPr>
        <p:spPr>
          <a:xfrm>
            <a:off x="2135520" y="6135480"/>
            <a:ext cx="7705440" cy="749880"/>
          </a:xfrm>
          <a:prstGeom prst="rect">
            <a:avLst/>
          </a:prstGeom>
          <a:noFill/>
          <a:ln w="0">
            <a:noFill/>
          </a:ln>
        </p:spPr>
        <p:style>
          <a:lnRef idx="0"/>
          <a:fillRef idx="0"/>
          <a:effectRef idx="0"/>
          <a:fontRef idx="minor"/>
        </p:style>
        <p:txBody>
          <a:bodyPr lIns="90000" rIns="90000" tIns="45000" bIns="45000" anchor="t">
            <a:spAutoFit/>
          </a:bodyPr>
          <a:p>
            <a:pPr marL="252000" indent="-180000">
              <a:lnSpc>
                <a:spcPct val="100000"/>
              </a:lnSpc>
              <a:buClr>
                <a:srgbClr val="ef2929"/>
              </a:buClr>
              <a:buSzPct val="50000"/>
              <a:buFont typeface="Wingdings" charset="2"/>
              <a:buChar char=""/>
            </a:pPr>
            <a:r>
              <a:rPr b="1" lang="en-US" sz="1800" spc="-1" strike="noStrike">
                <a:solidFill>
                  <a:srgbClr val="333333"/>
                </a:solidFill>
                <a:latin typeface="Open Sans"/>
              </a:rPr>
              <a:t>Strong energy dependence of v</a:t>
            </a:r>
            <a:r>
              <a:rPr b="1" lang="en-US" sz="1800" spc="-1" strike="noStrike" baseline="-33000">
                <a:solidFill>
                  <a:srgbClr val="333333"/>
                </a:solidFill>
                <a:latin typeface="Open Sans"/>
              </a:rPr>
              <a:t>2</a:t>
            </a:r>
            <a:r>
              <a:rPr b="1" lang="en-US" sz="1800" spc="-1" strike="noStrike">
                <a:solidFill>
                  <a:srgbClr val="333333"/>
                </a:solidFill>
                <a:latin typeface="Open Sans"/>
              </a:rPr>
              <a:t> at √s</a:t>
            </a:r>
            <a:r>
              <a:rPr b="1" lang="en-US" sz="1800" spc="-1" strike="noStrike" baseline="-33000">
                <a:solidFill>
                  <a:srgbClr val="333333"/>
                </a:solidFill>
                <a:latin typeface="Open Sans"/>
              </a:rPr>
              <a:t>NN</a:t>
            </a:r>
            <a:r>
              <a:rPr b="1" lang="en-US" sz="1800" spc="-1" strike="noStrike">
                <a:solidFill>
                  <a:srgbClr val="333333"/>
                </a:solidFill>
                <a:latin typeface="Open Sans"/>
              </a:rPr>
              <a:t> = 3-11 GeV</a:t>
            </a:r>
            <a:endParaRPr b="0" lang="en-US" sz="1800" spc="-1" strike="noStrike">
              <a:latin typeface="Arial"/>
            </a:endParaRPr>
          </a:p>
          <a:p>
            <a:pPr lvl="1" marL="396000" indent="-180000">
              <a:lnSpc>
                <a:spcPct val="100000"/>
              </a:lnSpc>
              <a:buClr>
                <a:srgbClr val="ef2929"/>
              </a:buClr>
              <a:buSzPct val="50000"/>
              <a:buFont typeface="OpenSymbol"/>
              <a:buChar char="►"/>
            </a:pPr>
            <a:r>
              <a:rPr b="0" lang="en-US" sz="1800" spc="-1" strike="noStrike">
                <a:solidFill>
                  <a:srgbClr val="333333"/>
                </a:solidFill>
                <a:latin typeface="Open Sans"/>
              </a:rPr>
              <a:t>v</a:t>
            </a:r>
            <a:r>
              <a:rPr b="0" lang="en-US" sz="1800" spc="-1" strike="noStrike" baseline="-33000">
                <a:solidFill>
                  <a:srgbClr val="333333"/>
                </a:solidFill>
                <a:latin typeface="Open Sans"/>
              </a:rPr>
              <a:t>2</a:t>
            </a:r>
            <a:r>
              <a:rPr b="0" lang="en-US" sz="1800" spc="-1" strike="noStrike">
                <a:solidFill>
                  <a:srgbClr val="333333"/>
                </a:solidFill>
                <a:latin typeface="Open Sans"/>
              </a:rPr>
              <a:t>≈0 at √s</a:t>
            </a:r>
            <a:r>
              <a:rPr b="0" lang="en-US" sz="1800" spc="-1" strike="noStrike" baseline="-33000">
                <a:solidFill>
                  <a:srgbClr val="333333"/>
                </a:solidFill>
                <a:latin typeface="Open Sans"/>
              </a:rPr>
              <a:t>NN</a:t>
            </a:r>
            <a:r>
              <a:rPr b="0" lang="en-US" sz="1800" spc="-1" strike="noStrike">
                <a:solidFill>
                  <a:srgbClr val="333333"/>
                </a:solidFill>
                <a:latin typeface="Open Sans"/>
              </a:rPr>
              <a:t> = 3.3 GeV and negative below</a:t>
            </a:r>
            <a:endParaRPr b="0" lang="en-US" sz="1800" spc="-1" strike="noStrike">
              <a:latin typeface="Arial"/>
            </a:endParaRPr>
          </a:p>
        </p:txBody>
      </p:sp>
      <p:pic>
        <p:nvPicPr>
          <p:cNvPr id="1564" name="Picture 45" descr="squeeze"/>
          <p:cNvPicPr/>
          <p:nvPr/>
        </p:nvPicPr>
        <p:blipFill>
          <a:blip r:embed="rId1"/>
          <a:stretch/>
        </p:blipFill>
        <p:spPr>
          <a:xfrm>
            <a:off x="5879880" y="4151880"/>
            <a:ext cx="2007720" cy="1557720"/>
          </a:xfrm>
          <a:prstGeom prst="rect">
            <a:avLst/>
          </a:prstGeom>
          <a:ln w="0">
            <a:noFill/>
          </a:ln>
        </p:spPr>
      </p:pic>
      <p:sp>
        <p:nvSpPr>
          <p:cNvPr id="1565" name="TextBox 4"/>
          <p:cNvSpPr/>
          <p:nvPr/>
        </p:nvSpPr>
        <p:spPr>
          <a:xfrm>
            <a:off x="7914600" y="4680360"/>
            <a:ext cx="2582640" cy="816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Arial"/>
              </a:rPr>
              <a:t>Passage time: </a:t>
            </a:r>
            <a:r>
              <a:rPr b="1" lang="en-US" sz="1400" spc="-1" strike="noStrike">
                <a:solidFill>
                  <a:srgbClr val="c00000"/>
                </a:solidFill>
                <a:latin typeface="Arial"/>
              </a:rPr>
              <a:t>2R/(</a:t>
            </a:r>
            <a:r>
              <a:rPr b="1" lang="el-GR" sz="1400" spc="-1" strike="noStrike">
                <a:solidFill>
                  <a:srgbClr val="c00000"/>
                </a:solidFill>
                <a:latin typeface="Arial"/>
              </a:rPr>
              <a:t>β</a:t>
            </a:r>
            <a:r>
              <a:rPr b="1" lang="en-US" sz="1400" spc="-1" strike="noStrike" baseline="-25000">
                <a:solidFill>
                  <a:srgbClr val="c00000"/>
                </a:solidFill>
                <a:latin typeface="Arial"/>
              </a:rPr>
              <a:t>cm</a:t>
            </a:r>
            <a:r>
              <a:rPr b="1" lang="el-GR" sz="1400" spc="-1" strike="noStrike">
                <a:solidFill>
                  <a:srgbClr val="c00000"/>
                </a:solidFill>
                <a:latin typeface="Arial"/>
              </a:rPr>
              <a:t>γ</a:t>
            </a:r>
            <a:r>
              <a:rPr b="1" lang="en-US" sz="1400" spc="-1" strike="noStrike" baseline="-25000">
                <a:solidFill>
                  <a:srgbClr val="c00000"/>
                </a:solidFill>
                <a:latin typeface="Arial"/>
              </a:rPr>
              <a:t>cm</a:t>
            </a:r>
            <a:r>
              <a:rPr b="1" lang="en-US" sz="1400" spc="-1" strike="noStrike">
                <a:solidFill>
                  <a:srgbClr val="c00000"/>
                </a:solidFill>
                <a:latin typeface="Arial"/>
              </a:rPr>
              <a:t>)</a:t>
            </a:r>
            <a:endParaRPr b="0" lang="en-US" sz="1400" spc="-1" strike="noStrike">
              <a:latin typeface="Arial"/>
            </a:endParaRPr>
          </a:p>
          <a:p>
            <a:pPr>
              <a:lnSpc>
                <a:spcPct val="100000"/>
              </a:lnSpc>
              <a:buNone/>
            </a:pPr>
            <a:r>
              <a:rPr b="0" lang="en-US" sz="1400" spc="-1" strike="noStrike">
                <a:solidFill>
                  <a:srgbClr val="000000"/>
                </a:solidFill>
                <a:latin typeface="Arial"/>
              </a:rPr>
              <a:t>Expansion time:</a:t>
            </a:r>
            <a:r>
              <a:rPr b="0" lang="en-US" sz="1400" spc="-1" strike="noStrike">
                <a:solidFill>
                  <a:srgbClr val="009999"/>
                </a:solidFill>
                <a:latin typeface="Arial"/>
              </a:rPr>
              <a:t> </a:t>
            </a:r>
            <a:r>
              <a:rPr b="0" lang="en-US" sz="1400" spc="-1" strike="noStrike">
                <a:solidFill>
                  <a:srgbClr val="000000"/>
                </a:solidFill>
                <a:latin typeface="Arial"/>
              </a:rPr>
              <a:t> </a:t>
            </a:r>
            <a:r>
              <a:rPr b="1" lang="en-US" sz="1400" spc="-1" strike="noStrike">
                <a:solidFill>
                  <a:srgbClr val="c00000"/>
                </a:solidFill>
                <a:latin typeface="Arial"/>
              </a:rPr>
              <a:t>R/c</a:t>
            </a:r>
            <a:r>
              <a:rPr b="1" lang="en-US" sz="1400" spc="-1" strike="noStrike" baseline="-25000">
                <a:solidFill>
                  <a:srgbClr val="c00000"/>
                </a:solidFill>
                <a:latin typeface="Arial"/>
              </a:rPr>
              <a:t>s</a:t>
            </a:r>
            <a:r>
              <a:rPr b="1" lang="en-US" sz="1400" spc="-1" strike="noStrike">
                <a:solidFill>
                  <a:srgbClr val="c00000"/>
                </a:solidFill>
                <a:latin typeface="Arial"/>
              </a:rPr>
              <a:t>  </a:t>
            </a:r>
            <a:endParaRPr b="0" lang="en-US" sz="1400" spc="-1" strike="noStrike">
              <a:latin typeface="Arial"/>
            </a:endParaRPr>
          </a:p>
          <a:p>
            <a:pPr>
              <a:lnSpc>
                <a:spcPct val="100000"/>
              </a:lnSpc>
              <a:buNone/>
            </a:pPr>
            <a:r>
              <a:rPr b="1" lang="en-US" sz="1400" spc="-1" strike="noStrike">
                <a:solidFill>
                  <a:srgbClr val="c00000"/>
                </a:solidFill>
                <a:latin typeface="Arial"/>
              </a:rPr>
              <a:t>c</a:t>
            </a:r>
            <a:r>
              <a:rPr b="1" lang="en-US" sz="1400" spc="-1" strike="noStrike" baseline="-25000">
                <a:solidFill>
                  <a:srgbClr val="c00000"/>
                </a:solidFill>
                <a:latin typeface="Arial"/>
              </a:rPr>
              <a:t>s</a:t>
            </a:r>
            <a:r>
              <a:rPr b="1" lang="en-US" sz="1400" spc="-1" strike="noStrike">
                <a:solidFill>
                  <a:srgbClr val="c00000"/>
                </a:solidFill>
                <a:latin typeface="Arial"/>
              </a:rPr>
              <a:t>=c√dp/d</a:t>
            </a:r>
            <a:r>
              <a:rPr b="1" lang="el-GR" sz="1400" spc="-1" strike="noStrike">
                <a:solidFill>
                  <a:srgbClr val="c00000"/>
                </a:solidFill>
                <a:latin typeface="Arial"/>
              </a:rPr>
              <a:t>ε</a:t>
            </a:r>
            <a:r>
              <a:rPr b="1" lang="en-US" sz="1400" spc="-1" strike="noStrike">
                <a:solidFill>
                  <a:srgbClr val="c00000"/>
                </a:solidFill>
                <a:latin typeface="Arial"/>
              </a:rPr>
              <a:t> </a:t>
            </a:r>
            <a:r>
              <a:rPr b="0" lang="en-US" sz="1400" spc="-1" strike="noStrike">
                <a:solidFill>
                  <a:srgbClr val="000000"/>
                </a:solidFill>
                <a:latin typeface="Arial"/>
              </a:rPr>
              <a:t>- speed of sound </a:t>
            </a:r>
            <a:endParaRPr b="0" lang="en-US" sz="1400" spc="-1" strike="noStrike">
              <a:latin typeface="Arial"/>
            </a:endParaRPr>
          </a:p>
        </p:txBody>
      </p:sp>
      <p:pic>
        <p:nvPicPr>
          <p:cNvPr id="1566" name="Picture 3" descr="1f"/>
          <p:cNvPicPr/>
          <p:nvPr/>
        </p:nvPicPr>
        <p:blipFill>
          <a:blip r:embed="rId2"/>
          <a:stretch/>
        </p:blipFill>
        <p:spPr>
          <a:xfrm>
            <a:off x="6488280" y="685800"/>
            <a:ext cx="4026960" cy="3163680"/>
          </a:xfrm>
          <a:prstGeom prst="rect">
            <a:avLst/>
          </a:prstGeom>
          <a:ln w="0">
            <a:noFill/>
          </a:ln>
        </p:spPr>
      </p:pic>
      <p:sp>
        <p:nvSpPr>
          <p:cNvPr id="1567" name="Text Box 4"/>
          <p:cNvSpPr/>
          <p:nvPr/>
        </p:nvSpPr>
        <p:spPr>
          <a:xfrm>
            <a:off x="6934320" y="3308400"/>
            <a:ext cx="3352320" cy="363960"/>
          </a:xfrm>
          <a:prstGeom prst="rect">
            <a:avLst/>
          </a:prstGeom>
          <a:solidFill>
            <a:schemeClr val="tx2"/>
          </a:solidFill>
          <a:ln w="0">
            <a:noFill/>
          </a:ln>
        </p:spPr>
        <p:style>
          <a:lnRef idx="0"/>
          <a:fillRef idx="0"/>
          <a:effectRef idx="0"/>
          <a:fontRef idx="minor"/>
        </p:style>
        <p:txBody>
          <a:bodyPr lIns="90000" rIns="90000" tIns="45000" bIns="45000" anchor="t">
            <a:spAutoFit/>
          </a:bodyPr>
          <a:p>
            <a:pPr>
              <a:lnSpc>
                <a:spcPct val="100000"/>
              </a:lnSpc>
              <a:spcBef>
                <a:spcPts val="901"/>
              </a:spcBef>
              <a:buNone/>
            </a:pPr>
            <a:r>
              <a:rPr b="0" lang="en-US" sz="1800" spc="-1" strike="noStrike">
                <a:solidFill>
                  <a:srgbClr val="ffffff"/>
                </a:solidFill>
                <a:latin typeface="Arial"/>
              </a:rPr>
              <a:t>Au+Au collisions ? nu-nu </a:t>
            </a:r>
            <a:endParaRPr b="0" lang="en-US" sz="1800" spc="-1" strike="noStrike">
              <a:latin typeface="Arial"/>
            </a:endParaRPr>
          </a:p>
        </p:txBody>
      </p:sp>
      <p:pic>
        <p:nvPicPr>
          <p:cNvPr id="1568" name="Рисунок 2" descr=""/>
          <p:cNvPicPr/>
          <p:nvPr/>
        </p:nvPicPr>
        <p:blipFill>
          <a:blip r:embed="rId3"/>
          <a:stretch/>
        </p:blipFill>
        <p:spPr>
          <a:xfrm>
            <a:off x="570240" y="573480"/>
            <a:ext cx="5309280" cy="5087520"/>
          </a:xfrm>
          <a:prstGeom prst="rect">
            <a:avLst/>
          </a:prstGeom>
          <a:ln w="0">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9" name="Text Box 9"/>
          <p:cNvSpPr/>
          <p:nvPr/>
        </p:nvSpPr>
        <p:spPr>
          <a:xfrm>
            <a:off x="1523880" y="0"/>
            <a:ext cx="9143640" cy="57528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Beam Energy Dependence of Elliptic Flow </a:t>
            </a:r>
            <a:r>
              <a:rPr b="1" lang="en-US" sz="2800" spc="-1" strike="noStrike">
                <a:solidFill>
                  <a:srgbClr val="000000"/>
                </a:solidFill>
                <a:latin typeface="Calibri"/>
              </a:rPr>
              <a:t> (</a:t>
            </a:r>
            <a:r>
              <a:rPr b="1" i="1" lang="en-US" sz="2800" spc="-1" strike="noStrike">
                <a:solidFill>
                  <a:srgbClr val="000000"/>
                </a:solidFill>
                <a:latin typeface="Calibri"/>
              </a:rPr>
              <a:t>v</a:t>
            </a:r>
            <a:r>
              <a:rPr b="1" lang="en-US" sz="2800" spc="-1" strike="noStrike" baseline="-25000">
                <a:solidFill>
                  <a:srgbClr val="000000"/>
                </a:solidFill>
                <a:latin typeface="Calibri"/>
              </a:rPr>
              <a:t>2</a:t>
            </a:r>
            <a:r>
              <a:rPr b="1" lang="en-US" sz="2800" spc="-1" strike="noStrike">
                <a:solidFill>
                  <a:srgbClr val="000000"/>
                </a:solidFill>
                <a:latin typeface="Calibri"/>
              </a:rPr>
              <a:t>)</a:t>
            </a:r>
            <a:r>
              <a:rPr b="1" lang="en-US" sz="2800" spc="-1" strike="noStrike">
                <a:solidFill>
                  <a:srgbClr val="000000"/>
                </a:solidFill>
                <a:latin typeface="Arial"/>
              </a:rPr>
              <a:t> </a:t>
            </a:r>
            <a:endParaRPr b="0" lang="en-US" sz="2800" spc="-1" strike="noStrike">
              <a:latin typeface="Arial"/>
            </a:endParaRPr>
          </a:p>
        </p:txBody>
      </p:sp>
      <p:sp>
        <p:nvSpPr>
          <p:cNvPr id="1570" name="CustomShape 1"/>
          <p:cNvSpPr/>
          <p:nvPr/>
        </p:nvSpPr>
        <p:spPr>
          <a:xfrm>
            <a:off x="1523880" y="115920"/>
            <a:ext cx="9143640" cy="380520"/>
          </a:xfrm>
          <a:prstGeom prst="rect">
            <a:avLst/>
          </a:prstGeom>
          <a:noFill/>
          <a:ln w="0">
            <a:noFill/>
          </a:ln>
        </p:spPr>
        <p:style>
          <a:lnRef idx="0"/>
          <a:fillRef idx="0"/>
          <a:effectRef idx="0"/>
          <a:fontRef idx="minor"/>
        </p:style>
      </p:sp>
      <p:sp>
        <p:nvSpPr>
          <p:cNvPr id="1571" name="PlaceHolder 1"/>
          <p:cNvSpPr>
            <a:spLocks noGrp="1"/>
          </p:cNvSpPr>
          <p:nvPr>
            <p:ph type="sldNum" idx="94"/>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EAE8DCFB-23D8-47FC-B4BD-2FE6981A2BDF}" type="slidenum">
              <a:rPr b="0" lang="en-US" sz="1400" spc="-1" strike="noStrike">
                <a:solidFill>
                  <a:srgbClr val="000000"/>
                </a:solidFill>
                <a:latin typeface="Arial"/>
              </a:rPr>
              <a:t>5</a:t>
            </a:fld>
            <a:endParaRPr b="0" lang="en-US" sz="1400" spc="-1" strike="noStrike">
              <a:latin typeface="Times New Roman"/>
            </a:endParaRPr>
          </a:p>
        </p:txBody>
      </p:sp>
      <p:sp>
        <p:nvSpPr>
          <p:cNvPr id="1572" name="TextBox 14"/>
          <p:cNvSpPr/>
          <p:nvPr/>
        </p:nvSpPr>
        <p:spPr>
          <a:xfrm>
            <a:off x="2135520" y="6135480"/>
            <a:ext cx="7705440" cy="749880"/>
          </a:xfrm>
          <a:prstGeom prst="rect">
            <a:avLst/>
          </a:prstGeom>
          <a:noFill/>
          <a:ln w="0">
            <a:noFill/>
          </a:ln>
        </p:spPr>
        <p:style>
          <a:lnRef idx="0"/>
          <a:fillRef idx="0"/>
          <a:effectRef idx="0"/>
          <a:fontRef idx="minor"/>
        </p:style>
        <p:txBody>
          <a:bodyPr lIns="90000" rIns="90000" tIns="45000" bIns="45000" anchor="t">
            <a:spAutoFit/>
          </a:bodyPr>
          <a:p>
            <a:pPr marL="252000" indent="-180000">
              <a:lnSpc>
                <a:spcPct val="100000"/>
              </a:lnSpc>
              <a:buClr>
                <a:srgbClr val="ef2929"/>
              </a:buClr>
              <a:buSzPct val="50000"/>
              <a:buFont typeface="Wingdings" charset="2"/>
              <a:buChar char=""/>
            </a:pPr>
            <a:r>
              <a:rPr b="1" lang="en-US" sz="1800" spc="-1" strike="noStrike">
                <a:solidFill>
                  <a:srgbClr val="333333"/>
                </a:solidFill>
                <a:latin typeface="Open Sans"/>
              </a:rPr>
              <a:t>Strong energy dependence of v</a:t>
            </a:r>
            <a:r>
              <a:rPr b="1" lang="en-US" sz="1800" spc="-1" strike="noStrike" baseline="-33000">
                <a:solidFill>
                  <a:srgbClr val="333333"/>
                </a:solidFill>
                <a:latin typeface="Open Sans"/>
              </a:rPr>
              <a:t>2</a:t>
            </a:r>
            <a:r>
              <a:rPr b="1" lang="en-US" sz="1800" spc="-1" strike="noStrike">
                <a:solidFill>
                  <a:srgbClr val="333333"/>
                </a:solidFill>
                <a:latin typeface="Open Sans"/>
              </a:rPr>
              <a:t> at √s</a:t>
            </a:r>
            <a:r>
              <a:rPr b="1" lang="en-US" sz="1800" spc="-1" strike="noStrike" baseline="-33000">
                <a:solidFill>
                  <a:srgbClr val="333333"/>
                </a:solidFill>
                <a:latin typeface="Open Sans"/>
              </a:rPr>
              <a:t>NN</a:t>
            </a:r>
            <a:r>
              <a:rPr b="1" lang="en-US" sz="1800" spc="-1" strike="noStrike">
                <a:solidFill>
                  <a:srgbClr val="333333"/>
                </a:solidFill>
                <a:latin typeface="Open Sans"/>
              </a:rPr>
              <a:t> = 3-11 GeV</a:t>
            </a:r>
            <a:endParaRPr b="0" lang="en-US" sz="1800" spc="-1" strike="noStrike">
              <a:latin typeface="Arial"/>
            </a:endParaRPr>
          </a:p>
          <a:p>
            <a:pPr lvl="1" marL="396000" indent="-180000">
              <a:lnSpc>
                <a:spcPct val="100000"/>
              </a:lnSpc>
              <a:buClr>
                <a:srgbClr val="ef2929"/>
              </a:buClr>
              <a:buSzPct val="50000"/>
              <a:buFont typeface="OpenSymbol"/>
              <a:buChar char="►"/>
            </a:pPr>
            <a:r>
              <a:rPr b="0" lang="en-US" sz="1800" spc="-1" strike="noStrike">
                <a:solidFill>
                  <a:srgbClr val="333333"/>
                </a:solidFill>
                <a:latin typeface="Open Sans"/>
              </a:rPr>
              <a:t>v</a:t>
            </a:r>
            <a:r>
              <a:rPr b="0" lang="en-US" sz="1800" spc="-1" strike="noStrike" baseline="-33000">
                <a:solidFill>
                  <a:srgbClr val="333333"/>
                </a:solidFill>
                <a:latin typeface="Open Sans"/>
              </a:rPr>
              <a:t>2</a:t>
            </a:r>
            <a:r>
              <a:rPr b="0" lang="en-US" sz="1800" spc="-1" strike="noStrike">
                <a:solidFill>
                  <a:srgbClr val="333333"/>
                </a:solidFill>
                <a:latin typeface="Open Sans"/>
              </a:rPr>
              <a:t>≈0 at √s</a:t>
            </a:r>
            <a:r>
              <a:rPr b="0" lang="en-US" sz="1800" spc="-1" strike="noStrike" baseline="-33000">
                <a:solidFill>
                  <a:srgbClr val="333333"/>
                </a:solidFill>
                <a:latin typeface="Open Sans"/>
              </a:rPr>
              <a:t>NN</a:t>
            </a:r>
            <a:r>
              <a:rPr b="0" lang="en-US" sz="1800" spc="-1" strike="noStrike">
                <a:solidFill>
                  <a:srgbClr val="333333"/>
                </a:solidFill>
                <a:latin typeface="Open Sans"/>
              </a:rPr>
              <a:t> = 3.3 GeV and negative below</a:t>
            </a:r>
            <a:endParaRPr b="0" lang="en-US" sz="1800" spc="-1" strike="noStrike">
              <a:latin typeface="Arial"/>
            </a:endParaRPr>
          </a:p>
        </p:txBody>
      </p:sp>
      <p:pic>
        <p:nvPicPr>
          <p:cNvPr id="1573" name="Рисунок 2" descr=""/>
          <p:cNvPicPr/>
          <p:nvPr/>
        </p:nvPicPr>
        <p:blipFill>
          <a:blip r:embed="rId1"/>
          <a:stretch/>
        </p:blipFill>
        <p:spPr>
          <a:xfrm>
            <a:off x="1564200" y="573480"/>
            <a:ext cx="4315320" cy="5087520"/>
          </a:xfrm>
          <a:prstGeom prst="rect">
            <a:avLst/>
          </a:prstGeom>
          <a:ln w="0">
            <a:noFill/>
          </a:ln>
        </p:spPr>
      </p:pic>
      <p:pic>
        <p:nvPicPr>
          <p:cNvPr id="1574" name="Picture 117" descr=""/>
          <p:cNvPicPr/>
          <p:nvPr/>
        </p:nvPicPr>
        <p:blipFill>
          <a:blip r:embed="rId2"/>
          <a:stretch/>
        </p:blipFill>
        <p:spPr>
          <a:xfrm>
            <a:off x="6095880" y="639720"/>
            <a:ext cx="3672000" cy="2644920"/>
          </a:xfrm>
          <a:prstGeom prst="rect">
            <a:avLst/>
          </a:prstGeom>
          <a:ln w="0">
            <a:noFill/>
          </a:ln>
        </p:spPr>
      </p:pic>
      <p:pic>
        <p:nvPicPr>
          <p:cNvPr id="1575" name="Picture 112" descr=""/>
          <p:cNvPicPr/>
          <p:nvPr/>
        </p:nvPicPr>
        <p:blipFill>
          <a:blip r:embed="rId3"/>
          <a:stretch/>
        </p:blipFill>
        <p:spPr>
          <a:xfrm>
            <a:off x="6167880" y="3272760"/>
            <a:ext cx="3600000" cy="253260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6" name="PlaceHolder 1"/>
          <p:cNvSpPr>
            <a:spLocks noGrp="1"/>
          </p:cNvSpPr>
          <p:nvPr>
            <p:ph type="sldNum" idx="95"/>
          </p:nvPr>
        </p:nvSpPr>
        <p:spPr>
          <a:xfrm>
            <a:off x="8610480" y="6356520"/>
            <a:ext cx="2742840" cy="364680"/>
          </a:xfrm>
          <a:prstGeom prst="rect">
            <a:avLst/>
          </a:prstGeom>
          <a:noFill/>
          <a:ln w="0">
            <a:noFill/>
          </a:ln>
        </p:spPr>
        <p:txBody>
          <a:bodyPr anchor="b">
            <a:noAutofit/>
          </a:bodyPr>
          <a:lstStyle>
            <a:lvl1pPr algn="r">
              <a:lnSpc>
                <a:spcPct val="100000"/>
              </a:lnSpc>
              <a:buNone/>
              <a:tabLst>
                <a:tab algn="l" pos="0"/>
              </a:tabLst>
              <a:defRPr b="0" lang="en-RU" sz="900" spc="-1" strike="noStrike">
                <a:solidFill>
                  <a:srgbClr val="8b8b8b"/>
                </a:solidFill>
                <a:latin typeface="Calibri"/>
              </a:defRPr>
            </a:lvl1pPr>
          </a:lstStyle>
          <a:p>
            <a:pPr algn="r">
              <a:lnSpc>
                <a:spcPct val="100000"/>
              </a:lnSpc>
              <a:buNone/>
              <a:tabLst>
                <a:tab algn="l" pos="0"/>
              </a:tabLst>
            </a:pPr>
            <a:fld id="{80B757A3-B1C7-4F22-A309-343DC8E0B464}" type="slidenum">
              <a:rPr b="0" lang="en-RU" sz="900" spc="-1" strike="noStrike">
                <a:solidFill>
                  <a:srgbClr val="8b8b8b"/>
                </a:solidFill>
                <a:latin typeface="Calibri"/>
              </a:rPr>
              <a:t>5</a:t>
            </a:fld>
            <a:endParaRPr b="0" lang="en-US" sz="900" spc="-1" strike="noStrike">
              <a:latin typeface="Times New Roman"/>
            </a:endParaRPr>
          </a:p>
        </p:txBody>
      </p:sp>
      <p:sp>
        <p:nvSpPr>
          <p:cNvPr id="1577" name="TextBox 4"/>
          <p:cNvSpPr/>
          <p:nvPr/>
        </p:nvSpPr>
        <p:spPr>
          <a:xfrm>
            <a:off x="1321200" y="110160"/>
            <a:ext cx="9549360" cy="516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2800" spc="-1" strike="noStrike">
                <a:solidFill>
                  <a:srgbClr val="000000"/>
                </a:solidFill>
                <a:latin typeface="Calibri"/>
              </a:rPr>
              <a:t>3D scan: Beam Energy / System size / Rapidity Scan  at NICA</a:t>
            </a:r>
            <a:endParaRPr b="0" lang="en-US" sz="2800" spc="-1" strike="noStrike">
              <a:latin typeface="Arial"/>
            </a:endParaRPr>
          </a:p>
        </p:txBody>
      </p:sp>
      <p:sp>
        <p:nvSpPr>
          <p:cNvPr id="1578" name="TextBox 20"/>
          <p:cNvSpPr/>
          <p:nvPr/>
        </p:nvSpPr>
        <p:spPr>
          <a:xfrm>
            <a:off x="1666440" y="1052640"/>
            <a:ext cx="5293080" cy="5565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1600" spc="-1" strike="noStrike">
                <a:solidFill>
                  <a:srgbClr val="c00000"/>
                </a:solidFill>
                <a:latin typeface="Arial"/>
              </a:rPr>
              <a:t>Rapidity dependence of cumulant observables can </a:t>
            </a: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enhance the prospect of discovering a CEP</a:t>
            </a:r>
            <a:endParaRPr b="0" lang="en-US" sz="1600" spc="-1" strike="noStrike">
              <a:latin typeface="Arial"/>
            </a:endParaRPr>
          </a:p>
          <a:p>
            <a:pPr>
              <a:lnSpc>
                <a:spcPct val="100000"/>
              </a:lnSpc>
              <a:buNone/>
              <a:tabLst>
                <a:tab algn="l" pos="0"/>
              </a:tabLst>
            </a:pPr>
            <a:r>
              <a:rPr b="0" lang="en-US" sz="1200" spc="-1" strike="noStrike">
                <a:solidFill>
                  <a:srgbClr val="000000"/>
                </a:solidFill>
                <a:latin typeface="Arial"/>
              </a:rPr>
              <a:t>J.Li, L.Du and S.Shi,</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Rapidity scan approach for net-baryon cumulants''</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Phys. Rev. C 109, no.3, 034906 (2024)</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J. Brewer et al., Phys. Rev. C 98, 061901 (2018)</a:t>
            </a:r>
            <a:endParaRPr b="0" lang="en-US" sz="1200" spc="-1" strike="noStrike">
              <a:latin typeface="Arial"/>
            </a:endParaRPr>
          </a:p>
          <a:p>
            <a:pPr>
              <a:lnSpc>
                <a:spcPct val="100000"/>
              </a:lnSpc>
              <a:buNone/>
              <a:tabLst>
                <a:tab algn="l" pos="0"/>
              </a:tabLst>
            </a:pP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Rapidity-dependent yields offers an extra method to </a:t>
            </a: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explore the EoS at finite chemical potentials.</a:t>
            </a:r>
            <a:endParaRPr b="0" lang="en-US" sz="1600" spc="-1" strike="noStrike">
              <a:latin typeface="Arial"/>
            </a:endParaRPr>
          </a:p>
          <a:p>
            <a:pPr>
              <a:lnSpc>
                <a:spcPct val="100000"/>
              </a:lnSpc>
              <a:buNone/>
              <a:tabLst>
                <a:tab algn="l" pos="0"/>
              </a:tabLst>
            </a:pPr>
            <a:r>
              <a:rPr b="0" lang="en-US" sz="1200" spc="-1" strike="noStrike">
                <a:solidFill>
                  <a:srgbClr val="000000"/>
                </a:solidFill>
                <a:latin typeface="Arial"/>
              </a:rPr>
              <a:t>L.Du,`Bulk medium properties of heavy-ion collisions from the beam energy scan with a multistage hydrodynamic model,''</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Phys. Rev. C 110 (2024) no.1, 014904</a:t>
            </a:r>
            <a:endParaRPr b="0" lang="en-US" sz="1200" spc="-1" strike="noStrike">
              <a:latin typeface="Arial"/>
            </a:endParaRPr>
          </a:p>
          <a:p>
            <a:pPr>
              <a:lnSpc>
                <a:spcPct val="100000"/>
              </a:lnSpc>
              <a:buNone/>
              <a:tabLst>
                <a:tab algn="l" pos="0"/>
              </a:tabLst>
            </a:pPr>
            <a:endParaRPr b="0" lang="en-US" sz="1200" spc="-1" strike="noStrike">
              <a:latin typeface="Arial"/>
            </a:endParaRPr>
          </a:p>
          <a:p>
            <a:pPr>
              <a:lnSpc>
                <a:spcPct val="100000"/>
              </a:lnSpc>
              <a:buNone/>
              <a:tabLst>
                <a:tab algn="l" pos="0"/>
              </a:tabLst>
            </a:pPr>
            <a:r>
              <a:rPr b="1" lang="en-US" sz="1600" spc="-1" strike="noStrike">
                <a:solidFill>
                  <a:srgbClr val="c00000"/>
                </a:solidFill>
                <a:latin typeface="Arial"/>
              </a:rPr>
              <a:t>Thermodynamic properties, especially the baryon</a:t>
            </a: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 </a:t>
            </a:r>
            <a:r>
              <a:rPr b="1" lang="en-US" sz="1600" spc="-1" strike="noStrike">
                <a:solidFill>
                  <a:srgbClr val="c00000"/>
                </a:solidFill>
                <a:latin typeface="Arial"/>
              </a:rPr>
              <a:t>chemical potential ) , undergo significant variations across rapidity,</a:t>
            </a:r>
            <a:endParaRPr b="0" lang="en-US" sz="1600" spc="-1" strike="noStrike">
              <a:latin typeface="Arial"/>
            </a:endParaRPr>
          </a:p>
          <a:p>
            <a:pPr>
              <a:lnSpc>
                <a:spcPct val="100000"/>
              </a:lnSpc>
              <a:buNone/>
              <a:tabLst>
                <a:tab algn="l" pos="0"/>
              </a:tabLst>
            </a:pPr>
            <a:r>
              <a:rPr b="0" lang="en-US" sz="1200" spc="-1" strike="noStrike">
                <a:solidFill>
                  <a:srgbClr val="000000"/>
                </a:solidFill>
                <a:latin typeface="Arial"/>
              </a:rPr>
              <a:t>L.Du, H.Gao, S.Jeon and C.Gale,</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Rapidity scan with multistage hydrodynamic  model,</a:t>
            </a:r>
            <a:endParaRPr b="0" lang="en-US" sz="1200" spc="-1" strike="noStrike">
              <a:latin typeface="Arial"/>
            </a:endParaRPr>
          </a:p>
          <a:p>
            <a:pPr>
              <a:lnSpc>
                <a:spcPct val="100000"/>
              </a:lnSpc>
              <a:buNone/>
              <a:tabLst>
                <a:tab algn="l" pos="0"/>
              </a:tabLst>
            </a:pPr>
            <a:r>
              <a:rPr b="0" lang="en-US" sz="1200" spc="-1" strike="noStrike">
                <a:solidFill>
                  <a:srgbClr val="000000"/>
                </a:solidFill>
                <a:latin typeface="Arial"/>
              </a:rPr>
              <a:t>Phys. Rev. C 109, no.1, 014907 (2024)</a:t>
            </a:r>
            <a:endParaRPr b="0" lang="en-US" sz="1200" spc="-1" strike="noStrike">
              <a:latin typeface="Arial"/>
            </a:endParaRPr>
          </a:p>
          <a:p>
            <a:pPr>
              <a:lnSpc>
                <a:spcPct val="100000"/>
              </a:lnSpc>
              <a:buNone/>
              <a:tabLst>
                <a:tab algn="l" pos="0"/>
              </a:tabLst>
            </a:pP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Rapidity dependence of anisotropic flow provides</a:t>
            </a: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provides sensitivity to (T,) dependence of </a:t>
            </a:r>
            <a:endParaRPr b="0" lang="en-US" sz="1600" spc="-1" strike="noStrike">
              <a:latin typeface="Arial"/>
            </a:endParaRPr>
          </a:p>
          <a:p>
            <a:pPr>
              <a:lnSpc>
                <a:spcPct val="100000"/>
              </a:lnSpc>
              <a:buNone/>
              <a:tabLst>
                <a:tab algn="l" pos="0"/>
              </a:tabLst>
            </a:pPr>
            <a:r>
              <a:rPr b="1" lang="en-US" sz="1600" spc="-1" strike="noStrike">
                <a:solidFill>
                  <a:srgbClr val="c00000"/>
                </a:solidFill>
                <a:latin typeface="Arial"/>
              </a:rPr>
              <a:t>specific shear (</a:t>
            </a:r>
            <a:r>
              <a:rPr b="1" lang="el-GR" sz="1600" spc="-1" strike="noStrike">
                <a:solidFill>
                  <a:srgbClr val="c00000"/>
                </a:solidFill>
                <a:latin typeface="Cambria Math"/>
                <a:ea typeface="Cambria Math"/>
              </a:rPr>
              <a:t>η</a:t>
            </a:r>
            <a:r>
              <a:rPr b="1" lang="en-US" sz="1600" spc="-1" strike="noStrike">
                <a:solidFill>
                  <a:srgbClr val="c00000"/>
                </a:solidFill>
                <a:latin typeface="Cambria Math"/>
                <a:ea typeface="Cambria Math"/>
              </a:rPr>
              <a:t>/s) </a:t>
            </a:r>
            <a:r>
              <a:rPr b="1" lang="en-US" sz="1600" spc="-1" strike="noStrike">
                <a:solidFill>
                  <a:srgbClr val="c00000"/>
                </a:solidFill>
                <a:latin typeface="Arial"/>
                <a:ea typeface="Cambria Math"/>
              </a:rPr>
              <a:t>and bulk (</a:t>
            </a:r>
            <a:r>
              <a:rPr b="1" lang="el-GR" sz="1600" spc="-1" strike="noStrike">
                <a:solidFill>
                  <a:srgbClr val="c00000"/>
                </a:solidFill>
                <a:latin typeface="Cambria Math"/>
                <a:ea typeface="Cambria Math"/>
              </a:rPr>
              <a:t>ζ</a:t>
            </a:r>
            <a:r>
              <a:rPr b="1" lang="en-US" sz="1600" spc="-1" strike="noStrike">
                <a:solidFill>
                  <a:srgbClr val="c00000"/>
                </a:solidFill>
                <a:latin typeface="Cambria Math"/>
                <a:ea typeface="Cambria Math"/>
              </a:rPr>
              <a:t>/s)</a:t>
            </a:r>
            <a:r>
              <a:rPr b="1" lang="en-US" sz="1600" spc="-1" strike="noStrike">
                <a:solidFill>
                  <a:srgbClr val="c00000"/>
                </a:solidFill>
                <a:latin typeface="Arial"/>
                <a:ea typeface="Cambria Math"/>
              </a:rPr>
              <a:t> viscosities</a:t>
            </a:r>
            <a:endParaRPr b="0" lang="en-US" sz="1600" spc="-1" strike="noStrike">
              <a:latin typeface="Arial"/>
            </a:endParaRPr>
          </a:p>
          <a:p>
            <a:pPr>
              <a:lnSpc>
                <a:spcPct val="100000"/>
              </a:lnSpc>
              <a:buNone/>
              <a:tabLst>
                <a:tab algn="l" pos="0"/>
              </a:tabLst>
            </a:pPr>
            <a:r>
              <a:rPr b="0" i="1" lang="en-US" sz="1200" spc="-1" strike="noStrike">
                <a:solidFill>
                  <a:srgbClr val="000000"/>
                </a:solidFill>
                <a:latin typeface="Arial"/>
                <a:ea typeface="Cambria Math"/>
              </a:rPr>
              <a:t>S.A.Jahan, H.Roch and C.Shen,</a:t>
            </a:r>
            <a:endParaRPr b="0" lang="en-US" sz="1200" spc="-1" strike="noStrike">
              <a:latin typeface="Arial"/>
            </a:endParaRPr>
          </a:p>
          <a:p>
            <a:pPr>
              <a:lnSpc>
                <a:spcPct val="100000"/>
              </a:lnSpc>
              <a:buNone/>
              <a:tabLst>
                <a:tab algn="l" pos="0"/>
              </a:tabLst>
            </a:pPr>
            <a:r>
              <a:rPr b="0" i="1" lang="en-US" sz="1200" spc="-1" strike="noStrike">
                <a:solidFill>
                  <a:srgbClr val="000000"/>
                </a:solidFill>
                <a:latin typeface="Arial"/>
                <a:ea typeface="Cambria Math"/>
              </a:rPr>
              <a:t>Bayesian analysis of (3+1)D relativistic nuclear dynamics</a:t>
            </a:r>
            <a:endParaRPr b="0" lang="en-US" sz="1200" spc="-1" strike="noStrike">
              <a:latin typeface="Arial"/>
            </a:endParaRPr>
          </a:p>
          <a:p>
            <a:pPr>
              <a:lnSpc>
                <a:spcPct val="100000"/>
              </a:lnSpc>
              <a:buNone/>
              <a:tabLst>
                <a:tab algn="l" pos="0"/>
              </a:tabLst>
            </a:pPr>
            <a:r>
              <a:rPr b="0" i="1" lang="en-US" sz="1200" spc="-1" strike="noStrike">
                <a:solidFill>
                  <a:srgbClr val="000000"/>
                </a:solidFill>
                <a:latin typeface="Arial"/>
                <a:ea typeface="Cambria Math"/>
              </a:rPr>
              <a:t> </a:t>
            </a:r>
            <a:r>
              <a:rPr b="0" i="1" lang="en-US" sz="1200" spc="-1" strike="noStrike">
                <a:solidFill>
                  <a:srgbClr val="000000"/>
                </a:solidFill>
                <a:latin typeface="Arial"/>
                <a:ea typeface="Cambria Math"/>
              </a:rPr>
              <a:t>with the RHIC  data, Phys.Rev.C 110 (2024) 5, 054905</a:t>
            </a:r>
            <a:endParaRPr b="0" lang="en-US" sz="1200" spc="-1" strike="noStrike">
              <a:latin typeface="Arial"/>
            </a:endParaRPr>
          </a:p>
        </p:txBody>
      </p:sp>
      <p:pic>
        <p:nvPicPr>
          <p:cNvPr id="1579" name="Рисунок 8" descr=""/>
          <p:cNvPicPr/>
          <p:nvPr/>
        </p:nvPicPr>
        <p:blipFill>
          <a:blip r:embed="rId1"/>
          <a:stretch/>
        </p:blipFill>
        <p:spPr>
          <a:xfrm>
            <a:off x="6932520" y="711360"/>
            <a:ext cx="3735000" cy="2228040"/>
          </a:xfrm>
          <a:prstGeom prst="rect">
            <a:avLst/>
          </a:prstGeom>
          <a:ln w="0">
            <a:noFill/>
          </a:ln>
        </p:spPr>
      </p:pic>
      <p:pic>
        <p:nvPicPr>
          <p:cNvPr id="1580" name="Рисунок 1" descr=""/>
          <p:cNvPicPr/>
          <p:nvPr/>
        </p:nvPicPr>
        <p:blipFill>
          <a:blip r:embed="rId2"/>
          <a:stretch/>
        </p:blipFill>
        <p:spPr>
          <a:xfrm>
            <a:off x="7180200" y="3068640"/>
            <a:ext cx="3347640" cy="265320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1" name="TextBox 6"/>
          <p:cNvSpPr/>
          <p:nvPr/>
        </p:nvSpPr>
        <p:spPr>
          <a:xfrm>
            <a:off x="1523880" y="0"/>
            <a:ext cx="9143640" cy="69912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lang="en-US" sz="4000" spc="-1" strike="noStrike">
                <a:solidFill>
                  <a:srgbClr val="000000"/>
                </a:solidFill>
                <a:latin typeface="Times New Roman"/>
              </a:rPr>
              <a:t>Conclusions</a:t>
            </a:r>
            <a:endParaRPr b="0" lang="en-US" sz="4000" spc="-1" strike="noStrike">
              <a:latin typeface="Arial"/>
            </a:endParaRPr>
          </a:p>
        </p:txBody>
      </p:sp>
      <p:sp>
        <p:nvSpPr>
          <p:cNvPr id="1582" name="CustomShape 2"/>
          <p:cNvSpPr/>
          <p:nvPr/>
        </p:nvSpPr>
        <p:spPr>
          <a:xfrm>
            <a:off x="177120" y="1052640"/>
            <a:ext cx="11798280" cy="5805000"/>
          </a:xfrm>
          <a:prstGeom prst="rect">
            <a:avLst/>
          </a:prstGeom>
          <a:noFill/>
          <a:ln w="0">
            <a:noFill/>
          </a:ln>
        </p:spPr>
        <p:style>
          <a:lnRef idx="0"/>
          <a:fillRef idx="0"/>
          <a:effectRef idx="0"/>
          <a:fontRef idx="minor"/>
        </p:style>
        <p:txBody>
          <a:bodyPr lIns="0" rIns="0" tIns="0" bIns="0" anchor="t">
            <a:noAutofit/>
          </a:bodyPr>
          <a:p>
            <a:pPr marL="285840" indent="-285840">
              <a:lnSpc>
                <a:spcPct val="100000"/>
              </a:lnSpc>
              <a:spcBef>
                <a:spcPts val="1199"/>
              </a:spcBef>
              <a:buClr>
                <a:srgbClr val="000000"/>
              </a:buClr>
              <a:buFont typeface="Wingdings" charset="2"/>
              <a:buChar char=""/>
            </a:pPr>
            <a:r>
              <a:rPr b="0" lang="en-US" sz="2400" spc="-1" strike="noStrike">
                <a:solidFill>
                  <a:srgbClr val="000000"/>
                </a:solidFill>
                <a:latin typeface="Times New Roman"/>
              </a:rPr>
              <a:t>The RHIC “perfect liquid” paradigm has prevailed.</a:t>
            </a:r>
            <a:endParaRPr b="0" lang="en-US" sz="2400" spc="-1" strike="noStrike">
              <a:latin typeface="Arial"/>
            </a:endParaRPr>
          </a:p>
          <a:p>
            <a:pPr marL="285840" indent="-285840">
              <a:lnSpc>
                <a:spcPct val="100000"/>
              </a:lnSpc>
              <a:spcBef>
                <a:spcPts val="1199"/>
              </a:spcBef>
              <a:buClr>
                <a:srgbClr val="000000"/>
              </a:buClr>
              <a:buFont typeface="Wingdings" charset="2"/>
              <a:buChar char=""/>
            </a:pPr>
            <a:r>
              <a:rPr b="0" lang="en-US" sz="2400" spc="-1" strike="noStrike">
                <a:solidFill>
                  <a:srgbClr val="000000"/>
                </a:solidFill>
                <a:latin typeface="Times New Roman"/>
              </a:rPr>
              <a:t>The discoveries have continued to ``flow” from RHIC.</a:t>
            </a:r>
            <a:br>
              <a:rPr sz="2400"/>
            </a:br>
            <a:r>
              <a:rPr b="0" lang="en-US" sz="2400" spc="-1" strike="noStrike">
                <a:solidFill>
                  <a:srgbClr val="000000"/>
                </a:solidFill>
                <a:latin typeface="Times New Roman"/>
              </a:rPr>
              <a:t> </a:t>
            </a:r>
            <a:endParaRPr b="0" lang="en-US" sz="2400" spc="-1" strike="noStrike">
              <a:latin typeface="Arial"/>
            </a:endParaRPr>
          </a:p>
          <a:p>
            <a:pPr marL="285840" indent="-285840">
              <a:lnSpc>
                <a:spcPct val="100000"/>
              </a:lnSpc>
              <a:spcBef>
                <a:spcPts val="1199"/>
              </a:spcBef>
              <a:buClr>
                <a:srgbClr val="000000"/>
              </a:buClr>
              <a:buFont typeface="Wingdings" charset="2"/>
              <a:buChar char=""/>
            </a:pPr>
            <a:r>
              <a:rPr b="0" lang="en-US" sz="2400" spc="-1" strike="noStrike">
                <a:solidFill>
                  <a:srgbClr val="000000"/>
                </a:solidFill>
                <a:latin typeface="Times New Roman"/>
              </a:rPr>
              <a:t>Quantitative precision has increased enormously.</a:t>
            </a:r>
            <a:endParaRPr b="0" lang="en-US" sz="2400" spc="-1" strike="noStrike">
              <a:latin typeface="Arial"/>
            </a:endParaRPr>
          </a:p>
          <a:p>
            <a:pPr>
              <a:lnSpc>
                <a:spcPct val="100000"/>
              </a:lnSpc>
              <a:spcBef>
                <a:spcPts val="1199"/>
              </a:spcBef>
              <a:buNone/>
            </a:pPr>
            <a:endParaRPr b="0" lang="en-US" sz="2400" spc="-1" strike="noStrike">
              <a:latin typeface="Arial"/>
            </a:endParaRPr>
          </a:p>
          <a:p>
            <a:pPr marL="285840" indent="-285840">
              <a:lnSpc>
                <a:spcPct val="100000"/>
              </a:lnSpc>
              <a:spcBef>
                <a:spcPts val="1199"/>
              </a:spcBef>
              <a:buClr>
                <a:srgbClr val="000000"/>
              </a:buClr>
              <a:buFont typeface="Wingdings" charset="2"/>
              <a:buChar char=""/>
            </a:pPr>
            <a:r>
              <a:rPr b="0" lang="en-US" sz="2400" spc="-1" strike="noStrike">
                <a:solidFill>
                  <a:srgbClr val="000000"/>
                </a:solidFill>
                <a:latin typeface="Times New Roman"/>
              </a:rPr>
              <a:t>Understanding RHIC physics is hard. Many-body physics across many scales; strongly interacting, relativistic, and very, very small</a:t>
            </a:r>
            <a:endParaRPr b="0" lang="en-US" sz="2400" spc="-1" strike="noStrike">
              <a:latin typeface="Arial"/>
            </a:endParaRPr>
          </a:p>
          <a:p>
            <a:pPr>
              <a:lnSpc>
                <a:spcPct val="100000"/>
              </a:lnSpc>
              <a:spcBef>
                <a:spcPts val="1199"/>
              </a:spcBef>
              <a:buNone/>
            </a:pPr>
            <a:endParaRPr b="0" lang="en-US" sz="2400" spc="-1" strike="noStrike">
              <a:latin typeface="Arial"/>
            </a:endParaRPr>
          </a:p>
          <a:p>
            <a:pPr marL="285840" indent="-285840">
              <a:lnSpc>
                <a:spcPct val="100000"/>
              </a:lnSpc>
              <a:spcBef>
                <a:spcPts val="1199"/>
              </a:spcBef>
              <a:buClr>
                <a:srgbClr val="000000"/>
              </a:buClr>
              <a:buFont typeface="Wingdings" charset="2"/>
              <a:buChar char=""/>
            </a:pPr>
            <a:r>
              <a:rPr b="0" lang="en-US" sz="2400" spc="-1" strike="noStrike">
                <a:solidFill>
                  <a:srgbClr val="000000"/>
                </a:solidFill>
                <a:latin typeface="Times New Roman"/>
              </a:rPr>
              <a:t>3D scan: Beam Energy – System size – Rapidity will be important for NICA</a:t>
            </a:r>
            <a:endParaRPr b="0" lang="en-US" sz="2400" spc="-1" strike="noStrike">
              <a:latin typeface="Arial"/>
            </a:endParaRPr>
          </a:p>
        </p:txBody>
      </p:sp>
      <p:sp>
        <p:nvSpPr>
          <p:cNvPr id="1583" name="PlaceHolder 1"/>
          <p:cNvSpPr>
            <a:spLocks noGrp="1"/>
          </p:cNvSpPr>
          <p:nvPr>
            <p:ph type="sldNum" idx="96"/>
          </p:nvPr>
        </p:nvSpPr>
        <p:spPr>
          <a:xfrm>
            <a:off x="11554920" y="6524640"/>
            <a:ext cx="5900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8233F58C-3B6E-4A3B-ACEF-1F8DE013EAD2}" type="slidenum">
              <a:rPr b="0" lang="en-US" sz="1400" spc="-1" strike="noStrike">
                <a:solidFill>
                  <a:srgbClr val="000000"/>
                </a:solidFill>
                <a:latin typeface="Arial"/>
              </a:rPr>
              <a:t>5</a:t>
            </a:fld>
            <a:endParaRPr b="0" lang="en-US" sz="1400" spc="-1" strike="noStrike">
              <a:latin typeface="Times New Roman"/>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4" name="PlaceHolder 1"/>
          <p:cNvSpPr>
            <a:spLocks noGrp="1"/>
          </p:cNvSpPr>
          <p:nvPr>
            <p:ph type="title"/>
          </p:nvPr>
        </p:nvSpPr>
        <p:spPr>
          <a:xfrm>
            <a:off x="2041560" y="95400"/>
            <a:ext cx="8229240" cy="661680"/>
          </a:xfrm>
          <a:prstGeom prst="rect">
            <a:avLst/>
          </a:prstGeom>
          <a:noFill/>
          <a:ln w="0">
            <a:noFill/>
          </a:ln>
        </p:spPr>
        <p:txBody>
          <a:bodyPr numCol="1" spcCol="0" anchor="ctr">
            <a:noAutofit/>
          </a:bodyPr>
          <a:p>
            <a:pPr algn="ctr">
              <a:lnSpc>
                <a:spcPct val="100000"/>
              </a:lnSpc>
              <a:buNone/>
            </a:pPr>
            <a:r>
              <a:rPr b="0" lang="ru-RU" sz="3600" spc="-1" strike="noStrike">
                <a:solidFill>
                  <a:srgbClr val="c00000"/>
                </a:solidFill>
                <a:latin typeface="Times New Roman"/>
              </a:rPr>
              <a:t>Кинематические переменные</a:t>
            </a:r>
            <a:endParaRPr b="0" lang="ru-RU" sz="3600" spc="-1" strike="noStrike">
              <a:solidFill>
                <a:srgbClr val="000000"/>
              </a:solidFill>
              <a:latin typeface="Calibri"/>
            </a:endParaRPr>
          </a:p>
        </p:txBody>
      </p:sp>
      <p:sp>
        <p:nvSpPr>
          <p:cNvPr id="1585" name="PlaceHolder 2"/>
          <p:cNvSpPr>
            <a:spLocks noGrp="1"/>
          </p:cNvSpPr>
          <p:nvPr>
            <p:ph type="sldNum" idx="97"/>
          </p:nvPr>
        </p:nvSpPr>
        <p:spPr>
          <a:xfrm>
            <a:off x="8737560" y="6356520"/>
            <a:ext cx="2844360" cy="364680"/>
          </a:xfrm>
          <a:prstGeom prst="rect">
            <a:avLst/>
          </a:prstGeom>
          <a:noFill/>
          <a:ln w="0">
            <a:noFill/>
          </a:ln>
        </p:spPr>
        <p:txBody>
          <a:bodyPr numCol="1" spcCol="0" anchor="ctr">
            <a:noAutofit/>
          </a:bodyPr>
          <a:lstStyle>
            <a:lvl1pPr algn="r">
              <a:lnSpc>
                <a:spcPct val="100000"/>
              </a:lnSpc>
              <a:buNone/>
              <a:defRPr b="0" lang="it-IT" sz="1290" spc="-1" strike="noStrike">
                <a:solidFill>
                  <a:srgbClr val="000000"/>
                </a:solidFill>
                <a:latin typeface="Times New Roman"/>
              </a:defRPr>
            </a:lvl1pPr>
          </a:lstStyle>
          <a:p>
            <a:pPr algn="r">
              <a:lnSpc>
                <a:spcPct val="100000"/>
              </a:lnSpc>
              <a:buNone/>
            </a:pPr>
            <a:fld id="{15B972AF-1903-40BD-89A1-AF540506FAD1}" type="slidenum">
              <a:rPr b="0" lang="it-IT" sz="1290" spc="-1" strike="noStrike">
                <a:solidFill>
                  <a:srgbClr val="000000"/>
                </a:solidFill>
                <a:latin typeface="Times New Roman"/>
              </a:rPr>
              <a:t>5</a:t>
            </a:fld>
            <a:endParaRPr b="0" lang="en-US" sz="1290" spc="-1" strike="noStrike">
              <a:latin typeface="Times New Roman"/>
            </a:endParaRPr>
          </a:p>
        </p:txBody>
      </p:sp>
      <p:graphicFrame>
        <p:nvGraphicFramePr>
          <p:cNvPr id="1586" name="Object 3"/>
          <p:cNvGraphicFramePr/>
          <p:nvPr/>
        </p:nvGraphicFramePr>
        <p:xfrm>
          <a:off x="948600" y="1352880"/>
          <a:ext cx="1947600" cy="786960"/>
        </p:xfrm>
        <a:graphic>
          <a:graphicData uri="http://schemas.openxmlformats.org/presentationml/2006/ole">
            <p:oleObj progId="Equation.3" r:id="rId1" spid="">
              <p:embed/>
              <p:pic>
                <p:nvPicPr>
                  <p:cNvPr id="1587" name="Object 3" descr=""/>
                  <p:cNvPicPr/>
                  <p:nvPr/>
                </p:nvPicPr>
                <p:blipFill>
                  <a:blip r:embed="rId2"/>
                  <a:stretch/>
                </p:blipFill>
                <p:spPr>
                  <a:xfrm>
                    <a:off x="948600" y="1352880"/>
                    <a:ext cx="1947600" cy="786960"/>
                  </a:xfrm>
                  <a:prstGeom prst="rect">
                    <a:avLst/>
                  </a:prstGeom>
                  <a:ln w="0">
                    <a:noFill/>
                  </a:ln>
                </p:spPr>
              </p:pic>
            </p:oleObj>
          </a:graphicData>
        </a:graphic>
      </p:graphicFrame>
      <p:sp>
        <p:nvSpPr>
          <p:cNvPr id="1588" name="TextBox 4"/>
          <p:cNvSpPr/>
          <p:nvPr/>
        </p:nvSpPr>
        <p:spPr>
          <a:xfrm>
            <a:off x="392040" y="736560"/>
            <a:ext cx="11541600" cy="675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ru-RU" sz="1800" spc="-1" strike="noStrike">
                <a:solidFill>
                  <a:srgbClr val="ffffff"/>
                </a:solidFill>
                <a:latin typeface="Arial"/>
              </a:rPr>
              <a:t>   </a:t>
            </a:r>
            <a:r>
              <a:rPr b="0" lang="ru-RU" sz="1800" spc="-1" strike="noStrike">
                <a:solidFill>
                  <a:srgbClr val="000000"/>
                </a:solidFill>
                <a:latin typeface="Arial"/>
              </a:rPr>
              <a:t>кинематические распределения образовавшихся частиц обычно выражаются как функции</a:t>
            </a:r>
            <a:r>
              <a:rPr b="0" lang="en-US" sz="1800" spc="-1" strike="noStrike">
                <a:solidFill>
                  <a:srgbClr val="000000"/>
                </a:solidFill>
                <a:latin typeface="Arial"/>
              </a:rPr>
              <a:t> </a:t>
            </a:r>
            <a:endParaRPr b="0" lang="en-US" sz="1800" spc="-1" strike="noStrike">
              <a:latin typeface="Arial"/>
            </a:endParaRPr>
          </a:p>
          <a:p>
            <a:pPr>
              <a:lnSpc>
                <a:spcPct val="100000"/>
              </a:lnSpc>
              <a:buNone/>
            </a:pPr>
            <a:r>
              <a:rPr b="0" lang="en-US" sz="1800" spc="-1" strike="noStrike">
                <a:solidFill>
                  <a:srgbClr val="000000"/>
                </a:solidFill>
                <a:latin typeface="Arial"/>
              </a:rPr>
              <a:t>   </a:t>
            </a:r>
            <a:r>
              <a:rPr b="0" lang="en-US" sz="1800" spc="-1" strike="noStrike">
                <a:solidFill>
                  <a:srgbClr val="f79646"/>
                </a:solidFill>
                <a:latin typeface="Arial"/>
              </a:rPr>
              <a:t>y</a:t>
            </a:r>
            <a:r>
              <a:rPr b="0" lang="ru-RU" sz="1800" spc="-1" strike="noStrike">
                <a:solidFill>
                  <a:srgbClr val="f79646"/>
                </a:solidFill>
                <a:latin typeface="Arial"/>
              </a:rPr>
              <a:t> </a:t>
            </a:r>
            <a:r>
              <a:rPr b="0" lang="ru-RU" sz="1800" spc="-1" strike="noStrike">
                <a:solidFill>
                  <a:srgbClr val="002060"/>
                </a:solidFill>
                <a:latin typeface="Arial"/>
              </a:rPr>
              <a:t>– быстроты частицы </a:t>
            </a:r>
            <a:r>
              <a:rPr b="0" lang="en-US" sz="1800" spc="-1" strike="noStrike">
                <a:solidFill>
                  <a:srgbClr val="002060"/>
                </a:solidFill>
                <a:latin typeface="Arial"/>
              </a:rPr>
              <a:t>(rapidity) </a:t>
            </a:r>
            <a:r>
              <a:rPr b="0" lang="ru-RU" sz="1800" spc="-1" strike="noStrike">
                <a:solidFill>
                  <a:srgbClr val="002060"/>
                </a:solidFill>
                <a:latin typeface="Arial"/>
              </a:rPr>
              <a:t> </a:t>
            </a:r>
            <a:r>
              <a:rPr b="0" lang="ru-RU" sz="1800" spc="-1" strike="noStrike">
                <a:solidFill>
                  <a:srgbClr val="000000"/>
                </a:solidFill>
                <a:latin typeface="Arial"/>
              </a:rPr>
              <a:t>и</a:t>
            </a:r>
            <a:r>
              <a:rPr b="0" lang="ru-RU" sz="1800" spc="-1" strike="noStrike">
                <a:solidFill>
                  <a:srgbClr val="f79646"/>
                </a:solidFill>
                <a:latin typeface="Arial"/>
              </a:rPr>
              <a:t> </a:t>
            </a:r>
            <a:r>
              <a:rPr b="0" lang="en-US" sz="1800" spc="-1" strike="noStrike">
                <a:solidFill>
                  <a:srgbClr val="f79646"/>
                </a:solidFill>
                <a:latin typeface="Arial"/>
              </a:rPr>
              <a:t>p</a:t>
            </a:r>
            <a:r>
              <a:rPr b="0" lang="en-US" sz="1800" spc="-1" strike="noStrike" baseline="-25000">
                <a:solidFill>
                  <a:srgbClr val="f79646"/>
                </a:solidFill>
                <a:latin typeface="Arial"/>
              </a:rPr>
              <a:t>T</a:t>
            </a:r>
            <a:r>
              <a:rPr b="0" lang="ru-RU" sz="1800" spc="-1" strike="noStrike">
                <a:solidFill>
                  <a:srgbClr val="002060"/>
                </a:solidFill>
                <a:latin typeface="Arial"/>
              </a:rPr>
              <a:t> – поперечного импульса  (</a:t>
            </a:r>
            <a:r>
              <a:rPr b="0" lang="en-US" sz="1800" spc="-1" strike="noStrike">
                <a:solidFill>
                  <a:srgbClr val="002060"/>
                </a:solidFill>
                <a:latin typeface="Arial"/>
              </a:rPr>
              <a:t>transverse momentum)</a:t>
            </a:r>
            <a:endParaRPr b="0" lang="en-US" sz="1800" spc="-1" strike="noStrike">
              <a:latin typeface="Arial"/>
            </a:endParaRPr>
          </a:p>
        </p:txBody>
      </p:sp>
      <p:graphicFrame>
        <p:nvGraphicFramePr>
          <p:cNvPr id="1589" name="Object 5"/>
          <p:cNvGraphicFramePr/>
          <p:nvPr/>
        </p:nvGraphicFramePr>
        <p:xfrm>
          <a:off x="3929760" y="1456560"/>
          <a:ext cx="1677600" cy="496440"/>
        </p:xfrm>
        <a:graphic>
          <a:graphicData uri="http://schemas.openxmlformats.org/presentationml/2006/ole">
            <p:oleObj progId="Equation.3" r:id="rId3" spid="">
              <p:embed/>
              <p:pic>
                <p:nvPicPr>
                  <p:cNvPr id="1590" name="Object 5" descr=""/>
                  <p:cNvPicPr/>
                  <p:nvPr/>
                </p:nvPicPr>
                <p:blipFill>
                  <a:blip r:embed="rId4"/>
                  <a:stretch/>
                </p:blipFill>
                <p:spPr>
                  <a:xfrm>
                    <a:off x="3929760" y="1456560"/>
                    <a:ext cx="1677600" cy="496440"/>
                  </a:xfrm>
                  <a:prstGeom prst="rect">
                    <a:avLst/>
                  </a:prstGeom>
                  <a:ln w="0">
                    <a:noFill/>
                  </a:ln>
                </p:spPr>
              </p:pic>
            </p:oleObj>
          </a:graphicData>
        </a:graphic>
      </p:graphicFrame>
      <p:sp>
        <p:nvSpPr>
          <p:cNvPr id="1591" name="TextBox 6"/>
          <p:cNvSpPr/>
          <p:nvPr/>
        </p:nvSpPr>
        <p:spPr>
          <a:xfrm>
            <a:off x="392040" y="2134440"/>
            <a:ext cx="11541600" cy="1299240"/>
          </a:xfrm>
          <a:prstGeom prst="rect">
            <a:avLst/>
          </a:prstGeom>
          <a:noFill/>
          <a:ln w="0">
            <a:noFill/>
          </a:ln>
        </p:spPr>
        <p:style>
          <a:lnRef idx="0"/>
          <a:fillRef idx="0"/>
          <a:effectRef idx="0"/>
          <a:fontRef idx="minor"/>
        </p:style>
        <p:txBody>
          <a:bodyPr lIns="90000" rIns="90000" tIns="45000" bIns="45000" anchor="t">
            <a:spAutoFit/>
          </a:bodyPr>
          <a:p>
            <a:pPr marL="263880" indent="-263880">
              <a:lnSpc>
                <a:spcPct val="100000"/>
              </a:lnSpc>
              <a:buClr>
                <a:srgbClr val="000000"/>
              </a:buClr>
              <a:buFont typeface="Wingdings" charset="2"/>
              <a:buChar char=""/>
            </a:pPr>
            <a:r>
              <a:rPr b="0" lang="en-US" sz="1800" spc="-1" strike="noStrike">
                <a:solidFill>
                  <a:srgbClr val="000000"/>
                </a:solidFill>
                <a:latin typeface="Arial"/>
              </a:rPr>
              <a:t>p</a:t>
            </a:r>
            <a:r>
              <a:rPr b="0" lang="en-US" sz="1800" spc="-1" strike="noStrike" baseline="-25000">
                <a:solidFill>
                  <a:srgbClr val="000000"/>
                </a:solidFill>
                <a:latin typeface="Arial"/>
              </a:rPr>
              <a:t>T</a:t>
            </a:r>
            <a:r>
              <a:rPr b="0" lang="en-US" sz="1800" spc="-1" strike="noStrike">
                <a:solidFill>
                  <a:srgbClr val="000000"/>
                </a:solidFill>
                <a:latin typeface="Arial"/>
              </a:rPr>
              <a:t>: </a:t>
            </a:r>
            <a:r>
              <a:rPr b="0" lang="ru-RU" sz="1800" spc="-1" strike="noStrike">
                <a:solidFill>
                  <a:srgbClr val="000000"/>
                </a:solidFill>
                <a:latin typeface="Arial"/>
              </a:rPr>
              <a:t>Лоренц-инвариантный по отношению к ускорению в направлении пучка</a:t>
            </a:r>
            <a:endParaRPr b="0" lang="en-US" sz="1800" spc="-1" strike="noStrike">
              <a:latin typeface="Arial"/>
            </a:endParaRPr>
          </a:p>
          <a:p>
            <a:pPr marL="263880" indent="-263880">
              <a:lnSpc>
                <a:spcPct val="100000"/>
              </a:lnSpc>
              <a:buClr>
                <a:srgbClr val="000000"/>
              </a:buClr>
              <a:buFont typeface="Wingdings" charset="2"/>
              <a:buChar char=""/>
            </a:pPr>
            <a:r>
              <a:rPr b="0" lang="en-US" sz="1800" spc="-1" strike="noStrike">
                <a:solidFill>
                  <a:srgbClr val="000000"/>
                </a:solidFill>
                <a:latin typeface="Arial"/>
              </a:rPr>
              <a:t>p</a:t>
            </a:r>
            <a:r>
              <a:rPr b="0" lang="en-US" sz="1800" spc="-1" strike="noStrike" baseline="-25000">
                <a:solidFill>
                  <a:srgbClr val="000000"/>
                </a:solidFill>
                <a:latin typeface="Arial"/>
              </a:rPr>
              <a:t>T</a:t>
            </a:r>
            <a:r>
              <a:rPr b="0" lang="en-US" sz="1800" spc="-1" strike="noStrike">
                <a:solidFill>
                  <a:srgbClr val="000000"/>
                </a:solidFill>
                <a:latin typeface="Arial"/>
              </a:rPr>
              <a:t> </a:t>
            </a:r>
            <a:r>
              <a:rPr b="0" lang="ru-RU" sz="1800" spc="-1" strike="noStrike">
                <a:solidFill>
                  <a:srgbClr val="000000"/>
                </a:solidFill>
                <a:latin typeface="Arial"/>
              </a:rPr>
              <a:t> генерируется при столкновении ( </a:t>
            </a:r>
            <a:r>
              <a:rPr b="0" lang="en-US" sz="1800" spc="-1" strike="noStrike">
                <a:solidFill>
                  <a:srgbClr val="000000"/>
                </a:solidFill>
                <a:latin typeface="Arial"/>
              </a:rPr>
              <a:t> p</a:t>
            </a:r>
            <a:r>
              <a:rPr b="0" lang="en-US" sz="1800" spc="-1" strike="noStrike" baseline="-25000">
                <a:solidFill>
                  <a:srgbClr val="000000"/>
                </a:solidFill>
                <a:latin typeface="Arial"/>
              </a:rPr>
              <a:t>z</a:t>
            </a:r>
            <a:r>
              <a:rPr b="0" lang="en-US" sz="1800" spc="-1" strike="noStrike">
                <a:solidFill>
                  <a:srgbClr val="000000"/>
                </a:solidFill>
                <a:latin typeface="Arial"/>
              </a:rPr>
              <a:t> </a:t>
            </a:r>
            <a:r>
              <a:rPr b="0" lang="ru-RU" sz="1800" spc="-1" strike="noStrike">
                <a:solidFill>
                  <a:srgbClr val="000000"/>
                </a:solidFill>
                <a:latin typeface="Arial"/>
              </a:rPr>
              <a:t>=  присутствует «до столкновения»)</a:t>
            </a:r>
            <a:endParaRPr b="0" lang="en-US" sz="1800" spc="-1" strike="noStrike">
              <a:latin typeface="Arial"/>
            </a:endParaRPr>
          </a:p>
          <a:p>
            <a:pPr marL="263880" indent="-263880">
              <a:lnSpc>
                <a:spcPct val="100000"/>
              </a:lnSpc>
              <a:buClr>
                <a:srgbClr val="000000"/>
              </a:buClr>
              <a:buFont typeface="Wingdings" charset="2"/>
              <a:buChar char=""/>
            </a:pPr>
            <a:r>
              <a:rPr b="0" lang="en-US" sz="1800" spc="-1" strike="noStrike">
                <a:solidFill>
                  <a:srgbClr val="000000"/>
                </a:solidFill>
                <a:latin typeface="Arial"/>
              </a:rPr>
              <a:t>y: </a:t>
            </a:r>
            <a:r>
              <a:rPr b="0" lang="ru-RU" sz="1800" spc="-1" strike="noStrike">
                <a:solidFill>
                  <a:srgbClr val="000000"/>
                </a:solidFill>
                <a:latin typeface="Arial"/>
              </a:rPr>
              <a:t>не лоренц-инвариант, а аддитивный закон преобразования</a:t>
            </a:r>
            <a:r>
              <a:rPr b="0" lang="en-US" sz="1800" spc="-1" strike="noStrike">
                <a:solidFill>
                  <a:srgbClr val="000000"/>
                </a:solidFill>
                <a:latin typeface="Arial"/>
              </a:rPr>
              <a:t> </a:t>
            </a:r>
            <a:r>
              <a:rPr b="0" lang="en-US" sz="1800" spc="-1" strike="noStrike">
                <a:solidFill>
                  <a:srgbClr val="000000"/>
                </a:solidFill>
                <a:latin typeface="Wingdings"/>
              </a:rPr>
              <a:t></a:t>
            </a:r>
            <a:r>
              <a:rPr b="0" lang="en-US" sz="1800" spc="-1" strike="noStrike">
                <a:solidFill>
                  <a:srgbClr val="000000"/>
                </a:solidFill>
                <a:latin typeface="Arial"/>
              </a:rPr>
              <a:t> y’=y-y</a:t>
            </a:r>
            <a:r>
              <a:rPr b="0" lang="en-US" sz="1800" spc="-1" strike="noStrike" baseline="-25000">
                <a:solidFill>
                  <a:srgbClr val="000000"/>
                </a:solidFill>
                <a:latin typeface="Symbol"/>
              </a:rPr>
              <a:t></a:t>
            </a:r>
            <a:r>
              <a:rPr b="0" lang="en-US" sz="1800" spc="-1" strike="noStrike" baseline="-25000">
                <a:solidFill>
                  <a:srgbClr val="000000"/>
                </a:solidFill>
                <a:latin typeface="Arial"/>
              </a:rPr>
              <a:t>    </a:t>
            </a:r>
            <a:r>
              <a:rPr b="0" lang="en-US" sz="1800" spc="-1" strike="noStrike">
                <a:solidFill>
                  <a:srgbClr val="000000"/>
                </a:solidFill>
                <a:latin typeface="Arial"/>
              </a:rPr>
              <a:t> (y</a:t>
            </a:r>
            <a:r>
              <a:rPr b="0" lang="en-US" sz="1800" spc="-1" strike="noStrike" baseline="-25000">
                <a:solidFill>
                  <a:srgbClr val="000000"/>
                </a:solidFill>
                <a:latin typeface="Symbol"/>
              </a:rPr>
              <a:t></a:t>
            </a:r>
            <a:r>
              <a:rPr b="0" lang="en-US" sz="1800" spc="-1" strike="noStrike" baseline="-25000">
                <a:solidFill>
                  <a:srgbClr val="000000"/>
                </a:solidFill>
                <a:latin typeface="Arial"/>
              </a:rPr>
              <a:t>  </a:t>
            </a:r>
            <a:r>
              <a:rPr b="0" lang="en-US" sz="1800" spc="-1" strike="noStrike">
                <a:solidFill>
                  <a:srgbClr val="000000"/>
                </a:solidFill>
                <a:latin typeface="Arial"/>
              </a:rPr>
              <a:t> </a:t>
            </a:r>
            <a:r>
              <a:rPr b="0" lang="ru-RU" sz="1800" spc="-1" strike="noStrike">
                <a:solidFill>
                  <a:srgbClr val="000000"/>
                </a:solidFill>
                <a:latin typeface="Arial"/>
              </a:rPr>
              <a:t>быстрота реф. </a:t>
            </a:r>
            <a:r>
              <a:rPr b="0" lang="en-US" sz="1800" spc="-1" strike="noStrike">
                <a:solidFill>
                  <a:srgbClr val="000000"/>
                </a:solidFill>
                <a:latin typeface="Arial"/>
              </a:rPr>
              <a:t>c</a:t>
            </a:r>
            <a:r>
              <a:rPr b="0" lang="ru-RU" sz="1800" spc="-1" strike="noStrike">
                <a:solidFill>
                  <a:srgbClr val="000000"/>
                </a:solidFill>
                <a:latin typeface="Arial"/>
              </a:rPr>
              <a:t>истемы</a:t>
            </a:r>
            <a:r>
              <a:rPr b="0" lang="en-US" sz="1800" spc="-1" strike="noStrike">
                <a:solidFill>
                  <a:srgbClr val="000000"/>
                </a:solidFill>
                <a:latin typeface="Arial"/>
              </a:rPr>
              <a:t>)</a:t>
            </a:r>
            <a:r>
              <a:rPr b="0" lang="ru-RU" sz="1800" spc="-1" strike="noStrike">
                <a:solidFill>
                  <a:srgbClr val="000000"/>
                </a:solidFill>
                <a:latin typeface="Arial"/>
              </a:rPr>
              <a:t> </a:t>
            </a:r>
            <a:r>
              <a:rPr b="0" lang="en-US" sz="1800" spc="-1" strike="noStrike">
                <a:solidFill>
                  <a:srgbClr val="ffffff"/>
                </a:solidFill>
                <a:latin typeface="Arial"/>
              </a:rPr>
              <a:t>o</a:t>
            </a:r>
            <a:endParaRPr b="0" lang="en-US" sz="1800" spc="-1" strike="noStrike">
              <a:latin typeface="Arial"/>
            </a:endParaRPr>
          </a:p>
        </p:txBody>
      </p:sp>
      <p:graphicFrame>
        <p:nvGraphicFramePr>
          <p:cNvPr id="1592" name="Object 8"/>
          <p:cNvGraphicFramePr/>
          <p:nvPr/>
        </p:nvGraphicFramePr>
        <p:xfrm>
          <a:off x="8483760" y="3608640"/>
          <a:ext cx="3647160" cy="801360"/>
        </p:xfrm>
        <a:graphic>
          <a:graphicData uri="http://schemas.openxmlformats.org/presentationml/2006/ole">
            <p:oleObj progId="Equation.3" r:id="rId5" spid="">
              <p:embed/>
              <p:pic>
                <p:nvPicPr>
                  <p:cNvPr id="1593" name="Object 8" descr=""/>
                  <p:cNvPicPr/>
                  <p:nvPr/>
                </p:nvPicPr>
                <p:blipFill>
                  <a:blip r:embed="rId6"/>
                  <a:stretch/>
                </p:blipFill>
                <p:spPr>
                  <a:xfrm>
                    <a:off x="8483760" y="3608640"/>
                    <a:ext cx="3647160" cy="801360"/>
                  </a:xfrm>
                  <a:prstGeom prst="rect">
                    <a:avLst/>
                  </a:prstGeom>
                  <a:ln w="0">
                    <a:noFill/>
                  </a:ln>
                </p:spPr>
              </p:pic>
            </p:oleObj>
          </a:graphicData>
        </a:graphic>
      </p:graphicFrame>
      <p:sp>
        <p:nvSpPr>
          <p:cNvPr id="1594" name="TextBox 9"/>
          <p:cNvSpPr/>
          <p:nvPr/>
        </p:nvSpPr>
        <p:spPr>
          <a:xfrm>
            <a:off x="8704800" y="5598720"/>
            <a:ext cx="3424320" cy="426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210" spc="-1" strike="noStrike">
                <a:solidFill>
                  <a:srgbClr val="000000"/>
                </a:solidFill>
                <a:latin typeface="Times New Roman"/>
              </a:rPr>
              <a:t>y~</a:t>
            </a:r>
            <a:r>
              <a:rPr b="0" lang="en-US" sz="2210" spc="-1" strike="noStrike">
                <a:solidFill>
                  <a:srgbClr val="000000"/>
                </a:solidFill>
                <a:latin typeface="Symbol"/>
              </a:rPr>
              <a:t></a:t>
            </a:r>
            <a:r>
              <a:rPr b="0" lang="en-US" sz="2210" spc="-1" strike="noStrike">
                <a:solidFill>
                  <a:srgbClr val="000000"/>
                </a:solidFill>
                <a:latin typeface="Times New Roman"/>
              </a:rPr>
              <a:t> for relativistic particles</a:t>
            </a:r>
            <a:endParaRPr b="0" lang="en-US" sz="2210" spc="-1" strike="noStrike">
              <a:latin typeface="Arial"/>
            </a:endParaRPr>
          </a:p>
        </p:txBody>
      </p:sp>
      <p:graphicFrame>
        <p:nvGraphicFramePr>
          <p:cNvPr id="1595" name="Object 11"/>
          <p:cNvGraphicFramePr/>
          <p:nvPr/>
        </p:nvGraphicFramePr>
        <p:xfrm>
          <a:off x="8416800" y="1435320"/>
          <a:ext cx="1723680" cy="496440"/>
        </p:xfrm>
        <a:graphic>
          <a:graphicData uri="http://schemas.openxmlformats.org/presentationml/2006/ole">
            <p:oleObj progId="Equation.3" r:id="rId7" spid="">
              <p:embed/>
              <p:pic>
                <p:nvPicPr>
                  <p:cNvPr id="1596" name="Object 11" descr=""/>
                  <p:cNvPicPr/>
                  <p:nvPr/>
                </p:nvPicPr>
                <p:blipFill>
                  <a:blip r:embed="rId8"/>
                  <a:stretch/>
                </p:blipFill>
                <p:spPr>
                  <a:xfrm>
                    <a:off x="8416800" y="1435320"/>
                    <a:ext cx="1723680" cy="496440"/>
                  </a:xfrm>
                  <a:prstGeom prst="rect">
                    <a:avLst/>
                  </a:prstGeom>
                  <a:ln w="0">
                    <a:noFill/>
                  </a:ln>
                </p:spPr>
              </p:pic>
            </p:oleObj>
          </a:graphicData>
        </a:graphic>
      </p:graphicFrame>
      <p:grpSp>
        <p:nvGrpSpPr>
          <p:cNvPr id="1597" name="Group 40"/>
          <p:cNvGrpSpPr/>
          <p:nvPr/>
        </p:nvGrpSpPr>
        <p:grpSpPr>
          <a:xfrm>
            <a:off x="222840" y="2925360"/>
            <a:ext cx="8514720" cy="3584520"/>
            <a:chOff x="222840" y="2925360"/>
            <a:chExt cx="8514720" cy="3584520"/>
          </a:xfrm>
        </p:grpSpPr>
        <p:grpSp>
          <p:nvGrpSpPr>
            <p:cNvPr id="1598" name="Group 35"/>
            <p:cNvGrpSpPr/>
            <p:nvPr/>
          </p:nvGrpSpPr>
          <p:grpSpPr>
            <a:xfrm>
              <a:off x="222840" y="2925360"/>
              <a:ext cx="8514720" cy="3584520"/>
              <a:chOff x="222840" y="2925360"/>
              <a:chExt cx="8514720" cy="3584520"/>
            </a:xfrm>
          </p:grpSpPr>
          <p:grpSp>
            <p:nvGrpSpPr>
              <p:cNvPr id="1599" name="Group 31"/>
              <p:cNvGrpSpPr/>
              <p:nvPr/>
            </p:nvGrpSpPr>
            <p:grpSpPr>
              <a:xfrm>
                <a:off x="222840" y="2925360"/>
                <a:ext cx="8514720" cy="3584520"/>
                <a:chOff x="222840" y="2925360"/>
                <a:chExt cx="8514720" cy="3584520"/>
              </a:xfrm>
            </p:grpSpPr>
            <p:grpSp>
              <p:nvGrpSpPr>
                <p:cNvPr id="1600" name="Group 15"/>
                <p:cNvGrpSpPr/>
                <p:nvPr/>
              </p:nvGrpSpPr>
              <p:grpSpPr>
                <a:xfrm>
                  <a:off x="222840" y="3376440"/>
                  <a:ext cx="8229240" cy="3133440"/>
                  <a:chOff x="222840" y="3376440"/>
                  <a:chExt cx="8229240" cy="3133440"/>
                </a:xfrm>
              </p:grpSpPr>
              <p:grpSp>
                <p:nvGrpSpPr>
                  <p:cNvPr id="1601" name="Group 13"/>
                  <p:cNvGrpSpPr/>
                  <p:nvPr/>
                </p:nvGrpSpPr>
                <p:grpSpPr>
                  <a:xfrm>
                    <a:off x="222840" y="3376440"/>
                    <a:ext cx="3169800" cy="3119040"/>
                    <a:chOff x="222840" y="3376440"/>
                    <a:chExt cx="3169800" cy="3119040"/>
                  </a:xfrm>
                </p:grpSpPr>
                <p:pic>
                  <p:nvPicPr>
                    <p:cNvPr id="1602" name="Picture 5" descr=""/>
                    <p:cNvPicPr/>
                    <p:nvPr/>
                  </p:nvPicPr>
                  <p:blipFill>
                    <a:blip r:embed="rId9"/>
                    <a:stretch/>
                  </p:blipFill>
                  <p:spPr>
                    <a:xfrm>
                      <a:off x="222840" y="3376440"/>
                      <a:ext cx="3169800" cy="3119040"/>
                    </a:xfrm>
                    <a:prstGeom prst="rect">
                      <a:avLst/>
                    </a:prstGeom>
                    <a:ln w="0">
                      <a:noFill/>
                    </a:ln>
                  </p:spPr>
                </p:pic>
                <p:sp>
                  <p:nvSpPr>
                    <p:cNvPr id="1603" name="Line 7"/>
                    <p:cNvSpPr/>
                    <p:nvPr/>
                  </p:nvSpPr>
                  <p:spPr>
                    <a:xfrm>
                      <a:off x="1770480" y="4897080"/>
                      <a:ext cx="1462680" cy="360"/>
                    </a:xfrm>
                    <a:prstGeom prst="line">
                      <a:avLst/>
                    </a:prstGeom>
                    <a:ln w="9525">
                      <a:solidFill>
                        <a:srgbClr val="808080"/>
                      </a:solidFill>
                      <a:round/>
                      <a:tailEnd len="med" type="triangle" w="med"/>
                    </a:ln>
                  </p:spPr>
                  <p:style>
                    <a:lnRef idx="0"/>
                    <a:fillRef idx="0"/>
                    <a:effectRef idx="0"/>
                    <a:fontRef idx="minor"/>
                  </p:style>
                </p:sp>
                <p:sp>
                  <p:nvSpPr>
                    <p:cNvPr id="1604" name="Line 8"/>
                    <p:cNvSpPr/>
                    <p:nvPr/>
                  </p:nvSpPr>
                  <p:spPr>
                    <a:xfrm flipV="1">
                      <a:off x="1786320" y="3877200"/>
                      <a:ext cx="360" cy="1462680"/>
                    </a:xfrm>
                    <a:prstGeom prst="line">
                      <a:avLst/>
                    </a:prstGeom>
                    <a:ln w="9525">
                      <a:solidFill>
                        <a:srgbClr val="808080"/>
                      </a:solidFill>
                      <a:round/>
                      <a:tailEnd len="med" type="triangle" w="med"/>
                    </a:ln>
                  </p:spPr>
                  <p:style>
                    <a:lnRef idx="0"/>
                    <a:fillRef idx="0"/>
                    <a:effectRef idx="0"/>
                    <a:fontRef idx="minor"/>
                  </p:style>
                </p:sp>
              </p:grpSp>
              <p:grpSp>
                <p:nvGrpSpPr>
                  <p:cNvPr id="1605" name="Group 14"/>
                  <p:cNvGrpSpPr/>
                  <p:nvPr/>
                </p:nvGrpSpPr>
                <p:grpSpPr>
                  <a:xfrm>
                    <a:off x="4175280" y="3392640"/>
                    <a:ext cx="4276800" cy="3117240"/>
                    <a:chOff x="4175280" y="3392640"/>
                    <a:chExt cx="4276800" cy="3117240"/>
                  </a:xfrm>
                </p:grpSpPr>
                <p:pic>
                  <p:nvPicPr>
                    <p:cNvPr id="1606" name="Picture 6" descr=""/>
                    <p:cNvPicPr/>
                    <p:nvPr/>
                  </p:nvPicPr>
                  <p:blipFill>
                    <a:blip r:embed="rId10"/>
                    <a:stretch/>
                  </p:blipFill>
                  <p:spPr>
                    <a:xfrm>
                      <a:off x="4175280" y="3392640"/>
                      <a:ext cx="4152240" cy="3117240"/>
                    </a:xfrm>
                    <a:prstGeom prst="rect">
                      <a:avLst/>
                    </a:prstGeom>
                    <a:ln w="0">
                      <a:noFill/>
                    </a:ln>
                  </p:spPr>
                </p:pic>
                <p:sp>
                  <p:nvSpPr>
                    <p:cNvPr id="1607" name="Line 11"/>
                    <p:cNvSpPr/>
                    <p:nvPr/>
                  </p:nvSpPr>
                  <p:spPr>
                    <a:xfrm>
                      <a:off x="4393800" y="4855680"/>
                      <a:ext cx="4058280" cy="360"/>
                    </a:xfrm>
                    <a:prstGeom prst="line">
                      <a:avLst/>
                    </a:prstGeom>
                    <a:ln w="9525">
                      <a:solidFill>
                        <a:srgbClr val="808080"/>
                      </a:solidFill>
                      <a:round/>
                      <a:headEnd len="med" type="triangle" w="med"/>
                      <a:tailEnd len="med" type="triangle" w="med"/>
                    </a:ln>
                  </p:spPr>
                  <p:style>
                    <a:lnRef idx="0"/>
                    <a:fillRef idx="0"/>
                    <a:effectRef idx="0"/>
                    <a:fontRef idx="minor"/>
                  </p:style>
                </p:sp>
                <p:sp>
                  <p:nvSpPr>
                    <p:cNvPr id="1608" name="Line 12"/>
                    <p:cNvSpPr/>
                    <p:nvPr/>
                  </p:nvSpPr>
                  <p:spPr>
                    <a:xfrm flipV="1">
                      <a:off x="6090120" y="3738960"/>
                      <a:ext cx="2046600" cy="1087920"/>
                    </a:xfrm>
                    <a:prstGeom prst="line">
                      <a:avLst/>
                    </a:prstGeom>
                    <a:ln w="9525">
                      <a:solidFill>
                        <a:srgbClr val="808080"/>
                      </a:solidFill>
                      <a:round/>
                      <a:tailEnd len="med" type="triangle" w="med"/>
                    </a:ln>
                  </p:spPr>
                  <p:style>
                    <a:lnRef idx="0"/>
                    <a:fillRef idx="0"/>
                    <a:effectRef idx="0"/>
                    <a:fontRef idx="minor"/>
                  </p:style>
                </p:sp>
              </p:grpSp>
            </p:grpSp>
            <p:sp>
              <p:nvSpPr>
                <p:cNvPr id="1609" name="Text Box 28"/>
                <p:cNvSpPr/>
                <p:nvPr/>
              </p:nvSpPr>
              <p:spPr>
                <a:xfrm flipV="1">
                  <a:off x="3355920" y="4693680"/>
                  <a:ext cx="4093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2400" spc="-1" strike="noStrike">
                      <a:solidFill>
                        <a:srgbClr val="e30b0b"/>
                      </a:solidFill>
                      <a:latin typeface="Times New Roman"/>
                      <a:ea typeface="MS PGothic"/>
                    </a:rPr>
                    <a:t>x</a:t>
                  </a:r>
                  <a:endParaRPr b="0" lang="en-US" sz="2400" spc="-1" strike="noStrike">
                    <a:latin typeface="Arial"/>
                  </a:endParaRPr>
                </a:p>
              </p:txBody>
            </p:sp>
            <p:sp>
              <p:nvSpPr>
                <p:cNvPr id="1610" name="Text Box 29"/>
                <p:cNvSpPr/>
                <p:nvPr/>
              </p:nvSpPr>
              <p:spPr>
                <a:xfrm>
                  <a:off x="1603800" y="2925360"/>
                  <a:ext cx="333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2400" spc="-1" strike="noStrike">
                      <a:solidFill>
                        <a:srgbClr val="e30b0b"/>
                      </a:solidFill>
                      <a:latin typeface="Times New Roman"/>
                      <a:ea typeface="MS PGothic"/>
                    </a:rPr>
                    <a:t>y</a:t>
                  </a:r>
                  <a:endParaRPr b="0" lang="en-US" sz="2400" spc="-1" strike="noStrike">
                    <a:latin typeface="Arial"/>
                  </a:endParaRPr>
                </a:p>
              </p:txBody>
            </p:sp>
            <p:sp>
              <p:nvSpPr>
                <p:cNvPr id="1611" name="Text Box 30"/>
                <p:cNvSpPr/>
                <p:nvPr/>
              </p:nvSpPr>
              <p:spPr>
                <a:xfrm>
                  <a:off x="8483760" y="4587120"/>
                  <a:ext cx="2538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2400" spc="-1" strike="noStrike">
                      <a:solidFill>
                        <a:srgbClr val="e30b0b"/>
                      </a:solidFill>
                      <a:latin typeface="Times New Roman"/>
                      <a:ea typeface="MS PGothic"/>
                    </a:rPr>
                    <a:t>z</a:t>
                  </a:r>
                  <a:endParaRPr b="0" lang="en-US" sz="2400" spc="-1" strike="noStrike">
                    <a:latin typeface="Arial"/>
                  </a:endParaRPr>
                </a:p>
              </p:txBody>
            </p:sp>
          </p:grpSp>
          <p:sp>
            <p:nvSpPr>
              <p:cNvPr id="1612" name="Line 32"/>
              <p:cNvSpPr/>
              <p:nvPr/>
            </p:nvSpPr>
            <p:spPr>
              <a:xfrm flipV="1">
                <a:off x="1770480" y="3733560"/>
                <a:ext cx="1353240" cy="1152720"/>
              </a:xfrm>
              <a:prstGeom prst="line">
                <a:avLst/>
              </a:prstGeom>
              <a:ln w="9525">
                <a:solidFill>
                  <a:srgbClr val="808080"/>
                </a:solidFill>
                <a:round/>
                <a:tailEnd len="med" type="triangle" w="med"/>
              </a:ln>
            </p:spPr>
            <p:style>
              <a:lnRef idx="0"/>
              <a:fillRef idx="0"/>
              <a:effectRef idx="0"/>
              <a:fontRef idx="minor"/>
            </p:style>
          </p:sp>
        </p:grpSp>
        <p:sp>
          <p:nvSpPr>
            <p:cNvPr id="1613" name="Text Box 33"/>
            <p:cNvSpPr/>
            <p:nvPr/>
          </p:nvSpPr>
          <p:spPr>
            <a:xfrm>
              <a:off x="2011320" y="4393800"/>
              <a:ext cx="371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l-GR" sz="2400" spc="-1" strike="noStrike">
                  <a:solidFill>
                    <a:srgbClr val="ffffff"/>
                  </a:solidFill>
                  <a:latin typeface="Times New Roman"/>
                  <a:ea typeface="MS PGothic"/>
                </a:rPr>
                <a:t>φ</a:t>
              </a:r>
              <a:endParaRPr b="0" lang="en-US" sz="2400" spc="-1" strike="noStrike">
                <a:latin typeface="Arial"/>
              </a:endParaRPr>
            </a:p>
          </p:txBody>
        </p:sp>
        <p:sp>
          <p:nvSpPr>
            <p:cNvPr id="1614" name="Text Box 34"/>
            <p:cNvSpPr/>
            <p:nvPr/>
          </p:nvSpPr>
          <p:spPr>
            <a:xfrm>
              <a:off x="7458480" y="3948480"/>
              <a:ext cx="6782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l-GR" sz="2400" spc="-1" strike="noStrike">
                  <a:solidFill>
                    <a:srgbClr val="ffffff"/>
                  </a:solidFill>
                  <a:latin typeface="Times New Roman"/>
                  <a:ea typeface="MS PGothic"/>
                </a:rPr>
                <a:t>θ</a:t>
              </a:r>
              <a:endParaRPr b="0" lang="en-US" sz="2400" spc="-1" strike="noStrike">
                <a:latin typeface="Arial"/>
              </a:endParaRPr>
            </a:p>
          </p:txBody>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8" name="PlaceHolder 1"/>
          <p:cNvSpPr>
            <a:spLocks noGrp="1"/>
          </p:cNvSpPr>
          <p:nvPr>
            <p:ph type="sldNum" idx="70"/>
          </p:nvPr>
        </p:nvSpPr>
        <p:spPr>
          <a:xfrm>
            <a:off x="9613080" y="6433920"/>
            <a:ext cx="2133360" cy="47592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640D1DDA-56C2-46FD-BCEA-7BF71C8811C6}" type="slidenum">
              <a:rPr b="0" lang="en-US" sz="1400" spc="-1" strike="noStrike">
                <a:solidFill>
                  <a:srgbClr val="000000"/>
                </a:solidFill>
                <a:latin typeface="Arial"/>
              </a:rPr>
              <a:t>&lt;number&gt;</a:t>
            </a:fld>
            <a:endParaRPr b="0" lang="en-US" sz="1400" spc="-1" strike="noStrike">
              <a:latin typeface="Times New Roman"/>
            </a:endParaRPr>
          </a:p>
        </p:txBody>
      </p:sp>
      <p:sp>
        <p:nvSpPr>
          <p:cNvPr id="1089" name="Rectangle 2"/>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0" name="Rectangle 3"/>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1"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2"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3"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4" name="Rectangle 4"/>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5" name="Rectangle 5"/>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6" name="Rectangle 6"/>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7" name="Rectangle 7"/>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8" name="Rectangle 8"/>
          <p:cNvSpPr/>
          <p:nvPr/>
        </p:nvSpPr>
        <p:spPr>
          <a:xfrm>
            <a:off x="1511280" y="-12600"/>
            <a:ext cx="37800" cy="25200"/>
          </a:xfrm>
          <a:prstGeom prst="rect">
            <a:avLst/>
          </a:prstGeom>
          <a:solidFill>
            <a:schemeClr val="accent1"/>
          </a:solidFill>
          <a:ln w="9525">
            <a:solidFill>
              <a:srgbClr val="000000"/>
            </a:solidFill>
            <a:miter/>
          </a:ln>
        </p:spPr>
        <p:style>
          <a:lnRef idx="0"/>
          <a:fillRef idx="0"/>
          <a:effectRef idx="0"/>
          <a:fontRef idx="minor"/>
        </p:style>
      </p:sp>
      <p:sp>
        <p:nvSpPr>
          <p:cNvPr id="1099" name="PlaceHolder 2"/>
          <p:cNvSpPr>
            <a:spLocks noGrp="1"/>
          </p:cNvSpPr>
          <p:nvPr>
            <p:ph type="title"/>
          </p:nvPr>
        </p:nvSpPr>
        <p:spPr>
          <a:xfrm>
            <a:off x="122760" y="100080"/>
            <a:ext cx="7077600" cy="423720"/>
          </a:xfrm>
          <a:prstGeom prst="rect">
            <a:avLst/>
          </a:prstGeom>
          <a:solidFill>
            <a:srgbClr val="bbe0e3"/>
          </a:solidFill>
          <a:ln w="0">
            <a:solidFill>
              <a:srgbClr val="990000"/>
            </a:solidFill>
          </a:ln>
          <a:effectLst>
            <a:outerShdw dist="107423" dir="2700000" blurRad="0" rotWithShape="0">
              <a:srgbClr val="808080">
                <a:alpha val="50000"/>
              </a:srgbClr>
            </a:outerShdw>
          </a:effectLst>
        </p:spPr>
        <p:txBody>
          <a:bodyPr numCol="1" spcCol="0" lIns="0" rIns="0" tIns="0" bIns="0" anchor="t">
            <a:noAutofit/>
          </a:bodyPr>
          <a:p>
            <a:pPr>
              <a:lnSpc>
                <a:spcPct val="100000"/>
              </a:lnSpc>
              <a:buNone/>
            </a:pPr>
            <a:r>
              <a:rPr b="1" i="1" lang="en-US" sz="2400" spc="-1" strike="noStrike">
                <a:solidFill>
                  <a:srgbClr val="00599d"/>
                </a:solidFill>
                <a:latin typeface="Times New Roman"/>
              </a:rPr>
              <a:t>    </a:t>
            </a:r>
            <a:r>
              <a:rPr b="1" i="1" lang="en-US" sz="2400" spc="-1" strike="noStrike">
                <a:solidFill>
                  <a:srgbClr val="00599d"/>
                </a:solidFill>
                <a:latin typeface="Times New Roman"/>
              </a:rPr>
              <a:t>Quark Gluon Plasma – coining of a name </a:t>
            </a:r>
            <a:endParaRPr b="0" lang="ru-RU" sz="2400" spc="-1" strike="noStrike">
              <a:solidFill>
                <a:srgbClr val="000000"/>
              </a:solidFill>
              <a:latin typeface="Arial"/>
            </a:endParaRPr>
          </a:p>
        </p:txBody>
      </p:sp>
      <p:sp>
        <p:nvSpPr>
          <p:cNvPr id="1100" name="Left-Right Arrow 1"/>
          <p:cNvSpPr/>
          <p:nvPr/>
        </p:nvSpPr>
        <p:spPr>
          <a:xfrm>
            <a:off x="3048120" y="1676520"/>
            <a:ext cx="2187360" cy="733320"/>
          </a:xfrm>
          <a:prstGeom prst="leftRightArrow">
            <a:avLst>
              <a:gd name="adj1" fmla="val 50000"/>
              <a:gd name="adj2" fmla="val 50000"/>
            </a:avLst>
          </a:prstGeom>
          <a:noFill/>
          <a:ln w="0">
            <a:noFill/>
          </a:ln>
        </p:spPr>
        <p:style>
          <a:lnRef idx="0"/>
          <a:fillRef idx="0"/>
          <a:effectRef idx="0"/>
          <a:fontRef idx="minor"/>
        </p:style>
      </p:sp>
      <p:sp>
        <p:nvSpPr>
          <p:cNvPr id="1101" name="Left-Right Arrow 2"/>
          <p:cNvSpPr/>
          <p:nvPr/>
        </p:nvSpPr>
        <p:spPr>
          <a:xfrm>
            <a:off x="3048120" y="1905120"/>
            <a:ext cx="2187360" cy="733320"/>
          </a:xfrm>
          <a:prstGeom prst="leftRightArrow">
            <a:avLst>
              <a:gd name="adj1" fmla="val 50000"/>
              <a:gd name="adj2" fmla="val 50000"/>
            </a:avLst>
          </a:prstGeom>
          <a:noFill/>
          <a:ln w="0">
            <a:noFill/>
          </a:ln>
        </p:spPr>
        <p:style>
          <a:lnRef idx="0"/>
          <a:fillRef idx="0"/>
          <a:effectRef idx="0"/>
          <a:fontRef idx="minor"/>
        </p:style>
      </p:sp>
      <p:sp>
        <p:nvSpPr>
          <p:cNvPr id="1102" name="Straight Arrow Connector 4"/>
          <p:cNvSpPr/>
          <p:nvPr/>
        </p:nvSpPr>
        <p:spPr>
          <a:xfrm flipH="1">
            <a:off x="5029200" y="1905120"/>
            <a:ext cx="205920" cy="331560"/>
          </a:xfrm>
          <a:custGeom>
            <a:avLst/>
            <a:gdLst/>
            <a:ahLst/>
            <a:rect l="l" t="t" r="r" b="b"/>
            <a:pathLst>
              <a:path w="21600" h="21600">
                <a:moveTo>
                  <a:pt x="0" y="0"/>
                </a:moveTo>
                <a:lnTo>
                  <a:pt x="21600" y="21600"/>
                </a:lnTo>
              </a:path>
            </a:pathLst>
          </a:custGeom>
          <a:noFill/>
          <a:ln w="0">
            <a:noFill/>
          </a:ln>
        </p:spPr>
        <p:style>
          <a:lnRef idx="0"/>
          <a:fillRef idx="0"/>
          <a:effectRef idx="0"/>
          <a:fontRef idx="minor"/>
        </p:style>
      </p:sp>
      <p:sp>
        <p:nvSpPr>
          <p:cNvPr id="1103" name="TextBox 11"/>
          <p:cNvSpPr/>
          <p:nvPr/>
        </p:nvSpPr>
        <p:spPr>
          <a:xfrm>
            <a:off x="8519760" y="2694240"/>
            <a:ext cx="321228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ffffff"/>
                </a:solidFill>
                <a:latin typeface="Arial"/>
                <a:ea typeface="ＭＳ Ｐゴシック"/>
              </a:rPr>
              <a:t>&gt;100000 of times</a:t>
            </a:r>
            <a:endParaRPr b="0" lang="en-US" sz="1800" spc="-1" strike="noStrike">
              <a:latin typeface="Arial"/>
            </a:endParaRPr>
          </a:p>
          <a:p>
            <a:pPr>
              <a:lnSpc>
                <a:spcPct val="100000"/>
              </a:lnSpc>
              <a:buNone/>
              <a:tabLst>
                <a:tab algn="l" pos="0"/>
              </a:tabLst>
            </a:pPr>
            <a:r>
              <a:rPr b="1" lang="en-US" sz="1800" spc="-1" strike="noStrike">
                <a:solidFill>
                  <a:srgbClr val="ffffff"/>
                </a:solidFill>
                <a:latin typeface="Arial"/>
                <a:ea typeface="ＭＳ Ｐゴシック"/>
              </a:rPr>
              <a:t> </a:t>
            </a:r>
            <a:r>
              <a:rPr b="1" lang="en-US" sz="1800" spc="-1" strike="noStrike">
                <a:solidFill>
                  <a:srgbClr val="ffffff"/>
                </a:solidFill>
                <a:latin typeface="Arial"/>
                <a:ea typeface="ＭＳ Ｐゴシック"/>
              </a:rPr>
              <a:t>hotter than the Sun’s core !</a:t>
            </a:r>
            <a:endParaRPr b="0" lang="en-US" sz="1800" spc="-1" strike="noStrike">
              <a:latin typeface="Arial"/>
            </a:endParaRPr>
          </a:p>
        </p:txBody>
      </p:sp>
      <p:sp>
        <p:nvSpPr>
          <p:cNvPr id="1104" name="TextBox 5"/>
          <p:cNvSpPr/>
          <p:nvPr/>
        </p:nvSpPr>
        <p:spPr>
          <a:xfrm>
            <a:off x="8589960" y="2269440"/>
            <a:ext cx="1492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ffffff"/>
                </a:solidFill>
                <a:latin typeface="Arial"/>
              </a:rPr>
              <a:t>QGP</a:t>
            </a:r>
            <a:endParaRPr b="0" lang="en-US" sz="1800" spc="-1" strike="noStrike">
              <a:latin typeface="Arial"/>
            </a:endParaRPr>
          </a:p>
        </p:txBody>
      </p:sp>
      <p:pic>
        <p:nvPicPr>
          <p:cNvPr id="1105" name="Рисунок 7" descr=""/>
          <p:cNvPicPr/>
          <p:nvPr/>
        </p:nvPicPr>
        <p:blipFill>
          <a:blip r:embed="rId1"/>
          <a:stretch/>
        </p:blipFill>
        <p:spPr>
          <a:xfrm>
            <a:off x="452880" y="664560"/>
            <a:ext cx="4637880" cy="647280"/>
          </a:xfrm>
          <a:prstGeom prst="rect">
            <a:avLst/>
          </a:prstGeom>
          <a:ln w="0">
            <a:noFill/>
          </a:ln>
        </p:spPr>
      </p:pic>
      <p:pic>
        <p:nvPicPr>
          <p:cNvPr id="1106" name="Picture 5" descr=""/>
          <p:cNvPicPr/>
          <p:nvPr/>
        </p:nvPicPr>
        <p:blipFill>
          <a:blip r:embed="rId2"/>
          <a:srcRect l="0" t="0" r="21680" b="14022"/>
          <a:stretch/>
        </p:blipFill>
        <p:spPr>
          <a:xfrm>
            <a:off x="8827920" y="12600"/>
            <a:ext cx="3240720" cy="3672360"/>
          </a:xfrm>
          <a:prstGeom prst="rect">
            <a:avLst/>
          </a:prstGeom>
          <a:ln w="0">
            <a:noFill/>
          </a:ln>
        </p:spPr>
      </p:pic>
      <p:pic>
        <p:nvPicPr>
          <p:cNvPr id="1107" name="Picture 4" descr=""/>
          <p:cNvPicPr/>
          <p:nvPr/>
        </p:nvPicPr>
        <p:blipFill>
          <a:blip r:embed="rId3"/>
          <a:srcRect l="0" t="6105" r="12580" b="20496"/>
          <a:stretch/>
        </p:blipFill>
        <p:spPr>
          <a:xfrm>
            <a:off x="6071760" y="523800"/>
            <a:ext cx="3240720" cy="3161160"/>
          </a:xfrm>
          <a:prstGeom prst="rect">
            <a:avLst/>
          </a:prstGeom>
          <a:ln w="0">
            <a:noFill/>
          </a:ln>
        </p:spPr>
      </p:pic>
      <p:sp>
        <p:nvSpPr>
          <p:cNvPr id="1108" name="AutoShape 18"/>
          <p:cNvSpPr/>
          <p:nvPr/>
        </p:nvSpPr>
        <p:spPr>
          <a:xfrm>
            <a:off x="0" y="2229480"/>
            <a:ext cx="6071400" cy="1499400"/>
          </a:xfrm>
          <a:prstGeom prst="roundRect">
            <a:avLst>
              <a:gd name="adj" fmla="val 16667"/>
            </a:avLst>
          </a:prstGeom>
          <a:solidFill>
            <a:srgbClr val="ffff00"/>
          </a:solidFill>
          <a:ln w="38100">
            <a:solidFill>
              <a:srgbClr val="ff0000"/>
            </a:solidFill>
            <a:round/>
          </a:ln>
        </p:spPr>
        <p:style>
          <a:lnRef idx="0"/>
          <a:fillRef idx="0"/>
          <a:effectRef idx="0"/>
          <a:fontRef idx="minor"/>
        </p:style>
        <p:txBody>
          <a:bodyPr lIns="0" rIns="0" tIns="0" bIns="0" anchor="ctr">
            <a:spAutoFit/>
          </a:bodyPr>
          <a:p>
            <a:pPr algn="ctr">
              <a:lnSpc>
                <a:spcPct val="100000"/>
              </a:lnSpc>
              <a:spcAft>
                <a:spcPts val="1049"/>
              </a:spcAft>
              <a:buNone/>
              <a:tabLst>
                <a:tab algn="l" pos="0"/>
              </a:tabLst>
            </a:pPr>
            <a:r>
              <a:rPr b="0" lang="en-US" sz="2000" spc="-1" strike="noStrike">
                <a:solidFill>
                  <a:srgbClr val="002060"/>
                </a:solidFill>
                <a:latin typeface="Arial"/>
              </a:rPr>
              <a:t>“</a:t>
            </a:r>
            <a:r>
              <a:rPr b="0" lang="en-US" sz="2000" spc="-1" strike="noStrike">
                <a:solidFill>
                  <a:srgbClr val="002060"/>
                </a:solidFill>
                <a:latin typeface="Arial"/>
              </a:rPr>
              <a:t>Because of the apparent analogy with similar</a:t>
            </a:r>
            <a:br>
              <a:rPr sz="2000"/>
            </a:br>
            <a:r>
              <a:rPr b="0" lang="en-US" sz="2000" spc="-1" strike="noStrike">
                <a:solidFill>
                  <a:srgbClr val="002060"/>
                </a:solidFill>
                <a:latin typeface="Arial"/>
              </a:rPr>
              <a:t>phenomena in atomic physics, we may call this</a:t>
            </a:r>
            <a:br>
              <a:rPr sz="2000"/>
            </a:br>
            <a:r>
              <a:rPr b="0" lang="en-US" sz="2000" spc="-1" strike="noStrike">
                <a:solidFill>
                  <a:srgbClr val="002060"/>
                </a:solidFill>
                <a:latin typeface="Arial"/>
              </a:rPr>
              <a:t>phase of matter the QCD </a:t>
            </a:r>
            <a:endParaRPr b="0" lang="en-US" sz="2000" spc="-1" strike="noStrike">
              <a:latin typeface="Arial"/>
            </a:endParaRPr>
          </a:p>
          <a:p>
            <a:pPr algn="ctr">
              <a:lnSpc>
                <a:spcPct val="100000"/>
              </a:lnSpc>
              <a:spcAft>
                <a:spcPts val="1049"/>
              </a:spcAft>
              <a:buNone/>
              <a:tabLst>
                <a:tab algn="l" pos="0"/>
              </a:tabLst>
            </a:pPr>
            <a:r>
              <a:rPr b="0" lang="en-US" sz="2000" spc="-1" strike="noStrike">
                <a:solidFill>
                  <a:srgbClr val="002060"/>
                </a:solidFill>
                <a:latin typeface="Arial"/>
              </a:rPr>
              <a:t> </a:t>
            </a:r>
            <a:r>
              <a:rPr b="1" lang="en-US" sz="2000" spc="-1" strike="noStrike">
                <a:solidFill>
                  <a:srgbClr val="c00000"/>
                </a:solidFill>
                <a:latin typeface="Arial"/>
              </a:rPr>
              <a:t>(or quark-gluon) plasma.”</a:t>
            </a:r>
            <a:endParaRPr b="0" lang="en-US" sz="2000" spc="-1" strike="noStrike">
              <a:latin typeface="Arial"/>
            </a:endParaRPr>
          </a:p>
        </p:txBody>
      </p:sp>
      <p:sp>
        <p:nvSpPr>
          <p:cNvPr id="1109" name="Oval 6"/>
          <p:cNvSpPr/>
          <p:nvPr/>
        </p:nvSpPr>
        <p:spPr>
          <a:xfrm>
            <a:off x="6150600" y="1173960"/>
            <a:ext cx="3161520" cy="456840"/>
          </a:xfrm>
          <a:prstGeom prst="ellipse">
            <a:avLst/>
          </a:prstGeom>
          <a:solidFill>
            <a:srgbClr val="0000ff">
              <a:alpha val="37000"/>
            </a:srgbClr>
          </a:solidFill>
          <a:ln w="0">
            <a:noFill/>
          </a:ln>
        </p:spPr>
        <p:style>
          <a:lnRef idx="0"/>
          <a:fillRef idx="0"/>
          <a:effectRef idx="0"/>
          <a:fontRef idx="minor"/>
        </p:style>
      </p:sp>
      <p:sp>
        <p:nvSpPr>
          <p:cNvPr id="1110" name="Line 7"/>
          <p:cNvSpPr/>
          <p:nvPr/>
        </p:nvSpPr>
        <p:spPr>
          <a:xfrm flipH="1">
            <a:off x="5144760" y="1404000"/>
            <a:ext cx="1030320" cy="782640"/>
          </a:xfrm>
          <a:prstGeom prst="line">
            <a:avLst/>
          </a:prstGeom>
          <a:ln w="79375">
            <a:solidFill>
              <a:srgbClr val="0000ff"/>
            </a:solidFill>
            <a:round/>
            <a:tailEnd len="lg" type="stealth" w="lg"/>
          </a:ln>
        </p:spPr>
        <p:style>
          <a:lnRef idx="0"/>
          <a:fillRef idx="0"/>
          <a:effectRef idx="0"/>
          <a:fontRef idx="minor"/>
        </p:style>
      </p:sp>
      <p:sp>
        <p:nvSpPr>
          <p:cNvPr id="1111" name="TextBox 17"/>
          <p:cNvSpPr/>
          <p:nvPr/>
        </p:nvSpPr>
        <p:spPr>
          <a:xfrm>
            <a:off x="345600" y="1456200"/>
            <a:ext cx="60973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000000"/>
                </a:solidFill>
                <a:latin typeface="Arial"/>
              </a:rPr>
              <a:t>First review on QCD at extreme density conditions,</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Arial"/>
              </a:rPr>
              <a:t>Physics Reports 1980</a:t>
            </a:r>
            <a:endParaRPr b="0" lang="en-US" sz="1800" spc="-1" strike="noStrike">
              <a:latin typeface="Arial"/>
            </a:endParaRPr>
          </a:p>
        </p:txBody>
      </p:sp>
      <p:pic>
        <p:nvPicPr>
          <p:cNvPr id="1112" name="Рисунок 19" descr=""/>
          <p:cNvPicPr/>
          <p:nvPr/>
        </p:nvPicPr>
        <p:blipFill>
          <a:blip r:embed="rId4"/>
          <a:stretch/>
        </p:blipFill>
        <p:spPr>
          <a:xfrm>
            <a:off x="1846800" y="3933360"/>
            <a:ext cx="3456360" cy="2811600"/>
          </a:xfrm>
          <a:prstGeom prst="rect">
            <a:avLst/>
          </a:prstGeom>
          <a:ln w="0">
            <a:noFill/>
          </a:ln>
        </p:spPr>
      </p:pic>
      <p:pic>
        <p:nvPicPr>
          <p:cNvPr id="1113" name="Рисунок 21" descr=""/>
          <p:cNvPicPr/>
          <p:nvPr/>
        </p:nvPicPr>
        <p:blipFill>
          <a:blip r:embed="rId5"/>
          <a:stretch/>
        </p:blipFill>
        <p:spPr>
          <a:xfrm>
            <a:off x="6820200" y="3738600"/>
            <a:ext cx="2338200" cy="3018960"/>
          </a:xfrm>
          <a:prstGeom prst="rect">
            <a:avLst/>
          </a:prstGeom>
          <a:ln w="0">
            <a:noFill/>
          </a:ln>
        </p:spPr>
      </p:pic>
    </p:spTree>
  </p:cSld>
  <mc:AlternateContent>
    <mc:Choice Requires="p14">
      <p:transition spd="slow" p14:dur="2000"/>
    </mc:Choice>
    <mc:Fallback>
      <p:transition spd="slow"/>
    </mc:Fallback>
  </mc:AlternateContent>
  <p:timing>
    <p:tnLst>
      <p:par>
        <p:cTn id="8" dur="indefinite" restart="never" nodeType="tmRoot">
          <p:childTnLst>
            <p:seq>
              <p:cTn id="9" dur="indefinite" nodeType="mainSeq">
                <p:childTnLst>
                  <p:par>
                    <p:cTn id="10" fill="hold">
                      <p:stCondLst>
                        <p:cond delay="indefinite"/>
                      </p:stCondLst>
                      <p:childTnLst>
                        <p:par>
                          <p:cTn id="11" fill="hold">
                            <p:stCondLst>
                              <p:cond delay="0"/>
                            </p:stCondLst>
                            <p:childTnLst>
                              <p:par>
                                <p:cTn id="12" nodeType="clickEffect" fill="hold" presetClass="entr" presetID="5" presetSubtype="10">
                                  <p:stCondLst>
                                    <p:cond delay="0"/>
                                  </p:stCondLst>
                                  <p:childTnLst>
                                    <p:set>
                                      <p:cBhvr>
                                        <p:cTn id="13" dur="1" fill="hold">
                                          <p:stCondLst>
                                            <p:cond delay="0"/>
                                          </p:stCondLst>
                                        </p:cTn>
                                        <p:tgtEl>
                                          <p:spTgt spid="1107"/>
                                        </p:tgtEl>
                                        <p:attrNameLst>
                                          <p:attrName>style.visibility</p:attrName>
                                        </p:attrNameLst>
                                      </p:cBhvr>
                                      <p:to>
                                        <p:strVal val="visible"/>
                                      </p:to>
                                    </p:set>
                                    <p:animEffect filter="checkerboard(across)" transition="in">
                                      <p:cBhvr additive="repl">
                                        <p:cTn id="14" dur="500"/>
                                        <p:tgtEl>
                                          <p:spTgt spid="1107"/>
                                        </p:tgtEl>
                                      </p:cBhvr>
                                    </p:animEffect>
                                  </p:childTnLst>
                                </p:cTn>
                              </p:par>
                              <p:par>
                                <p:cTn id="15" nodeType="withEffect" fill="hold" presetClass="entr" presetID="5" presetSubtype="10">
                                  <p:stCondLst>
                                    <p:cond delay="0"/>
                                  </p:stCondLst>
                                  <p:childTnLst>
                                    <p:set>
                                      <p:cBhvr>
                                        <p:cTn id="16" dur="1" fill="hold">
                                          <p:stCondLst>
                                            <p:cond delay="0"/>
                                          </p:stCondLst>
                                        </p:cTn>
                                        <p:tgtEl>
                                          <p:spTgt spid="1108"/>
                                        </p:tgtEl>
                                        <p:attrNameLst>
                                          <p:attrName>style.visibility</p:attrName>
                                        </p:attrNameLst>
                                      </p:cBhvr>
                                      <p:to>
                                        <p:strVal val="visible"/>
                                      </p:to>
                                    </p:set>
                                    <p:animEffect filter="checkerboard(across)" transition="in">
                                      <p:cBhvr additive="repl">
                                        <p:cTn id="17" dur="500"/>
                                        <p:tgtEl>
                                          <p:spTgt spid="1108"/>
                                        </p:tgtEl>
                                      </p:cBhvr>
                                    </p:animEffect>
                                  </p:childTnLst>
                                </p:cTn>
                              </p:par>
                              <p:par>
                                <p:cTn id="18" nodeType="withEffect" fill="hold" presetClass="entr" presetID="5" presetSubtype="10">
                                  <p:stCondLst>
                                    <p:cond delay="0"/>
                                  </p:stCondLst>
                                  <p:childTnLst>
                                    <p:set>
                                      <p:cBhvr>
                                        <p:cTn id="19" dur="1" fill="hold">
                                          <p:stCondLst>
                                            <p:cond delay="0"/>
                                          </p:stCondLst>
                                        </p:cTn>
                                        <p:tgtEl>
                                          <p:spTgt spid="1109"/>
                                        </p:tgtEl>
                                        <p:attrNameLst>
                                          <p:attrName>style.visibility</p:attrName>
                                        </p:attrNameLst>
                                      </p:cBhvr>
                                      <p:to>
                                        <p:strVal val="visible"/>
                                      </p:to>
                                    </p:set>
                                    <p:animEffect filter="checkerboard(across)" transition="in">
                                      <p:cBhvr additive="repl">
                                        <p:cTn id="20" dur="500"/>
                                        <p:tgtEl>
                                          <p:spTgt spid="1109"/>
                                        </p:tgtEl>
                                      </p:cBhvr>
                                    </p:animEffect>
                                  </p:childTnLst>
                                </p:cTn>
                              </p:par>
                              <p:par>
                                <p:cTn id="21" nodeType="withEffect" fill="hold" presetClass="entr" presetID="5" presetSubtype="10">
                                  <p:stCondLst>
                                    <p:cond delay="0"/>
                                  </p:stCondLst>
                                  <p:childTnLst>
                                    <p:set>
                                      <p:cBhvr>
                                        <p:cTn id="22" dur="1" fill="hold">
                                          <p:stCondLst>
                                            <p:cond delay="0"/>
                                          </p:stCondLst>
                                        </p:cTn>
                                        <p:tgtEl>
                                          <p:spTgt spid="1110"/>
                                        </p:tgtEl>
                                        <p:attrNameLst>
                                          <p:attrName>style.visibility</p:attrName>
                                        </p:attrNameLst>
                                      </p:cBhvr>
                                      <p:to>
                                        <p:strVal val="visible"/>
                                      </p:to>
                                    </p:set>
                                    <p:animEffect filter="checkerboard(across)" transition="in">
                                      <p:cBhvr additive="repl">
                                        <p:cTn id="23" dur="500"/>
                                        <p:tgtEl>
                                          <p:spTgt spid="1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5" name="PlaceHolder 1"/>
          <p:cNvSpPr>
            <a:spLocks noGrp="1"/>
          </p:cNvSpPr>
          <p:nvPr>
            <p:ph type="title"/>
          </p:nvPr>
        </p:nvSpPr>
        <p:spPr>
          <a:xfrm>
            <a:off x="1981800" y="76680"/>
            <a:ext cx="8228520" cy="549000"/>
          </a:xfrm>
          <a:prstGeom prst="rect">
            <a:avLst/>
          </a:prstGeom>
          <a:noFill/>
          <a:ln w="0">
            <a:noFill/>
          </a:ln>
        </p:spPr>
        <p:txBody>
          <a:bodyPr lIns="90000" rIns="90000" tIns="45000" bIns="45000" anchor="t">
            <a:noAutofit/>
          </a:bodyPr>
          <a:p>
            <a:pPr algn="ctr">
              <a:lnSpc>
                <a:spcPct val="100000"/>
              </a:lnSpc>
              <a:buNone/>
            </a:pPr>
            <a:r>
              <a:rPr b="0" lang="en-US" sz="2800" spc="-1" strike="noStrike">
                <a:solidFill>
                  <a:srgbClr val="000000"/>
                </a:solidFill>
                <a:latin typeface="Arial"/>
                <a:ea typeface="ＭＳ Ｐゴシック"/>
              </a:rPr>
              <a:t>Azimuthal distributions of hadrons  at RHIC</a:t>
            </a:r>
            <a:endParaRPr b="0" lang="ru-RU" sz="2800" spc="-1" strike="noStrike">
              <a:solidFill>
                <a:srgbClr val="000000"/>
              </a:solidFill>
              <a:latin typeface="Arial"/>
            </a:endParaRPr>
          </a:p>
        </p:txBody>
      </p:sp>
      <p:sp>
        <p:nvSpPr>
          <p:cNvPr id="1616" name="PlaceHolder 2"/>
          <p:cNvSpPr>
            <a:spLocks noGrp="1"/>
          </p:cNvSpPr>
          <p:nvPr>
            <p:ph type="sldNum" idx="98"/>
          </p:nvPr>
        </p:nvSpPr>
        <p:spPr>
          <a:xfrm>
            <a:off x="8748360" y="6887880"/>
            <a:ext cx="2099880" cy="503640"/>
          </a:xfrm>
          <a:prstGeom prst="rect">
            <a:avLst/>
          </a:prstGeom>
          <a:noFill/>
          <a:ln w="9360">
            <a:noFill/>
          </a:ln>
        </p:spPr>
        <p:txBody>
          <a:bodyPr numCol="1" spcCol="0" anchor="t">
            <a:noAutofit/>
          </a:bodyPr>
          <a:lstStyle>
            <a:lvl1pPr algn="r">
              <a:lnSpc>
                <a:spcPct val="100000"/>
              </a:lnSpc>
              <a:buNone/>
              <a:defRPr b="0" lang="ru-RU" sz="1540" spc="-1" strike="noStrike">
                <a:solidFill>
                  <a:srgbClr val="000000"/>
                </a:solidFill>
                <a:latin typeface="Arial"/>
              </a:defRPr>
            </a:lvl1pPr>
          </a:lstStyle>
          <a:p>
            <a:pPr algn="r">
              <a:lnSpc>
                <a:spcPct val="100000"/>
              </a:lnSpc>
              <a:buNone/>
            </a:pPr>
            <a:fld id="{94C98BCC-6AB5-40CC-84A6-6CFA3BB2FE79}" type="slidenum">
              <a:rPr b="0" lang="ru-RU" sz="1540" spc="-1" strike="noStrike">
                <a:solidFill>
                  <a:srgbClr val="000000"/>
                </a:solidFill>
                <a:latin typeface="Arial"/>
              </a:rPr>
              <a:t>5</a:t>
            </a:fld>
            <a:endParaRPr b="0" lang="en-US" sz="1540" spc="-1" strike="noStrike">
              <a:latin typeface="Times New Roman"/>
            </a:endParaRPr>
          </a:p>
        </p:txBody>
      </p:sp>
      <p:grpSp>
        <p:nvGrpSpPr>
          <p:cNvPr id="1617" name="Group 28"/>
          <p:cNvGrpSpPr/>
          <p:nvPr/>
        </p:nvGrpSpPr>
        <p:grpSpPr>
          <a:xfrm>
            <a:off x="4724640" y="1371960"/>
            <a:ext cx="5713920" cy="3675960"/>
            <a:chOff x="4724640" y="1371960"/>
            <a:chExt cx="5713920" cy="3675960"/>
          </a:xfrm>
        </p:grpSpPr>
        <p:pic>
          <p:nvPicPr>
            <p:cNvPr id="1618" name="Picture 7" descr="STARhighPTv2"/>
            <p:cNvPicPr/>
            <p:nvPr/>
          </p:nvPicPr>
          <p:blipFill>
            <a:blip r:embed="rId1"/>
            <a:stretch/>
          </p:blipFill>
          <p:spPr>
            <a:xfrm>
              <a:off x="4724640" y="1371960"/>
              <a:ext cx="5713920" cy="3675960"/>
            </a:xfrm>
            <a:prstGeom prst="rect">
              <a:avLst/>
            </a:prstGeom>
            <a:ln w="0">
              <a:noFill/>
            </a:ln>
          </p:spPr>
        </p:pic>
        <p:sp>
          <p:nvSpPr>
            <p:cNvPr id="1619" name="Rectangle 27"/>
            <p:cNvSpPr/>
            <p:nvPr/>
          </p:nvSpPr>
          <p:spPr>
            <a:xfrm>
              <a:off x="7238880" y="1524240"/>
              <a:ext cx="1142640" cy="914040"/>
            </a:xfrm>
            <a:prstGeom prst="rect">
              <a:avLst/>
            </a:prstGeom>
            <a:solidFill>
              <a:schemeClr val="bg1"/>
            </a:solidFill>
            <a:ln w="9525">
              <a:solidFill>
                <a:srgbClr val="ffffff"/>
              </a:solidFill>
              <a:miter/>
            </a:ln>
          </p:spPr>
          <p:style>
            <a:lnRef idx="0"/>
            <a:fillRef idx="0"/>
            <a:effectRef idx="0"/>
            <a:fontRef idx="minor"/>
          </p:style>
        </p:sp>
      </p:grpSp>
      <p:sp>
        <p:nvSpPr>
          <p:cNvPr id="1620" name="Text Box 8"/>
          <p:cNvSpPr/>
          <p:nvPr/>
        </p:nvSpPr>
        <p:spPr>
          <a:xfrm>
            <a:off x="7777080" y="4052520"/>
            <a:ext cx="261612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d60093"/>
                </a:solidFill>
                <a:latin typeface="Times New Roman"/>
              </a:rPr>
              <a:t>STAR, PRL</a:t>
            </a:r>
            <a:r>
              <a:rPr b="1" lang="en-US" sz="1600" spc="-1" strike="noStrike">
                <a:solidFill>
                  <a:srgbClr val="d60093"/>
                </a:solidFill>
                <a:latin typeface="Times New Roman"/>
              </a:rPr>
              <a:t>90</a:t>
            </a:r>
            <a:r>
              <a:rPr b="0" lang="en-US" sz="1600" spc="-1" strike="noStrike">
                <a:solidFill>
                  <a:srgbClr val="d60093"/>
                </a:solidFill>
                <a:latin typeface="Times New Roman"/>
              </a:rPr>
              <a:t> 032301 (2003)</a:t>
            </a:r>
            <a:endParaRPr b="0" lang="en-US" sz="1600" spc="-1" strike="noStrike">
              <a:latin typeface="Arial"/>
            </a:endParaRPr>
          </a:p>
        </p:txBody>
      </p:sp>
      <p:pic>
        <p:nvPicPr>
          <p:cNvPr id="1621" name="Picture 10" descr="screenshot_06252k_front_r1177002_t25_ev9"/>
          <p:cNvPicPr/>
          <p:nvPr/>
        </p:nvPicPr>
        <p:blipFill>
          <a:blip r:embed="rId2"/>
          <a:srcRect l="13309" t="3049" r="13309" b="3049"/>
          <a:stretch/>
        </p:blipFill>
        <p:spPr>
          <a:xfrm>
            <a:off x="1676880" y="1067040"/>
            <a:ext cx="2666520" cy="2636280"/>
          </a:xfrm>
          <a:prstGeom prst="rect">
            <a:avLst/>
          </a:prstGeom>
          <a:ln w="0">
            <a:noFill/>
          </a:ln>
        </p:spPr>
      </p:pic>
      <p:sp>
        <p:nvSpPr>
          <p:cNvPr id="1622" name="AutoShape 12"/>
          <p:cNvSpPr/>
          <p:nvPr/>
        </p:nvSpPr>
        <p:spPr>
          <a:xfrm>
            <a:off x="1600560" y="4876560"/>
            <a:ext cx="4342680" cy="1752120"/>
          </a:xfrm>
          <a:prstGeom prst="roundRect">
            <a:avLst>
              <a:gd name="adj" fmla="val 16667"/>
            </a:avLst>
          </a:prstGeom>
          <a:solidFill>
            <a:srgbClr val="a4c973"/>
          </a:solidFill>
          <a:ln w="9525">
            <a:solidFill>
              <a:srgbClr val="ff0000"/>
            </a:solidFill>
            <a:round/>
          </a:ln>
        </p:spPr>
        <p:style>
          <a:lnRef idx="0"/>
          <a:fillRef idx="0"/>
          <a:effectRef idx="0"/>
          <a:fontRef idx="minor"/>
        </p:style>
      </p:sp>
      <p:sp>
        <p:nvSpPr>
          <p:cNvPr id="1623" name="Line 18"/>
          <p:cNvSpPr/>
          <p:nvPr/>
        </p:nvSpPr>
        <p:spPr>
          <a:xfrm>
            <a:off x="1905120" y="6140160"/>
            <a:ext cx="3809880" cy="360"/>
          </a:xfrm>
          <a:prstGeom prst="line">
            <a:avLst/>
          </a:prstGeom>
          <a:ln w="19050">
            <a:solidFill>
              <a:srgbClr val="000000"/>
            </a:solidFill>
            <a:prstDash val="sysDot"/>
            <a:round/>
          </a:ln>
        </p:spPr>
        <p:style>
          <a:lnRef idx="0"/>
          <a:fillRef idx="0"/>
          <a:effectRef idx="0"/>
          <a:fontRef idx="minor"/>
        </p:style>
      </p:sp>
      <p:sp>
        <p:nvSpPr>
          <p:cNvPr id="1624" name="Line 20"/>
          <p:cNvSpPr/>
          <p:nvPr/>
        </p:nvSpPr>
        <p:spPr>
          <a:xfrm flipV="1">
            <a:off x="3657600" y="6129000"/>
            <a:ext cx="360" cy="271440"/>
          </a:xfrm>
          <a:prstGeom prst="line">
            <a:avLst/>
          </a:prstGeom>
          <a:ln w="57150">
            <a:solidFill>
              <a:srgbClr val="000000"/>
            </a:solidFill>
            <a:round/>
            <a:tailEnd len="med" type="triangle" w="med"/>
          </a:ln>
        </p:spPr>
        <p:style>
          <a:lnRef idx="0"/>
          <a:fillRef idx="0"/>
          <a:effectRef idx="0"/>
          <a:fontRef idx="minor"/>
        </p:style>
      </p:sp>
      <p:sp>
        <p:nvSpPr>
          <p:cNvPr id="1625" name="Line 14"/>
          <p:cNvSpPr/>
          <p:nvPr/>
        </p:nvSpPr>
        <p:spPr>
          <a:xfrm>
            <a:off x="1905120" y="6019200"/>
            <a:ext cx="2743200" cy="360"/>
          </a:xfrm>
          <a:prstGeom prst="line">
            <a:avLst/>
          </a:prstGeom>
          <a:ln w="19050">
            <a:solidFill>
              <a:srgbClr val="000000"/>
            </a:solidFill>
            <a:prstDash val="sysDot"/>
            <a:round/>
          </a:ln>
        </p:spPr>
        <p:style>
          <a:lnRef idx="0"/>
          <a:fillRef idx="0"/>
          <a:effectRef idx="0"/>
          <a:fontRef idx="minor"/>
        </p:style>
      </p:sp>
      <p:sp>
        <p:nvSpPr>
          <p:cNvPr id="1626" name="Line 25"/>
          <p:cNvSpPr/>
          <p:nvPr/>
        </p:nvSpPr>
        <p:spPr>
          <a:xfrm>
            <a:off x="3657600" y="5714640"/>
            <a:ext cx="360" cy="271440"/>
          </a:xfrm>
          <a:prstGeom prst="line">
            <a:avLst/>
          </a:prstGeom>
          <a:ln w="57150">
            <a:solidFill>
              <a:srgbClr val="000000"/>
            </a:solidFill>
            <a:round/>
            <a:tailEnd len="med" type="triangle" w="med"/>
          </a:ln>
        </p:spPr>
        <p:style>
          <a:lnRef idx="0"/>
          <a:fillRef idx="0"/>
          <a:effectRef idx="0"/>
          <a:fontRef idx="minor"/>
        </p:style>
      </p:sp>
      <p:sp>
        <p:nvSpPr>
          <p:cNvPr id="1627" name="Text Box 26"/>
          <p:cNvSpPr/>
          <p:nvPr/>
        </p:nvSpPr>
        <p:spPr>
          <a:xfrm>
            <a:off x="7149600" y="2133720"/>
            <a:ext cx="9626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3333cc"/>
                </a:solidFill>
                <a:latin typeface="Times New Roman"/>
              </a:rPr>
              <a:t>b </a:t>
            </a:r>
            <a:r>
              <a:rPr b="0" lang="en-US" sz="1800" spc="-1" strike="noStrike">
                <a:solidFill>
                  <a:srgbClr val="3333cc"/>
                </a:solidFill>
                <a:latin typeface="Times New Roman"/>
              </a:rPr>
              <a:t>≈ 4 fm</a:t>
            </a:r>
            <a:endParaRPr b="0" lang="en-US" sz="1800" spc="-1" strike="noStrike">
              <a:latin typeface="Arial"/>
            </a:endParaRPr>
          </a:p>
        </p:txBody>
      </p:sp>
      <p:sp>
        <p:nvSpPr>
          <p:cNvPr id="1628" name="Oval 30"/>
          <p:cNvSpPr/>
          <p:nvPr/>
        </p:nvSpPr>
        <p:spPr>
          <a:xfrm>
            <a:off x="7010280" y="5332320"/>
            <a:ext cx="1371240" cy="1296360"/>
          </a:xfrm>
          <a:prstGeom prst="ellipse">
            <a:avLst/>
          </a:prstGeom>
          <a:solidFill>
            <a:srgbClr val="ff3399"/>
          </a:solidFill>
          <a:ln w="9525">
            <a:solidFill>
              <a:srgbClr val="000000"/>
            </a:solidFill>
            <a:round/>
          </a:ln>
        </p:spPr>
        <p:style>
          <a:lnRef idx="0"/>
          <a:fillRef idx="0"/>
          <a:effectRef idx="0"/>
          <a:fontRef idx="minor"/>
        </p:style>
      </p:sp>
      <p:sp>
        <p:nvSpPr>
          <p:cNvPr id="1629" name="Oval 31"/>
          <p:cNvSpPr/>
          <p:nvPr/>
        </p:nvSpPr>
        <p:spPr>
          <a:xfrm>
            <a:off x="6705360" y="5332320"/>
            <a:ext cx="1371240" cy="1296360"/>
          </a:xfrm>
          <a:prstGeom prst="ellipse">
            <a:avLst/>
          </a:prstGeom>
          <a:solidFill>
            <a:srgbClr val="0000ff">
              <a:alpha val="52000"/>
            </a:srgbClr>
          </a:solidFill>
          <a:ln w="9525">
            <a:solidFill>
              <a:srgbClr val="000000"/>
            </a:solidFill>
            <a:round/>
          </a:ln>
        </p:spPr>
        <p:style>
          <a:lnRef idx="0"/>
          <a:fillRef idx="0"/>
          <a:effectRef idx="0"/>
          <a:fontRef idx="minor"/>
        </p:style>
      </p:sp>
      <p:grpSp>
        <p:nvGrpSpPr>
          <p:cNvPr id="1630" name="Group 23"/>
          <p:cNvGrpSpPr/>
          <p:nvPr/>
        </p:nvGrpSpPr>
        <p:grpSpPr>
          <a:xfrm>
            <a:off x="4108680" y="5660640"/>
            <a:ext cx="1308600" cy="685440"/>
            <a:chOff x="4108680" y="5660640"/>
            <a:chExt cx="1308600" cy="685440"/>
          </a:xfrm>
        </p:grpSpPr>
        <p:sp>
          <p:nvSpPr>
            <p:cNvPr id="1631" name="Oval 13"/>
            <p:cNvSpPr/>
            <p:nvPr/>
          </p:nvSpPr>
          <p:spPr>
            <a:xfrm>
              <a:off x="4703760" y="5660640"/>
              <a:ext cx="713520" cy="685440"/>
            </a:xfrm>
            <a:prstGeom prst="ellipse">
              <a:avLst/>
            </a:prstGeom>
            <a:solidFill>
              <a:schemeClr val="accent1"/>
            </a:solidFill>
            <a:ln w="9525">
              <a:solidFill>
                <a:srgbClr val="000000"/>
              </a:solidFill>
              <a:round/>
            </a:ln>
          </p:spPr>
          <p:style>
            <a:lnRef idx="0"/>
            <a:fillRef idx="0"/>
            <a:effectRef idx="0"/>
            <a:fontRef idx="minor"/>
          </p:style>
        </p:sp>
        <p:sp>
          <p:nvSpPr>
            <p:cNvPr id="1632" name="AutoShape 15"/>
            <p:cNvSpPr/>
            <p:nvPr/>
          </p:nvSpPr>
          <p:spPr>
            <a:xfrm flipH="1">
              <a:off x="4108320" y="5946480"/>
              <a:ext cx="594360" cy="136080"/>
            </a:xfrm>
            <a:prstGeom prst="rightArrow">
              <a:avLst>
                <a:gd name="adj1" fmla="val 50000"/>
                <a:gd name="adj2" fmla="val 109012"/>
              </a:avLst>
            </a:prstGeom>
            <a:solidFill>
              <a:srgbClr val="fd3feb"/>
            </a:solidFill>
            <a:ln w="0">
              <a:noFill/>
            </a:ln>
          </p:spPr>
          <p:style>
            <a:lnRef idx="0"/>
            <a:fillRef idx="0"/>
            <a:effectRef idx="0"/>
            <a:fontRef idx="minor"/>
          </p:style>
        </p:sp>
      </p:grpSp>
      <p:grpSp>
        <p:nvGrpSpPr>
          <p:cNvPr id="1633" name="Group 24"/>
          <p:cNvGrpSpPr/>
          <p:nvPr/>
        </p:nvGrpSpPr>
        <p:grpSpPr>
          <a:xfrm>
            <a:off x="2106360" y="5790960"/>
            <a:ext cx="1287360" cy="685440"/>
            <a:chOff x="2106360" y="5790960"/>
            <a:chExt cx="1287360" cy="685440"/>
          </a:xfrm>
        </p:grpSpPr>
        <p:sp>
          <p:nvSpPr>
            <p:cNvPr id="1634" name="Oval 17"/>
            <p:cNvSpPr/>
            <p:nvPr/>
          </p:nvSpPr>
          <p:spPr>
            <a:xfrm>
              <a:off x="2106360" y="5790960"/>
              <a:ext cx="713520" cy="685440"/>
            </a:xfrm>
            <a:prstGeom prst="ellipse">
              <a:avLst/>
            </a:prstGeom>
            <a:solidFill>
              <a:schemeClr val="accent1"/>
            </a:solidFill>
            <a:ln w="9525">
              <a:solidFill>
                <a:srgbClr val="000000"/>
              </a:solidFill>
              <a:round/>
            </a:ln>
          </p:spPr>
          <p:style>
            <a:lnRef idx="0"/>
            <a:fillRef idx="0"/>
            <a:effectRef idx="0"/>
            <a:fontRef idx="minor"/>
          </p:style>
        </p:sp>
        <p:sp>
          <p:nvSpPr>
            <p:cNvPr id="1635" name="AutoShape 19"/>
            <p:cNvSpPr/>
            <p:nvPr/>
          </p:nvSpPr>
          <p:spPr>
            <a:xfrm>
              <a:off x="2799360" y="6070320"/>
              <a:ext cx="594360" cy="134640"/>
            </a:xfrm>
            <a:prstGeom prst="rightArrow">
              <a:avLst>
                <a:gd name="adj1" fmla="val 50000"/>
                <a:gd name="adj2" fmla="val 110294"/>
              </a:avLst>
            </a:prstGeom>
            <a:solidFill>
              <a:srgbClr val="fd3feb"/>
            </a:solidFill>
            <a:ln w="0">
              <a:noFill/>
            </a:ln>
          </p:spPr>
          <p:style>
            <a:lnRef idx="0"/>
            <a:fillRef idx="0"/>
            <a:effectRef idx="0"/>
            <a:fontRef idx="minor"/>
          </p:style>
        </p:sp>
      </p:grpSp>
      <p:sp>
        <p:nvSpPr>
          <p:cNvPr id="1636" name="Freeform 35"/>
          <p:cNvSpPr/>
          <p:nvPr/>
        </p:nvSpPr>
        <p:spPr>
          <a:xfrm>
            <a:off x="5486400" y="2057400"/>
            <a:ext cx="4952160" cy="1675800"/>
          </a:xfrm>
          <a:custGeom>
            <a:avLst/>
            <a:gdLst/>
            <a:ahLst/>
            <a:rect l="l" t="t" r="r" b="b"/>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ln>
        </p:spPr>
        <p:style>
          <a:lnRef idx="0"/>
          <a:fillRef idx="0"/>
          <a:effectRef idx="0"/>
          <a:fontRef idx="minor"/>
        </p:style>
      </p:sp>
      <p:sp>
        <p:nvSpPr>
          <p:cNvPr id="1637" name="Freeform 36"/>
          <p:cNvSpPr/>
          <p:nvPr/>
        </p:nvSpPr>
        <p:spPr>
          <a:xfrm>
            <a:off x="5486400" y="2438640"/>
            <a:ext cx="4952160" cy="914040"/>
          </a:xfrm>
          <a:custGeom>
            <a:avLst/>
            <a:gdLst/>
            <a:ahLst/>
            <a:rect l="l" t="t" r="r" b="b"/>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ln>
        </p:spPr>
        <p:style>
          <a:lnRef idx="0"/>
          <a:fillRef idx="0"/>
          <a:effectRef idx="0"/>
          <a:fontRef idx="minor"/>
        </p:style>
      </p:sp>
      <p:sp>
        <p:nvSpPr>
          <p:cNvPr id="1638" name="Line 37"/>
          <p:cNvSpPr/>
          <p:nvPr/>
        </p:nvSpPr>
        <p:spPr>
          <a:xfrm>
            <a:off x="7314840" y="5105160"/>
            <a:ext cx="380880" cy="360"/>
          </a:xfrm>
          <a:prstGeom prst="line">
            <a:avLst/>
          </a:prstGeom>
          <a:ln w="38100">
            <a:solidFill>
              <a:srgbClr val="000000"/>
            </a:solidFill>
            <a:round/>
            <a:tailEnd len="med" type="triangle" w="med"/>
          </a:ln>
        </p:spPr>
        <p:style>
          <a:lnRef idx="0"/>
          <a:fillRef idx="0"/>
          <a:effectRef idx="0"/>
          <a:fontRef idx="minor"/>
        </p:style>
      </p:sp>
      <p:sp>
        <p:nvSpPr>
          <p:cNvPr id="1639" name="Text Box 38"/>
          <p:cNvSpPr/>
          <p:nvPr/>
        </p:nvSpPr>
        <p:spPr>
          <a:xfrm>
            <a:off x="2209680" y="4098960"/>
            <a:ext cx="21376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d60093"/>
                </a:solidFill>
                <a:latin typeface="Times New Roman"/>
              </a:rPr>
              <a:t>“</a:t>
            </a:r>
            <a:r>
              <a:rPr b="0" lang="en-US" sz="2000" spc="-1" strike="noStrike">
                <a:solidFill>
                  <a:srgbClr val="d60093"/>
                </a:solidFill>
                <a:latin typeface="Times New Roman"/>
              </a:rPr>
              <a:t>central” collisions</a:t>
            </a:r>
            <a:endParaRPr b="0" lang="en-US" sz="2000" spc="-1" strike="noStrike">
              <a:latin typeface="Arial"/>
            </a:endParaRPr>
          </a:p>
        </p:txBody>
      </p:sp>
      <p:sp>
        <p:nvSpPr>
          <p:cNvPr id="1640" name="Text Box 39"/>
          <p:cNvSpPr/>
          <p:nvPr/>
        </p:nvSpPr>
        <p:spPr>
          <a:xfrm>
            <a:off x="7149960" y="1873440"/>
            <a:ext cx="1135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3333cc"/>
                </a:solidFill>
                <a:latin typeface="Times New Roman"/>
              </a:rPr>
              <a:t>b </a:t>
            </a:r>
            <a:r>
              <a:rPr b="0" lang="en-US" sz="1800" spc="-1" strike="noStrike">
                <a:solidFill>
                  <a:srgbClr val="3333cc"/>
                </a:solidFill>
                <a:latin typeface="Times New Roman"/>
              </a:rPr>
              <a:t>≈ 6.5 fm</a:t>
            </a:r>
            <a:endParaRPr b="0" lang="en-US" sz="1800" spc="-1" strike="noStrike">
              <a:latin typeface="Arial"/>
            </a:endParaRPr>
          </a:p>
        </p:txBody>
      </p:sp>
      <p:pic>
        <p:nvPicPr>
          <p:cNvPr id="1641" name="Picture 41" descr="Mid_mult_frnt_6_25"/>
          <p:cNvPicPr/>
          <p:nvPr/>
        </p:nvPicPr>
        <p:blipFill>
          <a:blip r:embed="rId3"/>
          <a:srcRect l="14100" t="3047" r="14100" b="3047"/>
          <a:stretch/>
        </p:blipFill>
        <p:spPr>
          <a:xfrm>
            <a:off x="1676880" y="1067040"/>
            <a:ext cx="2642760" cy="2666520"/>
          </a:xfrm>
          <a:prstGeom prst="rect">
            <a:avLst/>
          </a:prstGeom>
          <a:ln w="0">
            <a:noFill/>
          </a:ln>
        </p:spPr>
      </p:pic>
      <p:sp>
        <p:nvSpPr>
          <p:cNvPr id="1642" name="Line 42"/>
          <p:cNvSpPr/>
          <p:nvPr/>
        </p:nvSpPr>
        <p:spPr>
          <a:xfrm>
            <a:off x="2057760" y="5790600"/>
            <a:ext cx="2742840" cy="360"/>
          </a:xfrm>
          <a:prstGeom prst="line">
            <a:avLst/>
          </a:prstGeom>
          <a:ln w="19050">
            <a:solidFill>
              <a:srgbClr val="000000"/>
            </a:solidFill>
            <a:prstDash val="sysDot"/>
            <a:round/>
          </a:ln>
        </p:spPr>
        <p:style>
          <a:lnRef idx="0"/>
          <a:fillRef idx="0"/>
          <a:effectRef idx="0"/>
          <a:fontRef idx="minor"/>
        </p:style>
      </p:sp>
      <p:sp>
        <p:nvSpPr>
          <p:cNvPr id="1643" name="Text Box 43"/>
          <p:cNvSpPr/>
          <p:nvPr/>
        </p:nvSpPr>
        <p:spPr>
          <a:xfrm>
            <a:off x="1967400" y="4114800"/>
            <a:ext cx="23086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000" spc="-1" strike="noStrike">
                <a:solidFill>
                  <a:srgbClr val="d60093"/>
                </a:solidFill>
                <a:latin typeface="Times New Roman"/>
              </a:rPr>
              <a:t>midcentral collisions</a:t>
            </a:r>
            <a:endParaRPr b="0" lang="en-US" sz="2000" spc="-1" strike="noStrike">
              <a:latin typeface="Arial"/>
            </a:endParaRPr>
          </a:p>
        </p:txBody>
      </p:sp>
      <p:sp>
        <p:nvSpPr>
          <p:cNvPr id="1644" name="Line 44"/>
          <p:cNvSpPr/>
          <p:nvPr/>
        </p:nvSpPr>
        <p:spPr>
          <a:xfrm>
            <a:off x="7314840" y="5105160"/>
            <a:ext cx="609480" cy="360"/>
          </a:xfrm>
          <a:prstGeom prst="line">
            <a:avLst/>
          </a:prstGeom>
          <a:ln w="38100">
            <a:solidFill>
              <a:srgbClr val="000000"/>
            </a:solidFill>
            <a:round/>
            <a:tailEnd len="med" type="triangle" w="med"/>
          </a:ln>
        </p:spPr>
        <p:style>
          <a:lnRef idx="0"/>
          <a:fillRef idx="0"/>
          <a:effectRef idx="0"/>
          <a:fontRef idx="minor"/>
        </p:style>
      </p:sp>
      <p:sp>
        <p:nvSpPr>
          <p:cNvPr id="1645" name="Line 45"/>
          <p:cNvSpPr/>
          <p:nvPr/>
        </p:nvSpPr>
        <p:spPr>
          <a:xfrm flipV="1">
            <a:off x="3657600" y="5790960"/>
            <a:ext cx="360" cy="347760"/>
          </a:xfrm>
          <a:prstGeom prst="line">
            <a:avLst/>
          </a:prstGeom>
          <a:ln w="57150">
            <a:solidFill>
              <a:srgbClr val="000000"/>
            </a:solidFill>
            <a:round/>
            <a:tailEnd len="med" type="triangle" w="med"/>
          </a:ln>
        </p:spPr>
        <p:style>
          <a:lnRef idx="0"/>
          <a:fillRef idx="0"/>
          <a:effectRef idx="0"/>
          <a:fontRef idx="minor"/>
        </p:style>
      </p:sp>
      <p:graphicFrame>
        <p:nvGraphicFramePr>
          <p:cNvPr id="1646" name="Object 22"/>
          <p:cNvGraphicFramePr/>
          <p:nvPr/>
        </p:nvGraphicFramePr>
        <p:xfrm>
          <a:off x="6037560" y="524880"/>
          <a:ext cx="3760560" cy="761760"/>
        </p:xfrm>
        <a:graphic>
          <a:graphicData uri="http://schemas.openxmlformats.org/presentationml/2006/ole">
            <p:oleObj progId="Equation.DSMT4" r:id="rId4" spid="">
              <p:embed/>
              <p:pic>
                <p:nvPicPr>
                  <p:cNvPr id="1647" name="Object 22" descr=""/>
                  <p:cNvPicPr/>
                  <p:nvPr/>
                </p:nvPicPr>
                <p:blipFill>
                  <a:blip r:embed="rId5"/>
                  <a:stretch/>
                </p:blipFill>
                <p:spPr>
                  <a:xfrm>
                    <a:off x="6037560" y="524880"/>
                    <a:ext cx="3760560" cy="761760"/>
                  </a:xfrm>
                  <a:prstGeom prst="rect">
                    <a:avLst/>
                  </a:prstGeom>
                  <a:ln w="0">
                    <a:noFill/>
                  </a:ln>
                </p:spPr>
              </p:pic>
            </p:oleObj>
          </a:graphicData>
        </a:graphic>
      </p:graphicFrame>
      <p:sp>
        <p:nvSpPr>
          <p:cNvPr id="1648" name="Slide Number Placeholder 1"/>
          <p:cNvSpPr/>
          <p:nvPr/>
        </p:nvSpPr>
        <p:spPr>
          <a:xfrm>
            <a:off x="9977400" y="6124320"/>
            <a:ext cx="1904760" cy="456840"/>
          </a:xfrm>
          <a:prstGeom prst="rect">
            <a:avLst/>
          </a:prstGeom>
          <a:noFill/>
          <a:ln w="9525">
            <a:noFill/>
          </a:ln>
        </p:spPr>
        <p:style>
          <a:lnRef idx="0"/>
          <a:fillRef idx="0"/>
          <a:effectRef idx="0"/>
          <a:fontRef idx="minor"/>
        </p:style>
        <p:txBody>
          <a:bodyPr numCol="1" spcCol="0" anchor="t">
            <a:noAutofit/>
          </a:bodyPr>
          <a:p>
            <a:pPr>
              <a:lnSpc>
                <a:spcPct val="100000"/>
              </a:lnSpc>
              <a:buNone/>
            </a:pPr>
            <a:fld id="{D272B4C6-7674-4CE6-AF44-CA5CDF937322}" type="slidenum">
              <a:rPr b="0" lang="en-US" sz="1400" spc="-1" strike="noStrike">
                <a:solidFill>
                  <a:srgbClr val="000000"/>
                </a:solidFill>
                <a:latin typeface="Arial"/>
                <a:ea typeface="MS PGothic"/>
              </a:rPr>
              <a:t>5</a:t>
            </a:fld>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156" dur="indefinite" restart="never" nodeType="tmRoot">
          <p:childTnLst>
            <p:seq>
              <p:cTn id="157" dur="indefinite" nodeType="mainSeq">
                <p:childTnLst>
                  <p:par>
                    <p:cTn id="158" nodeType="clickEffect" fill="hold">
                      <p:stCondLst>
                        <p:cond delay="indefinite"/>
                      </p:stCondLst>
                      <p:childTnLst>
                        <p:par>
                          <p:cTn id="159" nodeType="withEffect" fill="hold">
                            <p:stCondLst>
                              <p:cond delay="0"/>
                            </p:stCondLst>
                            <p:childTnLst>
                              <p:par>
                                <p:cTn id="160" nodeType="clickEffect" fill="hold" presetClass="entr" presetID="22" presetSubtype="8">
                                  <p:stCondLst>
                                    <p:cond delay="0"/>
                                  </p:stCondLst>
                                  <p:childTnLst>
                                    <p:set>
                                      <p:cBhvr>
                                        <p:cTn id="161" dur="1" fill="hold">
                                          <p:stCondLst>
                                            <p:cond delay="0"/>
                                          </p:stCondLst>
                                        </p:cTn>
                                        <p:tgtEl>
                                          <p:spTgt spid="1637"/>
                                        </p:tgtEl>
                                        <p:attrNameLst>
                                          <p:attrName>style.visibility</p:attrName>
                                        </p:attrNameLst>
                                      </p:cBhvr>
                                      <p:to>
                                        <p:strVal val="visible"/>
                                      </p:to>
                                    </p:set>
                                    <p:animEffect filter="wipe(left)" transition="in">
                                      <p:cBhvr additive="repl">
                                        <p:cTn id="162" dur="500"/>
                                        <p:tgtEl>
                                          <p:spTgt spid="1637"/>
                                        </p:tgtEl>
                                      </p:cBhvr>
                                    </p:animEffect>
                                  </p:childTnLst>
                                </p:cTn>
                              </p:par>
                              <p:par>
                                <p:cTn id="163" nodeType="withEffect" fill="hold" presetClass="entr" presetID="9">
                                  <p:stCondLst>
                                    <p:cond delay="0"/>
                                  </p:stCondLst>
                                  <p:childTnLst>
                                    <p:set>
                                      <p:cBhvr>
                                        <p:cTn id="164" dur="1" fill="hold">
                                          <p:stCondLst>
                                            <p:cond delay="0"/>
                                          </p:stCondLst>
                                        </p:cTn>
                                        <p:tgtEl>
                                          <p:spTgt spid="1621"/>
                                        </p:tgtEl>
                                        <p:attrNameLst>
                                          <p:attrName>style.visibility</p:attrName>
                                        </p:attrNameLst>
                                      </p:cBhvr>
                                      <p:to>
                                        <p:strVal val="visible"/>
                                      </p:to>
                                    </p:set>
                                    <p:animEffect filter="dissolve" transition="in">
                                      <p:cBhvr additive="repl">
                                        <p:cTn id="165" dur="500"/>
                                        <p:tgtEl>
                                          <p:spTgt spid="1621"/>
                                        </p:tgtEl>
                                      </p:cBhvr>
                                    </p:animEffect>
                                  </p:childTnLst>
                                </p:cTn>
                              </p:par>
                              <p:par>
                                <p:cTn id="166" nodeType="withEffect" fill="hold" presetClass="entr" presetID="9">
                                  <p:stCondLst>
                                    <p:cond delay="0"/>
                                  </p:stCondLst>
                                  <p:childTnLst>
                                    <p:set>
                                      <p:cBhvr>
                                        <p:cTn id="167" dur="1" fill="hold">
                                          <p:stCondLst>
                                            <p:cond delay="0"/>
                                          </p:stCondLst>
                                        </p:cTn>
                                        <p:tgtEl>
                                          <p:spTgt spid="1622"/>
                                        </p:tgtEl>
                                        <p:attrNameLst>
                                          <p:attrName>style.visibility</p:attrName>
                                        </p:attrNameLst>
                                      </p:cBhvr>
                                      <p:to>
                                        <p:strVal val="visible"/>
                                      </p:to>
                                    </p:set>
                                    <p:animEffect filter="dissolve" transition="in">
                                      <p:cBhvr additive="repl">
                                        <p:cTn id="168" dur="500"/>
                                        <p:tgtEl>
                                          <p:spTgt spid="1622"/>
                                        </p:tgtEl>
                                      </p:cBhvr>
                                    </p:animEffect>
                                  </p:childTnLst>
                                </p:cTn>
                              </p:par>
                              <p:par>
                                <p:cTn id="169" nodeType="withEffect" fill="hold" presetClass="entr" presetID="9">
                                  <p:stCondLst>
                                    <p:cond delay="0"/>
                                  </p:stCondLst>
                                  <p:childTnLst>
                                    <p:set>
                                      <p:cBhvr>
                                        <p:cTn id="170" dur="1" fill="hold">
                                          <p:stCondLst>
                                            <p:cond delay="0"/>
                                          </p:stCondLst>
                                        </p:cTn>
                                        <p:tgtEl>
                                          <p:spTgt spid="1623"/>
                                        </p:tgtEl>
                                        <p:attrNameLst>
                                          <p:attrName>style.visibility</p:attrName>
                                        </p:attrNameLst>
                                      </p:cBhvr>
                                      <p:to>
                                        <p:strVal val="visible"/>
                                      </p:to>
                                    </p:set>
                                    <p:animEffect filter="dissolve" transition="in">
                                      <p:cBhvr additive="repl">
                                        <p:cTn id="171" dur="500"/>
                                        <p:tgtEl>
                                          <p:spTgt spid="1623"/>
                                        </p:tgtEl>
                                      </p:cBhvr>
                                    </p:animEffect>
                                  </p:childTnLst>
                                </p:cTn>
                              </p:par>
                              <p:par>
                                <p:cTn id="172" nodeType="withEffect" fill="hold" presetClass="entr" presetID="9">
                                  <p:stCondLst>
                                    <p:cond delay="0"/>
                                  </p:stCondLst>
                                  <p:childTnLst>
                                    <p:set>
                                      <p:cBhvr>
                                        <p:cTn id="173" dur="1" fill="hold">
                                          <p:stCondLst>
                                            <p:cond delay="0"/>
                                          </p:stCondLst>
                                        </p:cTn>
                                        <p:tgtEl>
                                          <p:spTgt spid="1624"/>
                                        </p:tgtEl>
                                        <p:attrNameLst>
                                          <p:attrName>style.visibility</p:attrName>
                                        </p:attrNameLst>
                                      </p:cBhvr>
                                      <p:to>
                                        <p:strVal val="visible"/>
                                      </p:to>
                                    </p:set>
                                    <p:animEffect filter="dissolve" transition="in">
                                      <p:cBhvr additive="repl">
                                        <p:cTn id="174" dur="500"/>
                                        <p:tgtEl>
                                          <p:spTgt spid="1624"/>
                                        </p:tgtEl>
                                      </p:cBhvr>
                                    </p:animEffect>
                                  </p:childTnLst>
                                </p:cTn>
                              </p:par>
                              <p:par>
                                <p:cTn id="175" nodeType="withEffect" fill="hold" presetClass="entr" presetID="9">
                                  <p:stCondLst>
                                    <p:cond delay="0"/>
                                  </p:stCondLst>
                                  <p:childTnLst>
                                    <p:set>
                                      <p:cBhvr>
                                        <p:cTn id="176" dur="1" fill="hold">
                                          <p:stCondLst>
                                            <p:cond delay="0"/>
                                          </p:stCondLst>
                                        </p:cTn>
                                        <p:tgtEl>
                                          <p:spTgt spid="1625"/>
                                        </p:tgtEl>
                                        <p:attrNameLst>
                                          <p:attrName>style.visibility</p:attrName>
                                        </p:attrNameLst>
                                      </p:cBhvr>
                                      <p:to>
                                        <p:strVal val="visible"/>
                                      </p:to>
                                    </p:set>
                                    <p:animEffect filter="dissolve" transition="in">
                                      <p:cBhvr additive="repl">
                                        <p:cTn id="177" dur="500"/>
                                        <p:tgtEl>
                                          <p:spTgt spid="1625"/>
                                        </p:tgtEl>
                                      </p:cBhvr>
                                    </p:animEffect>
                                  </p:childTnLst>
                                </p:cTn>
                              </p:par>
                              <p:par>
                                <p:cTn id="178" nodeType="withEffect" fill="hold" presetClass="entr" presetID="9">
                                  <p:stCondLst>
                                    <p:cond delay="0"/>
                                  </p:stCondLst>
                                  <p:childTnLst>
                                    <p:set>
                                      <p:cBhvr>
                                        <p:cTn id="179" dur="1" fill="hold">
                                          <p:stCondLst>
                                            <p:cond delay="0"/>
                                          </p:stCondLst>
                                        </p:cTn>
                                        <p:tgtEl>
                                          <p:spTgt spid="1626"/>
                                        </p:tgtEl>
                                        <p:attrNameLst>
                                          <p:attrName>style.visibility</p:attrName>
                                        </p:attrNameLst>
                                      </p:cBhvr>
                                      <p:to>
                                        <p:strVal val="visible"/>
                                      </p:to>
                                    </p:set>
                                    <p:animEffect filter="dissolve" transition="in">
                                      <p:cBhvr additive="repl">
                                        <p:cTn id="180" dur="500"/>
                                        <p:tgtEl>
                                          <p:spTgt spid="1626"/>
                                        </p:tgtEl>
                                      </p:cBhvr>
                                    </p:animEffect>
                                  </p:childTnLst>
                                </p:cTn>
                              </p:par>
                              <p:par>
                                <p:cTn id="181" nodeType="withEffect" fill="hold" presetClass="entr" presetID="9">
                                  <p:stCondLst>
                                    <p:cond delay="0"/>
                                  </p:stCondLst>
                                  <p:childTnLst>
                                    <p:set>
                                      <p:cBhvr>
                                        <p:cTn id="182" dur="1" fill="hold">
                                          <p:stCondLst>
                                            <p:cond delay="0"/>
                                          </p:stCondLst>
                                        </p:cTn>
                                        <p:tgtEl>
                                          <p:spTgt spid="1628"/>
                                        </p:tgtEl>
                                        <p:attrNameLst>
                                          <p:attrName>style.visibility</p:attrName>
                                        </p:attrNameLst>
                                      </p:cBhvr>
                                      <p:to>
                                        <p:strVal val="visible"/>
                                      </p:to>
                                    </p:set>
                                    <p:animEffect filter="dissolve" transition="in">
                                      <p:cBhvr additive="repl">
                                        <p:cTn id="183" dur="500"/>
                                        <p:tgtEl>
                                          <p:spTgt spid="1628"/>
                                        </p:tgtEl>
                                      </p:cBhvr>
                                    </p:animEffect>
                                  </p:childTnLst>
                                </p:cTn>
                              </p:par>
                              <p:par>
                                <p:cTn id="184" nodeType="withEffect" fill="hold" presetClass="entr" presetID="9">
                                  <p:stCondLst>
                                    <p:cond delay="0"/>
                                  </p:stCondLst>
                                  <p:childTnLst>
                                    <p:set>
                                      <p:cBhvr>
                                        <p:cTn id="185" dur="1" fill="hold">
                                          <p:stCondLst>
                                            <p:cond delay="0"/>
                                          </p:stCondLst>
                                        </p:cTn>
                                        <p:tgtEl>
                                          <p:spTgt spid="1629"/>
                                        </p:tgtEl>
                                        <p:attrNameLst>
                                          <p:attrName>style.visibility</p:attrName>
                                        </p:attrNameLst>
                                      </p:cBhvr>
                                      <p:to>
                                        <p:strVal val="visible"/>
                                      </p:to>
                                    </p:set>
                                    <p:animEffect filter="dissolve" transition="in">
                                      <p:cBhvr additive="repl">
                                        <p:cTn id="186" dur="500"/>
                                        <p:tgtEl>
                                          <p:spTgt spid="1629"/>
                                        </p:tgtEl>
                                      </p:cBhvr>
                                    </p:animEffect>
                                  </p:childTnLst>
                                </p:cTn>
                              </p:par>
                              <p:par>
                                <p:cTn id="187" nodeType="withEffect" fill="hold" presetClass="entr" presetID="9">
                                  <p:stCondLst>
                                    <p:cond delay="0"/>
                                  </p:stCondLst>
                                  <p:childTnLst>
                                    <p:set>
                                      <p:cBhvr>
                                        <p:cTn id="188" dur="1" fill="hold">
                                          <p:stCondLst>
                                            <p:cond delay="0"/>
                                          </p:stCondLst>
                                        </p:cTn>
                                        <p:tgtEl>
                                          <p:spTgt spid="1630"/>
                                        </p:tgtEl>
                                        <p:attrNameLst>
                                          <p:attrName>style.visibility</p:attrName>
                                        </p:attrNameLst>
                                      </p:cBhvr>
                                      <p:to>
                                        <p:strVal val="visible"/>
                                      </p:to>
                                    </p:set>
                                    <p:animEffect filter="dissolve" transition="in">
                                      <p:cBhvr additive="repl">
                                        <p:cTn id="189" dur="500"/>
                                        <p:tgtEl>
                                          <p:spTgt spid="1630"/>
                                        </p:tgtEl>
                                      </p:cBhvr>
                                    </p:animEffect>
                                  </p:childTnLst>
                                </p:cTn>
                              </p:par>
                              <p:par>
                                <p:cTn id="190" nodeType="withEffect" fill="hold" presetClass="entr" presetID="9">
                                  <p:stCondLst>
                                    <p:cond delay="0"/>
                                  </p:stCondLst>
                                  <p:childTnLst>
                                    <p:set>
                                      <p:cBhvr>
                                        <p:cTn id="191" dur="1" fill="hold">
                                          <p:stCondLst>
                                            <p:cond delay="0"/>
                                          </p:stCondLst>
                                        </p:cTn>
                                        <p:tgtEl>
                                          <p:spTgt spid="1633"/>
                                        </p:tgtEl>
                                        <p:attrNameLst>
                                          <p:attrName>style.visibility</p:attrName>
                                        </p:attrNameLst>
                                      </p:cBhvr>
                                      <p:to>
                                        <p:strVal val="visible"/>
                                      </p:to>
                                    </p:set>
                                    <p:animEffect filter="dissolve" transition="in">
                                      <p:cBhvr additive="repl">
                                        <p:cTn id="192" dur="500"/>
                                        <p:tgtEl>
                                          <p:spTgt spid="1633"/>
                                        </p:tgtEl>
                                      </p:cBhvr>
                                    </p:animEffect>
                                  </p:childTnLst>
                                </p:cTn>
                              </p:par>
                              <p:par>
                                <p:cTn id="193" nodeType="withEffect" fill="hold" presetClass="entr" presetID="9">
                                  <p:stCondLst>
                                    <p:cond delay="0"/>
                                  </p:stCondLst>
                                  <p:childTnLst>
                                    <p:set>
                                      <p:cBhvr>
                                        <p:cTn id="194" dur="1" fill="hold">
                                          <p:stCondLst>
                                            <p:cond delay="0"/>
                                          </p:stCondLst>
                                        </p:cTn>
                                        <p:tgtEl>
                                          <p:spTgt spid="1638"/>
                                        </p:tgtEl>
                                        <p:attrNameLst>
                                          <p:attrName>style.visibility</p:attrName>
                                        </p:attrNameLst>
                                      </p:cBhvr>
                                      <p:to>
                                        <p:strVal val="visible"/>
                                      </p:to>
                                    </p:set>
                                    <p:animEffect filter="dissolve" transition="in">
                                      <p:cBhvr additive="repl">
                                        <p:cTn id="195" dur="500"/>
                                        <p:tgtEl>
                                          <p:spTgt spid="1638"/>
                                        </p:tgtEl>
                                      </p:cBhvr>
                                    </p:animEffect>
                                  </p:childTnLst>
                                </p:cTn>
                              </p:par>
                              <p:par>
                                <p:cTn id="196" nodeType="withEffect" fill="hold" presetClass="entr" presetID="9">
                                  <p:stCondLst>
                                    <p:cond delay="0"/>
                                  </p:stCondLst>
                                  <p:childTnLst>
                                    <p:set>
                                      <p:cBhvr>
                                        <p:cTn id="197" dur="1" fill="hold">
                                          <p:stCondLst>
                                            <p:cond delay="0"/>
                                          </p:stCondLst>
                                        </p:cTn>
                                        <p:tgtEl>
                                          <p:spTgt spid="1639"/>
                                        </p:tgtEl>
                                        <p:attrNameLst>
                                          <p:attrName>style.visibility</p:attrName>
                                        </p:attrNameLst>
                                      </p:cBhvr>
                                      <p:to>
                                        <p:strVal val="visible"/>
                                      </p:to>
                                    </p:set>
                                    <p:animEffect filter="dissolve" transition="in">
                                      <p:cBhvr additive="repl">
                                        <p:cTn id="198" dur="500"/>
                                        <p:tgtEl>
                                          <p:spTgt spid="1639"/>
                                        </p:tgtEl>
                                      </p:cBhvr>
                                    </p:animEffect>
                                  </p:childTnLst>
                                </p:cTn>
                              </p:par>
                              <p:par>
                                <p:cTn id="199" nodeType="withEffect" fill="hold" presetClass="entr" presetID="9">
                                  <p:stCondLst>
                                    <p:cond delay="0"/>
                                  </p:stCondLst>
                                  <p:childTnLst>
                                    <p:set>
                                      <p:cBhvr>
                                        <p:cTn id="200" dur="1" fill="hold">
                                          <p:stCondLst>
                                            <p:cond delay="0"/>
                                          </p:stCondLst>
                                        </p:cTn>
                                        <p:tgtEl>
                                          <p:spTgt spid="1627"/>
                                        </p:tgtEl>
                                        <p:attrNameLst>
                                          <p:attrName>style.visibility</p:attrName>
                                        </p:attrNameLst>
                                      </p:cBhvr>
                                      <p:to>
                                        <p:strVal val="visible"/>
                                      </p:to>
                                    </p:set>
                                    <p:animEffect filter="dissolve" transition="in">
                                      <p:cBhvr additive="repl">
                                        <p:cTn id="201" dur="500"/>
                                        <p:tgtEl>
                                          <p:spTgt spid="1627"/>
                                        </p:tgtEl>
                                      </p:cBhvr>
                                    </p:animEffect>
                                  </p:childTnLst>
                                </p:cTn>
                              </p:par>
                            </p:childTnLst>
                          </p:cTn>
                        </p:par>
                      </p:childTnLst>
                    </p:cTn>
                  </p:par>
                  <p:par>
                    <p:cTn id="202" nodeType="clickEffect" fill="hold">
                      <p:stCondLst>
                        <p:cond delay="indefinite"/>
                      </p:stCondLst>
                      <p:childTnLst>
                        <p:par>
                          <p:cTn id="203" nodeType="withEffect" fill="hold">
                            <p:stCondLst>
                              <p:cond delay="0"/>
                            </p:stCondLst>
                            <p:childTnLst>
                              <p:par>
                                <p:cTn id="204" nodeType="clickEffect" fill="hold" presetClass="entr" presetID="9">
                                  <p:stCondLst>
                                    <p:cond delay="0"/>
                                  </p:stCondLst>
                                  <p:childTnLst>
                                    <p:set>
                                      <p:cBhvr>
                                        <p:cTn id="205" dur="1" fill="hold">
                                          <p:stCondLst>
                                            <p:cond delay="0"/>
                                          </p:stCondLst>
                                        </p:cTn>
                                        <p:tgtEl>
                                          <p:spTgt spid="1641"/>
                                        </p:tgtEl>
                                        <p:attrNameLst>
                                          <p:attrName>style.visibility</p:attrName>
                                        </p:attrNameLst>
                                      </p:cBhvr>
                                      <p:to>
                                        <p:strVal val="visible"/>
                                      </p:to>
                                    </p:set>
                                    <p:animEffect filter="dissolve" transition="in">
                                      <p:cBhvr additive="repl">
                                        <p:cTn id="206" dur="500"/>
                                        <p:tgtEl>
                                          <p:spTgt spid="1641"/>
                                        </p:tgtEl>
                                      </p:cBhvr>
                                    </p:animEffect>
                                  </p:childTnLst>
                                </p:cTn>
                              </p:par>
                              <p:par>
                                <p:cTn id="207" nodeType="withEffect" fill="hold" presetClass="entr" presetID="9">
                                  <p:stCondLst>
                                    <p:cond delay="0"/>
                                  </p:stCondLst>
                                  <p:childTnLst>
                                    <p:set>
                                      <p:cBhvr>
                                        <p:cTn id="208" dur="1" fill="hold">
                                          <p:stCondLst>
                                            <p:cond delay="0"/>
                                          </p:stCondLst>
                                        </p:cTn>
                                        <p:tgtEl>
                                          <p:spTgt spid="1640"/>
                                        </p:tgtEl>
                                        <p:attrNameLst>
                                          <p:attrName>style.visibility</p:attrName>
                                        </p:attrNameLst>
                                      </p:cBhvr>
                                      <p:to>
                                        <p:strVal val="visible"/>
                                      </p:to>
                                    </p:set>
                                    <p:animEffect filter="dissolve" transition="in">
                                      <p:cBhvr additive="repl">
                                        <p:cTn id="209" dur="500"/>
                                        <p:tgtEl>
                                          <p:spTgt spid="1640"/>
                                        </p:tgtEl>
                                      </p:cBhvr>
                                    </p:animEffect>
                                  </p:childTnLst>
                                </p:cTn>
                              </p:par>
                              <p:par>
                                <p:cTn id="210" nodeType="withEffect" fill="hold" presetClass="exit" presetID="22" presetSubtype="8">
                                  <p:stCondLst>
                                    <p:cond delay="0"/>
                                  </p:stCondLst>
                                  <p:childTnLst>
                                    <p:animEffect filter="wipe(left)" transition="out">
                                      <p:cBhvr additive="repl">
                                        <p:cTn id="211" dur="1000"/>
                                        <p:tgtEl>
                                          <p:spTgt spid="1637"/>
                                        </p:tgtEl>
                                      </p:cBhvr>
                                    </p:animEffect>
                                    <p:set>
                                      <p:cBhvr>
                                        <p:cTn id="212" dur="1" fill="hold">
                                          <p:stCondLst>
                                            <p:cond delay="999"/>
                                          </p:stCondLst>
                                        </p:cTn>
                                        <p:tgtEl>
                                          <p:spTgt spid="1637"/>
                                        </p:tgtEl>
                                        <p:attrNameLst>
                                          <p:attrName>style.visibility</p:attrName>
                                        </p:attrNameLst>
                                      </p:cBhvr>
                                      <p:to>
                                        <p:strVal val="hidden"/>
                                      </p:to>
                                    </p:set>
                                  </p:childTnLst>
                                </p:cTn>
                              </p:par>
                              <p:par>
                                <p:cTn id="213" nodeType="withEffect" fill="hold" presetClass="entr" presetID="22" presetSubtype="8">
                                  <p:stCondLst>
                                    <p:cond delay="0"/>
                                  </p:stCondLst>
                                  <p:childTnLst>
                                    <p:set>
                                      <p:cBhvr>
                                        <p:cTn id="214" dur="1" fill="hold">
                                          <p:stCondLst>
                                            <p:cond delay="0"/>
                                          </p:stCondLst>
                                        </p:cTn>
                                        <p:tgtEl>
                                          <p:spTgt spid="1636"/>
                                        </p:tgtEl>
                                        <p:attrNameLst>
                                          <p:attrName>style.visibility</p:attrName>
                                        </p:attrNameLst>
                                      </p:cBhvr>
                                      <p:to>
                                        <p:strVal val="visible"/>
                                      </p:to>
                                    </p:set>
                                    <p:animEffect filter="wipe(left)" transition="in">
                                      <p:cBhvr additive="repl">
                                        <p:cTn id="215" dur="1000"/>
                                        <p:tgtEl>
                                          <p:spTgt spid="1636"/>
                                        </p:tgtEl>
                                      </p:cBhvr>
                                    </p:animEffect>
                                  </p:childTnLst>
                                </p:cTn>
                              </p:par>
                              <p:par>
                                <p:cTn id="216" nodeType="withEffect" fill="hold" presetClass="path">
                                  <p:stCondLst>
                                    <p:cond delay="0"/>
                                  </p:stCondLst>
                                  <p:childTnLst>
                                    <p:animMotion origin="layout" path="M -3.33333E-006 -3.74364E-006 L -3.33333E-006 -0.03332 E">
                                      <p:cBhvr>
                                        <p:cTn id="217" dur="2000" fill="hold"/>
                                        <p:tgtEl>
                                          <p:spTgt spid="1630"/>
                                        </p:tgtEl>
                                        <p:attrNameLst>
                                          <p:attrName>ppt_x</p:attrName>
                                          <p:attrName>ppt_y</p:attrName>
                                        </p:attrNameLst>
                                      </p:cBhvr>
                                    </p:animMotion>
                                  </p:childTnLst>
                                </p:cTn>
                              </p:par>
                              <p:par>
                                <p:cTn id="218" nodeType="withEffect" fill="hold" presetClass="path">
                                  <p:stCondLst>
                                    <p:cond delay="0"/>
                                  </p:stCondLst>
                                  <p:childTnLst>
                                    <p:animMotion origin="layout" path="M 1.11022E-016 1.61037E-006 L 0.03333 1.61037E-006 E">
                                      <p:cBhvr>
                                        <p:cTn id="219" dur="2000" fill="hold"/>
                                        <p:tgtEl>
                                          <p:spTgt spid="1628"/>
                                        </p:tgtEl>
                                        <p:attrNameLst>
                                          <p:attrName>ppt_x</p:attrName>
                                          <p:attrName>ppt_y</p:attrName>
                                        </p:attrNameLst>
                                      </p:cBhvr>
                                    </p:animMotion>
                                  </p:childTnLst>
                                </p:cTn>
                              </p:par>
                              <p:par>
                                <p:cTn id="220" nodeType="withEffect" fill="hold" presetClass="entr" presetID="9">
                                  <p:stCondLst>
                                    <p:cond delay="0"/>
                                  </p:stCondLst>
                                  <p:childTnLst>
                                    <p:set>
                                      <p:cBhvr>
                                        <p:cTn id="221" dur="1" fill="hold">
                                          <p:stCondLst>
                                            <p:cond delay="0"/>
                                          </p:stCondLst>
                                        </p:cTn>
                                        <p:tgtEl>
                                          <p:spTgt spid="1643"/>
                                        </p:tgtEl>
                                        <p:attrNameLst>
                                          <p:attrName>style.visibility</p:attrName>
                                        </p:attrNameLst>
                                      </p:cBhvr>
                                      <p:to>
                                        <p:strVal val="visible"/>
                                      </p:to>
                                    </p:set>
                                    <p:animEffect filter="dissolve" transition="in">
                                      <p:cBhvr additive="repl">
                                        <p:cTn id="222" dur="500"/>
                                        <p:tgtEl>
                                          <p:spTgt spid="1643"/>
                                        </p:tgtEl>
                                      </p:cBhvr>
                                    </p:animEffect>
                                  </p:childTnLst>
                                </p:cTn>
                              </p:par>
                              <p:par>
                                <p:cTn id="223" nodeType="withEffect" fill="hold" presetClass="exit" presetID="9">
                                  <p:stCondLst>
                                    <p:cond delay="0"/>
                                  </p:stCondLst>
                                  <p:childTnLst>
                                    <p:animEffect filter="dissolve" transition="out">
                                      <p:cBhvr additive="repl">
                                        <p:cTn id="224" dur="500"/>
                                        <p:tgtEl>
                                          <p:spTgt spid="1639"/>
                                        </p:tgtEl>
                                      </p:cBhvr>
                                    </p:animEffect>
                                    <p:set>
                                      <p:cBhvr>
                                        <p:cTn id="225" dur="1" fill="hold">
                                          <p:stCondLst>
                                            <p:cond delay="499"/>
                                          </p:stCondLst>
                                        </p:cTn>
                                        <p:tgtEl>
                                          <p:spTgt spid="1639"/>
                                        </p:tgtEl>
                                        <p:attrNameLst>
                                          <p:attrName>style.visibility</p:attrName>
                                        </p:attrNameLst>
                                      </p:cBhvr>
                                      <p:to>
                                        <p:strVal val="hidden"/>
                                      </p:to>
                                    </p:set>
                                  </p:childTnLst>
                                </p:cTn>
                              </p:par>
                            </p:childTnLst>
                          </p:cTn>
                        </p:par>
                        <p:par>
                          <p:cTn id="226" nodeType="afterEffect" fill="hold">
                            <p:stCondLst>
                              <p:cond delay="2000"/>
                            </p:stCondLst>
                            <p:childTnLst>
                              <p:par>
                                <p:cTn id="227" nodeType="afterEffect" fill="hold" presetClass="entr" presetID="9">
                                  <p:stCondLst>
                                    <p:cond delay="0"/>
                                  </p:stCondLst>
                                  <p:childTnLst>
                                    <p:set>
                                      <p:cBhvr>
                                        <p:cTn id="228" dur="1" fill="hold">
                                          <p:stCondLst>
                                            <p:cond delay="0"/>
                                          </p:stCondLst>
                                        </p:cTn>
                                        <p:tgtEl>
                                          <p:spTgt spid="1642"/>
                                        </p:tgtEl>
                                        <p:attrNameLst>
                                          <p:attrName>style.visibility</p:attrName>
                                        </p:attrNameLst>
                                      </p:cBhvr>
                                      <p:to>
                                        <p:strVal val="visible"/>
                                      </p:to>
                                    </p:set>
                                    <p:animEffect filter="dissolve" transition="in">
                                      <p:cBhvr additive="repl">
                                        <p:cTn id="229" dur="500"/>
                                        <p:tgtEl>
                                          <p:spTgt spid="1642"/>
                                        </p:tgtEl>
                                      </p:cBhvr>
                                    </p:animEffect>
                                  </p:childTnLst>
                                </p:cTn>
                              </p:par>
                              <p:par>
                                <p:cTn id="230" nodeType="withEffect" fill="hold" presetClass="exit" presetID="9">
                                  <p:stCondLst>
                                    <p:cond delay="0"/>
                                  </p:stCondLst>
                                  <p:childTnLst>
                                    <p:animEffect filter="dissolve" transition="out">
                                      <p:cBhvr additive="repl">
                                        <p:cTn id="231" dur="500"/>
                                        <p:tgtEl>
                                          <p:spTgt spid="1625"/>
                                        </p:tgtEl>
                                      </p:cBhvr>
                                    </p:animEffect>
                                    <p:set>
                                      <p:cBhvr>
                                        <p:cTn id="232" dur="1" fill="hold">
                                          <p:stCondLst>
                                            <p:cond delay="499"/>
                                          </p:stCondLst>
                                        </p:cTn>
                                        <p:tgtEl>
                                          <p:spTgt spid="1625"/>
                                        </p:tgtEl>
                                        <p:attrNameLst>
                                          <p:attrName>style.visibility</p:attrName>
                                        </p:attrNameLst>
                                      </p:cBhvr>
                                      <p:to>
                                        <p:strVal val="hidden"/>
                                      </p:to>
                                    </p:set>
                                  </p:childTnLst>
                                </p:cTn>
                              </p:par>
                              <p:par>
                                <p:cTn id="233" nodeType="withEffect" fill="hold" presetClass="entr" presetID="9">
                                  <p:stCondLst>
                                    <p:cond delay="0"/>
                                  </p:stCondLst>
                                  <p:childTnLst>
                                    <p:set>
                                      <p:cBhvr>
                                        <p:cTn id="234" dur="1" fill="hold">
                                          <p:stCondLst>
                                            <p:cond delay="0"/>
                                          </p:stCondLst>
                                        </p:cTn>
                                        <p:tgtEl>
                                          <p:spTgt spid="1644"/>
                                        </p:tgtEl>
                                        <p:attrNameLst>
                                          <p:attrName>style.visibility</p:attrName>
                                        </p:attrNameLst>
                                      </p:cBhvr>
                                      <p:to>
                                        <p:strVal val="visible"/>
                                      </p:to>
                                    </p:set>
                                    <p:animEffect filter="dissolve" transition="in">
                                      <p:cBhvr additive="repl">
                                        <p:cTn id="235" dur="500"/>
                                        <p:tgtEl>
                                          <p:spTgt spid="1644"/>
                                        </p:tgtEl>
                                      </p:cBhvr>
                                    </p:animEffect>
                                  </p:childTnLst>
                                </p:cTn>
                              </p:par>
                              <p:par>
                                <p:cTn id="236" nodeType="withEffect" fill="hold" presetClass="exit" presetID="9">
                                  <p:stCondLst>
                                    <p:cond delay="0"/>
                                  </p:stCondLst>
                                  <p:childTnLst>
                                    <p:animEffect filter="dissolve" transition="out">
                                      <p:cBhvr additive="repl">
                                        <p:cTn id="237" dur="500"/>
                                        <p:tgtEl>
                                          <p:spTgt spid="1638"/>
                                        </p:tgtEl>
                                      </p:cBhvr>
                                    </p:animEffect>
                                    <p:set>
                                      <p:cBhvr>
                                        <p:cTn id="238" dur="1" fill="hold">
                                          <p:stCondLst>
                                            <p:cond delay="499"/>
                                          </p:stCondLst>
                                        </p:cTn>
                                        <p:tgtEl>
                                          <p:spTgt spid="1638"/>
                                        </p:tgtEl>
                                        <p:attrNameLst>
                                          <p:attrName>style.visibility</p:attrName>
                                        </p:attrNameLst>
                                      </p:cBhvr>
                                      <p:to>
                                        <p:strVal val="hidden"/>
                                      </p:to>
                                    </p:set>
                                  </p:childTnLst>
                                </p:cTn>
                              </p:par>
                              <p:par>
                                <p:cTn id="239" nodeType="withEffect" fill="hold" presetClass="entr" presetID="9">
                                  <p:stCondLst>
                                    <p:cond delay="0"/>
                                  </p:stCondLst>
                                  <p:childTnLst>
                                    <p:set>
                                      <p:cBhvr>
                                        <p:cTn id="240" dur="1" fill="hold">
                                          <p:stCondLst>
                                            <p:cond delay="0"/>
                                          </p:stCondLst>
                                        </p:cTn>
                                        <p:tgtEl>
                                          <p:spTgt spid="1645"/>
                                        </p:tgtEl>
                                        <p:attrNameLst>
                                          <p:attrName>style.visibility</p:attrName>
                                        </p:attrNameLst>
                                      </p:cBhvr>
                                      <p:to>
                                        <p:strVal val="visible"/>
                                      </p:to>
                                    </p:set>
                                    <p:animEffect filter="dissolve" transition="in">
                                      <p:cBhvr additive="repl">
                                        <p:cTn id="241" dur="500"/>
                                        <p:tgtEl>
                                          <p:spTgt spid="1645"/>
                                        </p:tgtEl>
                                      </p:cBhvr>
                                    </p:animEffect>
                                  </p:childTnLst>
                                </p:cTn>
                              </p:par>
                              <p:par>
                                <p:cTn id="242" nodeType="withEffect" fill="hold" presetClass="exit" presetID="9">
                                  <p:stCondLst>
                                    <p:cond delay="0"/>
                                  </p:stCondLst>
                                  <p:childTnLst>
                                    <p:animEffect filter="dissolve" transition="out">
                                      <p:cBhvr additive="repl">
                                        <p:cTn id="243" dur="500"/>
                                        <p:tgtEl>
                                          <p:spTgt spid="1626"/>
                                        </p:tgtEl>
                                      </p:cBhvr>
                                    </p:animEffect>
                                    <p:set>
                                      <p:cBhvr>
                                        <p:cTn id="244" dur="1" fill="hold">
                                          <p:stCondLst>
                                            <p:cond delay="499"/>
                                          </p:stCondLst>
                                        </p:cTn>
                                        <p:tgtEl>
                                          <p:spTgt spid="1626"/>
                                        </p:tgtEl>
                                        <p:attrNameLst>
                                          <p:attrName>style.visibility</p:attrName>
                                        </p:attrNameLst>
                                      </p:cBhvr>
                                      <p:to>
                                        <p:strVal val="hidden"/>
                                      </p:to>
                                    </p:set>
                                  </p:childTnLst>
                                </p:cTn>
                              </p:par>
                              <p:par>
                                <p:cTn id="245" nodeType="withEffect" fill="hold" presetClass="exit" presetID="9">
                                  <p:stCondLst>
                                    <p:cond delay="0"/>
                                  </p:stCondLst>
                                  <p:childTnLst>
                                    <p:animEffect filter="dissolve" transition="out">
                                      <p:cBhvr additive="repl">
                                        <p:cTn id="246" dur="500"/>
                                        <p:tgtEl>
                                          <p:spTgt spid="1624"/>
                                        </p:tgtEl>
                                      </p:cBhvr>
                                    </p:animEffect>
                                    <p:set>
                                      <p:cBhvr>
                                        <p:cTn id="247" dur="1" fill="hold">
                                          <p:stCondLst>
                                            <p:cond delay="499"/>
                                          </p:stCondLst>
                                        </p:cTn>
                                        <p:tgtEl>
                                          <p:spTgt spid="1624"/>
                                        </p:tgtEl>
                                        <p:attrNameLst>
                                          <p:attrName>style.visibility</p:attrName>
                                        </p:attrNameLst>
                                      </p:cBhvr>
                                      <p:to>
                                        <p:strVal val="hidden"/>
                                      </p:to>
                                    </p:set>
                                  </p:childTnLst>
                                </p:cTn>
                              </p:par>
                            </p:childTnLst>
                          </p:cTn>
                        </p:par>
                        <p:par>
                          <p:cTn id="248" fill="hold">
                            <p:stCondLst>
                              <p:cond delay="2500"/>
                            </p:stCondLst>
                            <p:childTnLst>
                              <p:par>
                                <p:cTn id="249" nodeType="afterEffect" fill="hold" presetClass="entr" presetID="22" presetSubtype="8">
                                  <p:stCondLst>
                                    <p:cond delay="0"/>
                                  </p:stCondLst>
                                  <p:childTnLst>
                                    <p:set>
                                      <p:cBhvr>
                                        <p:cTn id="250" dur="1" fill="hold">
                                          <p:stCondLst>
                                            <p:cond delay="0"/>
                                          </p:stCondLst>
                                        </p:cTn>
                                        <p:tgtEl>
                                          <p:spTgt spid="1647"/>
                                        </p:tgtEl>
                                        <p:attrNameLst>
                                          <p:attrName>style.visibility</p:attrName>
                                        </p:attrNameLst>
                                      </p:cBhvr>
                                      <p:to>
                                        <p:strVal val="visible"/>
                                      </p:to>
                                    </p:set>
                                    <p:animEffect filter="wipe(left)" transition="in">
                                      <p:cBhvr additive="repl">
                                        <p:cTn id="251" dur="1000"/>
                                        <p:tgtEl>
                                          <p:spTgt spid="1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9" name="Rectangle 3"/>
          <p:cNvSpPr/>
          <p:nvPr/>
        </p:nvSpPr>
        <p:spPr>
          <a:xfrm>
            <a:off x="1663560" y="139680"/>
            <a:ext cx="37800" cy="25200"/>
          </a:xfrm>
          <a:prstGeom prst="rect">
            <a:avLst/>
          </a:prstGeom>
          <a:solidFill>
            <a:schemeClr val="accent1"/>
          </a:solidFill>
          <a:ln w="9525">
            <a:solidFill>
              <a:srgbClr val="000000"/>
            </a:solidFill>
            <a:miter/>
          </a:ln>
        </p:spPr>
        <p:style>
          <a:lnRef idx="0"/>
          <a:fillRef idx="0"/>
          <a:effectRef idx="0"/>
          <a:fontRef idx="minor"/>
        </p:style>
      </p:sp>
      <p:sp>
        <p:nvSpPr>
          <p:cNvPr id="1650" name="Rectangle 4"/>
          <p:cNvSpPr/>
          <p:nvPr/>
        </p:nvSpPr>
        <p:spPr>
          <a:xfrm>
            <a:off x="1663560" y="139680"/>
            <a:ext cx="37800" cy="25200"/>
          </a:xfrm>
          <a:prstGeom prst="rect">
            <a:avLst/>
          </a:prstGeom>
          <a:solidFill>
            <a:schemeClr val="accent1"/>
          </a:solidFill>
          <a:ln w="9525">
            <a:solidFill>
              <a:srgbClr val="000000"/>
            </a:solidFill>
            <a:miter/>
          </a:ln>
        </p:spPr>
        <p:style>
          <a:lnRef idx="0"/>
          <a:fillRef idx="0"/>
          <a:effectRef idx="0"/>
          <a:fontRef idx="minor"/>
        </p:style>
      </p:sp>
      <p:sp>
        <p:nvSpPr>
          <p:cNvPr id="1651" name="Rectangle 5"/>
          <p:cNvSpPr/>
          <p:nvPr/>
        </p:nvSpPr>
        <p:spPr>
          <a:xfrm>
            <a:off x="1663560" y="139680"/>
            <a:ext cx="37800" cy="25200"/>
          </a:xfrm>
          <a:prstGeom prst="rect">
            <a:avLst/>
          </a:prstGeom>
          <a:solidFill>
            <a:schemeClr val="accent1"/>
          </a:solidFill>
          <a:ln w="9525">
            <a:solidFill>
              <a:srgbClr val="000000"/>
            </a:solidFill>
            <a:miter/>
          </a:ln>
        </p:spPr>
        <p:style>
          <a:lnRef idx="0"/>
          <a:fillRef idx="0"/>
          <a:effectRef idx="0"/>
          <a:fontRef idx="minor"/>
        </p:style>
      </p:sp>
      <p:sp>
        <p:nvSpPr>
          <p:cNvPr id="1652" name="Rectangle 6"/>
          <p:cNvSpPr/>
          <p:nvPr/>
        </p:nvSpPr>
        <p:spPr>
          <a:xfrm>
            <a:off x="1663560" y="139680"/>
            <a:ext cx="37800" cy="25200"/>
          </a:xfrm>
          <a:prstGeom prst="rect">
            <a:avLst/>
          </a:prstGeom>
          <a:solidFill>
            <a:schemeClr val="accent1"/>
          </a:solidFill>
          <a:ln w="9525">
            <a:solidFill>
              <a:srgbClr val="000000"/>
            </a:solidFill>
            <a:miter/>
          </a:ln>
        </p:spPr>
        <p:style>
          <a:lnRef idx="0"/>
          <a:fillRef idx="0"/>
          <a:effectRef idx="0"/>
          <a:fontRef idx="minor"/>
        </p:style>
      </p:sp>
      <p:sp>
        <p:nvSpPr>
          <p:cNvPr id="1653" name="Rectangle 7"/>
          <p:cNvSpPr/>
          <p:nvPr/>
        </p:nvSpPr>
        <p:spPr>
          <a:xfrm>
            <a:off x="1663560" y="139680"/>
            <a:ext cx="37800" cy="25200"/>
          </a:xfrm>
          <a:prstGeom prst="rect">
            <a:avLst/>
          </a:prstGeom>
          <a:solidFill>
            <a:schemeClr val="accent1"/>
          </a:solidFill>
          <a:ln w="9525">
            <a:solidFill>
              <a:srgbClr val="000000"/>
            </a:solidFill>
            <a:miter/>
          </a:ln>
        </p:spPr>
        <p:style>
          <a:lnRef idx="0"/>
          <a:fillRef idx="0"/>
          <a:effectRef idx="0"/>
          <a:fontRef idx="minor"/>
        </p:style>
      </p:sp>
      <p:sp>
        <p:nvSpPr>
          <p:cNvPr id="1654" name="PlaceHolder 1"/>
          <p:cNvSpPr>
            <a:spLocks noGrp="1"/>
          </p:cNvSpPr>
          <p:nvPr>
            <p:ph type="sldNum" idx="99"/>
          </p:nvPr>
        </p:nvSpPr>
        <p:spPr>
          <a:xfrm>
            <a:off x="8737560" y="6245280"/>
            <a:ext cx="2844360" cy="475920"/>
          </a:xfrm>
          <a:prstGeom prst="rect">
            <a:avLst/>
          </a:prstGeom>
          <a:noFill/>
          <a:ln w="9360">
            <a:noFill/>
          </a:ln>
        </p:spPr>
        <p:txBody>
          <a:bodyPr numCol="1" spcCol="0" anchor="t">
            <a:noAutofit/>
          </a:bodyPr>
          <a:lstStyle>
            <a:lvl1pPr algn="r">
              <a:lnSpc>
                <a:spcPct val="100000"/>
              </a:lnSpc>
              <a:buNone/>
              <a:defRPr b="0" lang="en-US" sz="1400" spc="-1" strike="noStrike">
                <a:solidFill>
                  <a:srgbClr val="000000"/>
                </a:solidFill>
                <a:latin typeface="Arial"/>
              </a:defRPr>
            </a:lvl1pPr>
          </a:lstStyle>
          <a:p>
            <a:pPr algn="r">
              <a:lnSpc>
                <a:spcPct val="100000"/>
              </a:lnSpc>
              <a:buNone/>
            </a:pPr>
            <a:fld id="{48C4761B-56D9-4E5D-957A-B73D921847A0}" type="slidenum">
              <a:rPr b="0" lang="en-US" sz="1400" spc="-1" strike="noStrike">
                <a:solidFill>
                  <a:srgbClr val="000000"/>
                </a:solidFill>
                <a:latin typeface="Arial"/>
              </a:rPr>
              <a:t>5</a:t>
            </a:fld>
            <a:endParaRPr b="0" lang="en-US" sz="1400" spc="-1" strike="noStrike">
              <a:latin typeface="Times New Roman"/>
            </a:endParaRPr>
          </a:p>
        </p:txBody>
      </p:sp>
      <p:sp>
        <p:nvSpPr>
          <p:cNvPr id="1655" name="Rectangle 2"/>
          <p:cNvSpPr/>
          <p:nvPr/>
        </p:nvSpPr>
        <p:spPr>
          <a:xfrm>
            <a:off x="1554120" y="76320"/>
            <a:ext cx="9045360" cy="512280"/>
          </a:xfrm>
          <a:prstGeom prst="rect">
            <a:avLst/>
          </a:prstGeom>
          <a:solidFill>
            <a:schemeClr val="accent1"/>
          </a:solidFill>
          <a:ln w="0">
            <a:solidFill>
              <a:srgbClr val="990000"/>
            </a:solidFill>
          </a:ln>
          <a:effectLst>
            <a:outerShdw algn="ctr" dir="2700000" dist="107423" rotWithShape="0">
              <a:schemeClr val="bg2">
                <a:alpha val="50000"/>
              </a:schemeClr>
            </a:outerShdw>
          </a:effectLst>
        </p:spPr>
        <p:style>
          <a:lnRef idx="0"/>
          <a:fillRef idx="0"/>
          <a:effectRef idx="0"/>
          <a:fontRef idx="minor"/>
        </p:style>
        <p:txBody>
          <a:bodyPr lIns="90000" rIns="90000" tIns="45000" bIns="45000" anchor="ctr">
            <a:noAutofit/>
          </a:bodyPr>
          <a:p>
            <a:pPr algn="ctr">
              <a:lnSpc>
                <a:spcPct val="100000"/>
              </a:lnSpc>
              <a:buNone/>
            </a:pPr>
            <a:r>
              <a:rPr b="1" i="1" lang="en-US" sz="3200" spc="-1" strike="noStrike">
                <a:solidFill>
                  <a:srgbClr val="000000"/>
                </a:solidFill>
                <a:latin typeface="Arial"/>
              </a:rPr>
              <a:t> </a:t>
            </a:r>
            <a:r>
              <a:rPr b="1" i="1" lang="en-US" sz="3200" spc="-1" strike="noStrike">
                <a:solidFill>
                  <a:srgbClr val="000000"/>
                </a:solidFill>
                <a:latin typeface="Arial"/>
              </a:rPr>
              <a:t>Anisotropic flow of particles at HIC</a:t>
            </a:r>
            <a:endParaRPr b="0" lang="en-US" sz="3200" spc="-1" strike="noStrike">
              <a:latin typeface="Arial"/>
            </a:endParaRPr>
          </a:p>
        </p:txBody>
      </p:sp>
      <p:sp>
        <p:nvSpPr>
          <p:cNvPr id="1656" name="TextBox 3"/>
          <p:cNvSpPr/>
          <p:nvPr/>
        </p:nvSpPr>
        <p:spPr>
          <a:xfrm>
            <a:off x="2514600" y="5334120"/>
            <a:ext cx="7543440" cy="369360"/>
          </a:xfrm>
          <a:prstGeom prst="rect">
            <a:avLst/>
          </a:prstGeom>
          <a:solidFill>
            <a:schemeClr val="bg1"/>
          </a:solidFill>
          <a:ln w="0">
            <a:noFill/>
          </a:ln>
        </p:spPr>
        <p:style>
          <a:lnRef idx="0"/>
          <a:fillRef idx="0"/>
          <a:effectRef idx="0"/>
          <a:fontRef idx="minor"/>
        </p:style>
      </p:sp>
      <p:sp>
        <p:nvSpPr>
          <p:cNvPr id="1657" name="Стрелка: вверх 5"/>
          <p:cNvSpPr/>
          <p:nvPr/>
        </p:nvSpPr>
        <p:spPr>
          <a:xfrm>
            <a:off x="7696080" y="1450800"/>
            <a:ext cx="304560" cy="443880"/>
          </a:xfrm>
          <a:prstGeom prst="upArrow">
            <a:avLst>
              <a:gd name="adj1" fmla="val 50000"/>
              <a:gd name="adj2" fmla="val 50000"/>
            </a:avLst>
          </a:prstGeom>
          <a:noFill/>
          <a:ln w="0">
            <a:noFill/>
          </a:ln>
        </p:spPr>
        <p:style>
          <a:lnRef idx="0"/>
          <a:fillRef idx="0"/>
          <a:effectRef idx="0"/>
          <a:fontRef idx="minor"/>
        </p:style>
      </p:sp>
      <p:sp>
        <p:nvSpPr>
          <p:cNvPr id="1658" name="Rectangle 4"/>
          <p:cNvSpPr/>
          <p:nvPr/>
        </p:nvSpPr>
        <p:spPr>
          <a:xfrm>
            <a:off x="4475160" y="2149560"/>
            <a:ext cx="1142640" cy="914040"/>
          </a:xfrm>
          <a:prstGeom prst="rect">
            <a:avLst/>
          </a:prstGeom>
          <a:solidFill>
            <a:srgbClr val="ffffff"/>
          </a:solidFill>
          <a:ln w="9525">
            <a:solidFill>
              <a:srgbClr val="ffffff"/>
            </a:solidFill>
            <a:miter/>
          </a:ln>
        </p:spPr>
        <p:style>
          <a:lnRef idx="0"/>
          <a:fillRef idx="0"/>
          <a:effectRef idx="0"/>
          <a:fontRef idx="minor"/>
        </p:style>
      </p:sp>
      <p:pic>
        <p:nvPicPr>
          <p:cNvPr id="1659" name="Рисунок 2" descr=""/>
          <p:cNvPicPr/>
          <p:nvPr/>
        </p:nvPicPr>
        <p:blipFill>
          <a:blip r:embed="rId1"/>
          <a:stretch/>
        </p:blipFill>
        <p:spPr>
          <a:xfrm>
            <a:off x="5869080" y="920880"/>
            <a:ext cx="4684320" cy="2755440"/>
          </a:xfrm>
          <a:prstGeom prst="rect">
            <a:avLst/>
          </a:prstGeom>
          <a:ln w="0">
            <a:noFill/>
          </a:ln>
        </p:spPr>
      </p:pic>
      <p:sp>
        <p:nvSpPr>
          <p:cNvPr id="1660" name="Прямоугольник 3"/>
          <p:cNvSpPr/>
          <p:nvPr/>
        </p:nvSpPr>
        <p:spPr>
          <a:xfrm>
            <a:off x="9067680" y="4419720"/>
            <a:ext cx="304560" cy="369000"/>
          </a:xfrm>
          <a:prstGeom prst="rect">
            <a:avLst/>
          </a:prstGeom>
          <a:noFill/>
          <a:ln w="0">
            <a:noFill/>
          </a:ln>
        </p:spPr>
        <p:style>
          <a:lnRef idx="0"/>
          <a:fillRef idx="0"/>
          <a:effectRef idx="0"/>
          <a:fontRef idx="minor"/>
        </p:style>
      </p:sp>
      <p:sp>
        <p:nvSpPr>
          <p:cNvPr id="1661" name="Прямоугольник: скругленные углы 4"/>
          <p:cNvSpPr/>
          <p:nvPr/>
        </p:nvSpPr>
        <p:spPr>
          <a:xfrm>
            <a:off x="9067680" y="4419720"/>
            <a:ext cx="228240" cy="390240"/>
          </a:xfrm>
          <a:prstGeom prst="roundRect">
            <a:avLst>
              <a:gd name="adj" fmla="val 16667"/>
            </a:avLst>
          </a:prstGeom>
          <a:noFill/>
          <a:ln w="0">
            <a:noFill/>
          </a:ln>
        </p:spPr>
        <p:style>
          <a:lnRef idx="0"/>
          <a:fillRef idx="0"/>
          <a:effectRef idx="0"/>
          <a:fontRef idx="minor"/>
        </p:style>
      </p:sp>
      <p:sp>
        <p:nvSpPr>
          <p:cNvPr id="1662" name="Овал 7"/>
          <p:cNvSpPr/>
          <p:nvPr/>
        </p:nvSpPr>
        <p:spPr>
          <a:xfrm>
            <a:off x="9220320" y="4419720"/>
            <a:ext cx="228240" cy="519120"/>
          </a:xfrm>
          <a:prstGeom prst="ellipse">
            <a:avLst/>
          </a:prstGeom>
          <a:noFill/>
          <a:ln w="0">
            <a:noFill/>
          </a:ln>
        </p:spPr>
        <p:style>
          <a:lnRef idx="0"/>
          <a:fillRef idx="0"/>
          <a:effectRef idx="0"/>
          <a:fontRef idx="minor"/>
        </p:style>
      </p:sp>
      <p:sp>
        <p:nvSpPr>
          <p:cNvPr id="1663" name="Прямоугольник: скругленные углы 8"/>
          <p:cNvSpPr/>
          <p:nvPr/>
        </p:nvSpPr>
        <p:spPr>
          <a:xfrm>
            <a:off x="1981080" y="2362320"/>
            <a:ext cx="304560" cy="397440"/>
          </a:xfrm>
          <a:prstGeom prst="roundRect">
            <a:avLst>
              <a:gd name="adj" fmla="val 16667"/>
            </a:avLst>
          </a:prstGeom>
          <a:noFill/>
          <a:ln w="0">
            <a:noFill/>
          </a:ln>
        </p:spPr>
        <p:style>
          <a:lnRef idx="0"/>
          <a:fillRef idx="0"/>
          <a:effectRef idx="0"/>
          <a:fontRef idx="minor"/>
        </p:style>
      </p:sp>
      <p:sp>
        <p:nvSpPr>
          <p:cNvPr id="1664" name="Овал 9"/>
          <p:cNvSpPr/>
          <p:nvPr/>
        </p:nvSpPr>
        <p:spPr>
          <a:xfrm>
            <a:off x="2286000" y="1905120"/>
            <a:ext cx="380520" cy="519120"/>
          </a:xfrm>
          <a:prstGeom prst="ellipse">
            <a:avLst/>
          </a:prstGeom>
          <a:noFill/>
          <a:ln w="0">
            <a:noFill/>
          </a:ln>
        </p:spPr>
        <p:style>
          <a:lnRef idx="0"/>
          <a:fillRef idx="0"/>
          <a:effectRef idx="0"/>
          <a:fontRef idx="minor"/>
        </p:style>
      </p:sp>
      <p:sp>
        <p:nvSpPr>
          <p:cNvPr id="1665" name="Прямоугольник: скругленные углы 10"/>
          <p:cNvSpPr/>
          <p:nvPr/>
        </p:nvSpPr>
        <p:spPr>
          <a:xfrm>
            <a:off x="1981080" y="1828800"/>
            <a:ext cx="456840" cy="408240"/>
          </a:xfrm>
          <a:prstGeom prst="roundRect">
            <a:avLst>
              <a:gd name="adj" fmla="val 16667"/>
            </a:avLst>
          </a:prstGeom>
          <a:noFill/>
          <a:ln w="0">
            <a:noFill/>
          </a:ln>
        </p:spPr>
        <p:style>
          <a:lnRef idx="0"/>
          <a:fillRef idx="0"/>
          <a:effectRef idx="0"/>
          <a:fontRef idx="minor"/>
        </p:style>
      </p:sp>
      <p:sp>
        <p:nvSpPr>
          <p:cNvPr id="1666" name="Прямоугольник 12"/>
          <p:cNvSpPr/>
          <p:nvPr/>
        </p:nvSpPr>
        <p:spPr>
          <a:xfrm>
            <a:off x="2438280" y="1523880"/>
            <a:ext cx="914040" cy="369000"/>
          </a:xfrm>
          <a:prstGeom prst="rect">
            <a:avLst/>
          </a:prstGeom>
          <a:noFill/>
          <a:ln w="0">
            <a:noFill/>
          </a:ln>
        </p:spPr>
        <p:style>
          <a:lnRef idx="0"/>
          <a:fillRef idx="0"/>
          <a:effectRef idx="0"/>
          <a:fontRef idx="minor"/>
        </p:style>
      </p:sp>
      <p:sp>
        <p:nvSpPr>
          <p:cNvPr id="1667" name="Прямоугольник 13"/>
          <p:cNvSpPr/>
          <p:nvPr/>
        </p:nvSpPr>
        <p:spPr>
          <a:xfrm>
            <a:off x="9220320" y="4419720"/>
            <a:ext cx="228240" cy="369000"/>
          </a:xfrm>
          <a:prstGeom prst="rect">
            <a:avLst/>
          </a:prstGeom>
          <a:solidFill>
            <a:schemeClr val="bg1"/>
          </a:solidFill>
          <a:ln w="0">
            <a:noFill/>
          </a:ln>
        </p:spPr>
        <p:style>
          <a:lnRef idx="0"/>
          <a:fillRef idx="0"/>
          <a:effectRef idx="0"/>
          <a:fontRef idx="minor"/>
        </p:style>
      </p:sp>
      <p:graphicFrame>
        <p:nvGraphicFramePr>
          <p:cNvPr id="1668" name="Object 4"/>
          <p:cNvGraphicFramePr/>
          <p:nvPr/>
        </p:nvGraphicFramePr>
        <p:xfrm>
          <a:off x="1589040" y="3657600"/>
          <a:ext cx="8994240" cy="701280"/>
        </p:xfrm>
        <a:graphic>
          <a:graphicData uri="http://schemas.openxmlformats.org/presentationml/2006/ole">
            <p:oleObj progId="Equation.3" r:id="rId2" spid="">
              <p:embed/>
              <p:pic>
                <p:nvPicPr>
                  <p:cNvPr id="1669" name="Object 4" descr=""/>
                  <p:cNvPicPr/>
                  <p:nvPr/>
                </p:nvPicPr>
                <p:blipFill>
                  <a:blip r:embed="rId3"/>
                  <a:stretch/>
                </p:blipFill>
                <p:spPr>
                  <a:xfrm>
                    <a:off x="1589040" y="3657600"/>
                    <a:ext cx="8994240" cy="701280"/>
                  </a:xfrm>
                  <a:prstGeom prst="rect">
                    <a:avLst/>
                  </a:prstGeom>
                  <a:ln w="0">
                    <a:noFill/>
                  </a:ln>
                </p:spPr>
              </p:pic>
            </p:oleObj>
          </a:graphicData>
        </a:graphic>
      </p:graphicFrame>
      <p:sp>
        <p:nvSpPr>
          <p:cNvPr id="1670" name="Text Box 8"/>
          <p:cNvSpPr/>
          <p:nvPr/>
        </p:nvSpPr>
        <p:spPr>
          <a:xfrm>
            <a:off x="7059600" y="636480"/>
            <a:ext cx="214884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d60093"/>
                </a:solidFill>
                <a:latin typeface="Calibri"/>
              </a:rPr>
              <a:t>STAR, PRL</a:t>
            </a:r>
            <a:r>
              <a:rPr b="1" lang="en-US" sz="1400" spc="-1" strike="noStrike">
                <a:solidFill>
                  <a:srgbClr val="d60093"/>
                </a:solidFill>
                <a:latin typeface="Calibri"/>
              </a:rPr>
              <a:t>90</a:t>
            </a:r>
            <a:r>
              <a:rPr b="0" lang="en-US" sz="1400" spc="-1" strike="noStrike">
                <a:solidFill>
                  <a:srgbClr val="d60093"/>
                </a:solidFill>
                <a:latin typeface="Calibri"/>
              </a:rPr>
              <a:t> 032301 (2003)</a:t>
            </a:r>
            <a:endParaRPr b="0" lang="en-US" sz="1400" spc="-1" strike="noStrike">
              <a:latin typeface="Arial"/>
            </a:endParaRPr>
          </a:p>
        </p:txBody>
      </p:sp>
      <p:sp>
        <p:nvSpPr>
          <p:cNvPr id="1671" name="Text Box 13"/>
          <p:cNvSpPr/>
          <p:nvPr/>
        </p:nvSpPr>
        <p:spPr>
          <a:xfrm>
            <a:off x="7893000" y="1371600"/>
            <a:ext cx="9399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c0504d"/>
                </a:solidFill>
                <a:latin typeface="Calibri"/>
              </a:rPr>
              <a:t>b </a:t>
            </a:r>
            <a:r>
              <a:rPr b="0" lang="en-US" sz="1800" spc="-1" strike="noStrike">
                <a:solidFill>
                  <a:srgbClr val="c0504d"/>
                </a:solidFill>
                <a:latin typeface="Calibri"/>
              </a:rPr>
              <a:t>≈ 4 fm</a:t>
            </a:r>
            <a:endParaRPr b="0" lang="en-US" sz="1800" spc="-1" strike="noStrike">
              <a:latin typeface="Arial"/>
            </a:endParaRPr>
          </a:p>
        </p:txBody>
      </p:sp>
      <p:sp>
        <p:nvSpPr>
          <p:cNvPr id="1672" name="Text Box 27"/>
          <p:cNvSpPr/>
          <p:nvPr/>
        </p:nvSpPr>
        <p:spPr>
          <a:xfrm>
            <a:off x="7875720" y="1185840"/>
            <a:ext cx="11134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c0504d"/>
                </a:solidFill>
                <a:latin typeface="Calibri"/>
              </a:rPr>
              <a:t>b </a:t>
            </a:r>
            <a:r>
              <a:rPr b="0" lang="en-US" sz="1800" spc="-1" strike="noStrike">
                <a:solidFill>
                  <a:srgbClr val="c0504d"/>
                </a:solidFill>
                <a:latin typeface="Calibri"/>
              </a:rPr>
              <a:t>≈ 6.5 fm</a:t>
            </a:r>
            <a:endParaRPr b="0" lang="en-US" sz="1800" spc="-1" strike="noStrike">
              <a:latin typeface="Arial"/>
            </a:endParaRPr>
          </a:p>
        </p:txBody>
      </p:sp>
      <p:sp>
        <p:nvSpPr>
          <p:cNvPr id="1673" name="Text Box 28"/>
          <p:cNvSpPr/>
          <p:nvPr/>
        </p:nvSpPr>
        <p:spPr>
          <a:xfrm>
            <a:off x="7875720" y="982800"/>
            <a:ext cx="1055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c0504d"/>
                </a:solidFill>
                <a:latin typeface="Calibri"/>
              </a:rPr>
              <a:t>b </a:t>
            </a:r>
            <a:r>
              <a:rPr b="0" lang="en-US" sz="1800" spc="-1" strike="noStrike">
                <a:solidFill>
                  <a:srgbClr val="c0504d"/>
                </a:solidFill>
                <a:latin typeface="Calibri"/>
              </a:rPr>
              <a:t>≈ 10 fm</a:t>
            </a:r>
            <a:endParaRPr b="0" lang="en-US" sz="1800" spc="-1" strike="noStrike">
              <a:latin typeface="Arial"/>
            </a:endParaRPr>
          </a:p>
        </p:txBody>
      </p:sp>
      <p:sp>
        <p:nvSpPr>
          <p:cNvPr id="1674" name="Straight Arrow Connector 23"/>
          <p:cNvSpPr/>
          <p:nvPr/>
        </p:nvSpPr>
        <p:spPr>
          <a:xfrm>
            <a:off x="9601200" y="1185840"/>
            <a:ext cx="360" cy="1785600"/>
          </a:xfrm>
          <a:custGeom>
            <a:avLst/>
            <a:gdLst/>
            <a:ahLst/>
            <a:rect l="l" t="t" r="r" b="b"/>
            <a:pathLst>
              <a:path w="21600" h="21600">
                <a:moveTo>
                  <a:pt x="0" y="0"/>
                </a:moveTo>
                <a:lnTo>
                  <a:pt x="21600" y="21600"/>
                </a:lnTo>
              </a:path>
            </a:pathLst>
          </a:custGeom>
          <a:noFill/>
          <a:ln w="57150">
            <a:solidFill>
              <a:srgbClr val="ff0000"/>
            </a:solidFill>
            <a:round/>
            <a:headEnd len="med" type="arrow" w="med"/>
            <a:tailEnd len="med" type="arrow" w="med"/>
          </a:ln>
          <a:effectLst>
            <a:outerShdw blurRad="39960" dir="5400000" dist="20160" rotWithShape="0">
              <a:srgbClr val="000000">
                <a:alpha val="38000"/>
              </a:srgbClr>
            </a:outerShdw>
          </a:effectLst>
        </p:spPr>
        <p:style>
          <a:lnRef idx="0"/>
          <a:fillRef idx="0"/>
          <a:effectRef idx="0"/>
          <a:fontRef idx="minor"/>
        </p:style>
      </p:sp>
      <p:sp>
        <p:nvSpPr>
          <p:cNvPr id="1675" name="Rectangle 30"/>
          <p:cNvSpPr/>
          <p:nvPr/>
        </p:nvSpPr>
        <p:spPr>
          <a:xfrm>
            <a:off x="1523880" y="3209760"/>
            <a:ext cx="522396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US" sz="1400" spc="-1" strike="noStrike">
                <a:solidFill>
                  <a:srgbClr val="c00000"/>
                </a:solidFill>
                <a:latin typeface="Arial"/>
              </a:rPr>
              <a:t>Sergei Voloshin, Y. Zhang, Z. Phys. C70,(1996), 665</a:t>
            </a:r>
            <a:endParaRPr b="0" lang="en-US" sz="1400" spc="-1" strike="noStrike">
              <a:latin typeface="Arial"/>
            </a:endParaRPr>
          </a:p>
        </p:txBody>
      </p:sp>
      <p:sp>
        <p:nvSpPr>
          <p:cNvPr id="1676" name="TextBox 48"/>
          <p:cNvSpPr/>
          <p:nvPr/>
        </p:nvSpPr>
        <p:spPr>
          <a:xfrm>
            <a:off x="9763560" y="1998720"/>
            <a:ext cx="722160" cy="505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ff0000"/>
                </a:solidFill>
                <a:latin typeface="Calibri"/>
              </a:rPr>
              <a:t>4*v</a:t>
            </a:r>
            <a:r>
              <a:rPr b="1" lang="en-US" sz="2400" spc="-1" strike="noStrike" baseline="-25000">
                <a:solidFill>
                  <a:srgbClr val="ff0000"/>
                </a:solidFill>
                <a:latin typeface="Calibri"/>
              </a:rPr>
              <a:t>2</a:t>
            </a:r>
            <a:endParaRPr b="0" lang="en-US" sz="2400" spc="-1" strike="noStrike">
              <a:latin typeface="Arial"/>
            </a:endParaRPr>
          </a:p>
        </p:txBody>
      </p:sp>
      <p:sp>
        <p:nvSpPr>
          <p:cNvPr id="1677" name="Прямоугольник 19"/>
          <p:cNvSpPr/>
          <p:nvPr/>
        </p:nvSpPr>
        <p:spPr>
          <a:xfrm>
            <a:off x="2209680" y="4343400"/>
            <a:ext cx="8022960" cy="23590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Wingdings" charset="2"/>
              <a:buChar char=""/>
            </a:pPr>
            <a:r>
              <a:rPr b="0" lang="en-US" sz="1800" spc="-1" strike="noStrike">
                <a:solidFill>
                  <a:srgbClr val="000000"/>
                </a:solidFill>
                <a:latin typeface="Verdana"/>
              </a:rPr>
              <a:t>The  sinus terms are skipped by symmetry arguments</a:t>
            </a:r>
            <a:endParaRPr b="0" lang="en-US" sz="1800" spc="-1" strike="noStrike">
              <a:latin typeface="Arial"/>
            </a:endParaRPr>
          </a:p>
          <a:p>
            <a:pPr marL="285840" indent="-285840">
              <a:lnSpc>
                <a:spcPct val="100000"/>
              </a:lnSpc>
              <a:buClr>
                <a:srgbClr val="000000"/>
              </a:buClr>
              <a:buFont typeface="Wingdings" charset="2"/>
              <a:buChar char=""/>
            </a:pPr>
            <a:r>
              <a:rPr b="0" lang="en-US" sz="1800" spc="-1" strike="noStrike">
                <a:solidFill>
                  <a:srgbClr val="000000"/>
                </a:solidFill>
                <a:latin typeface="Verdana"/>
              </a:rPr>
              <a:t>From the properties of Fourier’s series one has</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endParaRPr b="0" lang="en-US" sz="1800" spc="-1" strike="noStrike">
              <a:latin typeface="Arial"/>
            </a:endParaRPr>
          </a:p>
          <a:p>
            <a:pPr marL="285840" indent="-285840">
              <a:lnSpc>
                <a:spcPct val="100000"/>
              </a:lnSpc>
              <a:buClr>
                <a:srgbClr val="000000"/>
              </a:buClr>
              <a:buFont typeface="Wingdings" charset="2"/>
              <a:buChar char=""/>
            </a:pPr>
            <a:r>
              <a:rPr b="0" lang="en-US" sz="1800" spc="-1" strike="noStrike">
                <a:solidFill>
                  <a:srgbClr val="000000"/>
                </a:solidFill>
                <a:latin typeface="Verdana"/>
              </a:rPr>
              <a:t>Fourier coefficients </a:t>
            </a:r>
            <a:r>
              <a:rPr b="1" lang="en-US" sz="1800" spc="-1" strike="noStrike">
                <a:solidFill>
                  <a:srgbClr val="000000"/>
                </a:solidFill>
                <a:latin typeface="Cambria"/>
              </a:rPr>
              <a:t>V</a:t>
            </a:r>
            <a:r>
              <a:rPr b="1" lang="en-US" sz="1800" spc="-1" strike="noStrike" baseline="-25000">
                <a:solidFill>
                  <a:srgbClr val="000000"/>
                </a:solidFill>
                <a:latin typeface="Cambria"/>
              </a:rPr>
              <a:t>n</a:t>
            </a:r>
            <a:r>
              <a:rPr b="1" lang="en-US" sz="1800" spc="-1" strike="noStrike">
                <a:solidFill>
                  <a:srgbClr val="000000"/>
                </a:solidFill>
                <a:latin typeface="Cambria"/>
              </a:rPr>
              <a:t> </a:t>
            </a:r>
            <a:r>
              <a:rPr b="0" lang="en-US" sz="1800" spc="-1" strike="noStrike">
                <a:solidFill>
                  <a:srgbClr val="000000"/>
                </a:solidFill>
                <a:latin typeface="Verdana"/>
              </a:rPr>
              <a:t> quantify anisotropic flow: </a:t>
            </a:r>
            <a:endParaRPr b="0" lang="en-US" sz="1800" spc="-1" strike="noStrike">
              <a:latin typeface="Arial"/>
            </a:endParaRPr>
          </a:p>
          <a:p>
            <a:pPr>
              <a:lnSpc>
                <a:spcPct val="100000"/>
              </a:lnSpc>
              <a:buNone/>
            </a:pPr>
            <a:r>
              <a:rPr b="0" lang="en-US" sz="1800" spc="-1" strike="noStrike">
                <a:solidFill>
                  <a:srgbClr val="000000"/>
                </a:solidFill>
                <a:latin typeface="Verdana"/>
              </a:rPr>
              <a:t>v</a:t>
            </a:r>
            <a:r>
              <a:rPr b="0" lang="en-US" sz="1800" spc="-1" strike="noStrike" baseline="-25000">
                <a:solidFill>
                  <a:srgbClr val="000000"/>
                </a:solidFill>
                <a:latin typeface="Verdana"/>
              </a:rPr>
              <a:t>1</a:t>
            </a:r>
            <a:r>
              <a:rPr b="0" lang="en-US" sz="1800" spc="-1" strike="noStrike">
                <a:solidFill>
                  <a:srgbClr val="000000"/>
                </a:solidFill>
                <a:latin typeface="Verdana"/>
              </a:rPr>
              <a:t> is </a:t>
            </a:r>
            <a:r>
              <a:rPr b="0" lang="en-US" sz="1800" spc="-1" strike="noStrike">
                <a:solidFill>
                  <a:srgbClr val="ffc000"/>
                </a:solidFill>
                <a:latin typeface="Verdana"/>
              </a:rPr>
              <a:t>directed flow</a:t>
            </a:r>
            <a:r>
              <a:rPr b="0" lang="en-US" sz="1800" spc="-1" strike="noStrike">
                <a:solidFill>
                  <a:srgbClr val="000000"/>
                </a:solidFill>
                <a:latin typeface="Verdana"/>
              </a:rPr>
              <a:t>, v</a:t>
            </a:r>
            <a:r>
              <a:rPr b="0" lang="en-US" sz="1800" spc="-1" strike="noStrike" baseline="-25000">
                <a:solidFill>
                  <a:srgbClr val="000000"/>
                </a:solidFill>
                <a:latin typeface="Verdana"/>
              </a:rPr>
              <a:t>2</a:t>
            </a:r>
            <a:r>
              <a:rPr b="0" lang="en-US" sz="1800" spc="-1" strike="noStrike">
                <a:solidFill>
                  <a:srgbClr val="000000"/>
                </a:solidFill>
                <a:latin typeface="Verdana"/>
              </a:rPr>
              <a:t> is </a:t>
            </a:r>
            <a:r>
              <a:rPr b="0" lang="en-US" sz="1800" spc="-1" strike="noStrike">
                <a:solidFill>
                  <a:srgbClr val="ff0000"/>
                </a:solidFill>
                <a:latin typeface="Verdana"/>
              </a:rPr>
              <a:t>elliptic flow</a:t>
            </a:r>
            <a:r>
              <a:rPr b="0" lang="en-US" sz="1800" spc="-1" strike="noStrike">
                <a:solidFill>
                  <a:srgbClr val="000000"/>
                </a:solidFill>
                <a:latin typeface="Verdana"/>
              </a:rPr>
              <a:t>, v</a:t>
            </a:r>
            <a:r>
              <a:rPr b="0" lang="en-US" sz="1800" spc="-1" strike="noStrike" baseline="-25000">
                <a:solidFill>
                  <a:srgbClr val="000000"/>
                </a:solidFill>
                <a:latin typeface="Verdana"/>
              </a:rPr>
              <a:t>3</a:t>
            </a:r>
            <a:r>
              <a:rPr b="0" lang="en-US" sz="1800" spc="-1" strike="noStrike">
                <a:solidFill>
                  <a:srgbClr val="000000"/>
                </a:solidFill>
                <a:latin typeface="Verdana"/>
              </a:rPr>
              <a:t> is </a:t>
            </a:r>
            <a:r>
              <a:rPr b="0" lang="en-US" sz="1800" spc="-1" strike="noStrike">
                <a:solidFill>
                  <a:srgbClr val="008000"/>
                </a:solidFill>
                <a:latin typeface="Verdana"/>
              </a:rPr>
              <a:t>triangular flow</a:t>
            </a:r>
            <a:r>
              <a:rPr b="0" lang="en-US" sz="1800" spc="-1" strike="noStrike">
                <a:solidFill>
                  <a:srgbClr val="000000"/>
                </a:solidFill>
                <a:latin typeface="Verdana"/>
              </a:rPr>
              <a:t>, etc. </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endParaRPr b="0" lang="en-US" sz="1800" spc="-1" strike="noStrike">
              <a:latin typeface="Arial"/>
            </a:endParaRPr>
          </a:p>
        </p:txBody>
      </p:sp>
      <p:graphicFrame>
        <p:nvGraphicFramePr>
          <p:cNvPr id="1678" name="Object 5"/>
          <p:cNvGraphicFramePr/>
          <p:nvPr/>
        </p:nvGraphicFramePr>
        <p:xfrm>
          <a:off x="3103560" y="4952880"/>
          <a:ext cx="4082760" cy="474480"/>
        </p:xfrm>
        <a:graphic>
          <a:graphicData uri="http://schemas.openxmlformats.org/presentationml/2006/ole">
            <p:oleObj progId="Equation.3" r:id="rId4" spid="">
              <p:embed/>
              <p:pic>
                <p:nvPicPr>
                  <p:cNvPr id="1679" name="Object 5" descr=""/>
                  <p:cNvPicPr/>
                  <p:nvPr/>
                </p:nvPicPr>
                <p:blipFill>
                  <a:blip r:embed="rId5"/>
                  <a:stretch/>
                </p:blipFill>
                <p:spPr>
                  <a:xfrm>
                    <a:off x="3103560" y="4952880"/>
                    <a:ext cx="4082760" cy="474480"/>
                  </a:xfrm>
                  <a:prstGeom prst="rect">
                    <a:avLst/>
                  </a:prstGeom>
                  <a:ln w="0">
                    <a:noFill/>
                  </a:ln>
                </p:spPr>
              </p:pic>
            </p:oleObj>
          </a:graphicData>
        </a:graphic>
      </p:graphicFrame>
      <p:sp>
        <p:nvSpPr>
          <p:cNvPr id="1680" name="Прямоугольник 22"/>
          <p:cNvSpPr/>
          <p:nvPr/>
        </p:nvSpPr>
        <p:spPr>
          <a:xfrm>
            <a:off x="3809880" y="2921040"/>
            <a:ext cx="4571640" cy="45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US" sz="1200" spc="-1" strike="noStrike">
              <a:latin typeface="Arial"/>
            </a:endParaRPr>
          </a:p>
          <a:p>
            <a:pPr>
              <a:lnSpc>
                <a:spcPct val="100000"/>
              </a:lnSpc>
              <a:buNone/>
            </a:pPr>
            <a:endParaRPr b="0" lang="en-US" sz="1200" spc="-1" strike="noStrike">
              <a:latin typeface="Arial"/>
            </a:endParaRPr>
          </a:p>
        </p:txBody>
      </p:sp>
      <p:sp>
        <p:nvSpPr>
          <p:cNvPr id="1681" name="Прямоугольник 37"/>
          <p:cNvSpPr/>
          <p:nvPr/>
        </p:nvSpPr>
        <p:spPr>
          <a:xfrm>
            <a:off x="1515960" y="6189840"/>
            <a:ext cx="90831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000000"/>
                </a:solidFill>
                <a:latin typeface="Arial"/>
              </a:rPr>
              <a:t>Term “flow” does not mean necessarily “hydro” flow – used only to emphasize the collective behavior of particles in event or multiparticle azimuthal correlation  </a:t>
            </a:r>
            <a:endParaRPr b="0" lang="en-US" sz="1800" spc="-1" strike="noStrike">
              <a:latin typeface="Arial"/>
            </a:endParaRPr>
          </a:p>
        </p:txBody>
      </p:sp>
      <p:grpSp>
        <p:nvGrpSpPr>
          <p:cNvPr id="1682" name="Group 22"/>
          <p:cNvGrpSpPr/>
          <p:nvPr/>
        </p:nvGrpSpPr>
        <p:grpSpPr>
          <a:xfrm>
            <a:off x="1663560" y="860040"/>
            <a:ext cx="2850840" cy="2129760"/>
            <a:chOff x="1663560" y="860040"/>
            <a:chExt cx="2850840" cy="2129760"/>
          </a:xfrm>
        </p:grpSpPr>
        <p:sp>
          <p:nvSpPr>
            <p:cNvPr id="1683" name="Oval 6"/>
            <p:cNvSpPr/>
            <p:nvPr/>
          </p:nvSpPr>
          <p:spPr>
            <a:xfrm>
              <a:off x="1663560" y="991080"/>
              <a:ext cx="1849680" cy="1849680"/>
            </a:xfrm>
            <a:prstGeom prst="ellipse">
              <a:avLst/>
            </a:prstGeom>
            <a:gradFill rotWithShape="0">
              <a:gsLst>
                <a:gs pos="0">
                  <a:srgbClr val="3e7fcc">
                    <a:alpha val="34117"/>
                  </a:srgbClr>
                </a:gs>
                <a:gs pos="100000">
                  <a:srgbClr val="a4c1ff">
                    <a:alpha val="10196"/>
                  </a:srgbClr>
                </a:gs>
              </a:gsLst>
              <a:lin ang="16200000"/>
            </a:gradFill>
            <a:ln w="9525">
              <a:solidFill>
                <a:srgbClr val="4a7ebb">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4" name="Oval 7"/>
            <p:cNvSpPr/>
            <p:nvPr/>
          </p:nvSpPr>
          <p:spPr>
            <a:xfrm>
              <a:off x="2664720" y="991080"/>
              <a:ext cx="1849680" cy="1849680"/>
            </a:xfrm>
            <a:prstGeom prst="ellipse">
              <a:avLst/>
            </a:prstGeom>
            <a:gradFill rotWithShape="0">
              <a:gsLst>
                <a:gs pos="0">
                  <a:srgbClr val="3e7fcc">
                    <a:alpha val="34117"/>
                  </a:srgbClr>
                </a:gs>
                <a:gs pos="100000">
                  <a:srgbClr val="a4c1ff">
                    <a:alpha val="10196"/>
                  </a:srgbClr>
                </a:gs>
              </a:gsLst>
              <a:lin ang="16200000"/>
            </a:gradFill>
            <a:ln w="9525">
              <a:solidFill>
                <a:srgbClr val="4a7ebb">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5" name="Oval 8"/>
            <p:cNvSpPr/>
            <p:nvPr/>
          </p:nvSpPr>
          <p:spPr>
            <a:xfrm>
              <a:off x="2664720" y="1139040"/>
              <a:ext cx="848880" cy="1554120"/>
            </a:xfrm>
            <a:custGeom>
              <a:avLst/>
              <a:gdLst/>
              <a:ah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0">
              <a:gsLst>
                <a:gs pos="0">
                  <a:srgbClr val="ff0000">
                    <a:alpha val="34117"/>
                  </a:srgbClr>
                </a:gs>
                <a:gs pos="100000">
                  <a:srgbClr val="d99694">
                    <a:alpha val="10196"/>
                  </a:srgbClr>
                </a:gs>
              </a:gsLst>
              <a:lin ang="16200000"/>
            </a:gradFill>
            <a:ln w="9525">
              <a:solidFill>
                <a:srgbClr val="000000">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6" name="Oval 8"/>
            <p:cNvSpPr/>
            <p:nvPr/>
          </p:nvSpPr>
          <p:spPr>
            <a:xfrm>
              <a:off x="2741760" y="1292040"/>
              <a:ext cx="691560" cy="1266480"/>
            </a:xfrm>
            <a:custGeom>
              <a:avLst/>
              <a:gdLst/>
              <a:ah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0">
              <a:gsLst>
                <a:gs pos="0">
                  <a:srgbClr val="ff0000">
                    <a:alpha val="34117"/>
                  </a:srgbClr>
                </a:gs>
                <a:gs pos="100000">
                  <a:srgbClr val="d99694">
                    <a:alpha val="10196"/>
                  </a:srgbClr>
                </a:gs>
              </a:gsLst>
              <a:lin ang="16200000"/>
            </a:gradFill>
            <a:ln w="9525">
              <a:solidFill>
                <a:srgbClr val="000000">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7" name="Oval 8"/>
            <p:cNvSpPr/>
            <p:nvPr/>
          </p:nvSpPr>
          <p:spPr>
            <a:xfrm>
              <a:off x="2823120" y="1433520"/>
              <a:ext cx="545760" cy="999720"/>
            </a:xfrm>
            <a:custGeom>
              <a:avLst/>
              <a:gdLst/>
              <a:ah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0">
              <a:gsLst>
                <a:gs pos="0">
                  <a:srgbClr val="ff0000">
                    <a:alpha val="34117"/>
                  </a:srgbClr>
                </a:gs>
                <a:gs pos="100000">
                  <a:srgbClr val="d99694">
                    <a:alpha val="10196"/>
                  </a:srgbClr>
                </a:gs>
              </a:gsLst>
              <a:lin ang="16200000"/>
            </a:gradFill>
            <a:ln w="9525">
              <a:solidFill>
                <a:srgbClr val="000000">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8" name="Oval 8"/>
            <p:cNvSpPr/>
            <p:nvPr/>
          </p:nvSpPr>
          <p:spPr>
            <a:xfrm>
              <a:off x="2874600" y="1525320"/>
              <a:ext cx="432360" cy="792000"/>
            </a:xfrm>
            <a:custGeom>
              <a:avLst/>
              <a:gdLst/>
              <a:ah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0">
              <a:gsLst>
                <a:gs pos="0">
                  <a:srgbClr val="ff0000">
                    <a:alpha val="34117"/>
                  </a:srgbClr>
                </a:gs>
                <a:gs pos="100000">
                  <a:srgbClr val="d99694">
                    <a:alpha val="10196"/>
                  </a:srgbClr>
                </a:gs>
              </a:gsLst>
              <a:lin ang="16200000"/>
            </a:gradFill>
            <a:ln w="9525">
              <a:solidFill>
                <a:srgbClr val="000000">
                  <a:alpha val="42000"/>
                </a:srgbClr>
              </a:solidFill>
              <a:round/>
            </a:ln>
            <a:effectLst>
              <a:outerShdw blurRad="39960" dir="5400000" dist="23040" rotWithShape="0">
                <a:srgbClr val="000000">
                  <a:alpha val="35000"/>
                </a:srgbClr>
              </a:outerShdw>
            </a:effectLst>
          </p:spPr>
          <p:style>
            <a:lnRef idx="0"/>
            <a:fillRef idx="0"/>
            <a:effectRef idx="0"/>
            <a:fontRef idx="minor"/>
          </p:style>
        </p:sp>
        <p:sp>
          <p:nvSpPr>
            <p:cNvPr id="1689" name="Right Arrow 15"/>
            <p:cNvSpPr/>
            <p:nvPr/>
          </p:nvSpPr>
          <p:spPr>
            <a:xfrm>
              <a:off x="3506400" y="1541160"/>
              <a:ext cx="448200" cy="816480"/>
            </a:xfrm>
            <a:prstGeom prst="rightArrow">
              <a:avLst>
                <a:gd name="adj1" fmla="val 50000"/>
                <a:gd name="adj2" fmla="val 50000"/>
              </a:avLst>
            </a:prstGeom>
            <a:gradFill rotWithShape="0">
              <a:gsLst>
                <a:gs pos="0">
                  <a:srgbClr val="ffc1be">
                    <a:alpha val="26274"/>
                  </a:srgbClr>
                </a:gs>
                <a:gs pos="100000">
                  <a:srgbClr val="ffe5e5"/>
                </a:gs>
              </a:gsLst>
              <a:lin ang="16200000"/>
            </a:gradFill>
            <a:ln w="9525">
              <a:solidFill>
                <a:srgbClr val="be4b48"/>
              </a:solidFill>
              <a:round/>
            </a:ln>
            <a:effectLst>
              <a:outerShdw blurRad="39960" dir="5400000" dist="20160" rotWithShape="0">
                <a:srgbClr val="000000">
                  <a:alpha val="38000"/>
                </a:srgbClr>
              </a:outerShdw>
            </a:effectLst>
          </p:spPr>
          <p:style>
            <a:lnRef idx="0"/>
            <a:fillRef idx="0"/>
            <a:effectRef idx="0"/>
            <a:fontRef idx="minor"/>
          </p:style>
        </p:sp>
        <p:sp>
          <p:nvSpPr>
            <p:cNvPr id="1690" name="Right Arrow 16"/>
            <p:cNvSpPr/>
            <p:nvPr/>
          </p:nvSpPr>
          <p:spPr>
            <a:xfrm rot="10800000">
              <a:off x="2226960" y="1545840"/>
              <a:ext cx="448200" cy="816480"/>
            </a:xfrm>
            <a:prstGeom prst="rightArrow">
              <a:avLst>
                <a:gd name="adj1" fmla="val 50000"/>
                <a:gd name="adj2" fmla="val 50000"/>
              </a:avLst>
            </a:prstGeom>
            <a:gradFill rotWithShape="0">
              <a:gsLst>
                <a:gs pos="0">
                  <a:srgbClr val="ffc1be">
                    <a:alpha val="26274"/>
                  </a:srgbClr>
                </a:gs>
                <a:gs pos="100000">
                  <a:srgbClr val="ffe5e5"/>
                </a:gs>
              </a:gsLst>
              <a:lin ang="5400000"/>
            </a:gradFill>
            <a:ln w="9525">
              <a:solidFill>
                <a:srgbClr val="be4b48"/>
              </a:solidFill>
              <a:round/>
            </a:ln>
            <a:effectLst>
              <a:outerShdw blurRad="39960" dir="5400000" dist="20160" rotWithShape="0">
                <a:srgbClr val="000000">
                  <a:alpha val="38000"/>
                </a:srgbClr>
              </a:outerShdw>
            </a:effectLst>
          </p:spPr>
          <p:style>
            <a:lnRef idx="0"/>
            <a:fillRef idx="0"/>
            <a:effectRef idx="0"/>
            <a:fontRef idx="minor"/>
          </p:style>
        </p:sp>
        <p:sp>
          <p:nvSpPr>
            <p:cNvPr id="1691" name="Right Arrow 19"/>
            <p:cNvSpPr/>
            <p:nvPr/>
          </p:nvSpPr>
          <p:spPr>
            <a:xfrm rot="5400000">
              <a:off x="2872440" y="2602800"/>
              <a:ext cx="448200" cy="325800"/>
            </a:xfrm>
            <a:prstGeom prst="rightArrow">
              <a:avLst>
                <a:gd name="adj1" fmla="val 50000"/>
                <a:gd name="adj2" fmla="val 50000"/>
              </a:avLst>
            </a:prstGeom>
            <a:gradFill rotWithShape="0">
              <a:gsLst>
                <a:gs pos="0">
                  <a:srgbClr val="ffc1be">
                    <a:alpha val="26274"/>
                  </a:srgbClr>
                </a:gs>
                <a:gs pos="100000">
                  <a:srgbClr val="ffe5e5"/>
                </a:gs>
              </a:gsLst>
              <a:lin ang="0"/>
            </a:gradFill>
            <a:ln w="9525">
              <a:solidFill>
                <a:srgbClr val="be4b48"/>
              </a:solidFill>
              <a:round/>
            </a:ln>
            <a:effectLst>
              <a:outerShdw blurRad="39960" dir="5400000" dist="20160" rotWithShape="0">
                <a:srgbClr val="000000">
                  <a:alpha val="38000"/>
                </a:srgbClr>
              </a:outerShdw>
            </a:effectLst>
          </p:spPr>
          <p:style>
            <a:lnRef idx="0"/>
            <a:fillRef idx="0"/>
            <a:effectRef idx="0"/>
            <a:fontRef idx="minor"/>
          </p:style>
        </p:sp>
        <p:sp>
          <p:nvSpPr>
            <p:cNvPr id="1692" name="Right Arrow 21"/>
            <p:cNvSpPr/>
            <p:nvPr/>
          </p:nvSpPr>
          <p:spPr>
            <a:xfrm rot="16200000">
              <a:off x="2872080" y="921240"/>
              <a:ext cx="448200" cy="325800"/>
            </a:xfrm>
            <a:prstGeom prst="rightArrow">
              <a:avLst>
                <a:gd name="adj1" fmla="val 50000"/>
                <a:gd name="adj2" fmla="val 50000"/>
              </a:avLst>
            </a:prstGeom>
            <a:gradFill rotWithShape="0">
              <a:gsLst>
                <a:gs pos="0">
                  <a:srgbClr val="ffc1be">
                    <a:alpha val="26274"/>
                  </a:srgbClr>
                </a:gs>
                <a:gs pos="100000">
                  <a:srgbClr val="ffe5e5"/>
                </a:gs>
              </a:gsLst>
              <a:lin ang="10800000"/>
            </a:gradFill>
            <a:ln w="9525">
              <a:solidFill>
                <a:srgbClr val="be4b48"/>
              </a:solidFill>
              <a:round/>
            </a:ln>
            <a:effectLst>
              <a:outerShdw blurRad="39960" dir="5400000" dist="20160" rotWithShape="0">
                <a:srgbClr val="000000">
                  <a:alpha val="38000"/>
                </a:srgbClr>
              </a:outerShdw>
            </a:effectLst>
          </p:spPr>
          <p:style>
            <a:lnRef idx="0"/>
            <a:fillRef idx="0"/>
            <a:effectRef idx="0"/>
            <a:fontRef idx="minor"/>
          </p:style>
        </p:sp>
      </p:grpSp>
      <p:sp>
        <p:nvSpPr>
          <p:cNvPr id="1693" name="Connettore 2 20"/>
          <p:cNvSpPr/>
          <p:nvPr/>
        </p:nvSpPr>
        <p:spPr>
          <a:xfrm flipV="1">
            <a:off x="3060000" y="1025640"/>
            <a:ext cx="1533960" cy="920520"/>
          </a:xfrm>
          <a:custGeom>
            <a:avLst/>
            <a:gdLst/>
            <a:ahLst/>
            <a:rect l="l" t="t" r="r" b="b"/>
            <a:pathLst>
              <a:path w="21600" h="21600">
                <a:moveTo>
                  <a:pt x="0" y="0"/>
                </a:moveTo>
                <a:lnTo>
                  <a:pt x="21600" y="21600"/>
                </a:lnTo>
              </a:path>
            </a:pathLst>
          </a:custGeom>
          <a:noFill/>
          <a:ln w="57150">
            <a:solidFill>
              <a:srgbClr val="0432ff"/>
            </a:solidFill>
            <a:round/>
            <a:tailEnd len="med" type="triangle" w="med"/>
          </a:ln>
          <a:effectLst>
            <a:outerShdw blurRad="39960" dir="5400000" dist="20160" rotWithShape="0">
              <a:srgbClr val="000000">
                <a:alpha val="38000"/>
              </a:srgbClr>
            </a:outerShdw>
          </a:effectLst>
        </p:spPr>
        <p:style>
          <a:lnRef idx="0"/>
          <a:fillRef idx="0"/>
          <a:effectRef idx="0"/>
          <a:fontRef idx="minor"/>
        </p:style>
      </p:sp>
      <p:sp>
        <p:nvSpPr>
          <p:cNvPr id="1694" name="Connettore 2 58"/>
          <p:cNvSpPr/>
          <p:nvPr/>
        </p:nvSpPr>
        <p:spPr>
          <a:xfrm>
            <a:off x="3088800" y="1944360"/>
            <a:ext cx="1864080" cy="360"/>
          </a:xfrm>
          <a:custGeom>
            <a:avLst/>
            <a:gdLst/>
            <a:ahLst/>
            <a:rect l="l" t="t" r="r" b="b"/>
            <a:pathLst>
              <a:path w="21600" h="21600">
                <a:moveTo>
                  <a:pt x="0" y="0"/>
                </a:moveTo>
                <a:lnTo>
                  <a:pt x="21600" y="21600"/>
                </a:lnTo>
              </a:path>
            </a:pathLst>
          </a:custGeom>
          <a:noFill/>
          <a:ln w="57150">
            <a:solidFill>
              <a:srgbClr val="000000"/>
            </a:solidFill>
            <a:round/>
            <a:tailEnd len="med" type="triangle" w="med"/>
          </a:ln>
          <a:effectLst>
            <a:outerShdw blurRad="39960" dir="5400000" dist="20160" rotWithShape="0">
              <a:srgbClr val="000000">
                <a:alpha val="38000"/>
              </a:srgbClr>
            </a:outerShdw>
          </a:effectLst>
        </p:spPr>
        <p:style>
          <a:lnRef idx="0"/>
          <a:fillRef idx="0"/>
          <a:effectRef idx="0"/>
          <a:fontRef idx="minor"/>
        </p:style>
      </p:sp>
      <p:sp>
        <p:nvSpPr>
          <p:cNvPr id="1695" name="CasellaDiTesto 42"/>
          <p:cNvSpPr/>
          <p:nvPr/>
        </p:nvSpPr>
        <p:spPr>
          <a:xfrm>
            <a:off x="4254480" y="1176120"/>
            <a:ext cx="1386360" cy="505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it-IT" sz="2400" spc="-1" strike="noStrike">
                <a:solidFill>
                  <a:srgbClr val="0432ff"/>
                </a:solidFill>
                <a:latin typeface="Arial"/>
              </a:rPr>
              <a:t>𝜑 </a:t>
            </a:r>
            <a:r>
              <a:rPr b="1" lang="it-IT" sz="2400" spc="-1" strike="noStrike">
                <a:solidFill>
                  <a:srgbClr val="0432ff"/>
                </a:solidFill>
                <a:latin typeface="Arial"/>
              </a:rPr>
              <a:t>- Ψ</a:t>
            </a:r>
            <a:r>
              <a:rPr b="1" lang="it-IT" sz="2400" spc="-1" strike="noStrike" baseline="-25000">
                <a:solidFill>
                  <a:srgbClr val="0432ff"/>
                </a:solidFill>
                <a:latin typeface="Arial"/>
              </a:rPr>
              <a:t>RP</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6" name="Foliennummernplatzhalter 2"/>
          <p:cNvSpPr/>
          <p:nvPr/>
        </p:nvSpPr>
        <p:spPr>
          <a:xfrm>
            <a:off x="1785960" y="4988160"/>
            <a:ext cx="1903320" cy="45576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buNone/>
              <a:tabLst>
                <a:tab algn="l" pos="0"/>
              </a:tabLst>
            </a:pPr>
            <a:fld id="{11A3412F-6BC3-4A62-B2DC-1F43663DAD14}" type="slidenum">
              <a:rPr b="0" lang="en-US" sz="1800" spc="-1" strike="noStrike">
                <a:solidFill>
                  <a:srgbClr val="000000"/>
                </a:solidFill>
                <a:latin typeface="Arial"/>
                <a:ea typeface="Arial"/>
              </a:rPr>
              <a:t>5</a:t>
            </a:fld>
            <a:endParaRPr b="0" lang="en-US" sz="1800" spc="-1" strike="noStrike">
              <a:latin typeface="Arial"/>
            </a:endParaRPr>
          </a:p>
        </p:txBody>
      </p:sp>
      <p:pic>
        <p:nvPicPr>
          <p:cNvPr id="1697" name="Grafik 10" descr=""/>
          <p:cNvPicPr/>
          <p:nvPr/>
        </p:nvPicPr>
        <p:blipFill>
          <a:blip r:embed="rId1"/>
          <a:srcRect l="749" t="0" r="218" b="0"/>
          <a:stretch/>
        </p:blipFill>
        <p:spPr>
          <a:xfrm>
            <a:off x="144000" y="2216880"/>
            <a:ext cx="4039920" cy="3610800"/>
          </a:xfrm>
          <a:prstGeom prst="rect">
            <a:avLst/>
          </a:prstGeom>
          <a:ln w="0">
            <a:noFill/>
          </a:ln>
        </p:spPr>
      </p:pic>
      <p:sp>
        <p:nvSpPr>
          <p:cNvPr id="1698" name="Textfeld 13"/>
          <p:cNvSpPr/>
          <p:nvPr/>
        </p:nvSpPr>
        <p:spPr>
          <a:xfrm>
            <a:off x="2773440" y="2701800"/>
            <a:ext cx="1311840" cy="296280"/>
          </a:xfrm>
          <a:prstGeom prst="rect">
            <a:avLst/>
          </a:prstGeom>
          <a:noFill/>
          <a:ln w="0">
            <a:noFill/>
          </a:ln>
        </p:spPr>
        <p:style>
          <a:lnRef idx="0"/>
          <a:fillRef idx="0"/>
          <a:effectRef idx="0"/>
          <a:fontRef idx="minor"/>
        </p:style>
        <p:txBody>
          <a:bodyPr wrap="none" lIns="90000" rIns="90000" tIns="45000" bIns="45000" anchor="t">
            <a:spAutoFit/>
          </a:bodyPr>
          <a:p>
            <a:pPr algn="ctr">
              <a:lnSpc>
                <a:spcPct val="97000"/>
              </a:lnSpc>
              <a:buNone/>
              <a:tabLst>
                <a:tab algn="l" pos="0"/>
              </a:tabLst>
            </a:pPr>
            <a:r>
              <a:rPr b="0" lang="en-US" sz="1400" spc="-1" strike="noStrike">
                <a:solidFill>
                  <a:srgbClr val="000000"/>
                </a:solidFill>
                <a:latin typeface="Times New Roman"/>
                <a:ea typeface="Times New Roman"/>
              </a:rPr>
              <a:t>Neutron matter </a:t>
            </a:r>
            <a:endParaRPr b="0" lang="en-US" sz="1400" spc="-1" strike="noStrike">
              <a:latin typeface="Arial"/>
            </a:endParaRPr>
          </a:p>
        </p:txBody>
      </p:sp>
      <p:sp>
        <p:nvSpPr>
          <p:cNvPr id="1699" name="Textfeld 14"/>
          <p:cNvSpPr/>
          <p:nvPr/>
        </p:nvSpPr>
        <p:spPr>
          <a:xfrm>
            <a:off x="2468880" y="4151880"/>
            <a:ext cx="1465920" cy="296280"/>
          </a:xfrm>
          <a:prstGeom prst="rect">
            <a:avLst/>
          </a:prstGeom>
          <a:solidFill>
            <a:srgbClr val="ffffff">
              <a:alpha val="40000"/>
            </a:srgbClr>
          </a:solidFill>
          <a:ln w="0">
            <a:noFill/>
          </a:ln>
        </p:spPr>
        <p:style>
          <a:lnRef idx="0"/>
          <a:fillRef idx="0"/>
          <a:effectRef idx="0"/>
          <a:fontRef idx="minor"/>
        </p:style>
        <p:txBody>
          <a:bodyPr wrap="none" lIns="90000" rIns="90000" tIns="45000" bIns="45000" anchor="t">
            <a:spAutoFit/>
          </a:bodyPr>
          <a:p>
            <a:pPr algn="ctr">
              <a:lnSpc>
                <a:spcPct val="97000"/>
              </a:lnSpc>
              <a:buNone/>
              <a:tabLst>
                <a:tab algn="l" pos="0"/>
              </a:tabLst>
            </a:pPr>
            <a:r>
              <a:rPr b="0" lang="en-US" sz="1400" spc="-1" strike="noStrike">
                <a:solidFill>
                  <a:srgbClr val="000000"/>
                </a:solidFill>
                <a:latin typeface="Times New Roman"/>
                <a:ea typeface="Times New Roman"/>
              </a:rPr>
              <a:t>Symmetric matter</a:t>
            </a:r>
            <a:endParaRPr b="0" lang="en-US" sz="1400" spc="-1" strike="noStrike">
              <a:latin typeface="Arial"/>
            </a:endParaRPr>
          </a:p>
        </p:txBody>
      </p:sp>
      <p:sp>
        <p:nvSpPr>
          <p:cNvPr id="1700" name="Gerade Verbindung mit Pfeil 15"/>
          <p:cNvSpPr/>
          <p:nvPr/>
        </p:nvSpPr>
        <p:spPr>
          <a:xfrm>
            <a:off x="2088360" y="4022280"/>
            <a:ext cx="45360" cy="1092960"/>
          </a:xfrm>
          <a:custGeom>
            <a:avLst/>
            <a:gdLst/>
            <a:ahLst/>
            <a:rect l="l" t="t" r="r" b="b"/>
            <a:pathLst>
              <a:path w="21600" h="21600">
                <a:moveTo>
                  <a:pt x="0" y="0"/>
                </a:moveTo>
                <a:lnTo>
                  <a:pt x="21600" y="21600"/>
                </a:lnTo>
              </a:path>
            </a:pathLst>
          </a:custGeom>
          <a:solidFill>
            <a:srgbClr val="3366ff"/>
          </a:solidFill>
          <a:ln w="63356">
            <a:solidFill>
              <a:srgbClr val="00b050"/>
            </a:solidFill>
            <a:round/>
            <a:headEnd len="med" type="triangle" w="med"/>
            <a:tailEnd len="med" type="triangle" w="med"/>
          </a:ln>
        </p:spPr>
        <p:style>
          <a:lnRef idx="0"/>
          <a:fillRef idx="0"/>
          <a:effectRef idx="0"/>
          <a:fontRef idx="minor"/>
        </p:style>
      </p:sp>
      <p:sp>
        <p:nvSpPr>
          <p:cNvPr id="1701" name="Textfeld 16"/>
          <p:cNvSpPr/>
          <p:nvPr/>
        </p:nvSpPr>
        <p:spPr>
          <a:xfrm>
            <a:off x="1407600" y="4201200"/>
            <a:ext cx="892080" cy="484920"/>
          </a:xfrm>
          <a:prstGeom prst="rect">
            <a:avLst/>
          </a:prstGeom>
          <a:noFill/>
          <a:ln w="0">
            <a:noFill/>
          </a:ln>
        </p:spPr>
        <p:style>
          <a:lnRef idx="0"/>
          <a:fillRef idx="0"/>
          <a:effectRef idx="0"/>
          <a:fontRef idx="minor"/>
        </p:style>
        <p:txBody>
          <a:bodyPr lIns="90000" rIns="90000" tIns="91440" bIns="91440" anchor="t">
            <a:spAutoFit/>
          </a:bodyPr>
          <a:p>
            <a:pPr>
              <a:lnSpc>
                <a:spcPct val="97000"/>
              </a:lnSpc>
              <a:buNone/>
              <a:tabLst>
                <a:tab algn="l" pos="0"/>
              </a:tabLst>
            </a:pPr>
            <a:r>
              <a:rPr b="0" lang="en-US" sz="1800" spc="-1" strike="noStrike">
                <a:solidFill>
                  <a:srgbClr val="00b050"/>
                </a:solidFill>
                <a:latin typeface="Times New Roman"/>
                <a:ea typeface="Times New Roman"/>
              </a:rPr>
              <a:t>E</a:t>
            </a:r>
            <a:r>
              <a:rPr b="0" lang="en-US" sz="1800" spc="-1" strike="noStrike" baseline="-25000">
                <a:solidFill>
                  <a:srgbClr val="00b050"/>
                </a:solidFill>
                <a:latin typeface="Times New Roman"/>
                <a:ea typeface="Times New Roman"/>
              </a:rPr>
              <a:t>sym</a:t>
            </a:r>
            <a:endParaRPr b="0" lang="en-US" sz="1800" spc="-1" strike="noStrike">
              <a:latin typeface="Arial"/>
            </a:endParaRPr>
          </a:p>
        </p:txBody>
      </p:sp>
      <p:sp>
        <p:nvSpPr>
          <p:cNvPr id="1702" name="Google Shape;133;p27 1"/>
          <p:cNvSpPr/>
          <p:nvPr/>
        </p:nvSpPr>
        <p:spPr>
          <a:xfrm>
            <a:off x="7019640" y="650520"/>
            <a:ext cx="1243440" cy="461520"/>
          </a:xfrm>
          <a:prstGeom prst="rect">
            <a:avLst/>
          </a:prstGeom>
          <a:noFill/>
          <a:ln w="9359">
            <a:solidFill>
              <a:srgbClr val="44546a"/>
            </a:solidFill>
            <a:round/>
          </a:ln>
        </p:spPr>
        <p:style>
          <a:lnRef idx="0"/>
          <a:fillRef idx="0"/>
          <a:effectRef idx="0"/>
          <a:fontRef idx="minor"/>
        </p:style>
      </p:sp>
      <p:sp>
        <p:nvSpPr>
          <p:cNvPr id="1703" name="Google Shape;133;p27 2"/>
          <p:cNvSpPr/>
          <p:nvPr/>
        </p:nvSpPr>
        <p:spPr>
          <a:xfrm>
            <a:off x="8651880" y="650520"/>
            <a:ext cx="1243440" cy="461520"/>
          </a:xfrm>
          <a:prstGeom prst="rect">
            <a:avLst/>
          </a:prstGeom>
          <a:noFill/>
          <a:ln w="9359">
            <a:solidFill>
              <a:srgbClr val="44546a"/>
            </a:solidFill>
            <a:round/>
          </a:ln>
        </p:spPr>
        <p:style>
          <a:lnRef idx="0"/>
          <a:fillRef idx="0"/>
          <a:effectRef idx="0"/>
          <a:fontRef idx="minor"/>
        </p:style>
      </p:sp>
      <p:pic>
        <p:nvPicPr>
          <p:cNvPr id="1704" name="Picture 3" descr=""/>
          <p:cNvPicPr/>
          <p:nvPr/>
        </p:nvPicPr>
        <p:blipFill>
          <a:blip r:embed="rId2"/>
          <a:stretch/>
        </p:blipFill>
        <p:spPr>
          <a:xfrm>
            <a:off x="4184280" y="2193120"/>
            <a:ext cx="7770240" cy="3559320"/>
          </a:xfrm>
          <a:prstGeom prst="rect">
            <a:avLst/>
          </a:prstGeom>
          <a:ln w="0">
            <a:noFill/>
          </a:ln>
        </p:spPr>
      </p:pic>
      <p:sp>
        <p:nvSpPr>
          <p:cNvPr id="1705" name="TextBox 11"/>
          <p:cNvSpPr/>
          <p:nvPr/>
        </p:nvSpPr>
        <p:spPr>
          <a:xfrm>
            <a:off x="8949240" y="4686120"/>
            <a:ext cx="2913120" cy="424440"/>
          </a:xfrm>
          <a:prstGeom prst="rect">
            <a:avLst/>
          </a:prstGeom>
          <a:noFill/>
          <a:ln w="0">
            <a:noFill/>
          </a:ln>
        </p:spPr>
        <p:style>
          <a:lnRef idx="0"/>
          <a:fillRef idx="0"/>
          <a:effectRef idx="0"/>
          <a:fontRef idx="minor"/>
        </p:style>
        <p:txBody>
          <a:bodyPr lIns="90000" rIns="90000" tIns="45000" bIns="45000" anchor="t">
            <a:spAutoFit/>
          </a:bodyPr>
          <a:p>
            <a:pPr marL="228600" indent="-228600" algn="ctr">
              <a:lnSpc>
                <a:spcPct val="100000"/>
              </a:lnSpc>
              <a:buClr>
                <a:srgbClr val="0070c0"/>
              </a:buClr>
              <a:buFont typeface="StarSymbol"/>
              <a:buAutoNum type="alphaUcPeriod"/>
              <a:tabLst>
                <a:tab algn="l" pos="0"/>
              </a:tabLst>
            </a:pPr>
            <a:r>
              <a:rPr b="0" lang="en-US" sz="1100" spc="-1" strike="noStrike">
                <a:solidFill>
                  <a:srgbClr val="0070c0"/>
                </a:solidFill>
                <a:latin typeface="Times New Roman"/>
                <a:ea typeface="Times New Roman"/>
              </a:rPr>
              <a:t>Sorensen et. al.,</a:t>
            </a:r>
            <a:endParaRPr b="0" lang="en-US" sz="1100" spc="-1" strike="noStrike">
              <a:latin typeface="Arial"/>
            </a:endParaRPr>
          </a:p>
          <a:p>
            <a:pPr marL="228600" indent="-228600" algn="ctr">
              <a:lnSpc>
                <a:spcPct val="100000"/>
              </a:lnSpc>
              <a:buClr>
                <a:srgbClr val="0070c0"/>
              </a:buClr>
              <a:buFont typeface="StarSymbol"/>
              <a:buAutoNum type="alphaUcPeriod"/>
              <a:tabLst>
                <a:tab algn="l" pos="0"/>
              </a:tabLst>
            </a:pPr>
            <a:r>
              <a:rPr b="0" lang="en-US" sz="1100" spc="-1" strike="noStrike">
                <a:solidFill>
                  <a:srgbClr val="0070c0"/>
                </a:solidFill>
                <a:latin typeface="Times New Roman"/>
                <a:ea typeface="Times New Roman"/>
              </a:rPr>
              <a:t> </a:t>
            </a:r>
            <a:r>
              <a:rPr b="0" lang="en-US" sz="1100" spc="-1" strike="noStrike">
                <a:solidFill>
                  <a:srgbClr val="0070c0"/>
                </a:solidFill>
                <a:latin typeface="Times New Roman"/>
                <a:ea typeface="Times New Roman"/>
              </a:rPr>
              <a:t>Prog.Part.Nucl.Phys. 134 (2024) 104080</a:t>
            </a:r>
            <a:endParaRPr b="0" lang="en-US" sz="1100" spc="-1" strike="noStrike">
              <a:latin typeface="Arial"/>
            </a:endParaRPr>
          </a:p>
        </p:txBody>
      </p:sp>
      <p:sp>
        <p:nvSpPr>
          <p:cNvPr id="1706" name="Title 1"/>
          <p:cNvSpPr/>
          <p:nvPr/>
        </p:nvSpPr>
        <p:spPr>
          <a:xfrm>
            <a:off x="421560" y="144000"/>
            <a:ext cx="10514520" cy="457920"/>
          </a:xfrm>
          <a:prstGeom prst="rect">
            <a:avLst/>
          </a:prstGeom>
          <a:noFill/>
          <a:ln w="0">
            <a:noFill/>
          </a:ln>
        </p:spPr>
        <p:style>
          <a:lnRef idx="0"/>
          <a:fillRef idx="0"/>
          <a:effectRef idx="0"/>
          <a:fontRef idx="minor"/>
        </p:style>
        <p:txBody>
          <a:bodyPr numCol="1" spcCol="0" horzOverflow="overflow" lIns="90000" rIns="90000" tIns="45000" bIns="45000" anchor="ctr">
            <a:normAutofit/>
          </a:bodyPr>
          <a:p>
            <a:pPr>
              <a:lnSpc>
                <a:spcPct val="90000"/>
              </a:lnSpc>
              <a:buNone/>
              <a:tabLst>
                <a:tab algn="l" pos="0"/>
              </a:tabLst>
            </a:pPr>
            <a:r>
              <a:rPr b="1" lang="en-US" sz="2600" spc="-1" strike="noStrike">
                <a:solidFill>
                  <a:srgbClr val="000000"/>
                </a:solidFill>
                <a:latin typeface="Times New Roman"/>
                <a:ea typeface="Times New Roman"/>
              </a:rPr>
              <a:t>Equation of state (EoS)   for high baryon density matter</a:t>
            </a:r>
            <a:endParaRPr b="0" lang="en-US" sz="2600" spc="-1" strike="noStrike">
              <a:latin typeface="Arial"/>
            </a:endParaRPr>
          </a:p>
        </p:txBody>
      </p:sp>
      <p:sp>
        <p:nvSpPr>
          <p:cNvPr id="1707" name="Text Box 3"/>
          <p:cNvSpPr/>
          <p:nvPr/>
        </p:nvSpPr>
        <p:spPr>
          <a:xfrm>
            <a:off x="5237280" y="1713240"/>
            <a:ext cx="2247120" cy="394200"/>
          </a:xfrm>
          <a:prstGeom prst="rect">
            <a:avLst/>
          </a:prstGeom>
          <a:noFill/>
          <a:ln w="0">
            <a:noFill/>
          </a:ln>
        </p:spPr>
        <p:style>
          <a:lnRef idx="0"/>
          <a:fillRef idx="0"/>
          <a:effectRef idx="0"/>
          <a:fontRef idx="minor"/>
        </p:style>
        <p:txBody>
          <a:bodyPr lIns="90000" rIns="90000" tIns="45000" bIns="45000" anchor="ctr">
            <a:spAutoFit/>
          </a:bodyPr>
          <a:p>
            <a:pPr>
              <a:lnSpc>
                <a:spcPct val="100000"/>
              </a:lnSpc>
              <a:buNone/>
              <a:tabLst>
                <a:tab algn="l" pos="0"/>
              </a:tabLst>
            </a:pPr>
            <a:r>
              <a:rPr b="1" lang="en-US" sz="2000" spc="-1" strike="noStrike">
                <a:solidFill>
                  <a:srgbClr val="0000ff"/>
                </a:solidFill>
                <a:latin typeface="Times New Roman"/>
                <a:ea typeface="Times New Roman"/>
              </a:rPr>
              <a:t>Symmetric matter</a:t>
            </a:r>
            <a:endParaRPr b="0" lang="en-US" sz="2000" spc="-1" strike="noStrike">
              <a:latin typeface="Arial"/>
            </a:endParaRPr>
          </a:p>
        </p:txBody>
      </p:sp>
      <p:sp>
        <p:nvSpPr>
          <p:cNvPr id="1708" name="Rechteck 4"/>
          <p:cNvSpPr/>
          <p:nvPr/>
        </p:nvSpPr>
        <p:spPr>
          <a:xfrm>
            <a:off x="9187920" y="1766520"/>
            <a:ext cx="21135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2000" spc="-1" strike="noStrike">
                <a:solidFill>
                  <a:srgbClr val="00b050"/>
                </a:solidFill>
                <a:latin typeface="Times New Roman"/>
                <a:ea typeface="Times New Roman"/>
              </a:rPr>
              <a:t>Symmetry energy</a:t>
            </a:r>
            <a:endParaRPr b="0" lang="en-US" sz="2000" spc="-1" strike="noStrike">
              <a:latin typeface="Arial"/>
            </a:endParaRPr>
          </a:p>
        </p:txBody>
      </p:sp>
      <p:sp>
        <p:nvSpPr>
          <p:cNvPr id="1709" name="TextBox 4"/>
          <p:cNvSpPr/>
          <p:nvPr/>
        </p:nvSpPr>
        <p:spPr>
          <a:xfrm>
            <a:off x="554040" y="5874480"/>
            <a:ext cx="10103400" cy="852120"/>
          </a:xfrm>
          <a:prstGeom prst="rect">
            <a:avLst/>
          </a:prstGeom>
          <a:noFill/>
          <a:ln w="0">
            <a:noFill/>
          </a:ln>
        </p:spPr>
        <p:style>
          <a:lnRef idx="0"/>
          <a:fillRef idx="0"/>
          <a:effectRef idx="0"/>
          <a:fontRef idx="minor"/>
        </p:style>
        <p:txBody>
          <a:bodyPr lIns="90000" rIns="90000" tIns="45000" bIns="45000" anchor="t">
            <a:spAutoFit/>
          </a:bodyPr>
          <a:p>
            <a:pPr>
              <a:lnSpc>
                <a:spcPct val="110000"/>
              </a:lnSpc>
              <a:spcAft>
                <a:spcPts val="10800"/>
              </a:spcAft>
              <a:buNone/>
              <a:tabLst>
                <a:tab algn="l" pos="0"/>
              </a:tabLst>
            </a:pPr>
            <a:r>
              <a:rPr b="0" lang="en-US" sz="2000" spc="-1" strike="noStrike">
                <a:solidFill>
                  <a:srgbClr val="000000"/>
                </a:solidFill>
                <a:latin typeface="Arial"/>
                <a:ea typeface="Arial"/>
              </a:rPr>
              <a:t>EOS describes the relation between density (n</a:t>
            </a:r>
            <a:r>
              <a:rPr b="0" lang="en-US" sz="2000" spc="-1" strike="noStrike" baseline="-25000">
                <a:solidFill>
                  <a:srgbClr val="000000"/>
                </a:solidFill>
                <a:latin typeface="Arial"/>
                <a:ea typeface="Arial"/>
              </a:rPr>
              <a:t>B</a:t>
            </a:r>
            <a:r>
              <a:rPr b="0" lang="en-US" sz="2000" spc="-1" strike="noStrike">
                <a:solidFill>
                  <a:srgbClr val="000000"/>
                </a:solidFill>
                <a:latin typeface="Arial"/>
                <a:ea typeface="Arial"/>
              </a:rPr>
              <a:t>), pressure (P), temperature (T), energy (E), and isospin asymmetry (n</a:t>
            </a:r>
            <a:r>
              <a:rPr b="0" lang="en-US" sz="2000" spc="-1" strike="noStrike" baseline="-25000">
                <a:solidFill>
                  <a:srgbClr val="000000"/>
                </a:solidFill>
                <a:latin typeface="Arial"/>
                <a:ea typeface="Arial"/>
              </a:rPr>
              <a:t>p</a:t>
            </a:r>
            <a:r>
              <a:rPr b="0" lang="en-US" sz="2000" spc="-1" strike="noStrike">
                <a:solidFill>
                  <a:srgbClr val="000000"/>
                </a:solidFill>
                <a:latin typeface="Arial"/>
                <a:ea typeface="Arial"/>
              </a:rPr>
              <a:t>-n</a:t>
            </a:r>
            <a:r>
              <a:rPr b="0" lang="en-US" sz="2000" spc="-1" strike="noStrike" baseline="-25000">
                <a:solidFill>
                  <a:srgbClr val="000000"/>
                </a:solidFill>
                <a:latin typeface="Arial"/>
                <a:ea typeface="Arial"/>
              </a:rPr>
              <a:t>n</a:t>
            </a:r>
            <a:r>
              <a:rPr b="0" lang="en-US" sz="2000" spc="-1" strike="noStrike">
                <a:solidFill>
                  <a:srgbClr val="000000"/>
                </a:solidFill>
                <a:latin typeface="Arial"/>
                <a:ea typeface="Arial"/>
              </a:rPr>
              <a:t>)/n</a:t>
            </a:r>
            <a:r>
              <a:rPr b="0" lang="en-US" sz="2000" spc="-1" strike="noStrike" baseline="-25000">
                <a:solidFill>
                  <a:srgbClr val="000000"/>
                </a:solidFill>
                <a:latin typeface="Arial"/>
                <a:ea typeface="Arial"/>
              </a:rPr>
              <a:t>B</a:t>
            </a:r>
            <a:endParaRPr b="0" lang="en-US" sz="2000" spc="-1" strike="noStrike">
              <a:latin typeface="Arial"/>
            </a:endParaRPr>
          </a:p>
        </p:txBody>
      </p:sp>
      <p:pic>
        <p:nvPicPr>
          <p:cNvPr id="1710" name="Рисунок 5" descr=""/>
          <p:cNvPicPr/>
          <p:nvPr/>
        </p:nvPicPr>
        <p:blipFill>
          <a:blip r:embed="rId3"/>
          <a:stretch/>
        </p:blipFill>
        <p:spPr>
          <a:xfrm>
            <a:off x="6828840" y="3512160"/>
            <a:ext cx="1056960" cy="639360"/>
          </a:xfrm>
          <a:prstGeom prst="rect">
            <a:avLst/>
          </a:prstGeom>
          <a:ln w="0">
            <a:noFill/>
          </a:ln>
        </p:spPr>
      </p:pic>
      <p:pic>
        <p:nvPicPr>
          <p:cNvPr id="1711" name="Рисунок 6" descr=""/>
          <p:cNvPicPr/>
          <p:nvPr/>
        </p:nvPicPr>
        <p:blipFill>
          <a:blip r:embed="rId4"/>
          <a:stretch/>
        </p:blipFill>
        <p:spPr>
          <a:xfrm>
            <a:off x="6828840" y="2223360"/>
            <a:ext cx="1056960" cy="462240"/>
          </a:xfrm>
          <a:prstGeom prst="rect">
            <a:avLst/>
          </a:prstGeom>
          <a:ln w="0">
            <a:noFill/>
          </a:ln>
        </p:spPr>
      </p:pic>
      <p:pic>
        <p:nvPicPr>
          <p:cNvPr id="1712" name="Picture 101" descr=""/>
          <p:cNvPicPr/>
          <p:nvPr/>
        </p:nvPicPr>
        <p:blipFill>
          <a:blip r:embed="rId5"/>
          <a:stretch/>
        </p:blipFill>
        <p:spPr>
          <a:xfrm>
            <a:off x="5513400" y="611640"/>
            <a:ext cx="4854600" cy="663480"/>
          </a:xfrm>
          <a:prstGeom prst="rect">
            <a:avLst/>
          </a:prstGeom>
          <a:ln w="0">
            <a:noFill/>
          </a:ln>
        </p:spPr>
      </p:pic>
      <p:sp>
        <p:nvSpPr>
          <p:cNvPr id="1713" name="Google Shape;132;p27"/>
          <p:cNvSpPr/>
          <p:nvPr/>
        </p:nvSpPr>
        <p:spPr>
          <a:xfrm flipH="1">
            <a:off x="6235200" y="1195200"/>
            <a:ext cx="909360" cy="570600"/>
          </a:xfrm>
          <a:custGeom>
            <a:avLst/>
            <a:gdLst/>
            <a:ahLst/>
            <a:rect l="l" t="t" r="r" b="b"/>
            <a:pathLst>
              <a:path w="21600" h="21600">
                <a:moveTo>
                  <a:pt x="0" y="0"/>
                </a:moveTo>
                <a:lnTo>
                  <a:pt x="21600" y="21600"/>
                </a:lnTo>
              </a:path>
            </a:pathLst>
          </a:custGeom>
          <a:noFill/>
          <a:ln w="28575">
            <a:solidFill>
              <a:srgbClr val="0000ff"/>
            </a:solidFill>
            <a:round/>
            <a:tailEnd len="med" type="triangle" w="med"/>
          </a:ln>
        </p:spPr>
        <p:style>
          <a:lnRef idx="0"/>
          <a:fillRef idx="0"/>
          <a:effectRef idx="0"/>
          <a:fontRef idx="minor"/>
        </p:style>
      </p:sp>
      <p:sp>
        <p:nvSpPr>
          <p:cNvPr id="1714" name="Google Shape;135;p27"/>
          <p:cNvSpPr/>
          <p:nvPr/>
        </p:nvSpPr>
        <p:spPr>
          <a:xfrm>
            <a:off x="8859600" y="1195200"/>
            <a:ext cx="909360" cy="563760"/>
          </a:xfrm>
          <a:custGeom>
            <a:avLst/>
            <a:gdLst/>
            <a:ahLst/>
            <a:rect l="l" t="t" r="r" b="b"/>
            <a:pathLst>
              <a:path w="21600" h="21600">
                <a:moveTo>
                  <a:pt x="0" y="0"/>
                </a:moveTo>
                <a:lnTo>
                  <a:pt x="21600" y="21600"/>
                </a:lnTo>
              </a:path>
            </a:pathLst>
          </a:custGeom>
          <a:noFill/>
          <a:ln w="28575">
            <a:solidFill>
              <a:srgbClr val="00b050"/>
            </a:solidFill>
            <a:round/>
            <a:tailEnd len="med" type="triangle" w="med"/>
          </a:ln>
        </p:spPr>
        <p:style>
          <a:lnRef idx="0"/>
          <a:fillRef idx="0"/>
          <a:effectRef idx="0"/>
          <a:fontRef idx="minor"/>
        </p:style>
      </p:sp>
      <p:pic>
        <p:nvPicPr>
          <p:cNvPr id="1715" name="Picture 99" descr=""/>
          <p:cNvPicPr/>
          <p:nvPr/>
        </p:nvPicPr>
        <p:blipFill>
          <a:blip r:embed="rId6"/>
          <a:stretch/>
        </p:blipFill>
        <p:spPr>
          <a:xfrm>
            <a:off x="10527120" y="1376640"/>
            <a:ext cx="1275120" cy="200880"/>
          </a:xfrm>
          <a:prstGeom prst="rect">
            <a:avLst/>
          </a:prstGeom>
          <a:ln w="0">
            <a:noFill/>
          </a:ln>
        </p:spPr>
      </p:pic>
      <p:sp>
        <p:nvSpPr>
          <p:cNvPr id="1716" name="TextBox 13"/>
          <p:cNvSpPr/>
          <p:nvPr/>
        </p:nvSpPr>
        <p:spPr>
          <a:xfrm>
            <a:off x="10823040" y="614520"/>
            <a:ext cx="1199160" cy="6382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tabLst>
                <a:tab algn="l" pos="0"/>
              </a:tabLst>
            </a:pPr>
            <a:r>
              <a:rPr b="0" lang="en-US" sz="1800" spc="-1" strike="noStrike">
                <a:solidFill>
                  <a:srgbClr val="ff0000"/>
                </a:solidFill>
                <a:latin typeface="Times New Roman"/>
                <a:ea typeface="Arial"/>
              </a:rPr>
              <a:t>isospin</a:t>
            </a:r>
            <a:br>
              <a:rPr sz="1800"/>
            </a:br>
            <a:r>
              <a:rPr b="0" lang="en-US" sz="1800" spc="-1" strike="noStrike">
                <a:solidFill>
                  <a:srgbClr val="ff0000"/>
                </a:solidFill>
                <a:latin typeface="Times New Roman"/>
                <a:ea typeface="Arial"/>
              </a:rPr>
              <a:t>asymmetry</a:t>
            </a:r>
            <a:endParaRPr b="0" lang="en-US" sz="1800" spc="-1" strike="noStrike">
              <a:latin typeface="Arial"/>
            </a:endParaRPr>
          </a:p>
        </p:txBody>
      </p:sp>
      <p:sp>
        <p:nvSpPr>
          <p:cNvPr id="1717" name="Straight Arrow Connector 14"/>
          <p:cNvSpPr/>
          <p:nvPr/>
        </p:nvSpPr>
        <p:spPr>
          <a:xfrm flipH="1" flipV="1">
            <a:off x="10428840" y="937080"/>
            <a:ext cx="387720" cy="360"/>
          </a:xfrm>
          <a:custGeom>
            <a:avLst/>
            <a:gdLst/>
            <a:ahLst/>
            <a:rect l="l" t="t" r="r" b="b"/>
            <a:pathLst>
              <a:path w="21600" h="21600">
                <a:moveTo>
                  <a:pt x="0" y="0"/>
                </a:moveTo>
                <a:lnTo>
                  <a:pt x="21600" y="21600"/>
                </a:lnTo>
              </a:path>
            </a:pathLst>
          </a:custGeom>
          <a:noFill/>
          <a:ln w="38100">
            <a:solidFill>
              <a:srgbClr val="ff0000"/>
            </a:solidFill>
            <a:tailEnd len="med" type="triangle" w="med"/>
          </a:ln>
        </p:spPr>
        <p:style>
          <a:lnRef idx="1">
            <a:schemeClr val="accent1"/>
          </a:lnRef>
          <a:fillRef idx="0">
            <a:schemeClr val="accent1"/>
          </a:fillRef>
          <a:effectRef idx="0">
            <a:schemeClr val="accent1"/>
          </a:effectRef>
          <a:fontRef idx="minor"/>
        </p:style>
      </p:sp>
      <p:pic>
        <p:nvPicPr>
          <p:cNvPr id="1718" name="Picture 18" descr=""/>
          <p:cNvPicPr/>
          <p:nvPr/>
        </p:nvPicPr>
        <p:blipFill>
          <a:blip r:embed="rId7"/>
          <a:stretch/>
        </p:blipFill>
        <p:spPr>
          <a:xfrm>
            <a:off x="823680" y="1196280"/>
            <a:ext cx="1937880" cy="682200"/>
          </a:xfrm>
          <a:prstGeom prst="rect">
            <a:avLst/>
          </a:prstGeom>
          <a:ln w="0">
            <a:noFill/>
          </a:ln>
        </p:spPr>
      </p:pic>
      <p:sp>
        <p:nvSpPr>
          <p:cNvPr id="1719" name="TextBox 19"/>
          <p:cNvSpPr/>
          <p:nvPr/>
        </p:nvSpPr>
        <p:spPr>
          <a:xfrm>
            <a:off x="102960" y="669600"/>
            <a:ext cx="9522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i="1" lang="en-US" sz="1800" spc="-1" strike="noStrike">
                <a:solidFill>
                  <a:srgbClr val="000000"/>
                </a:solidFill>
                <a:latin typeface="Times New Roman"/>
                <a:ea typeface="Arial"/>
              </a:rPr>
              <a:t>pressure</a:t>
            </a:r>
            <a:endParaRPr b="0" lang="en-US" sz="1800" spc="-1" strike="noStrike">
              <a:latin typeface="Arial"/>
            </a:endParaRPr>
          </a:p>
        </p:txBody>
      </p:sp>
      <p:sp>
        <p:nvSpPr>
          <p:cNvPr id="1720" name="TextBox 20"/>
          <p:cNvSpPr/>
          <p:nvPr/>
        </p:nvSpPr>
        <p:spPr>
          <a:xfrm>
            <a:off x="2960640" y="660960"/>
            <a:ext cx="19429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i="1" lang="en-US" sz="1800" spc="-1" strike="noStrike">
                <a:solidFill>
                  <a:srgbClr val="000000"/>
                </a:solidFill>
                <a:latin typeface="Times New Roman"/>
                <a:ea typeface="Arial"/>
              </a:rPr>
              <a:t>energy per nucleon</a:t>
            </a:r>
            <a:endParaRPr b="0" lang="en-US" sz="1800" spc="-1" strike="noStrike">
              <a:latin typeface="Arial"/>
            </a:endParaRPr>
          </a:p>
        </p:txBody>
      </p:sp>
      <p:sp>
        <p:nvSpPr>
          <p:cNvPr id="1721" name="Connector: Elbow 22"/>
          <p:cNvSpPr/>
          <p:nvPr/>
        </p:nvSpPr>
        <p:spPr>
          <a:xfrm>
            <a:off x="421560" y="1162800"/>
            <a:ext cx="914040" cy="914040"/>
          </a:xfrm>
          <a:prstGeom prst="bentConnector3">
            <a:avLst>
              <a:gd name="adj1" fmla="val 50000"/>
            </a:avLst>
          </a:prstGeom>
          <a:noFill/>
          <a:ln>
            <a:noFill/>
          </a:ln>
        </p:spPr>
        <p:style>
          <a:lnRef idx="1">
            <a:schemeClr val="accent1"/>
          </a:lnRef>
          <a:fillRef idx="0">
            <a:schemeClr val="accent1"/>
          </a:fillRef>
          <a:effectRef idx="0">
            <a:schemeClr val="accent1"/>
          </a:effectRef>
          <a:fontRef idx="minor"/>
        </p:style>
      </p:sp>
      <p:sp>
        <p:nvSpPr>
          <p:cNvPr id="1722" name="Connector: Curved 26"/>
          <p:cNvSpPr/>
          <p:nvPr/>
        </p:nvSpPr>
        <p:spPr>
          <a:xfrm flipH="1" flipV="1" rot="5400000">
            <a:off x="230040" y="1280880"/>
            <a:ext cx="12240" cy="12240"/>
          </a:xfrm>
          <a:prstGeom prst="curvedConnector3">
            <a:avLst>
              <a:gd name="adj1" fmla="val 1800000"/>
            </a:avLst>
          </a:prstGeom>
          <a:noFill/>
          <a:ln>
            <a:noFill/>
          </a:ln>
        </p:spPr>
        <p:style>
          <a:lnRef idx="1">
            <a:schemeClr val="accent1"/>
          </a:lnRef>
          <a:fillRef idx="0">
            <a:schemeClr val="accent1"/>
          </a:fillRef>
          <a:effectRef idx="0">
            <a:schemeClr val="accent1"/>
          </a:effectRef>
          <a:fontRef idx="minor"/>
        </p:style>
      </p:sp>
      <p:sp>
        <p:nvSpPr>
          <p:cNvPr id="1723" name="Connector: Elbow 30"/>
          <p:cNvSpPr/>
          <p:nvPr/>
        </p:nvSpPr>
        <p:spPr>
          <a:xfrm>
            <a:off x="579240" y="1109520"/>
            <a:ext cx="914040" cy="914040"/>
          </a:xfrm>
          <a:prstGeom prst="bentConnector3">
            <a:avLst>
              <a:gd name="adj1" fmla="val 50000"/>
            </a:avLst>
          </a:prstGeom>
          <a:noFill/>
          <a:ln>
            <a:noFill/>
          </a:ln>
        </p:spPr>
        <p:style>
          <a:lnRef idx="1">
            <a:schemeClr val="accent1"/>
          </a:lnRef>
          <a:fillRef idx="0">
            <a:schemeClr val="accent1"/>
          </a:fillRef>
          <a:effectRef idx="0">
            <a:schemeClr val="accent1"/>
          </a:effectRef>
          <a:fontRef idx="minor"/>
        </p:style>
      </p:sp>
      <p:sp>
        <p:nvSpPr>
          <p:cNvPr id="1724" name="Freeform: Shape 91"/>
          <p:cNvSpPr/>
          <p:nvPr/>
        </p:nvSpPr>
        <p:spPr>
          <a:xfrm>
            <a:off x="2223360" y="842760"/>
            <a:ext cx="689760" cy="295560"/>
          </a:xfrm>
          <a:custGeom>
            <a:avLst/>
            <a:gdLst/>
            <a:ahLst/>
            <a:rect l="l" t="t" r="r" b="b"/>
            <a:pathLst>
              <a:path w="690282" h="295836">
                <a:moveTo>
                  <a:pt x="690282" y="0"/>
                </a:moveTo>
                <a:lnTo>
                  <a:pt x="26894" y="17930"/>
                </a:lnTo>
                <a:lnTo>
                  <a:pt x="0" y="295836"/>
                </a:lnTo>
              </a:path>
            </a:pathLst>
          </a:custGeom>
          <a:noFill/>
          <a:ln w="28575">
            <a:solidFill>
              <a:srgbClr val="0000ff"/>
            </a:solidFill>
            <a:tailEnd len="med" type="arrow" w="med"/>
          </a:ln>
        </p:spPr>
        <p:style>
          <a:lnRef idx="2">
            <a:schemeClr val="accent1">
              <a:shade val="15000"/>
            </a:schemeClr>
          </a:lnRef>
          <a:fillRef idx="1">
            <a:schemeClr val="accent1"/>
          </a:fillRef>
          <a:effectRef idx="0">
            <a:schemeClr val="accent1"/>
          </a:effectRef>
          <a:fontRef idx="minor"/>
        </p:style>
      </p:sp>
      <p:sp>
        <p:nvSpPr>
          <p:cNvPr id="1725" name="Straight Arrow Connector 93"/>
          <p:cNvSpPr/>
          <p:nvPr/>
        </p:nvSpPr>
        <p:spPr>
          <a:xfrm flipV="1">
            <a:off x="4948560" y="885960"/>
            <a:ext cx="451080" cy="1440"/>
          </a:xfrm>
          <a:custGeom>
            <a:avLst/>
            <a:gdLst/>
            <a:ahLst/>
            <a:rect l="l" t="t" r="r" b="b"/>
            <a:pathLst>
              <a:path w="21600" h="21600">
                <a:moveTo>
                  <a:pt x="0" y="0"/>
                </a:moveTo>
                <a:lnTo>
                  <a:pt x="21600" y="21600"/>
                </a:lnTo>
              </a:path>
            </a:pathLst>
          </a:custGeom>
          <a:noFill/>
          <a:ln w="28575">
            <a:solidFill>
              <a:srgbClr val="0000ff"/>
            </a:solidFill>
            <a:tailEnd len="med" type="triangle" w="med"/>
          </a:ln>
        </p:spPr>
        <p:style>
          <a:lnRef idx="1">
            <a:schemeClr val="accent1"/>
          </a:lnRef>
          <a:fillRef idx="0">
            <a:schemeClr val="accent1"/>
          </a:fillRef>
          <a:effectRef idx="0">
            <a:schemeClr val="accent1"/>
          </a:effectRef>
          <a:fontRef idx="minor"/>
        </p:style>
      </p:sp>
      <p:sp>
        <p:nvSpPr>
          <p:cNvPr id="1726" name="Slide Number Placeholder 1"/>
          <p:cNvSpPr/>
          <p:nvPr/>
        </p:nvSpPr>
        <p:spPr>
          <a:xfrm>
            <a:off x="10049760" y="6436080"/>
            <a:ext cx="1904760" cy="456840"/>
          </a:xfrm>
          <a:prstGeom prst="rect">
            <a:avLst/>
          </a:prstGeom>
          <a:noFill/>
          <a:ln w="9525">
            <a:noFill/>
          </a:ln>
        </p:spPr>
        <p:style>
          <a:lnRef idx="0"/>
          <a:fillRef idx="0"/>
          <a:effectRef idx="0"/>
          <a:fontRef idx="minor"/>
        </p:style>
        <p:txBody>
          <a:bodyPr numCol="1" spcCol="0" anchor="t">
            <a:noAutofit/>
          </a:bodyPr>
          <a:p>
            <a:pPr>
              <a:lnSpc>
                <a:spcPct val="100000"/>
              </a:lnSpc>
              <a:buNone/>
            </a:pPr>
            <a:fld id="{9BFAD081-1AEF-4DDF-AE2A-7EB23FCD3BA3}" type="slidenum">
              <a:rPr b="0" lang="en-US" sz="1400" spc="-1" strike="noStrike">
                <a:solidFill>
                  <a:srgbClr val="000000"/>
                </a:solidFill>
                <a:latin typeface="Arial"/>
                <a:ea typeface="MS PGothic"/>
              </a:rPr>
              <a:t>42</a:t>
            </a:fld>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7" name="Picture 16" descr="squeeze"/>
          <p:cNvPicPr/>
          <p:nvPr/>
        </p:nvPicPr>
        <p:blipFill>
          <a:blip r:embed="rId1"/>
          <a:stretch/>
        </p:blipFill>
        <p:spPr>
          <a:xfrm>
            <a:off x="7320240" y="5157720"/>
            <a:ext cx="1728360" cy="1239480"/>
          </a:xfrm>
          <a:prstGeom prst="rect">
            <a:avLst/>
          </a:prstGeom>
          <a:ln w="0">
            <a:noFill/>
          </a:ln>
        </p:spPr>
      </p:pic>
      <p:pic>
        <p:nvPicPr>
          <p:cNvPr id="1728" name="Picture 4" descr=""/>
          <p:cNvPicPr/>
          <p:nvPr/>
        </p:nvPicPr>
        <p:blipFill>
          <a:blip r:embed="rId2"/>
          <a:stretch/>
        </p:blipFill>
        <p:spPr>
          <a:xfrm>
            <a:off x="6167520" y="836640"/>
            <a:ext cx="4441320" cy="4252680"/>
          </a:xfrm>
          <a:prstGeom prst="rect">
            <a:avLst/>
          </a:prstGeom>
          <a:ln w="0">
            <a:noFill/>
          </a:ln>
        </p:spPr>
      </p:pic>
      <p:pic>
        <p:nvPicPr>
          <p:cNvPr id="1729" name="Picture 5" descr=""/>
          <p:cNvPicPr/>
          <p:nvPr/>
        </p:nvPicPr>
        <p:blipFill>
          <a:blip r:embed="rId3"/>
          <a:stretch/>
        </p:blipFill>
        <p:spPr>
          <a:xfrm>
            <a:off x="1631880" y="836640"/>
            <a:ext cx="4427280" cy="4249440"/>
          </a:xfrm>
          <a:prstGeom prst="rect">
            <a:avLst/>
          </a:prstGeom>
          <a:ln w="0">
            <a:noFill/>
          </a:ln>
        </p:spPr>
      </p:pic>
      <p:sp>
        <p:nvSpPr>
          <p:cNvPr id="1730" name="Text Box 6"/>
          <p:cNvSpPr/>
          <p:nvPr/>
        </p:nvSpPr>
        <p:spPr>
          <a:xfrm>
            <a:off x="6469200" y="6357960"/>
            <a:ext cx="4039560" cy="401040"/>
          </a:xfrm>
          <a:prstGeom prst="rect">
            <a:avLst/>
          </a:prstGeom>
          <a:noFill/>
          <a:ln w="0">
            <a:noFill/>
          </a:ln>
        </p:spPr>
        <p:style>
          <a:lnRef idx="0"/>
          <a:fillRef idx="0"/>
          <a:effectRef idx="0"/>
          <a:fontRef idx="minor"/>
        </p:style>
        <p:txBody>
          <a:bodyPr wrap="none" lIns="90000" rIns="90000" tIns="45000" bIns="45000" anchor="ctr">
            <a:spAutoFit/>
          </a:bodyPr>
          <a:p>
            <a:pPr algn="ctr">
              <a:lnSpc>
                <a:spcPct val="100000"/>
              </a:lnSpc>
              <a:buNone/>
              <a:tabLst>
                <a:tab algn="l" pos="0"/>
              </a:tabLst>
            </a:pPr>
            <a:r>
              <a:rPr b="0" lang="en-GB" sz="1800" spc="-1" strike="noStrike">
                <a:solidFill>
                  <a:srgbClr val="000000"/>
                </a:solidFill>
                <a:latin typeface="Comic Sans MS"/>
              </a:rPr>
              <a:t>dN/d</a:t>
            </a:r>
            <a:r>
              <a:rPr b="0" lang="en-GB" sz="1800" spc="-1" strike="noStrike">
                <a:solidFill>
                  <a:srgbClr val="000000"/>
                </a:solidFill>
                <a:latin typeface="Symbol"/>
              </a:rPr>
              <a:t>F  (</a:t>
            </a:r>
            <a:r>
              <a:rPr b="0" lang="en-GB" sz="1800" spc="-1" strike="noStrike">
                <a:solidFill>
                  <a:srgbClr val="000000"/>
                </a:solidFill>
                <a:latin typeface="Comic Sans MS"/>
              </a:rPr>
              <a:t>1 + 2v</a:t>
            </a:r>
            <a:r>
              <a:rPr b="0" lang="en-GB" sz="1800" spc="-1" strike="noStrike" baseline="-25000">
                <a:solidFill>
                  <a:srgbClr val="000000"/>
                </a:solidFill>
                <a:latin typeface="Comic Sans MS"/>
              </a:rPr>
              <a:t>1</a:t>
            </a:r>
            <a:r>
              <a:rPr b="0" lang="en-GB" sz="1800" spc="-1" strike="noStrike">
                <a:solidFill>
                  <a:srgbClr val="000000"/>
                </a:solidFill>
                <a:latin typeface="Symbol"/>
              </a:rPr>
              <a:t> </a:t>
            </a:r>
            <a:r>
              <a:rPr b="0" lang="en-GB" sz="1800" spc="-1" strike="noStrike">
                <a:solidFill>
                  <a:srgbClr val="000000"/>
                </a:solidFill>
                <a:latin typeface="Comic Sans MS"/>
              </a:rPr>
              <a:t>cos</a:t>
            </a:r>
            <a:r>
              <a:rPr b="0" lang="en-GB" sz="1800" spc="-1" strike="noStrike">
                <a:solidFill>
                  <a:srgbClr val="000000"/>
                </a:solidFill>
                <a:latin typeface="Symbol"/>
              </a:rPr>
              <a:t>F</a:t>
            </a:r>
            <a:r>
              <a:rPr b="0" lang="en-GB" sz="1800" spc="-1" strike="noStrike">
                <a:solidFill>
                  <a:srgbClr val="000000"/>
                </a:solidFill>
                <a:latin typeface="Comic Sans MS"/>
              </a:rPr>
              <a:t>  +</a:t>
            </a:r>
            <a:r>
              <a:rPr b="0" lang="en-GB" sz="1800" spc="-1" strike="noStrike">
                <a:solidFill>
                  <a:srgbClr val="ff0000"/>
                </a:solidFill>
                <a:latin typeface="Comic Sans MS"/>
              </a:rPr>
              <a:t> 2v</a:t>
            </a:r>
            <a:r>
              <a:rPr b="0" lang="en-GB" sz="1800" spc="-1" strike="noStrike" baseline="-25000">
                <a:solidFill>
                  <a:srgbClr val="ff0000"/>
                </a:solidFill>
                <a:latin typeface="Comic Sans MS"/>
              </a:rPr>
              <a:t>2</a:t>
            </a:r>
            <a:r>
              <a:rPr b="0" lang="en-GB" sz="1800" spc="-1" strike="noStrike">
                <a:solidFill>
                  <a:srgbClr val="ff0000"/>
                </a:solidFill>
                <a:latin typeface="Comic Sans MS"/>
              </a:rPr>
              <a:t> cos2</a:t>
            </a:r>
            <a:r>
              <a:rPr b="0" lang="en-GB" sz="1800" spc="-1" strike="noStrike">
                <a:solidFill>
                  <a:srgbClr val="ff0000"/>
                </a:solidFill>
                <a:latin typeface="Symbol"/>
              </a:rPr>
              <a:t>F)</a:t>
            </a:r>
            <a:endParaRPr b="0" lang="en-US" sz="1800" spc="-1" strike="noStrike">
              <a:latin typeface="Arial"/>
            </a:endParaRPr>
          </a:p>
        </p:txBody>
      </p:sp>
      <p:sp>
        <p:nvSpPr>
          <p:cNvPr id="1731" name="Rectangle 7"/>
          <p:cNvSpPr/>
          <p:nvPr/>
        </p:nvSpPr>
        <p:spPr>
          <a:xfrm>
            <a:off x="2966760" y="477720"/>
            <a:ext cx="6696360" cy="363600"/>
          </a:xfrm>
          <a:prstGeom prst="rect">
            <a:avLst/>
          </a:prstGeom>
          <a:noFill/>
          <a:ln w="0">
            <a:noFill/>
          </a:ln>
        </p:spPr>
        <p:style>
          <a:lnRef idx="0"/>
          <a:fillRef idx="0"/>
          <a:effectRef idx="0"/>
          <a:fontRef idx="minor"/>
        </p:style>
        <p:txBody>
          <a:bodyPr wrap="none" lIns="90000" rIns="90000" tIns="45000" bIns="45000" anchor="ctr">
            <a:spAutoFit/>
          </a:bodyPr>
          <a:p>
            <a:pPr>
              <a:lnSpc>
                <a:spcPct val="100000"/>
              </a:lnSpc>
              <a:buNone/>
              <a:tabLst>
                <a:tab algn="l" pos="0"/>
              </a:tabLst>
            </a:pPr>
            <a:r>
              <a:rPr b="0" lang="en-US" sz="1800" spc="-1" strike="noStrike">
                <a:solidFill>
                  <a:srgbClr val="000000"/>
                </a:solidFill>
                <a:latin typeface="Arial"/>
              </a:rPr>
              <a:t>P. Danielewicz, R. Lacey, W.G. Lynch, </a:t>
            </a:r>
            <a:r>
              <a:rPr b="0" lang="de-DE" sz="1800" spc="-1" strike="noStrike">
                <a:solidFill>
                  <a:srgbClr val="000000"/>
                </a:solidFill>
                <a:latin typeface="Arial"/>
              </a:rPr>
              <a:t>Science 298 (2002) 1592 </a:t>
            </a:r>
            <a:endParaRPr b="0" lang="en-US" sz="1800" spc="-1" strike="noStrike">
              <a:latin typeface="Arial"/>
            </a:endParaRPr>
          </a:p>
        </p:txBody>
      </p:sp>
      <p:pic>
        <p:nvPicPr>
          <p:cNvPr id="1732" name="Picture 9" descr="two_collective_phenomena"/>
          <p:cNvPicPr/>
          <p:nvPr/>
        </p:nvPicPr>
        <p:blipFill>
          <a:blip r:embed="rId4"/>
          <a:srcRect l="9495" t="26657" r="13216" b="31504"/>
          <a:stretch/>
        </p:blipFill>
        <p:spPr>
          <a:xfrm>
            <a:off x="3575880" y="5805360"/>
            <a:ext cx="2304720" cy="963360"/>
          </a:xfrm>
          <a:prstGeom prst="rect">
            <a:avLst/>
          </a:prstGeom>
          <a:ln w="0">
            <a:noFill/>
          </a:ln>
        </p:spPr>
      </p:pic>
      <p:sp>
        <p:nvSpPr>
          <p:cNvPr id="1733" name="Text Box 11"/>
          <p:cNvSpPr/>
          <p:nvPr/>
        </p:nvSpPr>
        <p:spPr>
          <a:xfrm>
            <a:off x="1523880" y="-14400"/>
            <a:ext cx="9143640" cy="942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lang="de-DE" sz="2800" spc="-1" strike="noStrike">
                <a:solidFill>
                  <a:srgbClr val="0070c0"/>
                </a:solidFill>
                <a:latin typeface="Tahoma"/>
              </a:rPr>
              <a:t>Nuclear incompressibility from collective proton flow </a:t>
            </a:r>
            <a:endParaRPr b="0" lang="en-US" sz="2800" spc="-1" strike="noStrike">
              <a:latin typeface="Arial"/>
            </a:endParaRPr>
          </a:p>
        </p:txBody>
      </p:sp>
      <p:sp>
        <p:nvSpPr>
          <p:cNvPr id="1734" name="Text Box 12"/>
          <p:cNvSpPr/>
          <p:nvPr/>
        </p:nvSpPr>
        <p:spPr>
          <a:xfrm>
            <a:off x="1487520" y="5294160"/>
            <a:ext cx="29318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de-DE" sz="1800" spc="-1" strike="noStrike">
                <a:solidFill>
                  <a:srgbClr val="000000"/>
                </a:solidFill>
                <a:latin typeface="Comic Sans MS"/>
              </a:rPr>
              <a:t>Transverse in-plane flow: </a:t>
            </a:r>
            <a:endParaRPr b="0" lang="en-US" sz="1800" spc="-1" strike="noStrike">
              <a:latin typeface="Arial"/>
            </a:endParaRPr>
          </a:p>
        </p:txBody>
      </p:sp>
      <p:sp>
        <p:nvSpPr>
          <p:cNvPr id="1735" name="Text Box 13"/>
          <p:cNvSpPr/>
          <p:nvPr/>
        </p:nvSpPr>
        <p:spPr>
          <a:xfrm>
            <a:off x="6239880" y="5229360"/>
            <a:ext cx="15854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de-DE" sz="1800" spc="-1" strike="noStrike">
                <a:solidFill>
                  <a:srgbClr val="000000"/>
                </a:solidFill>
                <a:latin typeface="Comic Sans MS"/>
              </a:rPr>
              <a:t>Elliptic flow: </a:t>
            </a:r>
            <a:endParaRPr b="0" lang="en-US" sz="1800" spc="-1" strike="noStrike">
              <a:latin typeface="Arial"/>
            </a:endParaRPr>
          </a:p>
        </p:txBody>
      </p:sp>
      <p:sp>
        <p:nvSpPr>
          <p:cNvPr id="1736" name="Text Box 8"/>
          <p:cNvSpPr/>
          <p:nvPr/>
        </p:nvSpPr>
        <p:spPr>
          <a:xfrm>
            <a:off x="1579680" y="5805360"/>
            <a:ext cx="230688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de-DE" sz="1800" spc="-1" strike="noStrike">
                <a:solidFill>
                  <a:srgbClr val="000000"/>
                </a:solidFill>
                <a:latin typeface="Comic Sans MS"/>
              </a:rPr>
              <a:t>F = d(p</a:t>
            </a:r>
            <a:r>
              <a:rPr b="0" lang="de-DE" sz="1800" spc="-1" strike="noStrike" baseline="-25000">
                <a:solidFill>
                  <a:srgbClr val="000000"/>
                </a:solidFill>
                <a:latin typeface="Comic Sans MS"/>
              </a:rPr>
              <a:t>x</a:t>
            </a:r>
            <a:r>
              <a:rPr b="0" lang="de-DE" sz="1800" spc="-1" strike="noStrike">
                <a:solidFill>
                  <a:srgbClr val="000000"/>
                </a:solidFill>
                <a:latin typeface="Comic Sans MS"/>
              </a:rPr>
              <a:t>/A)/d(y/y</a:t>
            </a:r>
            <a:r>
              <a:rPr b="0" lang="de-DE" sz="1800" spc="-1" strike="noStrike" baseline="-25000">
                <a:solidFill>
                  <a:srgbClr val="000000"/>
                </a:solidFill>
                <a:latin typeface="Comic Sans MS"/>
              </a:rPr>
              <a:t>cm</a:t>
            </a:r>
            <a:r>
              <a:rPr b="0" lang="de-DE" sz="1800" spc="-1" strike="noStrike">
                <a:solidFill>
                  <a:srgbClr val="000000"/>
                </a:solidFill>
                <a:latin typeface="Comic Sans MS"/>
              </a:rPr>
              <a:t>)</a:t>
            </a:r>
            <a:endParaRPr b="0" lang="en-US" sz="1800" spc="-1" strike="noStrike">
              <a:latin typeface="Arial"/>
            </a:endParaRPr>
          </a:p>
        </p:txBody>
      </p:sp>
      <p:pic>
        <p:nvPicPr>
          <p:cNvPr id="1737" name="Picture 2" descr=""/>
          <p:cNvPicPr/>
          <p:nvPr/>
        </p:nvPicPr>
        <p:blipFill>
          <a:blip r:embed="rId5"/>
          <a:stretch/>
        </p:blipFill>
        <p:spPr>
          <a:xfrm>
            <a:off x="8978040" y="5260680"/>
            <a:ext cx="1449360" cy="1033560"/>
          </a:xfrm>
          <a:prstGeom prst="rect">
            <a:avLst/>
          </a:prstGeom>
          <a:ln w="0">
            <a:noFill/>
          </a:ln>
        </p:spPr>
      </p:pic>
      <p:sp>
        <p:nvSpPr>
          <p:cNvPr id="1738" name="Textfeld 2"/>
          <p:cNvSpPr/>
          <p:nvPr/>
        </p:nvSpPr>
        <p:spPr>
          <a:xfrm>
            <a:off x="3486600" y="2779200"/>
            <a:ext cx="1173240" cy="363960"/>
          </a:xfrm>
          <a:prstGeom prst="rect">
            <a:avLst/>
          </a:prstGeom>
          <a:solidFill>
            <a:srgbClr val="ffff00">
              <a:alpha val="80000"/>
            </a:srgbClr>
          </a:solid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de-DE" sz="1800" spc="-1" strike="noStrike">
                <a:solidFill>
                  <a:srgbClr val="ff0000"/>
                </a:solidFill>
                <a:latin typeface="Tahoma"/>
                <a:ea typeface="Tahoma"/>
              </a:rPr>
              <a:t>Soft EOS</a:t>
            </a:r>
            <a:endParaRPr b="0" lang="en-US" sz="1800" spc="-1" strike="noStrike">
              <a:latin typeface="Arial"/>
            </a:endParaRPr>
          </a:p>
        </p:txBody>
      </p:sp>
      <p:sp>
        <p:nvSpPr>
          <p:cNvPr id="1739" name="Textfeld 17"/>
          <p:cNvSpPr/>
          <p:nvPr/>
        </p:nvSpPr>
        <p:spPr>
          <a:xfrm>
            <a:off x="8101440" y="3675600"/>
            <a:ext cx="1177920" cy="363960"/>
          </a:xfrm>
          <a:prstGeom prst="rect">
            <a:avLst/>
          </a:prstGeom>
          <a:solidFill>
            <a:srgbClr val="ffff00">
              <a:alpha val="84000"/>
            </a:srgbClr>
          </a:solid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de-DE" sz="1800" spc="-1" strike="noStrike">
                <a:solidFill>
                  <a:srgbClr val="00b050"/>
                </a:solidFill>
                <a:latin typeface="Tahoma"/>
                <a:ea typeface="Tahoma"/>
              </a:rPr>
              <a:t>Stiff EOS</a:t>
            </a:r>
            <a:endParaRPr b="0" lang="en-US" sz="1800" spc="-1" strike="noStrike">
              <a:latin typeface="Arial"/>
            </a:endParaRPr>
          </a:p>
        </p:txBody>
      </p:sp>
      <p:sp>
        <p:nvSpPr>
          <p:cNvPr id="1740" name="Slide Number Placeholder 1"/>
          <p:cNvSpPr/>
          <p:nvPr/>
        </p:nvSpPr>
        <p:spPr>
          <a:xfrm>
            <a:off x="10427760" y="5967360"/>
            <a:ext cx="1212480" cy="456840"/>
          </a:xfrm>
          <a:prstGeom prst="rect">
            <a:avLst/>
          </a:prstGeom>
          <a:noFill/>
          <a:ln w="9525">
            <a:noFill/>
          </a:ln>
        </p:spPr>
        <p:style>
          <a:lnRef idx="0"/>
          <a:fillRef idx="0"/>
          <a:effectRef idx="0"/>
          <a:fontRef idx="minor"/>
        </p:style>
        <p:txBody>
          <a:bodyPr numCol="1" spcCol="0" anchor="t">
            <a:noAutofit/>
          </a:bodyPr>
          <a:p>
            <a:pPr>
              <a:lnSpc>
                <a:spcPct val="100000"/>
              </a:lnSpc>
              <a:buNone/>
            </a:pPr>
            <a:fld id="{3A963411-9C0E-484B-B384-32979B7EC355}" type="slidenum">
              <a:rPr b="0" lang="en-US" sz="1400" spc="-1" strike="noStrike">
                <a:solidFill>
                  <a:srgbClr val="000000"/>
                </a:solidFill>
                <a:latin typeface="Arial"/>
                <a:ea typeface="MS PGothic"/>
              </a:rPr>
              <a:t>42</a:t>
            </a:fld>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252" dur="indefinite" restart="never" nodeType="tmRoot">
          <p:childTnLst>
            <p:seq>
              <p:cTn id="253" dur="indefinite" nodeType="mainSeq">
                <p:childTnLst>
                  <p:par>
                    <p:cTn id="254" fill="hold">
                      <p:stCondLst>
                        <p:cond delay="indefinite"/>
                      </p:stCondLst>
                      <p:childTnLst>
                        <p:par>
                          <p:cTn id="255" fill="hold">
                            <p:stCondLst>
                              <p:cond delay="0"/>
                            </p:stCondLst>
                            <p:childTnLst>
                              <p:par>
                                <p:cTn id="256" nodeType="clickEffect" fill="hold" presetClass="entr" presetID="10">
                                  <p:stCondLst>
                                    <p:cond delay="0"/>
                                  </p:stCondLst>
                                  <p:childTnLst>
                                    <p:set>
                                      <p:cBhvr>
                                        <p:cTn id="257" dur="1" fill="hold">
                                          <p:stCondLst>
                                            <p:cond delay="0"/>
                                          </p:stCondLst>
                                        </p:cTn>
                                        <p:tgtEl>
                                          <p:spTgt spid="1738"/>
                                        </p:tgtEl>
                                        <p:attrNameLst>
                                          <p:attrName>style.visibility</p:attrName>
                                        </p:attrNameLst>
                                      </p:cBhvr>
                                      <p:to>
                                        <p:strVal val="visible"/>
                                      </p:to>
                                    </p:set>
                                    <p:animEffect filter="fade" transition="in">
                                      <p:cBhvr additive="repl">
                                        <p:cTn id="258" dur="500"/>
                                        <p:tgtEl>
                                          <p:spTgt spid="1738"/>
                                        </p:tgtEl>
                                      </p:cBhvr>
                                    </p:animEffect>
                                  </p:childTnLst>
                                </p:cTn>
                              </p:par>
                            </p:childTnLst>
                          </p:cTn>
                        </p:par>
                      </p:childTnLst>
                    </p:cTn>
                  </p:par>
                  <p:par>
                    <p:cTn id="259" fill="hold">
                      <p:stCondLst>
                        <p:cond delay="indefinite"/>
                      </p:stCondLst>
                      <p:childTnLst>
                        <p:par>
                          <p:cTn id="260" fill="hold">
                            <p:stCondLst>
                              <p:cond delay="0"/>
                            </p:stCondLst>
                            <p:childTnLst>
                              <p:par>
                                <p:cTn id="261" nodeType="clickEffect" fill="hold" presetClass="entr" presetID="10">
                                  <p:stCondLst>
                                    <p:cond delay="0"/>
                                  </p:stCondLst>
                                  <p:childTnLst>
                                    <p:set>
                                      <p:cBhvr>
                                        <p:cTn id="262" dur="1" fill="hold">
                                          <p:stCondLst>
                                            <p:cond delay="0"/>
                                          </p:stCondLst>
                                        </p:cTn>
                                        <p:tgtEl>
                                          <p:spTgt spid="1739"/>
                                        </p:tgtEl>
                                        <p:attrNameLst>
                                          <p:attrName>style.visibility</p:attrName>
                                        </p:attrNameLst>
                                      </p:cBhvr>
                                      <p:to>
                                        <p:strVal val="visible"/>
                                      </p:to>
                                    </p:set>
                                    <p:animEffect filter="fade" transition="in">
                                      <p:cBhvr additive="repl">
                                        <p:cTn id="263" dur="500"/>
                                        <p:tgtEl>
                                          <p:spTgt spid="1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1" name="Text Box 11"/>
          <p:cNvSpPr/>
          <p:nvPr/>
        </p:nvSpPr>
        <p:spPr>
          <a:xfrm>
            <a:off x="1523880" y="47160"/>
            <a:ext cx="9143640" cy="942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Lst>
            </a:pPr>
            <a:r>
              <a:rPr b="0" lang="de-DE" sz="2800" spc="-1" strike="noStrike">
                <a:solidFill>
                  <a:srgbClr val="0070c0"/>
                </a:solidFill>
                <a:latin typeface="Tahoma"/>
              </a:rPr>
              <a:t>Directed flow of  protons and EOS of symmetric matter </a:t>
            </a:r>
            <a:endParaRPr b="0" lang="en-US" sz="2800" spc="-1" strike="noStrike">
              <a:latin typeface="Arial"/>
            </a:endParaRPr>
          </a:p>
        </p:txBody>
      </p:sp>
      <p:pic>
        <p:nvPicPr>
          <p:cNvPr id="1742" name="Рисунок 3" descr=""/>
          <p:cNvPicPr/>
          <p:nvPr/>
        </p:nvPicPr>
        <p:blipFill>
          <a:blip r:embed="rId1"/>
          <a:stretch/>
        </p:blipFill>
        <p:spPr>
          <a:xfrm>
            <a:off x="59040" y="900000"/>
            <a:ext cx="4204080" cy="4511520"/>
          </a:xfrm>
          <a:prstGeom prst="rect">
            <a:avLst/>
          </a:prstGeom>
          <a:ln w="0">
            <a:noFill/>
          </a:ln>
        </p:spPr>
      </p:pic>
      <p:pic>
        <p:nvPicPr>
          <p:cNvPr id="1743" name="Рисунок 5" descr=""/>
          <p:cNvPicPr/>
          <p:nvPr/>
        </p:nvPicPr>
        <p:blipFill>
          <a:blip r:embed="rId2"/>
          <a:stretch/>
        </p:blipFill>
        <p:spPr>
          <a:xfrm>
            <a:off x="6858000" y="829080"/>
            <a:ext cx="5333760" cy="4592520"/>
          </a:xfrm>
          <a:prstGeom prst="rect">
            <a:avLst/>
          </a:prstGeom>
          <a:ln w="0">
            <a:noFill/>
          </a:ln>
        </p:spPr>
      </p:pic>
      <p:sp>
        <p:nvSpPr>
          <p:cNvPr id="1744" name="TextBox 1"/>
          <p:cNvSpPr/>
          <p:nvPr/>
        </p:nvSpPr>
        <p:spPr>
          <a:xfrm>
            <a:off x="8193960" y="4434480"/>
            <a:ext cx="2462400" cy="317880"/>
          </a:xfrm>
          <a:prstGeom prst="rect">
            <a:avLst/>
          </a:prstGeom>
          <a:solidFill>
            <a:srgbClr val="fbe5d6"/>
          </a:solid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500" spc="-1" strike="noStrike">
                <a:solidFill>
                  <a:srgbClr val="c00000"/>
                </a:solidFill>
                <a:latin typeface="Arial"/>
              </a:rPr>
              <a:t>BM@N agrees with STAR</a:t>
            </a:r>
            <a:endParaRPr b="0" lang="en-US" sz="1500" spc="-1" strike="noStrike">
              <a:latin typeface="Arial"/>
            </a:endParaRPr>
          </a:p>
        </p:txBody>
      </p:sp>
      <p:sp>
        <p:nvSpPr>
          <p:cNvPr id="1745" name="TextBox 4"/>
          <p:cNvSpPr/>
          <p:nvPr/>
        </p:nvSpPr>
        <p:spPr>
          <a:xfrm>
            <a:off x="1129680" y="1071720"/>
            <a:ext cx="420408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Arial"/>
              </a:rPr>
              <a:t>P. Senger, PoS CPOD2021 (2022) 033</a:t>
            </a:r>
            <a:endParaRPr b="0" lang="en-US" sz="1400" spc="-1" strike="noStrike">
              <a:latin typeface="Arial"/>
            </a:endParaRPr>
          </a:p>
        </p:txBody>
      </p:sp>
      <p:sp>
        <p:nvSpPr>
          <p:cNvPr id="1746" name="TextBox 7"/>
          <p:cNvSpPr/>
          <p:nvPr/>
        </p:nvSpPr>
        <p:spPr>
          <a:xfrm>
            <a:off x="2502000" y="6195960"/>
            <a:ext cx="816588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Arial"/>
              </a:rPr>
              <a:t>Both STAR and BM@N  results for directed flow prefer  stiff EOS</a:t>
            </a:r>
            <a:endParaRPr b="0" lang="en-US" sz="2000" spc="-1" strike="noStrike">
              <a:latin typeface="Arial"/>
            </a:endParaRPr>
          </a:p>
        </p:txBody>
      </p:sp>
      <p:pic>
        <p:nvPicPr>
          <p:cNvPr id="1747" name="Picture 16" descr="squeeze"/>
          <p:cNvPicPr/>
          <p:nvPr/>
        </p:nvPicPr>
        <p:blipFill>
          <a:blip r:embed="rId3"/>
          <a:stretch/>
        </p:blipFill>
        <p:spPr>
          <a:xfrm>
            <a:off x="4366800" y="1763640"/>
            <a:ext cx="3143880" cy="2061720"/>
          </a:xfrm>
          <a:prstGeom prst="rect">
            <a:avLst/>
          </a:prstGeom>
          <a:ln w="0">
            <a:noFill/>
          </a:ln>
        </p:spPr>
      </p:pic>
      <p:sp>
        <p:nvSpPr>
          <p:cNvPr id="1748" name="TextBox 9"/>
          <p:cNvSpPr/>
          <p:nvPr/>
        </p:nvSpPr>
        <p:spPr>
          <a:xfrm>
            <a:off x="258840" y="5677200"/>
            <a:ext cx="529236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400" spc="-1" strike="noStrike">
                <a:solidFill>
                  <a:srgbClr val="000000"/>
                </a:solidFill>
                <a:latin typeface="Arial"/>
              </a:rPr>
              <a:t>P. Danielewicz, R. Lacey, W.G. Lynch, </a:t>
            </a:r>
            <a:r>
              <a:rPr b="0" lang="de-DE" sz="1400" spc="-1" strike="noStrike">
                <a:solidFill>
                  <a:srgbClr val="000000"/>
                </a:solidFill>
                <a:latin typeface="Arial"/>
              </a:rPr>
              <a:t>Science 298 (2002) 1592 </a:t>
            </a:r>
            <a:endParaRPr b="0" lang="en-US" sz="1400" spc="-1" strike="noStrike">
              <a:latin typeface="Arial"/>
            </a:endParaRPr>
          </a:p>
        </p:txBody>
      </p:sp>
      <p:sp>
        <p:nvSpPr>
          <p:cNvPr id="1749" name="TextBox 11"/>
          <p:cNvSpPr/>
          <p:nvPr/>
        </p:nvSpPr>
        <p:spPr>
          <a:xfrm>
            <a:off x="450000" y="5380920"/>
            <a:ext cx="61344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Arial"/>
              </a:rPr>
              <a:t>Nuclear incompressibility from collective proton flow </a:t>
            </a:r>
            <a:endParaRPr b="0" lang="en-US" sz="1600" spc="-1" strike="noStrike">
              <a:latin typeface="Arial"/>
            </a:endParaRPr>
          </a:p>
        </p:txBody>
      </p:sp>
      <p:sp>
        <p:nvSpPr>
          <p:cNvPr id="1750" name="Slide Number Placeholder 1"/>
          <p:cNvSpPr/>
          <p:nvPr/>
        </p:nvSpPr>
        <p:spPr>
          <a:xfrm>
            <a:off x="10527840" y="5719680"/>
            <a:ext cx="1904760" cy="456840"/>
          </a:xfrm>
          <a:prstGeom prst="rect">
            <a:avLst/>
          </a:prstGeom>
          <a:noFill/>
          <a:ln w="9525">
            <a:noFill/>
          </a:ln>
        </p:spPr>
        <p:style>
          <a:lnRef idx="0"/>
          <a:fillRef idx="0"/>
          <a:effectRef idx="0"/>
          <a:fontRef idx="minor"/>
        </p:style>
        <p:txBody>
          <a:bodyPr numCol="1" spcCol="0" anchor="t">
            <a:noAutofit/>
          </a:bodyPr>
          <a:p>
            <a:pPr>
              <a:lnSpc>
                <a:spcPct val="100000"/>
              </a:lnSpc>
              <a:buNone/>
            </a:pPr>
            <a:fld id="{5C884544-9DD1-43DB-8839-4A59D06F8147}" type="slidenum">
              <a:rPr b="0" lang="en-US" sz="1400" spc="-1" strike="noStrike">
                <a:solidFill>
                  <a:srgbClr val="000000"/>
                </a:solidFill>
                <a:latin typeface="Arial"/>
                <a:ea typeface="MS PGothic"/>
              </a:rPr>
              <a:t>42</a:t>
            </a:fld>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1" name="Text Box 9"/>
          <p:cNvSpPr/>
          <p:nvPr/>
        </p:nvSpPr>
        <p:spPr>
          <a:xfrm>
            <a:off x="1523880" y="0"/>
            <a:ext cx="914364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400"/>
              </a:spcBef>
              <a:buNone/>
            </a:pPr>
            <a:r>
              <a:rPr b="1" lang="en-US" sz="2800" spc="-1" strike="noStrike">
                <a:solidFill>
                  <a:srgbClr val="333399"/>
                </a:solidFill>
                <a:latin typeface="Times New Roman"/>
              </a:rPr>
              <a:t>Backup slides </a:t>
            </a:r>
            <a:endParaRPr b="0" lang="en-US" sz="2800" spc="-1" strike="noStrike">
              <a:latin typeface="Arial"/>
            </a:endParaRPr>
          </a:p>
        </p:txBody>
      </p:sp>
      <p:sp>
        <p:nvSpPr>
          <p:cNvPr id="1752" name="CustomShape 1"/>
          <p:cNvSpPr/>
          <p:nvPr/>
        </p:nvSpPr>
        <p:spPr>
          <a:xfrm>
            <a:off x="1523880" y="116640"/>
            <a:ext cx="9143640" cy="380520"/>
          </a:xfrm>
          <a:prstGeom prst="rect">
            <a:avLst/>
          </a:pr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3" name="Text Box 9"/>
          <p:cNvSpPr/>
          <p:nvPr/>
        </p:nvSpPr>
        <p:spPr>
          <a:xfrm>
            <a:off x="1523880" y="0"/>
            <a:ext cx="9143640" cy="575280"/>
          </a:xfrm>
          <a:prstGeom prst="rect">
            <a:avLst/>
          </a:prstGeom>
          <a:solidFill>
            <a:schemeClr val="accent2">
              <a:lumMod val="20000"/>
              <a:lumOff val="80000"/>
            </a:schemeClr>
          </a:solidFill>
          <a:ln w="0">
            <a:noFill/>
          </a:ln>
        </p:spPr>
        <p:style>
          <a:lnRef idx="0"/>
          <a:fillRef idx="0"/>
          <a:effectRef idx="0"/>
          <a:fontRef idx="minor"/>
        </p:style>
        <p:txBody>
          <a:bodyPr lIns="90000" rIns="90000" tIns="45000" bIns="45000" anchor="t">
            <a:spAutoFit/>
          </a:bodyPr>
          <a:p>
            <a:pPr algn="ctr">
              <a:lnSpc>
                <a:spcPct val="100000"/>
              </a:lnSpc>
              <a:spcBef>
                <a:spcPts val="1400"/>
              </a:spcBef>
              <a:buNone/>
              <a:tabLst>
                <a:tab algn="l" pos="0"/>
              </a:tabLst>
            </a:pPr>
            <a:r>
              <a:rPr b="1" lang="en-US" sz="2800" spc="-1" strike="noStrike">
                <a:solidFill>
                  <a:srgbClr val="000000"/>
                </a:solidFill>
                <a:latin typeface="Arial"/>
              </a:rPr>
              <a:t>Beam Energy Dependence of Elliptic Flow </a:t>
            </a:r>
            <a:r>
              <a:rPr b="1" lang="en-US" sz="2800" spc="-1" strike="noStrike">
                <a:solidFill>
                  <a:srgbClr val="000000"/>
                </a:solidFill>
                <a:latin typeface="Calibri"/>
              </a:rPr>
              <a:t> (</a:t>
            </a:r>
            <a:r>
              <a:rPr b="1" i="1" lang="en-US" sz="2800" spc="-1" strike="noStrike">
                <a:solidFill>
                  <a:srgbClr val="000000"/>
                </a:solidFill>
                <a:latin typeface="Calibri"/>
              </a:rPr>
              <a:t>v</a:t>
            </a:r>
            <a:r>
              <a:rPr b="1" lang="en-US" sz="2800" spc="-1" strike="noStrike" baseline="-25000">
                <a:solidFill>
                  <a:srgbClr val="000000"/>
                </a:solidFill>
                <a:latin typeface="Calibri"/>
              </a:rPr>
              <a:t>2</a:t>
            </a:r>
            <a:r>
              <a:rPr b="1" lang="en-US" sz="2800" spc="-1" strike="noStrike">
                <a:solidFill>
                  <a:srgbClr val="000000"/>
                </a:solidFill>
                <a:latin typeface="Calibri"/>
              </a:rPr>
              <a:t>)</a:t>
            </a:r>
            <a:r>
              <a:rPr b="1" lang="en-US" sz="2800" spc="-1" strike="noStrike">
                <a:solidFill>
                  <a:srgbClr val="000000"/>
                </a:solidFill>
                <a:latin typeface="Arial"/>
              </a:rPr>
              <a:t> </a:t>
            </a:r>
            <a:endParaRPr b="0" lang="en-US" sz="2800" spc="-1" strike="noStrike">
              <a:latin typeface="Arial"/>
            </a:endParaRPr>
          </a:p>
        </p:txBody>
      </p:sp>
      <p:sp>
        <p:nvSpPr>
          <p:cNvPr id="1754" name="CustomShape 1"/>
          <p:cNvSpPr/>
          <p:nvPr/>
        </p:nvSpPr>
        <p:spPr>
          <a:xfrm>
            <a:off x="1523880" y="115920"/>
            <a:ext cx="9143640" cy="380520"/>
          </a:xfrm>
          <a:prstGeom prst="rect">
            <a:avLst/>
          </a:prstGeom>
          <a:noFill/>
          <a:ln w="0">
            <a:noFill/>
          </a:ln>
        </p:spPr>
        <p:style>
          <a:lnRef idx="0"/>
          <a:fillRef idx="0"/>
          <a:effectRef idx="0"/>
          <a:fontRef idx="minor"/>
        </p:style>
      </p:sp>
      <p:sp>
        <p:nvSpPr>
          <p:cNvPr id="1755" name="PlaceHolder 1"/>
          <p:cNvSpPr>
            <a:spLocks noGrp="1"/>
          </p:cNvSpPr>
          <p:nvPr>
            <p:ph type="sldNum" idx="100"/>
          </p:nvPr>
        </p:nvSpPr>
        <p:spPr>
          <a:xfrm>
            <a:off x="10261440" y="6605640"/>
            <a:ext cx="442440" cy="207720"/>
          </a:xfrm>
          <a:prstGeom prst="rect">
            <a:avLst/>
          </a:prstGeom>
          <a:noFill/>
          <a:ln w="0">
            <a:noFill/>
          </a:ln>
        </p:spPr>
        <p:txBody>
          <a:bodyPr numCol="1" spcCol="0" anchor="t">
            <a:noAutofit/>
          </a:bodyPr>
          <a:lstStyle>
            <a:lvl1pPr algn="r">
              <a:lnSpc>
                <a:spcPct val="100000"/>
              </a:lnSpc>
              <a:buNone/>
              <a:tabLst>
                <a:tab algn="l" pos="0"/>
              </a:tabLst>
              <a:defRPr b="0" lang="en-US" sz="1400" spc="-1" strike="noStrike">
                <a:solidFill>
                  <a:srgbClr val="000000"/>
                </a:solidFill>
                <a:latin typeface="Arial"/>
              </a:defRPr>
            </a:lvl1pPr>
          </a:lstStyle>
          <a:p>
            <a:pPr algn="r">
              <a:lnSpc>
                <a:spcPct val="100000"/>
              </a:lnSpc>
              <a:buNone/>
              <a:tabLst>
                <a:tab algn="l" pos="0"/>
              </a:tabLst>
            </a:pPr>
            <a:fld id="{098428B2-D908-4984-9956-473BC6241445}" type="slidenum">
              <a:rPr b="0" lang="en-US" sz="1400" spc="-1" strike="noStrike">
                <a:solidFill>
                  <a:srgbClr val="000000"/>
                </a:solidFill>
                <a:latin typeface="Arial"/>
              </a:rPr>
              <a:t>42</a:t>
            </a:fld>
            <a:endParaRPr b="0" lang="en-US" sz="1400" spc="-1" strike="noStrike">
              <a:latin typeface="Times New Roman"/>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6" name="PlaceHolder 1"/>
          <p:cNvSpPr>
            <a:spLocks noGrp="1"/>
          </p:cNvSpPr>
          <p:nvPr>
            <p:ph type="title"/>
          </p:nvPr>
        </p:nvSpPr>
        <p:spPr>
          <a:xfrm>
            <a:off x="0" y="-5760"/>
            <a:ext cx="12191760" cy="734040"/>
          </a:xfrm>
          <a:prstGeom prst="rect">
            <a:avLst/>
          </a:prstGeom>
          <a:gradFill rotWithShape="0">
            <a:gsLst>
              <a:gs pos="0">
                <a:srgbClr val="0000ff"/>
              </a:gs>
              <a:gs pos="100000">
                <a:srgbClr val="2d2db9"/>
              </a:gs>
            </a:gsLst>
            <a:lin ang="10800000"/>
          </a:gradFill>
          <a:ln w="9360">
            <a:noFill/>
          </a:ln>
        </p:spPr>
        <p:txBody>
          <a:bodyPr numCol="1" spcCol="0" anchor="ctr">
            <a:noAutofit/>
          </a:bodyPr>
          <a:p>
            <a:pPr algn="ctr">
              <a:lnSpc>
                <a:spcPct val="100000"/>
              </a:lnSpc>
              <a:buNone/>
            </a:pPr>
            <a:br>
              <a:rPr sz="3600"/>
            </a:br>
            <a:r>
              <a:rPr b="0" lang="en-US" sz="3600" spc="-1" strike="noStrike">
                <a:solidFill>
                  <a:srgbClr val="ffffff"/>
                </a:solidFill>
                <a:latin typeface="Arial"/>
              </a:rPr>
              <a:t>2005: Quark-Gluon Matter (Plasma) is a “perfect liquid”</a:t>
            </a:r>
            <a:br>
              <a:rPr sz="3600"/>
            </a:br>
            <a:endParaRPr b="0" lang="ru-RU" sz="3600" spc="-1" strike="noStrike">
              <a:solidFill>
                <a:srgbClr val="000000"/>
              </a:solidFill>
              <a:latin typeface="Arial"/>
            </a:endParaRPr>
          </a:p>
        </p:txBody>
      </p:sp>
      <p:pic>
        <p:nvPicPr>
          <p:cNvPr id="1757" name="Picture 3" descr=""/>
          <p:cNvPicPr/>
          <p:nvPr/>
        </p:nvPicPr>
        <p:blipFill>
          <a:blip r:embed="rId1"/>
          <a:srcRect l="5220" t="10623" r="3056" b="0"/>
          <a:stretch/>
        </p:blipFill>
        <p:spPr>
          <a:xfrm>
            <a:off x="6491880" y="800640"/>
            <a:ext cx="5107320" cy="5997600"/>
          </a:xfrm>
          <a:prstGeom prst="rect">
            <a:avLst/>
          </a:prstGeom>
          <a:ln w="50800">
            <a:solidFill>
              <a:srgbClr val="ffc000"/>
            </a:solidFill>
            <a:miter/>
          </a:ln>
        </p:spPr>
      </p:pic>
      <p:pic>
        <p:nvPicPr>
          <p:cNvPr id="1758" name="Picture 4" descr="">
            <a:hlinkClick r:id="rId2"/>
          </p:cNvPr>
          <p:cNvPicPr/>
          <p:nvPr/>
        </p:nvPicPr>
        <p:blipFill>
          <a:blip r:embed="rId3"/>
          <a:srcRect l="2224" t="0" r="9025" b="0"/>
          <a:stretch/>
        </p:blipFill>
        <p:spPr>
          <a:xfrm>
            <a:off x="839520" y="800640"/>
            <a:ext cx="5040360" cy="5995800"/>
          </a:xfrm>
          <a:prstGeom prst="rect">
            <a:avLst/>
          </a:prstGeom>
          <a:ln w="50800">
            <a:solidFill>
              <a:srgbClr val="ffc000"/>
            </a:solidFill>
            <a:miter/>
          </a:ln>
        </p:spPr>
      </p:pic>
      <p:pic>
        <p:nvPicPr>
          <p:cNvPr id="1759" name="Рисунок 2" descr=""/>
          <p:cNvPicPr/>
          <p:nvPr/>
        </p:nvPicPr>
        <p:blipFill>
          <a:blip r:embed="rId4"/>
          <a:stretch/>
        </p:blipFill>
        <p:spPr>
          <a:xfrm>
            <a:off x="4336200" y="728640"/>
            <a:ext cx="2316960" cy="3036600"/>
          </a:xfrm>
          <a:prstGeom prst="rect">
            <a:avLst/>
          </a:prstGeom>
          <a:ln w="0">
            <a:noFill/>
          </a:ln>
        </p:spPr>
      </p:pic>
    </p:spTree>
  </p:cSld>
  <p:transition spd="med">
    <p:cover dir="rd"/>
  </p:transition>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0" name="PlaceHolder 1"/>
          <p:cNvSpPr>
            <a:spLocks noGrp="1"/>
          </p:cNvSpPr>
          <p:nvPr>
            <p:ph type="title"/>
          </p:nvPr>
        </p:nvSpPr>
        <p:spPr>
          <a:xfrm>
            <a:off x="0" y="-5760"/>
            <a:ext cx="12191760" cy="734040"/>
          </a:xfrm>
          <a:prstGeom prst="rect">
            <a:avLst/>
          </a:prstGeom>
          <a:gradFill rotWithShape="0">
            <a:gsLst>
              <a:gs pos="0">
                <a:srgbClr val="0000ff"/>
              </a:gs>
              <a:gs pos="100000">
                <a:srgbClr val="2d2db9"/>
              </a:gs>
            </a:gsLst>
            <a:lin ang="10800000"/>
          </a:gradFill>
          <a:ln w="9360">
            <a:noFill/>
          </a:ln>
        </p:spPr>
        <p:txBody>
          <a:bodyPr numCol="1" spcCol="0" anchor="ctr">
            <a:noAutofit/>
          </a:bodyPr>
          <a:p>
            <a:pPr algn="ctr">
              <a:lnSpc>
                <a:spcPct val="100000"/>
              </a:lnSpc>
              <a:buNone/>
            </a:pPr>
            <a:r>
              <a:rPr b="0" lang="en-US" sz="4000" spc="-1" strike="noStrike">
                <a:solidFill>
                  <a:srgbClr val="ffffff"/>
                </a:solidFill>
                <a:latin typeface="Arial"/>
              </a:rPr>
              <a:t> </a:t>
            </a:r>
            <a:r>
              <a:rPr b="0" lang="en-US" sz="4000" spc="-1" strike="noStrike">
                <a:solidFill>
                  <a:srgbClr val="ffffff"/>
                </a:solidFill>
                <a:latin typeface="Arial"/>
              </a:rPr>
              <a:t>Current Perspective - 2000 CERN Press Release</a:t>
            </a:r>
            <a:endParaRPr b="0" lang="ru-RU" sz="4000" spc="-1" strike="noStrike">
              <a:solidFill>
                <a:srgbClr val="000000"/>
              </a:solidFill>
              <a:latin typeface="Arial"/>
            </a:endParaRPr>
          </a:p>
        </p:txBody>
      </p:sp>
      <p:sp>
        <p:nvSpPr>
          <p:cNvPr id="1761" name="PlaceHolder 2"/>
          <p:cNvSpPr>
            <a:spLocks noGrp="1"/>
          </p:cNvSpPr>
          <p:nvPr>
            <p:ph/>
          </p:nvPr>
        </p:nvSpPr>
        <p:spPr>
          <a:xfrm>
            <a:off x="0" y="990720"/>
            <a:ext cx="7427880" cy="5866920"/>
          </a:xfrm>
          <a:prstGeom prst="rect">
            <a:avLst/>
          </a:prstGeom>
          <a:noFill/>
          <a:ln w="9360">
            <a:noFill/>
          </a:ln>
        </p:spPr>
        <p:txBody>
          <a:bodyPr numCol="1" spcCol="0" anchor="t">
            <a:noAutofit/>
          </a:bodyPr>
          <a:p>
            <a:pPr marL="343080" indent="-343080">
              <a:lnSpc>
                <a:spcPct val="100000"/>
              </a:lnSpc>
              <a:spcBef>
                <a:spcPts val="641"/>
              </a:spcBef>
              <a:buClr>
                <a:srgbClr val="0000cc"/>
              </a:buClr>
              <a:buSzPct val="50000"/>
              <a:buFont typeface="Monotype Sorts" charset="2"/>
              <a:buChar char=""/>
            </a:pPr>
            <a:r>
              <a:rPr b="0" lang="en-US" sz="3200" spc="-1" strike="noStrike">
                <a:solidFill>
                  <a:srgbClr val="0000cc"/>
                </a:solidFill>
                <a:latin typeface="Arial"/>
              </a:rPr>
              <a:t>”</a:t>
            </a:r>
            <a:r>
              <a:rPr b="0" lang="en-US" sz="3200" spc="-1" strike="noStrike">
                <a:solidFill>
                  <a:srgbClr val="0000cc"/>
                </a:solidFill>
                <a:latin typeface="Arial"/>
              </a:rPr>
              <a:t>Good” news </a:t>
            </a:r>
            <a:br>
              <a:rPr sz="3200"/>
            </a:br>
            <a:r>
              <a:rPr b="0" lang="en-US" sz="3200" spc="-1" strike="noStrike">
                <a:solidFill>
                  <a:srgbClr val="0000cc"/>
                </a:solidFill>
                <a:latin typeface="Arial"/>
              </a:rPr>
              <a:t>(from the RHIC perspective):</a:t>
            </a:r>
            <a:br>
              <a:rPr sz="3200"/>
            </a:br>
            <a:r>
              <a:rPr b="0" lang="en-US" sz="3200" spc="-1" strike="noStrike">
                <a:solidFill>
                  <a:srgbClr val="0000cc"/>
                </a:solidFill>
                <a:latin typeface="Arial"/>
              </a:rPr>
              <a:t>It did not directly claim discovery </a:t>
            </a:r>
            <a:br>
              <a:rPr sz="3200"/>
            </a:br>
            <a:r>
              <a:rPr b="0" lang="en-US" sz="3200" spc="-1" strike="noStrike">
                <a:solidFill>
                  <a:srgbClr val="0000cc"/>
                </a:solidFill>
                <a:latin typeface="Arial"/>
              </a:rPr>
              <a:t>of the quark-gluon plasma.</a:t>
            </a:r>
            <a:endParaRPr b="0" lang="ru-RU" sz="3200" spc="-1" strike="noStrike">
              <a:solidFill>
                <a:srgbClr val="0000cc"/>
              </a:solidFill>
              <a:latin typeface="Arial"/>
            </a:endParaRPr>
          </a:p>
          <a:p>
            <a:pPr marL="343080" indent="-343080">
              <a:lnSpc>
                <a:spcPct val="100000"/>
              </a:lnSpc>
              <a:spcBef>
                <a:spcPts val="641"/>
              </a:spcBef>
              <a:buClr>
                <a:srgbClr val="0000cc"/>
              </a:buClr>
              <a:buSzPct val="50000"/>
              <a:buFont typeface="Monotype Sorts" charset="2"/>
              <a:buChar char=""/>
            </a:pPr>
            <a:r>
              <a:rPr b="0" lang="en-US" sz="3200" spc="-1" strike="noStrike">
                <a:solidFill>
                  <a:srgbClr val="0000cc"/>
                </a:solidFill>
                <a:latin typeface="Arial"/>
              </a:rPr>
              <a:t>Bad news:</a:t>
            </a:r>
            <a:endParaRPr b="0" lang="ru-RU" sz="3200" spc="-1" strike="noStrike">
              <a:solidFill>
                <a:srgbClr val="0000cc"/>
              </a:solidFill>
              <a:latin typeface="Arial"/>
            </a:endParaRPr>
          </a:p>
          <a:p>
            <a:pPr lvl="1" marL="743040" indent="-285840">
              <a:lnSpc>
                <a:spcPct val="100000"/>
              </a:lnSpc>
              <a:spcBef>
                <a:spcPts val="561"/>
              </a:spcBef>
              <a:buClr>
                <a:srgbClr val="ff0000"/>
              </a:buClr>
              <a:buFont typeface="Marlett"/>
              <a:buChar char="4"/>
            </a:pPr>
            <a:r>
              <a:rPr b="0" lang="en-US" sz="2800" spc="-1" strike="noStrike">
                <a:solidFill>
                  <a:srgbClr val="ff0000"/>
                </a:solidFill>
                <a:latin typeface="Arial"/>
              </a:rPr>
              <a:t>Was not linked to publication of</a:t>
            </a:r>
            <a:br>
              <a:rPr sz="2800"/>
            </a:br>
            <a:r>
              <a:rPr b="0" lang="en-US" sz="2800" spc="-1" strike="noStrike">
                <a:solidFill>
                  <a:srgbClr val="ff0000"/>
                </a:solidFill>
                <a:latin typeface="Arial"/>
              </a:rPr>
              <a:t> peer-reviewed findings. </a:t>
            </a:r>
            <a:endParaRPr b="0" lang="ru-RU" sz="2800" spc="-1" strike="noStrike">
              <a:solidFill>
                <a:srgbClr val="333300"/>
              </a:solidFill>
              <a:latin typeface="Arial"/>
            </a:endParaRPr>
          </a:p>
          <a:p>
            <a:pPr lvl="1" marL="743040" indent="-285840">
              <a:lnSpc>
                <a:spcPct val="100000"/>
              </a:lnSpc>
              <a:spcBef>
                <a:spcPts val="561"/>
              </a:spcBef>
              <a:buClr>
                <a:srgbClr val="ff0000"/>
              </a:buClr>
              <a:buFont typeface="Marlett"/>
              <a:buChar char="4"/>
            </a:pPr>
            <a:r>
              <a:rPr b="0" lang="en-US" sz="2800" spc="-1" strike="noStrike">
                <a:solidFill>
                  <a:srgbClr val="ff0000"/>
                </a:solidFill>
                <a:latin typeface="Arial"/>
              </a:rPr>
              <a:t>Nonetheless stated</a:t>
            </a:r>
            <a:endParaRPr b="0" lang="ru-RU" sz="2800" spc="-1" strike="noStrike">
              <a:solidFill>
                <a:srgbClr val="333300"/>
              </a:solidFill>
              <a:latin typeface="Arial"/>
            </a:endParaRPr>
          </a:p>
          <a:p>
            <a:pPr lvl="2" marL="1143000" indent="-228600">
              <a:lnSpc>
                <a:spcPct val="100000"/>
              </a:lnSpc>
              <a:spcBef>
                <a:spcPts val="400"/>
              </a:spcBef>
              <a:buClr>
                <a:srgbClr val="333300"/>
              </a:buClr>
              <a:buSzPct val="75000"/>
              <a:buFont typeface="Monotype Sorts" charset="2"/>
              <a:buChar char=""/>
            </a:pPr>
            <a:r>
              <a:rPr b="0" lang="en-US" sz="2000" spc="-1" strike="noStrike">
                <a:solidFill>
                  <a:srgbClr val="333300"/>
                </a:solidFill>
                <a:latin typeface="Arial"/>
              </a:rPr>
              <a:t>“</a:t>
            </a:r>
            <a:r>
              <a:rPr b="0" lang="en-US" sz="2000" spc="-1" strike="noStrike">
                <a:solidFill>
                  <a:srgbClr val="292929"/>
                </a:solidFill>
                <a:latin typeface="sourcesans-regular"/>
              </a:rPr>
              <a:t>the experiments on CERN's Heavy Ion programme presented compelling evidence for the existence of a new state of matter in which quarks, instead of being bound up into more complex particles such as protons and neutrons, are liberated to roam freely.</a:t>
            </a:r>
            <a:r>
              <a:rPr b="0" lang="en-US" sz="2000" spc="-1" strike="noStrike">
                <a:solidFill>
                  <a:srgbClr val="333300"/>
                </a:solidFill>
                <a:latin typeface="Arial"/>
              </a:rPr>
              <a:t>”</a:t>
            </a:r>
            <a:endParaRPr b="0" lang="ru-RU" sz="2000" spc="-1" strike="noStrike">
              <a:solidFill>
                <a:srgbClr val="cc3300"/>
              </a:solidFill>
              <a:latin typeface="Arial"/>
            </a:endParaRPr>
          </a:p>
          <a:p>
            <a:pPr>
              <a:lnSpc>
                <a:spcPct val="100000"/>
              </a:lnSpc>
              <a:spcBef>
                <a:spcPts val="641"/>
              </a:spcBef>
              <a:buNone/>
            </a:pPr>
            <a:endParaRPr b="0" lang="ru-RU" sz="3200" spc="-1" strike="noStrike">
              <a:solidFill>
                <a:srgbClr val="0000cc"/>
              </a:solidFill>
              <a:latin typeface="Arial"/>
            </a:endParaRPr>
          </a:p>
        </p:txBody>
      </p:sp>
      <p:sp>
        <p:nvSpPr>
          <p:cNvPr id="1762" name="PlaceHolder 3"/>
          <p:cNvSpPr>
            <a:spLocks noGrp="1"/>
          </p:cNvSpPr>
          <p:nvPr>
            <p:ph type="sldNum" idx="101"/>
          </p:nvPr>
        </p:nvSpPr>
        <p:spPr>
          <a:xfrm>
            <a:off x="9700560" y="-16560"/>
            <a:ext cx="2539800" cy="456840"/>
          </a:xfrm>
          <a:prstGeom prst="rect">
            <a:avLst/>
          </a:prstGeom>
          <a:noFill/>
          <a:ln w="9360">
            <a:noFill/>
          </a:ln>
        </p:spPr>
        <p:txBody>
          <a:bodyPr numCol="1" spcCol="0" anchor="t">
            <a:noAutofit/>
          </a:bodyPr>
          <a:lstStyle>
            <a:lvl1pPr algn="r">
              <a:lnSpc>
                <a:spcPct val="100000"/>
              </a:lnSpc>
              <a:buNone/>
              <a:tabLst>
                <a:tab algn="l" pos="0"/>
              </a:tabLst>
              <a:defRPr b="0" lang="en-US" sz="1400" spc="-1" strike="noStrike">
                <a:solidFill>
                  <a:srgbClr val="ffffff"/>
                </a:solidFill>
                <a:latin typeface="Times New Roman"/>
              </a:defRPr>
            </a:lvl1pPr>
          </a:lstStyle>
          <a:p>
            <a:pPr algn="r">
              <a:lnSpc>
                <a:spcPct val="100000"/>
              </a:lnSpc>
              <a:buNone/>
              <a:tabLst>
                <a:tab algn="l" pos="0"/>
              </a:tabLst>
            </a:pPr>
            <a:fld id="{2E743921-CD99-4D46-BDB2-EDF9B86801B6}" type="slidenum">
              <a:rPr b="0" lang="en-US" sz="1400" spc="-1" strike="noStrike">
                <a:solidFill>
                  <a:srgbClr val="ffffff"/>
                </a:solidFill>
                <a:latin typeface="Times New Roman"/>
              </a:rPr>
              <a:t>42</a:t>
            </a:fld>
            <a:endParaRPr b="0" lang="en-US" sz="1400" spc="-1" strike="noStrike">
              <a:latin typeface="Times New Roman"/>
            </a:endParaRPr>
          </a:p>
        </p:txBody>
      </p:sp>
      <p:pic>
        <p:nvPicPr>
          <p:cNvPr id="1763" name="Picture 3" descr="">
            <a:hlinkClick r:id="rId1"/>
          </p:cNvPr>
          <p:cNvPicPr/>
          <p:nvPr/>
        </p:nvPicPr>
        <p:blipFill>
          <a:blip r:embed="rId2"/>
          <a:stretch/>
        </p:blipFill>
        <p:spPr>
          <a:xfrm>
            <a:off x="7536240" y="811440"/>
            <a:ext cx="4515480" cy="6001560"/>
          </a:xfrm>
          <a:prstGeom prst="rect">
            <a:avLst/>
          </a:prstGeom>
          <a:ln w="50800">
            <a:solidFill>
              <a:srgbClr val="ffc000"/>
            </a:solidFill>
            <a:round/>
          </a:ln>
        </p:spPr>
      </p:pic>
      <p:pic>
        <p:nvPicPr>
          <p:cNvPr id="1764" name="Picture 2" descr="">
            <a:hlinkClick r:id="rId3"/>
          </p:cNvPr>
          <p:cNvPicPr/>
          <p:nvPr/>
        </p:nvPicPr>
        <p:blipFill>
          <a:blip r:embed="rId4"/>
          <a:stretch/>
        </p:blipFill>
        <p:spPr>
          <a:xfrm>
            <a:off x="140040" y="798120"/>
            <a:ext cx="7287840" cy="4052160"/>
          </a:xfrm>
          <a:prstGeom prst="rect">
            <a:avLst/>
          </a:prstGeom>
          <a:ln w="50800">
            <a:solidFill>
              <a:srgbClr val="ffc000"/>
            </a:solidFill>
            <a:round/>
          </a:ln>
        </p:spPr>
      </p:pic>
      <p:sp>
        <p:nvSpPr>
          <p:cNvPr id="1765" name="TextBox 4"/>
          <p:cNvSpPr/>
          <p:nvPr/>
        </p:nvSpPr>
        <p:spPr>
          <a:xfrm>
            <a:off x="140040" y="5015520"/>
            <a:ext cx="7287840" cy="2215080"/>
          </a:xfrm>
          <a:prstGeom prst="rect">
            <a:avLst/>
          </a:prstGeom>
          <a:solidFill>
            <a:srgbClr val="ffc000"/>
          </a:solidFill>
          <a:ln w="0">
            <a:noFill/>
          </a:ln>
          <a:effectLst>
            <a:glow rad="228600">
              <a:srgbClr val="0000e6">
                <a:alpha val="40000"/>
              </a:srgbClr>
            </a:glow>
            <a:outerShdw algn="l" blurRad="50760" dist="38160" rotWithShape="0">
              <a:srgbClr val="000000">
                <a:alpha val="40000"/>
              </a:srgbClr>
            </a:outerShdw>
            <a:softEdge rad="12600"/>
          </a:effectLst>
        </p:spPr>
        <p:style>
          <a:lnRef idx="0"/>
          <a:fillRef idx="0"/>
          <a:effectRef idx="0"/>
          <a:fontRef idx="minor"/>
        </p:style>
        <p:txBody>
          <a:bodyPr lIns="90000" rIns="90000" tIns="45000" bIns="45000" anchor="t">
            <a:spAutoFit/>
          </a:bodyPr>
          <a:p>
            <a:pPr>
              <a:lnSpc>
                <a:spcPct val="100000"/>
              </a:lnSpc>
              <a:spcBef>
                <a:spcPts val="309"/>
              </a:spcBef>
              <a:buNone/>
              <a:tabLst>
                <a:tab algn="l" pos="0"/>
              </a:tabLst>
            </a:pPr>
            <a:r>
              <a:rPr b="0" lang="en-US" sz="1550" spc="-1" strike="noStrike">
                <a:solidFill>
                  <a:srgbClr val="000000"/>
                </a:solidFill>
                <a:latin typeface="Tahoma"/>
              </a:rPr>
              <a:t>An assessment of the insights gained from the heavy-ion program at the CERN SPS during the 1980s and 1990s [48] concluded that compelling evidence for the creation of “a new form of matter” had been found but stopped short of claiming unambiguous discovery of the quark-gluon</a:t>
            </a:r>
            <a:r>
              <a:rPr b="0" lang="en-US" sz="1550" spc="-1" strike="noStrike">
                <a:solidFill>
                  <a:srgbClr val="000000"/>
                </a:solidFill>
                <a:latin typeface="Times New Roman"/>
              </a:rPr>
              <a:t> </a:t>
            </a:r>
            <a:r>
              <a:rPr b="0" lang="en-US" sz="1550" spc="-1" strike="noStrike">
                <a:solidFill>
                  <a:srgbClr val="000000"/>
                </a:solidFill>
                <a:latin typeface="Tahoma"/>
              </a:rPr>
              <a:t>plasma, nor did it comment on its perfectly liquid collective dynamical properties. The latter became only obvious after theory had progressed to a quantitative understanding of the bulk of the very comprehensive and precise experimental data collected at RHIC.</a:t>
            </a:r>
            <a:endParaRPr b="0" lang="en-US" sz="1550" spc="-1" strike="noStrike">
              <a:latin typeface="Arial"/>
            </a:endParaRPr>
          </a:p>
        </p:txBody>
      </p:sp>
    </p:spTree>
  </p:cSld>
  <p:transition spd="med">
    <p:cover dir="rd"/>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114" name="Group 2"/>
          <p:cNvGrpSpPr/>
          <p:nvPr/>
        </p:nvGrpSpPr>
        <p:grpSpPr>
          <a:xfrm>
            <a:off x="561960" y="1005120"/>
            <a:ext cx="11138400" cy="5046480"/>
            <a:chOff x="561960" y="1005120"/>
            <a:chExt cx="11138400" cy="5046480"/>
          </a:xfrm>
        </p:grpSpPr>
        <p:pic>
          <p:nvPicPr>
            <p:cNvPr id="1115" name="Picture 3" descr=""/>
            <p:cNvPicPr/>
            <p:nvPr/>
          </p:nvPicPr>
          <p:blipFill>
            <a:blip r:embed="rId1"/>
            <a:stretch/>
          </p:blipFill>
          <p:spPr>
            <a:xfrm>
              <a:off x="561960" y="1005120"/>
              <a:ext cx="11138400" cy="5046480"/>
            </a:xfrm>
            <a:prstGeom prst="rect">
              <a:avLst/>
            </a:prstGeom>
            <a:ln w="0">
              <a:noFill/>
            </a:ln>
          </p:spPr>
        </p:pic>
        <p:sp>
          <p:nvSpPr>
            <p:cNvPr id="1116" name="Text Box 4"/>
            <p:cNvSpPr/>
            <p:nvPr/>
          </p:nvSpPr>
          <p:spPr>
            <a:xfrm>
              <a:off x="5920920" y="1825920"/>
              <a:ext cx="105264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800" spc="-1" strike="noStrike">
                  <a:solidFill>
                    <a:srgbClr val="ffcc00"/>
                  </a:solidFill>
                  <a:latin typeface="Arial"/>
                  <a:ea typeface="ＭＳ Ｐゴシック"/>
                </a:rPr>
                <a:t>RHIC</a:t>
              </a:r>
              <a:endParaRPr b="0" lang="en-US" sz="2800" spc="-1" strike="noStrike">
                <a:latin typeface="Arial"/>
              </a:endParaRPr>
            </a:p>
          </p:txBody>
        </p:sp>
        <p:sp>
          <p:nvSpPr>
            <p:cNvPr id="1117" name="Text Box 5"/>
            <p:cNvSpPr/>
            <p:nvPr/>
          </p:nvSpPr>
          <p:spPr>
            <a:xfrm>
              <a:off x="8530920" y="1735560"/>
              <a:ext cx="12996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000" spc="-1" strike="noStrike">
                  <a:solidFill>
                    <a:srgbClr val="ffcc00"/>
                  </a:solidFill>
                  <a:latin typeface="Arial"/>
                  <a:ea typeface="ＭＳ Ｐゴシック"/>
                </a:rPr>
                <a:t>BRAHMS</a:t>
              </a:r>
              <a:endParaRPr b="0" lang="en-US" sz="2000" spc="-1" strike="noStrike">
                <a:latin typeface="Arial"/>
              </a:endParaRPr>
            </a:p>
          </p:txBody>
        </p:sp>
        <p:sp>
          <p:nvSpPr>
            <p:cNvPr id="1118" name="Text Box 6"/>
            <p:cNvSpPr/>
            <p:nvPr/>
          </p:nvSpPr>
          <p:spPr>
            <a:xfrm>
              <a:off x="3829320" y="1684800"/>
              <a:ext cx="12769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000" spc="-1" strike="noStrike">
                  <a:solidFill>
                    <a:srgbClr val="ffcc00"/>
                  </a:solidFill>
                  <a:latin typeface="Arial"/>
                  <a:ea typeface="ＭＳ Ｐゴシック"/>
                </a:rPr>
                <a:t>PHOBOS</a:t>
              </a:r>
              <a:endParaRPr b="0" lang="en-US" sz="2000" spc="-1" strike="noStrike">
                <a:latin typeface="Arial"/>
              </a:endParaRPr>
            </a:p>
          </p:txBody>
        </p:sp>
        <p:sp>
          <p:nvSpPr>
            <p:cNvPr id="1119" name="Text Box 7"/>
            <p:cNvSpPr/>
            <p:nvPr/>
          </p:nvSpPr>
          <p:spPr>
            <a:xfrm>
              <a:off x="2260800" y="2086200"/>
              <a:ext cx="11228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000" spc="-1" strike="noStrike">
                  <a:solidFill>
                    <a:srgbClr val="ffcc00"/>
                  </a:solidFill>
                  <a:latin typeface="Arial"/>
                  <a:ea typeface="ＭＳ Ｐゴシック"/>
                </a:rPr>
                <a:t>PHENIX</a:t>
              </a:r>
              <a:endParaRPr b="0" lang="en-US" sz="2000" spc="-1" strike="noStrike">
                <a:latin typeface="Arial"/>
              </a:endParaRPr>
            </a:p>
          </p:txBody>
        </p:sp>
        <p:sp>
          <p:nvSpPr>
            <p:cNvPr id="1120" name="Text Box 8"/>
            <p:cNvSpPr/>
            <p:nvPr/>
          </p:nvSpPr>
          <p:spPr>
            <a:xfrm>
              <a:off x="4892760" y="2284920"/>
              <a:ext cx="8499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000" spc="-1" strike="noStrike">
                  <a:solidFill>
                    <a:srgbClr val="ffcc00"/>
                  </a:solidFill>
                  <a:latin typeface="Arial"/>
                  <a:ea typeface="ＭＳ Ｐゴシック"/>
                </a:rPr>
                <a:t>STAR</a:t>
              </a:r>
              <a:endParaRPr b="0" lang="en-US" sz="2000" spc="-1" strike="noStrike">
                <a:latin typeface="Arial"/>
              </a:endParaRPr>
            </a:p>
          </p:txBody>
        </p:sp>
        <p:sp>
          <p:nvSpPr>
            <p:cNvPr id="1121" name="Text Box 9"/>
            <p:cNvSpPr/>
            <p:nvPr/>
          </p:nvSpPr>
          <p:spPr>
            <a:xfrm>
              <a:off x="2474280" y="3821400"/>
              <a:ext cx="93564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800" spc="-1" strike="noStrike">
                  <a:solidFill>
                    <a:srgbClr val="ffcc00"/>
                  </a:solidFill>
                  <a:latin typeface="Arial"/>
                  <a:ea typeface="ＭＳ Ｐゴシック"/>
                </a:rPr>
                <a:t>AGS</a:t>
              </a:r>
              <a:endParaRPr b="0" lang="en-US" sz="2800" spc="-1" strike="noStrike">
                <a:latin typeface="Arial"/>
              </a:endParaRPr>
            </a:p>
          </p:txBody>
        </p:sp>
        <p:sp>
          <p:nvSpPr>
            <p:cNvPr id="1122" name="Oval 10"/>
            <p:cNvSpPr/>
            <p:nvPr/>
          </p:nvSpPr>
          <p:spPr>
            <a:xfrm>
              <a:off x="1406520" y="1381680"/>
              <a:ext cx="9622080" cy="1568160"/>
            </a:xfrm>
            <a:prstGeom prst="ellipse">
              <a:avLst/>
            </a:prstGeom>
            <a:noFill/>
            <a:ln w="38100">
              <a:solidFill>
                <a:srgbClr val="ff0000"/>
              </a:solidFill>
              <a:round/>
            </a:ln>
          </p:spPr>
          <p:style>
            <a:lnRef idx="0"/>
            <a:fillRef idx="0"/>
            <a:effectRef idx="0"/>
            <a:fontRef idx="minor"/>
          </p:style>
        </p:sp>
        <p:sp>
          <p:nvSpPr>
            <p:cNvPr id="1123" name="Rectangle 11"/>
            <p:cNvSpPr/>
            <p:nvPr/>
          </p:nvSpPr>
          <p:spPr>
            <a:xfrm>
              <a:off x="4728240" y="2681640"/>
              <a:ext cx="587160" cy="442440"/>
            </a:xfrm>
            <a:prstGeom prst="rect">
              <a:avLst/>
            </a:prstGeom>
            <a:noFill/>
            <a:ln w="25400">
              <a:solidFill>
                <a:srgbClr val="ffcc00"/>
              </a:solidFill>
              <a:miter/>
            </a:ln>
          </p:spPr>
          <p:style>
            <a:lnRef idx="0"/>
            <a:fillRef idx="0"/>
            <a:effectRef idx="0"/>
            <a:fontRef idx="minor"/>
          </p:style>
        </p:sp>
        <p:sp>
          <p:nvSpPr>
            <p:cNvPr id="1124" name="Rectangle 12"/>
            <p:cNvSpPr/>
            <p:nvPr/>
          </p:nvSpPr>
          <p:spPr>
            <a:xfrm>
              <a:off x="1216440" y="2122920"/>
              <a:ext cx="587160" cy="442440"/>
            </a:xfrm>
            <a:prstGeom prst="rect">
              <a:avLst/>
            </a:prstGeom>
            <a:noFill/>
            <a:ln w="25400">
              <a:solidFill>
                <a:srgbClr val="ffcc00"/>
              </a:solidFill>
              <a:miter/>
            </a:ln>
          </p:spPr>
          <p:style>
            <a:lnRef idx="0"/>
            <a:fillRef idx="0"/>
            <a:effectRef idx="0"/>
            <a:fontRef idx="minor"/>
          </p:style>
        </p:sp>
        <p:sp>
          <p:nvSpPr>
            <p:cNvPr id="1125" name="Rectangle 13"/>
            <p:cNvSpPr/>
            <p:nvPr/>
          </p:nvSpPr>
          <p:spPr>
            <a:xfrm>
              <a:off x="4140720" y="1241640"/>
              <a:ext cx="587160" cy="442440"/>
            </a:xfrm>
            <a:prstGeom prst="rect">
              <a:avLst/>
            </a:prstGeom>
            <a:noFill/>
            <a:ln w="25400">
              <a:solidFill>
                <a:srgbClr val="ffcc00"/>
              </a:solidFill>
              <a:miter/>
            </a:ln>
          </p:spPr>
          <p:style>
            <a:lnRef idx="0"/>
            <a:fillRef idx="0"/>
            <a:effectRef idx="0"/>
            <a:fontRef idx="minor"/>
          </p:style>
        </p:sp>
        <p:sp>
          <p:nvSpPr>
            <p:cNvPr id="1126" name="Rectangle 14"/>
            <p:cNvSpPr/>
            <p:nvPr/>
          </p:nvSpPr>
          <p:spPr>
            <a:xfrm>
              <a:off x="10020240" y="1643400"/>
              <a:ext cx="587160" cy="442440"/>
            </a:xfrm>
            <a:prstGeom prst="rect">
              <a:avLst/>
            </a:prstGeom>
            <a:noFill/>
            <a:ln w="25400">
              <a:solidFill>
                <a:srgbClr val="ffcc00"/>
              </a:solidFill>
              <a:miter/>
            </a:ln>
          </p:spPr>
          <p:style>
            <a:lnRef idx="0"/>
            <a:fillRef idx="0"/>
            <a:effectRef idx="0"/>
            <a:fontRef idx="minor"/>
          </p:style>
        </p:sp>
        <p:sp>
          <p:nvSpPr>
            <p:cNvPr id="1127" name="Oval 15"/>
            <p:cNvSpPr/>
            <p:nvPr/>
          </p:nvSpPr>
          <p:spPr>
            <a:xfrm>
              <a:off x="1803960" y="3821400"/>
              <a:ext cx="2334600" cy="579240"/>
            </a:xfrm>
            <a:prstGeom prst="ellipse">
              <a:avLst/>
            </a:prstGeom>
            <a:noFill/>
            <a:ln w="38100">
              <a:solidFill>
                <a:srgbClr val="ff0000"/>
              </a:solidFill>
              <a:round/>
            </a:ln>
          </p:spPr>
          <p:style>
            <a:lnRef idx="0"/>
            <a:fillRef idx="0"/>
            <a:effectRef idx="0"/>
            <a:fontRef idx="minor"/>
          </p:style>
        </p:sp>
        <p:sp>
          <p:nvSpPr>
            <p:cNvPr id="1128" name="Line 16"/>
            <p:cNvSpPr/>
            <p:nvPr/>
          </p:nvSpPr>
          <p:spPr>
            <a:xfrm>
              <a:off x="1458000" y="3967200"/>
              <a:ext cx="483840" cy="627120"/>
            </a:xfrm>
            <a:prstGeom prst="line">
              <a:avLst/>
            </a:prstGeom>
            <a:ln w="25400">
              <a:solidFill>
                <a:srgbClr val="ff0000"/>
              </a:solidFill>
              <a:round/>
            </a:ln>
          </p:spPr>
          <p:style>
            <a:lnRef idx="0"/>
            <a:fillRef idx="0"/>
            <a:effectRef idx="0"/>
            <a:fontRef idx="minor"/>
          </p:style>
        </p:sp>
        <p:sp>
          <p:nvSpPr>
            <p:cNvPr id="1129" name="Line 17"/>
            <p:cNvSpPr/>
            <p:nvPr/>
          </p:nvSpPr>
          <p:spPr>
            <a:xfrm>
              <a:off x="3319920" y="5210280"/>
              <a:ext cx="3838320" cy="187560"/>
            </a:xfrm>
            <a:prstGeom prst="line">
              <a:avLst/>
            </a:prstGeom>
            <a:ln w="25400">
              <a:solidFill>
                <a:srgbClr val="ff0000"/>
              </a:solidFill>
              <a:round/>
            </a:ln>
          </p:spPr>
          <p:style>
            <a:lnRef idx="0"/>
            <a:fillRef idx="0"/>
            <a:effectRef idx="0"/>
            <a:fontRef idx="minor"/>
          </p:style>
        </p:sp>
        <p:sp>
          <p:nvSpPr>
            <p:cNvPr id="1130" name="Line 18"/>
            <p:cNvSpPr/>
            <p:nvPr/>
          </p:nvSpPr>
          <p:spPr>
            <a:xfrm flipV="1">
              <a:off x="4021920" y="3040200"/>
              <a:ext cx="848880" cy="436680"/>
            </a:xfrm>
            <a:prstGeom prst="line">
              <a:avLst/>
            </a:prstGeom>
            <a:ln w="25400">
              <a:solidFill>
                <a:srgbClr val="ff0000"/>
              </a:solidFill>
              <a:round/>
            </a:ln>
          </p:spPr>
          <p:style>
            <a:lnRef idx="0"/>
            <a:fillRef idx="0"/>
            <a:effectRef idx="0"/>
            <a:fontRef idx="minor"/>
          </p:style>
        </p:sp>
        <p:sp>
          <p:nvSpPr>
            <p:cNvPr id="1131" name="Arc 19"/>
            <p:cNvSpPr/>
            <p:nvPr/>
          </p:nvSpPr>
          <p:spPr>
            <a:xfrm flipV="1">
              <a:off x="3611520" y="2906280"/>
              <a:ext cx="1258920" cy="132840"/>
            </a:xfrm>
            <a:custGeom>
              <a:avLst/>
              <a:gdLst/>
              <a:ahLst/>
              <a:rect l="l" t="t" r="r" b="b"/>
              <a:pathLst>
                <a:path fill="none" w="21600" h="13185">
                  <a:moveTo>
                    <a:pt x="21366" y="-1"/>
                  </a:moveTo>
                  <a:cubicBezTo>
                    <a:pt x="21522" y="1047"/>
                    <a:pt x="21600" y="2105"/>
                    <a:pt x="21600" y="3165"/>
                  </a:cubicBezTo>
                  <a:cubicBezTo>
                    <a:pt x="21600" y="6655"/>
                    <a:pt x="20754" y="10093"/>
                    <a:pt x="19135" y="13185"/>
                  </a:cubicBezTo>
                </a:path>
                <a:path stroke="0" w="21600" h="13185">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ln>
          </p:spPr>
          <p:style>
            <a:lnRef idx="0"/>
            <a:fillRef idx="0"/>
            <a:effectRef idx="0"/>
            <a:fontRef idx="minor"/>
          </p:style>
        </p:sp>
        <p:sp>
          <p:nvSpPr>
            <p:cNvPr id="1132" name="Arc 20"/>
            <p:cNvSpPr/>
            <p:nvPr/>
          </p:nvSpPr>
          <p:spPr>
            <a:xfrm flipH="1">
              <a:off x="4861440" y="2937240"/>
              <a:ext cx="658440" cy="283680"/>
            </a:xfrm>
            <a:custGeom>
              <a:avLst/>
              <a:gdLst/>
              <a:ahLst/>
              <a:rect l="l" t="t" r="r" b="b"/>
              <a:pathLst>
                <a:path fill="none" w="19051" h="21600">
                  <a:moveTo>
                    <a:pt x="-1" y="103"/>
                  </a:moveTo>
                  <a:cubicBezTo>
                    <a:pt x="702" y="34"/>
                    <a:pt x="1408" y="-1"/>
                    <a:pt x="2114" y="0"/>
                  </a:cubicBezTo>
                  <a:cubicBezTo>
                    <a:pt x="8715" y="0"/>
                    <a:pt x="14954" y="3018"/>
                    <a:pt x="19051" y="8195"/>
                  </a:cubicBezTo>
                </a:path>
                <a:path stroke="0" w="19051" h="21600">
                  <a:moveTo>
                    <a:pt x="-1" y="103"/>
                  </a:moveTo>
                  <a:cubicBezTo>
                    <a:pt x="702" y="34"/>
                    <a:pt x="1408" y="-1"/>
                    <a:pt x="2114" y="0"/>
                  </a:cubicBezTo>
                  <a:cubicBezTo>
                    <a:pt x="8715" y="0"/>
                    <a:pt x="14954" y="3018"/>
                    <a:pt x="19051" y="8195"/>
                  </a:cubicBezTo>
                  <a:lnTo>
                    <a:pt x="2114" y="21600"/>
                  </a:lnTo>
                  <a:lnTo>
                    <a:pt x="-1" y="103"/>
                  </a:lnTo>
                  <a:close/>
                </a:path>
              </a:pathLst>
            </a:custGeom>
            <a:noFill/>
            <a:ln w="25400">
              <a:solidFill>
                <a:srgbClr val="ff0000"/>
              </a:solidFill>
              <a:round/>
            </a:ln>
          </p:spPr>
          <p:style>
            <a:lnRef idx="0"/>
            <a:fillRef idx="0"/>
            <a:effectRef idx="0"/>
            <a:fontRef idx="minor"/>
          </p:style>
        </p:sp>
        <p:sp>
          <p:nvSpPr>
            <p:cNvPr id="1133" name="Oval 21"/>
            <p:cNvSpPr/>
            <p:nvPr/>
          </p:nvSpPr>
          <p:spPr>
            <a:xfrm>
              <a:off x="1441080" y="3821400"/>
              <a:ext cx="483480" cy="199800"/>
            </a:xfrm>
            <a:prstGeom prst="ellipse">
              <a:avLst/>
            </a:prstGeom>
            <a:noFill/>
            <a:ln w="25400">
              <a:solidFill>
                <a:srgbClr val="ff0000"/>
              </a:solidFill>
              <a:round/>
            </a:ln>
          </p:spPr>
          <p:style>
            <a:lnRef idx="0"/>
            <a:fillRef idx="0"/>
            <a:effectRef idx="0"/>
            <a:fontRef idx="minor"/>
          </p:style>
        </p:sp>
        <p:sp>
          <p:nvSpPr>
            <p:cNvPr id="1134" name="Line 22"/>
            <p:cNvSpPr/>
            <p:nvPr/>
          </p:nvSpPr>
          <p:spPr>
            <a:xfrm>
              <a:off x="1941840" y="4594320"/>
              <a:ext cx="1378080" cy="615960"/>
            </a:xfrm>
            <a:prstGeom prst="line">
              <a:avLst/>
            </a:prstGeom>
            <a:ln w="25400">
              <a:solidFill>
                <a:srgbClr val="ff0000"/>
              </a:solidFill>
              <a:round/>
            </a:ln>
          </p:spPr>
          <p:style>
            <a:lnRef idx="0"/>
            <a:fillRef idx="0"/>
            <a:effectRef idx="0"/>
            <a:fontRef idx="minor"/>
          </p:style>
        </p:sp>
        <p:sp>
          <p:nvSpPr>
            <p:cNvPr id="1135" name="Line 23"/>
            <p:cNvSpPr/>
            <p:nvPr/>
          </p:nvSpPr>
          <p:spPr>
            <a:xfrm>
              <a:off x="4026240" y="3470400"/>
              <a:ext cx="112320" cy="576360"/>
            </a:xfrm>
            <a:prstGeom prst="line">
              <a:avLst/>
            </a:prstGeom>
            <a:ln w="25400">
              <a:solidFill>
                <a:srgbClr val="ff0000"/>
              </a:solidFill>
              <a:round/>
            </a:ln>
          </p:spPr>
          <p:style>
            <a:lnRef idx="0"/>
            <a:fillRef idx="0"/>
            <a:effectRef idx="0"/>
            <a:fontRef idx="minor"/>
          </p:style>
        </p:sp>
        <p:sp>
          <p:nvSpPr>
            <p:cNvPr id="1136" name="Text Box 24"/>
            <p:cNvSpPr/>
            <p:nvPr/>
          </p:nvSpPr>
          <p:spPr>
            <a:xfrm>
              <a:off x="5526720" y="5397840"/>
              <a:ext cx="14155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GB" sz="2000" spc="-1" strike="noStrike">
                  <a:solidFill>
                    <a:srgbClr val="ffcc00"/>
                  </a:solidFill>
                  <a:latin typeface="Arial"/>
                  <a:ea typeface="ＭＳ Ｐゴシック"/>
                </a:rPr>
                <a:t>TANDEMS</a:t>
              </a:r>
              <a:endParaRPr b="0" lang="en-US" sz="2000" spc="-1" strike="noStrike">
                <a:latin typeface="Arial"/>
              </a:endParaRPr>
            </a:p>
          </p:txBody>
        </p:sp>
      </p:grpSp>
      <p:sp>
        <p:nvSpPr>
          <p:cNvPr id="1137" name="Oval 25"/>
          <p:cNvSpPr/>
          <p:nvPr/>
        </p:nvSpPr>
        <p:spPr>
          <a:xfrm>
            <a:off x="5334120" y="2878200"/>
            <a:ext cx="151920" cy="151920"/>
          </a:xfrm>
          <a:prstGeom prst="ellipse">
            <a:avLst/>
          </a:prstGeom>
          <a:solidFill>
            <a:srgbClr val="ffff3d"/>
          </a:solidFill>
          <a:ln w="0">
            <a:noFill/>
          </a:ln>
        </p:spPr>
        <p:style>
          <a:lnRef idx="0"/>
          <a:fillRef idx="0"/>
          <a:effectRef idx="0"/>
          <a:fontRef idx="minor"/>
        </p:style>
      </p:sp>
      <p:sp>
        <p:nvSpPr>
          <p:cNvPr id="1138" name="Oval 26"/>
          <p:cNvSpPr/>
          <p:nvPr/>
        </p:nvSpPr>
        <p:spPr>
          <a:xfrm>
            <a:off x="6705720" y="5316480"/>
            <a:ext cx="151920" cy="151920"/>
          </a:xfrm>
          <a:prstGeom prst="ellipse">
            <a:avLst/>
          </a:prstGeom>
          <a:solidFill>
            <a:srgbClr val="fd3feb"/>
          </a:solidFill>
          <a:ln w="0">
            <a:noFill/>
          </a:ln>
        </p:spPr>
        <p:style>
          <a:lnRef idx="0"/>
          <a:fillRef idx="0"/>
          <a:effectRef idx="0"/>
          <a:fontRef idx="minor"/>
        </p:style>
      </p:sp>
      <p:sp>
        <p:nvSpPr>
          <p:cNvPr id="1139" name="Oval 27"/>
          <p:cNvSpPr/>
          <p:nvPr/>
        </p:nvSpPr>
        <p:spPr>
          <a:xfrm>
            <a:off x="5105520" y="3030480"/>
            <a:ext cx="151920" cy="151920"/>
          </a:xfrm>
          <a:prstGeom prst="ellipse">
            <a:avLst/>
          </a:prstGeom>
          <a:solidFill>
            <a:srgbClr val="ffff3d"/>
          </a:solidFill>
          <a:ln w="0">
            <a:noFill/>
          </a:ln>
        </p:spPr>
        <p:style>
          <a:lnRef idx="0"/>
          <a:fillRef idx="0"/>
          <a:effectRef idx="0"/>
          <a:fontRef idx="minor"/>
        </p:style>
      </p:sp>
      <p:sp>
        <p:nvSpPr>
          <p:cNvPr id="1140" name="Oval 28"/>
          <p:cNvSpPr/>
          <p:nvPr/>
        </p:nvSpPr>
        <p:spPr>
          <a:xfrm>
            <a:off x="4876920" y="2878200"/>
            <a:ext cx="151920" cy="151920"/>
          </a:xfrm>
          <a:prstGeom prst="ellipse">
            <a:avLst/>
          </a:prstGeom>
          <a:solidFill>
            <a:srgbClr val="5da7f1"/>
          </a:solidFill>
          <a:ln w="0">
            <a:noFill/>
          </a:ln>
        </p:spPr>
        <p:style>
          <a:lnRef idx="0"/>
          <a:fillRef idx="0"/>
          <a:effectRef idx="0"/>
          <a:fontRef idx="minor"/>
        </p:style>
      </p:sp>
      <p:sp>
        <p:nvSpPr>
          <p:cNvPr id="1141" name="Oval 29"/>
          <p:cNvSpPr/>
          <p:nvPr/>
        </p:nvSpPr>
        <p:spPr>
          <a:xfrm>
            <a:off x="5105520" y="3030480"/>
            <a:ext cx="151920" cy="151920"/>
          </a:xfrm>
          <a:prstGeom prst="ellipse">
            <a:avLst/>
          </a:prstGeom>
          <a:solidFill>
            <a:srgbClr val="5da7f1"/>
          </a:solidFill>
          <a:ln w="0">
            <a:noFill/>
          </a:ln>
        </p:spPr>
        <p:style>
          <a:lnRef idx="0"/>
          <a:fillRef idx="0"/>
          <a:effectRef idx="0"/>
          <a:fontRef idx="minor"/>
        </p:style>
      </p:sp>
      <p:sp>
        <p:nvSpPr>
          <p:cNvPr id="1142" name="Line 31"/>
          <p:cNvSpPr/>
          <p:nvPr/>
        </p:nvSpPr>
        <p:spPr>
          <a:xfrm>
            <a:off x="5181480" y="1430280"/>
            <a:ext cx="1752480" cy="1523880"/>
          </a:xfrm>
          <a:prstGeom prst="line">
            <a:avLst/>
          </a:prstGeom>
          <a:ln w="38100">
            <a:solidFill>
              <a:srgbClr val="fd3feb"/>
            </a:solidFill>
            <a:round/>
            <a:headEnd len="med" type="triangle" w="lg"/>
            <a:tailEnd len="med" type="triangle" w="lg"/>
          </a:ln>
        </p:spPr>
        <p:style>
          <a:lnRef idx="0"/>
          <a:fillRef idx="0"/>
          <a:effectRef idx="0"/>
          <a:fontRef idx="minor"/>
        </p:style>
      </p:sp>
      <p:sp>
        <p:nvSpPr>
          <p:cNvPr id="1143" name="Text Box 32"/>
          <p:cNvSpPr/>
          <p:nvPr/>
        </p:nvSpPr>
        <p:spPr>
          <a:xfrm>
            <a:off x="5624280" y="1582560"/>
            <a:ext cx="8287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fd3feb"/>
                </a:solidFill>
                <a:latin typeface="Arial"/>
                <a:ea typeface="ＭＳ Ｐゴシック"/>
              </a:rPr>
              <a:t>1 mile</a:t>
            </a:r>
            <a:endParaRPr b="0" lang="en-US" sz="1800" spc="-1" strike="noStrike">
              <a:latin typeface="Arial"/>
            </a:endParaRPr>
          </a:p>
        </p:txBody>
      </p:sp>
      <p:grpSp>
        <p:nvGrpSpPr>
          <p:cNvPr id="1144" name="Group 35"/>
          <p:cNvGrpSpPr/>
          <p:nvPr/>
        </p:nvGrpSpPr>
        <p:grpSpPr>
          <a:xfrm>
            <a:off x="3047760" y="1658880"/>
            <a:ext cx="5791320" cy="1218960"/>
            <a:chOff x="3047760" y="1658880"/>
            <a:chExt cx="5791320" cy="1218960"/>
          </a:xfrm>
        </p:grpSpPr>
        <p:sp>
          <p:nvSpPr>
            <p:cNvPr id="1145" name="Text Box 36"/>
            <p:cNvSpPr/>
            <p:nvPr/>
          </p:nvSpPr>
          <p:spPr>
            <a:xfrm>
              <a:off x="4474440" y="2054160"/>
              <a:ext cx="2855520" cy="401400"/>
            </a:xfrm>
            <a:prstGeom prst="rect">
              <a:avLst/>
            </a:prstGeom>
            <a:solidFill>
              <a:srgbClr val="095d1b"/>
            </a:solid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33ccff"/>
                  </a:solidFill>
                  <a:latin typeface="Arial"/>
                  <a:ea typeface="ＭＳ Ｐゴシック"/>
                </a:rPr>
                <a:t>Au+Au @ </a:t>
              </a:r>
              <a:r>
                <a:rPr b="1" lang="en-US" sz="1800" spc="-1" strike="noStrike">
                  <a:solidFill>
                    <a:srgbClr val="33ccff"/>
                  </a:solidFill>
                  <a:latin typeface="Symbol"/>
                  <a:ea typeface="ＭＳ Ｐゴシック"/>
                </a:rPr>
                <a:t></a:t>
              </a:r>
              <a:r>
                <a:rPr b="1" lang="en-US" sz="1800" spc="-1" strike="noStrike">
                  <a:solidFill>
                    <a:srgbClr val="33ccff"/>
                  </a:solidFill>
                  <a:latin typeface="Arial"/>
                  <a:ea typeface="ＭＳ Ｐゴシック"/>
                </a:rPr>
                <a:t>s</a:t>
              </a:r>
              <a:r>
                <a:rPr b="1" lang="en-US" sz="1800" spc="-1" strike="noStrike" baseline="-25000">
                  <a:solidFill>
                    <a:srgbClr val="33ccff"/>
                  </a:solidFill>
                  <a:latin typeface="Arial"/>
                  <a:ea typeface="ＭＳ Ｐゴシック"/>
                </a:rPr>
                <a:t>NN</a:t>
              </a:r>
              <a:r>
                <a:rPr b="1" lang="en-US" sz="1800" spc="-1" strike="noStrike">
                  <a:solidFill>
                    <a:srgbClr val="33ccff"/>
                  </a:solidFill>
                  <a:latin typeface="Arial"/>
                  <a:ea typeface="ＭＳ Ｐゴシック"/>
                </a:rPr>
                <a:t>=200 GeV</a:t>
              </a:r>
              <a:endParaRPr b="0" lang="en-US" sz="1800" spc="-1" strike="noStrike">
                <a:latin typeface="Arial"/>
              </a:endParaRPr>
            </a:p>
          </p:txBody>
        </p:sp>
        <p:sp>
          <p:nvSpPr>
            <p:cNvPr id="1146" name="Line 37"/>
            <p:cNvSpPr/>
            <p:nvPr/>
          </p:nvSpPr>
          <p:spPr>
            <a:xfrm flipH="1" flipV="1">
              <a:off x="5029200" y="1658880"/>
              <a:ext cx="533160" cy="457200"/>
            </a:xfrm>
            <a:prstGeom prst="line">
              <a:avLst/>
            </a:prstGeom>
            <a:ln w="38100">
              <a:solidFill>
                <a:srgbClr val="33ccff"/>
              </a:solidFill>
              <a:round/>
              <a:tailEnd len="med" type="triangle" w="med"/>
            </a:ln>
          </p:spPr>
          <p:style>
            <a:lnRef idx="0"/>
            <a:fillRef idx="0"/>
            <a:effectRef idx="0"/>
            <a:fontRef idx="minor"/>
          </p:style>
        </p:sp>
        <p:sp>
          <p:nvSpPr>
            <p:cNvPr id="1147" name="Line 38"/>
            <p:cNvSpPr/>
            <p:nvPr/>
          </p:nvSpPr>
          <p:spPr>
            <a:xfrm flipH="1">
              <a:off x="3047760" y="2344680"/>
              <a:ext cx="1447920" cy="360"/>
            </a:xfrm>
            <a:prstGeom prst="line">
              <a:avLst/>
            </a:prstGeom>
            <a:ln w="38100">
              <a:solidFill>
                <a:srgbClr val="33ccff"/>
              </a:solidFill>
              <a:round/>
              <a:tailEnd len="med" type="triangle" w="med"/>
            </a:ln>
          </p:spPr>
          <p:style>
            <a:lnRef idx="0"/>
            <a:fillRef idx="0"/>
            <a:effectRef idx="0"/>
            <a:fontRef idx="minor"/>
          </p:style>
        </p:sp>
        <p:sp>
          <p:nvSpPr>
            <p:cNvPr id="1148" name="Line 39"/>
            <p:cNvSpPr/>
            <p:nvPr/>
          </p:nvSpPr>
          <p:spPr>
            <a:xfrm flipH="1">
              <a:off x="5486400" y="2420640"/>
              <a:ext cx="380880" cy="457200"/>
            </a:xfrm>
            <a:prstGeom prst="line">
              <a:avLst/>
            </a:prstGeom>
            <a:ln w="38100">
              <a:solidFill>
                <a:srgbClr val="33ccff"/>
              </a:solidFill>
              <a:round/>
              <a:tailEnd len="med" type="triangle" w="med"/>
            </a:ln>
          </p:spPr>
          <p:style>
            <a:lnRef idx="0"/>
            <a:fillRef idx="0"/>
            <a:effectRef idx="0"/>
            <a:fontRef idx="minor"/>
          </p:style>
        </p:sp>
        <p:sp>
          <p:nvSpPr>
            <p:cNvPr id="1149" name="Line 40"/>
            <p:cNvSpPr/>
            <p:nvPr/>
          </p:nvSpPr>
          <p:spPr>
            <a:xfrm flipV="1">
              <a:off x="7315200" y="2116080"/>
              <a:ext cx="1523880" cy="75960"/>
            </a:xfrm>
            <a:prstGeom prst="line">
              <a:avLst/>
            </a:prstGeom>
            <a:ln w="38100">
              <a:solidFill>
                <a:srgbClr val="33ccff"/>
              </a:solidFill>
              <a:round/>
              <a:tailEnd len="med" type="triangle" w="med"/>
            </a:ln>
          </p:spPr>
          <p:style>
            <a:lnRef idx="0"/>
            <a:fillRef idx="0"/>
            <a:effectRef idx="0"/>
            <a:fontRef idx="minor"/>
          </p:style>
        </p:sp>
      </p:grpSp>
      <p:sp>
        <p:nvSpPr>
          <p:cNvPr id="1150" name="PlaceHolder 1"/>
          <p:cNvSpPr>
            <a:spLocks noGrp="1"/>
          </p:cNvSpPr>
          <p:nvPr>
            <p:ph type="title"/>
          </p:nvPr>
        </p:nvSpPr>
        <p:spPr>
          <a:xfrm>
            <a:off x="370440" y="0"/>
            <a:ext cx="10051200" cy="1164600"/>
          </a:xfrm>
          <a:prstGeom prst="rect">
            <a:avLst/>
          </a:prstGeom>
          <a:noFill/>
          <a:ln w="0">
            <a:noFill/>
          </a:ln>
        </p:spPr>
        <p:txBody>
          <a:bodyPr anchor="ctr">
            <a:normAutofit/>
          </a:bodyPr>
          <a:p>
            <a:pPr>
              <a:lnSpc>
                <a:spcPct val="90000"/>
              </a:lnSpc>
              <a:buNone/>
            </a:pPr>
            <a:r>
              <a:rPr b="1" lang="en-US" sz="3400" spc="-1" strike="noStrike">
                <a:solidFill>
                  <a:srgbClr val="2f5597"/>
                </a:solidFill>
                <a:latin typeface="LM Sans 10"/>
              </a:rPr>
              <a:t>Relativistic Heavy Ion Collider (RHIC): 2000-2025</a:t>
            </a:r>
            <a:endParaRPr b="0" lang="ru-RU" sz="3400" spc="-1" strike="noStrike">
              <a:solidFill>
                <a:srgbClr val="000000"/>
              </a:solidFill>
              <a:latin typeface="LM Sans 10"/>
            </a:endParaRPr>
          </a:p>
        </p:txBody>
      </p:sp>
      <p:sp>
        <p:nvSpPr>
          <p:cNvPr id="1151" name="Straight Connector 3"/>
          <p:cNvSpPr/>
          <p:nvPr/>
        </p:nvSpPr>
        <p:spPr>
          <a:xfrm>
            <a:off x="517680" y="914400"/>
            <a:ext cx="11362320" cy="360"/>
          </a:xfrm>
          <a:prstGeom prst="line">
            <a:avLst/>
          </a:prstGeom>
          <a:ln w="38100">
            <a:solidFill>
              <a:srgbClr val="4472c4">
                <a:lumMod val="75000"/>
              </a:srgbClr>
            </a:solidFill>
          </a:ln>
        </p:spPr>
        <p:style>
          <a:lnRef idx="1">
            <a:schemeClr val="accent1"/>
          </a:lnRef>
          <a:fillRef idx="0">
            <a:schemeClr val="accent1"/>
          </a:fillRef>
          <a:effectRef idx="0">
            <a:schemeClr val="accent1"/>
          </a:effectRef>
          <a:fontRef idx="minor"/>
        </p:style>
      </p:sp>
      <p:sp>
        <p:nvSpPr>
          <p:cNvPr id="1152" name="Arc 33"/>
          <p:cNvSpPr/>
          <p:nvPr/>
        </p:nvSpPr>
        <p:spPr>
          <a:xfrm flipV="1">
            <a:off x="7467480" y="2724840"/>
            <a:ext cx="1904760" cy="380520"/>
          </a:xfrm>
          <a:custGeom>
            <a:avLst/>
            <a:gdLst/>
            <a:ahLst/>
            <a:rect l="l" t="t" r="r" b="b"/>
            <a:pathLst>
              <a:path fill="none" w="21600" h="21600">
                <a:moveTo>
                  <a:pt x="0" y="0"/>
                </a:moveTo>
                <a:cubicBezTo>
                  <a:pt x="11929" y="0"/>
                  <a:pt x="21600" y="9670"/>
                  <a:pt x="21600" y="21600"/>
                </a:cubicBezTo>
              </a:path>
              <a:path stroke="0" w="21600" h="21600">
                <a:moveTo>
                  <a:pt x="0" y="0"/>
                </a:moveTo>
                <a:cubicBezTo>
                  <a:pt x="11929" y="0"/>
                  <a:pt x="21600" y="9670"/>
                  <a:pt x="21600" y="21600"/>
                </a:cubicBezTo>
                <a:lnTo>
                  <a:pt x="0" y="21600"/>
                </a:lnTo>
                <a:lnTo>
                  <a:pt x="0" y="0"/>
                </a:lnTo>
                <a:close/>
              </a:path>
            </a:pathLst>
          </a:custGeom>
          <a:noFill/>
          <a:ln w="38100">
            <a:solidFill>
              <a:srgbClr val="fd3feb"/>
            </a:solidFill>
            <a:round/>
            <a:headEnd len="med" type="triangle" w="lg"/>
            <a:tailEnd len="med" type="triangle" w="lg"/>
          </a:ln>
        </p:spPr>
        <p:style>
          <a:lnRef idx="0"/>
          <a:fillRef idx="0"/>
          <a:effectRef idx="0"/>
          <a:fontRef idx="minor"/>
        </p:style>
      </p:sp>
      <p:sp>
        <p:nvSpPr>
          <p:cNvPr id="1153" name="Text Box 34"/>
          <p:cNvSpPr/>
          <p:nvPr/>
        </p:nvSpPr>
        <p:spPr>
          <a:xfrm>
            <a:off x="7566120" y="3121200"/>
            <a:ext cx="17463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800" spc="-1" strike="noStrike">
                <a:solidFill>
                  <a:srgbClr val="fd3feb"/>
                </a:solidFill>
                <a:latin typeface="Arial"/>
                <a:ea typeface="ＭＳ Ｐゴシック"/>
              </a:rPr>
              <a:t>v = 0.99995</a:t>
            </a:r>
            <a:r>
              <a:rPr b="1" lang="en-US" sz="1800" spc="-1" strike="noStrike">
                <a:solidFill>
                  <a:srgbClr val="fd3feb"/>
                </a:solidFill>
                <a:latin typeface="Symbol"/>
                <a:ea typeface="ＭＳ Ｐゴシック"/>
              </a:rPr>
              <a:t></a:t>
            </a:r>
            <a:r>
              <a:rPr b="1" lang="en-US" sz="1800" spc="-1" strike="noStrike">
                <a:solidFill>
                  <a:srgbClr val="fd3feb"/>
                </a:solidFill>
                <a:latin typeface="Arial"/>
                <a:ea typeface="ＭＳ Ｐゴシック"/>
              </a:rPr>
              <a:t>c</a:t>
            </a:r>
            <a:endParaRPr b="0" lang="en-US" sz="1800" spc="-1" strike="noStrike">
              <a:latin typeface="Arial"/>
            </a:endParaRPr>
          </a:p>
        </p:txBody>
      </p:sp>
      <p:sp>
        <p:nvSpPr>
          <p:cNvPr id="1154" name="Rectangle 10"/>
          <p:cNvSpPr/>
          <p:nvPr/>
        </p:nvSpPr>
        <p:spPr>
          <a:xfrm>
            <a:off x="11104920" y="6356880"/>
            <a:ext cx="693720" cy="40356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sp>
      <p:sp>
        <p:nvSpPr>
          <p:cNvPr id="1155" name="TextBox 11"/>
          <p:cNvSpPr/>
          <p:nvPr/>
        </p:nvSpPr>
        <p:spPr>
          <a:xfrm>
            <a:off x="11410200" y="6430680"/>
            <a:ext cx="4096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0" lang="en-US" sz="1800" spc="-1" strike="noStrike">
                <a:solidFill>
                  <a:srgbClr val="808080"/>
                </a:solidFill>
                <a:latin typeface="LM Sans 10"/>
              </a:rPr>
              <a:t>11</a:t>
            </a:r>
            <a:endParaRPr b="0" lang="en-US" sz="1800" spc="-1" strike="noStrike">
              <a:latin typeface="Arial"/>
            </a:endParaRPr>
          </a:p>
        </p:txBody>
      </p:sp>
      <p:sp>
        <p:nvSpPr>
          <p:cNvPr id="1156" name="TextBox 6"/>
          <p:cNvSpPr/>
          <p:nvPr/>
        </p:nvSpPr>
        <p:spPr>
          <a:xfrm>
            <a:off x="921600" y="6189840"/>
            <a:ext cx="1048392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1" lang="en-US" sz="3200" spc="-1" strike="noStrike">
                <a:solidFill>
                  <a:srgbClr val="c00000"/>
                </a:solidFill>
                <a:latin typeface="Times New Roman"/>
              </a:rPr>
              <a:t>2005: Quark-Gluon Matter (Plasma) is a “perfect liquid”</a:t>
            </a:r>
            <a:endParaRPr b="0" lang="en-US" sz="3200" spc="-1" strike="noStrike">
              <a:latin typeface="Arial"/>
            </a:endParaRPr>
          </a:p>
        </p:txBody>
      </p:sp>
      <p:sp>
        <p:nvSpPr>
          <p:cNvPr id="1157" name="Прямая соединительная линия 4"/>
          <p:cNvSpPr/>
          <p:nvPr/>
        </p:nvSpPr>
        <p:spPr>
          <a:xfrm flipH="1">
            <a:off x="6095880" y="6356520"/>
            <a:ext cx="1212840" cy="258840"/>
          </a:xfrm>
          <a:prstGeom prst="line">
            <a:avLst/>
          </a:prstGeom>
          <a:ln>
            <a:solidFill>
              <a:srgbClr val="4472c4"/>
            </a:solidFill>
          </a:ln>
        </p:spPr>
        <p:style>
          <a:lnRef idx="1">
            <a:schemeClr val="accent1"/>
          </a:lnRef>
          <a:fillRef idx="0">
            <a:schemeClr val="accent1"/>
          </a:fillRef>
          <a:effectRef idx="0">
            <a:schemeClr val="accent1"/>
          </a:effectRef>
          <a:fontRef idx="minor"/>
        </p:style>
      </p:sp>
      <p:sp>
        <p:nvSpPr>
          <p:cNvPr id="1158" name="Прямая соединительная линия 7"/>
          <p:cNvSpPr/>
          <p:nvPr/>
        </p:nvSpPr>
        <p:spPr>
          <a:xfrm>
            <a:off x="6039000" y="6189840"/>
            <a:ext cx="1428480" cy="425520"/>
          </a:xfrm>
          <a:prstGeom prst="line">
            <a:avLst/>
          </a:prstGeom>
          <a:ln>
            <a:solidFill>
              <a:srgbClr val="4472c4"/>
            </a:solidFill>
          </a:ln>
        </p:spPr>
        <p:style>
          <a:lnRef idx="1">
            <a:schemeClr val="accent1"/>
          </a:lnRef>
          <a:fillRef idx="0">
            <a:schemeClr val="accent1"/>
          </a:fillRef>
          <a:effectRef idx="0">
            <a:schemeClr val="accent1"/>
          </a:effectRef>
          <a:fontRef idx="minor"/>
        </p:style>
      </p:sp>
      <p:pic>
        <p:nvPicPr>
          <p:cNvPr id="1159" name="Рисунок 2" descr=""/>
          <p:cNvPicPr/>
          <p:nvPr/>
        </p:nvPicPr>
        <p:blipFill>
          <a:blip r:embed="rId2"/>
          <a:stretch/>
        </p:blipFill>
        <p:spPr>
          <a:xfrm>
            <a:off x="8321400" y="3811680"/>
            <a:ext cx="3378600" cy="2239920"/>
          </a:xfrm>
          <a:prstGeom prst="rect">
            <a:avLst/>
          </a:prstGeom>
          <a:ln w="0">
            <a:noFill/>
          </a:ln>
        </p:spPr>
      </p:pic>
    </p:spTree>
  </p:cSld>
  <mc:AlternateContent>
    <mc:Choice Requires="p14">
      <p:transition spd="slow" p14:dur="2000"/>
    </mc:Choice>
    <mc:Fallback>
      <p:transition spd="slow"/>
    </mc:Fallback>
  </mc:AlternateContent>
  <p:timing>
    <p:tnLst>
      <p:par>
        <p:cTn id="24" dur="indefinite" restart="never" nodeType="tmRoot">
          <p:childTnLst>
            <p:seq>
              <p:cTn id="25" dur="indefinite" nodeType="mainSeq">
                <p:childTnLst>
                  <p:par>
                    <p:cTn id="26" nodeType="clickEffect" fill="hold">
                      <p:stCondLst>
                        <p:cond delay="indefinite"/>
                      </p:stCondLst>
                      <p:childTnLst>
                        <p:par>
                          <p:cTn id="27" nodeType="withEffect" fill="hold">
                            <p:stCondLst>
                              <p:cond delay="0"/>
                            </p:stCondLst>
                            <p:childTnLst>
                              <p:par>
                                <p:cTn id="28" nodeType="clickEffect" fill="hold" presetClass="path">
                                  <p:stCondLst>
                                    <p:cond delay="0"/>
                                  </p:stCondLst>
                                  <p:childTnLst>
                                    <p:animMotion origin="layout" path="M 5E-006 1.11111E-00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E">
                                      <p:cBhvr>
                                        <p:cTn id="29" dur="5000" fill="hold"/>
                                        <p:tgtEl>
                                          <p:spTgt spid="1138"/>
                                        </p:tgtEl>
                                        <p:attrNameLst>
                                          <p:attrName>ppt_x</p:attrName>
                                          <p:attrName>ppt_y</p:attrName>
                                        </p:attrNameLst>
                                      </p:cBhvr>
                                    </p:animMotion>
                                  </p:childTnLst>
                                </p:cTn>
                              </p:par>
                            </p:childTnLst>
                          </p:cTn>
                        </p:par>
                        <p:par>
                          <p:cTn id="30" nodeType="afterEffect" fill="hold">
                            <p:stCondLst>
                              <p:cond delay="5000"/>
                            </p:stCondLst>
                            <p:childTnLst>
                              <p:par>
                                <p:cTn id="31" nodeType="afterEffect" fill="hold" presetClass="exit" presetID="1">
                                  <p:stCondLst>
                                    <p:cond delay="0"/>
                                  </p:stCondLst>
                                  <p:childTnLst>
                                    <p:set>
                                      <p:cBhvr>
                                        <p:cTn id="32" dur="1" fill="hold">
                                          <p:stCondLst>
                                            <p:cond delay="0"/>
                                          </p:stCondLst>
                                        </p:cTn>
                                        <p:tgtEl>
                                          <p:spTgt spid="1138"/>
                                        </p:tgtEl>
                                        <p:attrNameLst>
                                          <p:attrName>style.visibility</p:attrName>
                                        </p:attrNameLst>
                                      </p:cBhvr>
                                      <p:to>
                                        <p:strVal val="hidden"/>
                                      </p:to>
                                    </p:set>
                                  </p:childTnLst>
                                </p:cTn>
                              </p:par>
                              <p:par>
                                <p:cTn id="33" nodeType="withEffect" fill="hold" presetClass="entr" presetID="1">
                                  <p:stCondLst>
                                    <p:cond delay="0"/>
                                  </p:stCondLst>
                                  <p:childTnLst>
                                    <p:set>
                                      <p:cBhvr>
                                        <p:cTn id="34" dur="1" fill="hold">
                                          <p:stCondLst>
                                            <p:cond delay="0"/>
                                          </p:stCondLst>
                                        </p:cTn>
                                        <p:tgtEl>
                                          <p:spTgt spid="1139"/>
                                        </p:tgtEl>
                                        <p:attrNameLst>
                                          <p:attrName>style.visibility</p:attrName>
                                        </p:attrNameLst>
                                      </p:cBhvr>
                                      <p:to>
                                        <p:strVal val="visible"/>
                                      </p:to>
                                    </p:set>
                                  </p:childTnLst>
                                </p:cTn>
                              </p:par>
                              <p:par>
                                <p:cTn id="35" nodeType="withEffect" fill="hold" presetClass="path">
                                  <p:stCondLst>
                                    <p:cond delay="0"/>
                                  </p:stCondLst>
                                  <p:childTnLst>
                                    <p:animMotion origin="layout" path="M 0 -0.00416 L 0.025 -0.0264 E">
                                      <p:cBhvr>
                                        <p:cTn id="36" dur="200" fill="hold"/>
                                        <p:tgtEl>
                                          <p:spTgt spid="1139"/>
                                        </p:tgtEl>
                                        <p:attrNameLst>
                                          <p:attrName>ppt_x</p:attrName>
                                          <p:attrName>ppt_y</p:attrName>
                                        </p:attrNameLst>
                                      </p:cBhvr>
                                    </p:animMotion>
                                  </p:childTnLst>
                                </p:cTn>
                              </p:par>
                              <p:par>
                                <p:cTn id="37" nodeType="withEffect" fill="hold" presetClass="entr" presetID="1">
                                  <p:stCondLst>
                                    <p:cond delay="0"/>
                                  </p:stCondLst>
                                  <p:childTnLst>
                                    <p:set>
                                      <p:cBhvr>
                                        <p:cTn id="38" dur="1" fill="hold">
                                          <p:stCondLst>
                                            <p:cond delay="0"/>
                                          </p:stCondLst>
                                        </p:cTn>
                                        <p:tgtEl>
                                          <p:spTgt spid="1141"/>
                                        </p:tgtEl>
                                        <p:attrNameLst>
                                          <p:attrName>style.visibility</p:attrName>
                                        </p:attrNameLst>
                                      </p:cBhvr>
                                      <p:to>
                                        <p:strVal val="visible"/>
                                      </p:to>
                                    </p:set>
                                  </p:childTnLst>
                                </p:cTn>
                              </p:par>
                              <p:par>
                                <p:cTn id="39" nodeType="withEffect" fill="hold" presetClass="path">
                                  <p:stCondLst>
                                    <p:cond delay="0"/>
                                  </p:stCondLst>
                                  <p:childTnLst>
                                    <p:animMotion origin="layout" path="M 0 -3.33333E-006 L -0.00833 -0.02916 E">
                                      <p:cBhvr>
                                        <p:cTn id="40" dur="200" fill="hold"/>
                                        <p:tgtEl>
                                          <p:spTgt spid="1141"/>
                                        </p:tgtEl>
                                        <p:attrNameLst>
                                          <p:attrName>ppt_x</p:attrName>
                                          <p:attrName>ppt_y</p:attrName>
                                        </p:attrNameLst>
                                      </p:cBhvr>
                                    </p:animMotion>
                                  </p:childTnLst>
                                </p:cTn>
                              </p:par>
                            </p:childTnLst>
                          </p:cTn>
                        </p:par>
                        <p:par>
                          <p:cTn id="41" nodeType="afterEffect" fill="hold">
                            <p:stCondLst>
                              <p:cond delay="5200"/>
                            </p:stCondLst>
                            <p:childTnLst>
                              <p:par>
                                <p:cTn id="42" nodeType="afterEffect" fill="hold" presetClass="exit" presetID="1">
                                  <p:stCondLst>
                                    <p:cond delay="0"/>
                                  </p:stCondLst>
                                  <p:childTnLst>
                                    <p:set>
                                      <p:cBhvr>
                                        <p:cTn id="43" dur="1" fill="hold">
                                          <p:stCondLst>
                                            <p:cond delay="0"/>
                                          </p:stCondLst>
                                        </p:cTn>
                                        <p:tgtEl>
                                          <p:spTgt spid="1139"/>
                                        </p:tgtEl>
                                        <p:attrNameLst>
                                          <p:attrName>style.visibility</p:attrName>
                                        </p:attrNameLst>
                                      </p:cBhvr>
                                      <p:to>
                                        <p:strVal val="hidden"/>
                                      </p:to>
                                    </p:set>
                                  </p:childTnLst>
                                </p:cTn>
                              </p:par>
                              <p:par>
                                <p:cTn id="44" nodeType="withEffect" fill="hold" presetClass="exit" presetID="1">
                                  <p:stCondLst>
                                    <p:cond delay="0"/>
                                  </p:stCondLst>
                                  <p:childTnLst>
                                    <p:set>
                                      <p:cBhvr>
                                        <p:cTn id="45" dur="1" fill="hold">
                                          <p:stCondLst>
                                            <p:cond delay="0"/>
                                          </p:stCondLst>
                                        </p:cTn>
                                        <p:tgtEl>
                                          <p:spTgt spid="1141"/>
                                        </p:tgtEl>
                                        <p:attrNameLst>
                                          <p:attrName>style.visibility</p:attrName>
                                        </p:attrNameLst>
                                      </p:cBhvr>
                                      <p:to>
                                        <p:strVal val="hidden"/>
                                      </p:to>
                                    </p:set>
                                  </p:childTnLst>
                                </p:cTn>
                              </p:par>
                              <p:par>
                                <p:cTn id="46" nodeType="withEffect" fill="hold" presetClass="entr" presetID="1">
                                  <p:stCondLst>
                                    <p:cond delay="0"/>
                                  </p:stCondLst>
                                  <p:childTnLst>
                                    <p:set>
                                      <p:cBhvr>
                                        <p:cTn id="47" dur="1" fill="hold">
                                          <p:stCondLst>
                                            <p:cond delay="0"/>
                                          </p:stCondLst>
                                        </p:cTn>
                                        <p:tgtEl>
                                          <p:spTgt spid="1137"/>
                                        </p:tgtEl>
                                        <p:attrNameLst>
                                          <p:attrName>style.visibility</p:attrName>
                                        </p:attrNameLst>
                                      </p:cBhvr>
                                      <p:to>
                                        <p:strVal val="visible"/>
                                      </p:to>
                                    </p:set>
                                  </p:childTnLst>
                                </p:cTn>
                              </p:par>
                              <p:par>
                                <p:cTn id="48" nodeType="withEffect" fill="hold" presetClass="path" presetID="1" repeatCount="indefinite">
                                  <p:stCondLst>
                                    <p:cond delay="0"/>
                                  </p:stCondLst>
                                  <p:childTnLst>
                                    <p:animMotion origin="layout" path="M 0.08333 0.00834 C 0.29444 0.00834 0.46667 -0.04421 0.46667 -0.10833 C 0.46667 -0.17291 0.29444 -0.225 0.08333 -0.225 C -0.12847 -0.225 -0.3 -0.17291 -0.3 -0.10833 C -0.3 -0.04421 -0.12847 0.00834 0.08333 0.00834 Z">
                                      <p:cBhvr>
                                        <p:cTn id="49" dur="2000" fill="hold"/>
                                        <p:tgtEl>
                                          <p:spTgt spid="1137"/>
                                        </p:tgtEl>
                                        <p:attrNameLst>
                                          <p:attrName>ppt_x</p:attrName>
                                          <p:attrName>ppt_y</p:attrName>
                                        </p:attrNameLst>
                                      </p:cBhvr>
                                    </p:animMotion>
                                  </p:childTnLst>
                                </p:cTn>
                              </p:par>
                              <p:par>
                                <p:cTn id="50" nodeType="withEffect" fill="hold" presetClass="entr" presetID="1">
                                  <p:stCondLst>
                                    <p:cond delay="0"/>
                                  </p:stCondLst>
                                  <p:childTnLst>
                                    <p:set>
                                      <p:cBhvr>
                                        <p:cTn id="51" dur="1" fill="hold">
                                          <p:stCondLst>
                                            <p:cond delay="0"/>
                                          </p:stCondLst>
                                        </p:cTn>
                                        <p:tgtEl>
                                          <p:spTgt spid="1140"/>
                                        </p:tgtEl>
                                        <p:attrNameLst>
                                          <p:attrName>style.visibility</p:attrName>
                                        </p:attrNameLst>
                                      </p:cBhvr>
                                      <p:to>
                                        <p:strVal val="visible"/>
                                      </p:to>
                                    </p:set>
                                  </p:childTnLst>
                                </p:cTn>
                              </p:par>
                              <p:par>
                                <p:cTn id="52" nodeType="withEffect" fill="hold" presetClass="path" presetID="1" repeatCount="indefinite">
                                  <p:stCondLst>
                                    <p:cond delay="0"/>
                                  </p:stCondLst>
                                  <p:childTnLst>
                                    <p:animMotion origin="layout" path="M 0.13333 0.00834 C -0.07708 0.00834 -0.25 -0.04421 -0.25 -0.10833 C -0.25 -0.17291 -0.07708 -0.225 0.13333 -0.225 C 0.34618 -0.225 0.51667 -0.17291 0.51667 -0.10833 C 0.51667 -0.04421 0.34618 0.00834 0.13333 0.00834 Z">
                                      <p:cBhvr>
                                        <p:cTn id="53" dur="2000" fill="hold"/>
                                        <p:tgtEl>
                                          <p:spTgt spid="1140"/>
                                        </p:tgtEl>
                                        <p:attrNameLst>
                                          <p:attrName>ppt_x</p:attrName>
                                          <p:attrName>ppt_y</p:attrName>
                                        </p:attrNameLst>
                                      </p:cBhvr>
                                    </p:animMotion>
                                  </p:childTnLst>
                                </p:cTn>
                              </p:par>
                            </p:childTnLst>
                          </p:cTn>
                        </p:par>
                      </p:childTnLst>
                    </p:cTn>
                  </p:par>
                  <p:par>
                    <p:cTn id="54" nodeType="clickEffect" fill="hold">
                      <p:stCondLst>
                        <p:cond delay="indefinite"/>
                      </p:stCondLst>
                      <p:childTnLst>
                        <p:par>
                          <p:cTn id="55" nodeType="withEffect" fill="hold">
                            <p:stCondLst>
                              <p:cond delay="0"/>
                            </p:stCondLst>
                            <p:childTnLst>
                              <p:par>
                                <p:cTn id="56" nodeType="clickEffect" fill="hold" presetClass="entr" presetID="9">
                                  <p:stCondLst>
                                    <p:cond delay="0"/>
                                  </p:stCondLst>
                                  <p:childTnLst>
                                    <p:set>
                                      <p:cBhvr>
                                        <p:cTn id="57" dur="1" fill="hold">
                                          <p:stCondLst>
                                            <p:cond delay="0"/>
                                          </p:stCondLst>
                                        </p:cTn>
                                        <p:tgtEl>
                                          <p:spTgt spid="1144"/>
                                        </p:tgtEl>
                                        <p:attrNameLst>
                                          <p:attrName>style.visibility</p:attrName>
                                        </p:attrNameLst>
                                      </p:cBhvr>
                                      <p:to>
                                        <p:strVal val="visible"/>
                                      </p:to>
                                    </p:set>
                                    <p:animEffect filter="dissolve" transition="in">
                                      <p:cBhvr additive="repl">
                                        <p:cTn id="58" dur="500"/>
                                        <p:tgtEl>
                                          <p:spTgt spid="1144"/>
                                        </p:tgtEl>
                                      </p:cBhvr>
                                    </p:animEffect>
                                  </p:childTnLst>
                                </p:cTn>
                              </p:par>
                            </p:childTnLst>
                          </p:cTn>
                        </p:par>
                      </p:childTnLst>
                    </p:cTn>
                  </p:par>
                  <p:par>
                    <p:cTn id="59" nodeType="clickEffect" fill="hold">
                      <p:stCondLst>
                        <p:cond delay="indefinite"/>
                      </p:stCondLst>
                      <p:childTnLst>
                        <p:par>
                          <p:cTn id="60" nodeType="withEffect" fill="hold">
                            <p:stCondLst>
                              <p:cond delay="0"/>
                            </p:stCondLst>
                            <p:childTnLst>
                              <p:par>
                                <p:cTn id="61" nodeType="clickEffect" fill="hold" presetClass="exit" presetID="9">
                                  <p:stCondLst>
                                    <p:cond delay="0"/>
                                  </p:stCondLst>
                                  <p:childTnLst>
                                    <p:animEffect filter="dissolve" transition="out">
                                      <p:cBhvr additive="repl">
                                        <p:cTn id="62" dur="500"/>
                                        <p:tgtEl>
                                          <p:spTgt spid="1144"/>
                                        </p:tgtEl>
                                      </p:cBhvr>
                                    </p:animEffect>
                                    <p:set>
                                      <p:cBhvr>
                                        <p:cTn id="63" dur="1" fill="hold">
                                          <p:stCondLst>
                                            <p:cond delay="499"/>
                                          </p:stCondLst>
                                        </p:cTn>
                                        <p:tgtEl>
                                          <p:spTgt spid="1144"/>
                                        </p:tgtEl>
                                        <p:attrNameLst>
                                          <p:attrName>style.visibility</p:attrName>
                                        </p:attrNameLst>
                                      </p:cBhvr>
                                      <p:to>
                                        <p:strVal val="hidden"/>
                                      </p:to>
                                    </p:set>
                                  </p:childTnLst>
                                </p:cTn>
                              </p:par>
                              <p:par>
                                <p:cTn id="64" nodeType="withEffect" fill="hold" presetClass="entr" presetID="9">
                                  <p:stCondLst>
                                    <p:cond delay="0"/>
                                  </p:stCondLst>
                                  <p:childTnLst>
                                    <p:set>
                                      <p:cBhvr>
                                        <p:cTn id="65" dur="1" fill="hold">
                                          <p:stCondLst>
                                            <p:cond delay="0"/>
                                          </p:stCondLst>
                                        </p:cTn>
                                        <p:tgtEl>
                                          <p:spTgt spid="1142"/>
                                        </p:tgtEl>
                                        <p:attrNameLst>
                                          <p:attrName>style.visibility</p:attrName>
                                        </p:attrNameLst>
                                      </p:cBhvr>
                                      <p:to>
                                        <p:strVal val="visible"/>
                                      </p:to>
                                    </p:set>
                                    <p:animEffect filter="dissolve" transition="in">
                                      <p:cBhvr additive="repl">
                                        <p:cTn id="66" dur="500"/>
                                        <p:tgtEl>
                                          <p:spTgt spid="1142"/>
                                        </p:tgtEl>
                                      </p:cBhvr>
                                    </p:animEffect>
                                  </p:childTnLst>
                                </p:cTn>
                              </p:par>
                              <p:par>
                                <p:cTn id="67" nodeType="withEffect" fill="hold" presetClass="entr" presetID="9">
                                  <p:stCondLst>
                                    <p:cond delay="0"/>
                                  </p:stCondLst>
                                  <p:childTnLst>
                                    <p:set>
                                      <p:cBhvr>
                                        <p:cTn id="68" dur="1" fill="hold">
                                          <p:stCondLst>
                                            <p:cond delay="0"/>
                                          </p:stCondLst>
                                        </p:cTn>
                                        <p:tgtEl>
                                          <p:spTgt spid="1143"/>
                                        </p:tgtEl>
                                        <p:attrNameLst>
                                          <p:attrName>style.visibility</p:attrName>
                                        </p:attrNameLst>
                                      </p:cBhvr>
                                      <p:to>
                                        <p:strVal val="visible"/>
                                      </p:to>
                                    </p:set>
                                    <p:animEffect filter="dissolve" transition="in">
                                      <p:cBhvr additive="repl">
                                        <p:cTn id="69" dur="500"/>
                                        <p:tgtEl>
                                          <p:spTgt spid="1143"/>
                                        </p:tgtEl>
                                      </p:cBhvr>
                                    </p:animEffect>
                                  </p:childTnLst>
                                </p:cTn>
                              </p:par>
                              <p:par>
                                <p:cTn id="70" nodeType="withEffect" fill="hold" presetClass="entr" presetID="9">
                                  <p:stCondLst>
                                    <p:cond delay="0"/>
                                  </p:stCondLst>
                                  <p:childTnLst>
                                    <p:set>
                                      <p:cBhvr>
                                        <p:cTn id="71" dur="1" fill="hold">
                                          <p:stCondLst>
                                            <p:cond delay="0"/>
                                          </p:stCondLst>
                                        </p:cTn>
                                        <p:tgtEl>
                                          <p:spTgt spid="1152"/>
                                        </p:tgtEl>
                                        <p:attrNameLst>
                                          <p:attrName>style.visibility</p:attrName>
                                        </p:attrNameLst>
                                      </p:cBhvr>
                                      <p:to>
                                        <p:strVal val="visible"/>
                                      </p:to>
                                    </p:set>
                                    <p:animEffect filter="dissolve" transition="in">
                                      <p:cBhvr additive="repl">
                                        <p:cTn id="72" dur="500"/>
                                        <p:tgtEl>
                                          <p:spTgt spid="1152"/>
                                        </p:tgtEl>
                                      </p:cBhvr>
                                    </p:animEffect>
                                  </p:childTnLst>
                                </p:cTn>
                              </p:par>
                              <p:par>
                                <p:cTn id="73" nodeType="withEffect" fill="hold" presetClass="entr" presetID="9">
                                  <p:stCondLst>
                                    <p:cond delay="0"/>
                                  </p:stCondLst>
                                  <p:childTnLst>
                                    <p:set>
                                      <p:cBhvr>
                                        <p:cTn id="74" dur="1" fill="hold">
                                          <p:stCondLst>
                                            <p:cond delay="0"/>
                                          </p:stCondLst>
                                        </p:cTn>
                                        <p:tgtEl>
                                          <p:spTgt spid="1153"/>
                                        </p:tgtEl>
                                        <p:attrNameLst>
                                          <p:attrName>style.visibility</p:attrName>
                                        </p:attrNameLst>
                                      </p:cBhvr>
                                      <p:to>
                                        <p:strVal val="visible"/>
                                      </p:to>
                                    </p:set>
                                    <p:animEffect filter="dissolve" transition="in">
                                      <p:cBhvr additive="repl">
                                        <p:cTn id="75" dur="500"/>
                                        <p:tgtEl>
                                          <p:spTgt spid="1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0" name="PlaceHolder 1"/>
          <p:cNvSpPr>
            <a:spLocks noGrp="1"/>
          </p:cNvSpPr>
          <p:nvPr>
            <p:ph type="sldNum" idx="71"/>
          </p:nvPr>
        </p:nvSpPr>
        <p:spPr>
          <a:xfrm>
            <a:off x="8077320" y="6245280"/>
            <a:ext cx="2133360" cy="475920"/>
          </a:xfrm>
          <a:prstGeom prst="rect">
            <a:avLst/>
          </a:prstGeom>
          <a:noFill/>
          <a:ln w="9360">
            <a:noFill/>
          </a:ln>
        </p:spPr>
        <p:txBody>
          <a:bodyPr numCol="1" spcCol="0" anchor="t">
            <a:noAutofit/>
          </a:bodyPr>
          <a:lstStyle>
            <a:lvl1pPr>
              <a:lnSpc>
                <a:spcPct val="100000"/>
              </a:lnSpc>
              <a:buNone/>
              <a:defRPr b="0" lang="en-US" sz="1400" spc="-1" strike="noStrike">
                <a:solidFill>
                  <a:srgbClr val="000000"/>
                </a:solidFill>
                <a:latin typeface="Arial"/>
              </a:defRPr>
            </a:lvl1pPr>
          </a:lstStyle>
          <a:p>
            <a:pPr>
              <a:lnSpc>
                <a:spcPct val="100000"/>
              </a:lnSpc>
              <a:buNone/>
            </a:pPr>
            <a:fld id="{227CB8D0-1167-4679-9358-AA49F731208F}" type="slidenum">
              <a:rPr b="0" lang="en-US" sz="1400" spc="-1" strike="noStrike">
                <a:solidFill>
                  <a:srgbClr val="000000"/>
                </a:solidFill>
                <a:latin typeface="Arial"/>
              </a:rPr>
              <a:t>5</a:t>
            </a:fld>
            <a:endParaRPr b="0" lang="en-US" sz="1400" spc="-1" strike="noStrike">
              <a:latin typeface="Times New Roman"/>
            </a:endParaRPr>
          </a:p>
        </p:txBody>
      </p:sp>
      <p:pic>
        <p:nvPicPr>
          <p:cNvPr id="1161" name="Picture 3" descr=""/>
          <p:cNvPicPr/>
          <p:nvPr/>
        </p:nvPicPr>
        <p:blipFill>
          <a:blip r:embed="rId1"/>
          <a:stretch/>
        </p:blipFill>
        <p:spPr>
          <a:xfrm>
            <a:off x="983160" y="990720"/>
            <a:ext cx="10362960" cy="5284440"/>
          </a:xfrm>
          <a:prstGeom prst="rect">
            <a:avLst/>
          </a:prstGeom>
          <a:ln w="0">
            <a:noFill/>
          </a:ln>
        </p:spPr>
      </p:pic>
      <p:sp>
        <p:nvSpPr>
          <p:cNvPr id="1162" name="Rectangle 4"/>
          <p:cNvSpPr/>
          <p:nvPr/>
        </p:nvSpPr>
        <p:spPr>
          <a:xfrm>
            <a:off x="4727880" y="6275520"/>
            <a:ext cx="5863680" cy="51588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r>
              <a:rPr b="0" lang="en-US" sz="1400" spc="-1" strike="noStrike">
                <a:solidFill>
                  <a:srgbClr val="000000"/>
                </a:solidFill>
                <a:latin typeface="Arial"/>
              </a:rPr>
              <a:t>M. Roirdan and W. Zajc,</a:t>
            </a:r>
            <a:br>
              <a:rPr sz="1400"/>
            </a:br>
            <a:r>
              <a:rPr b="0" lang="en-US" sz="1400" spc="-1" strike="noStrike">
                <a:solidFill>
                  <a:srgbClr val="000000"/>
                </a:solidFill>
                <a:latin typeface="Arial"/>
              </a:rPr>
              <a:t>Scientific American, May 2006</a:t>
            </a:r>
            <a:endParaRPr b="0" lang="en-US" sz="1400" spc="-1" strike="noStrike">
              <a:latin typeface="Arial"/>
            </a:endParaRPr>
          </a:p>
        </p:txBody>
      </p:sp>
      <p:sp>
        <p:nvSpPr>
          <p:cNvPr id="1163" name="Rectangle 6"/>
          <p:cNvSpPr/>
          <p:nvPr/>
        </p:nvSpPr>
        <p:spPr>
          <a:xfrm>
            <a:off x="983160" y="918720"/>
            <a:ext cx="4620960" cy="491760"/>
          </a:xfrm>
          <a:prstGeom prst="rect">
            <a:avLst/>
          </a:prstGeom>
          <a:noFill/>
          <a:ln w="38100">
            <a:solidFill>
              <a:srgbClr val="ff0000"/>
            </a:solidFill>
            <a:round/>
          </a:ln>
        </p:spPr>
        <p:style>
          <a:lnRef idx="1">
            <a:schemeClr val="accent1"/>
          </a:lnRef>
          <a:fillRef idx="3">
            <a:schemeClr val="accent1"/>
          </a:fillRef>
          <a:effectRef idx="2">
            <a:schemeClr val="accent1"/>
          </a:effectRef>
          <a:fontRef idx="minor"/>
        </p:style>
      </p:sp>
      <p:sp>
        <p:nvSpPr>
          <p:cNvPr id="1164" name="Rectangle 2"/>
          <p:cNvSpPr/>
          <p:nvPr/>
        </p:nvSpPr>
        <p:spPr>
          <a:xfrm>
            <a:off x="983160" y="152280"/>
            <a:ext cx="10362960" cy="698040"/>
          </a:xfrm>
          <a:prstGeom prst="rect">
            <a:avLst/>
          </a:prstGeom>
          <a:solidFill>
            <a:schemeClr val="accent1"/>
          </a:solidFill>
          <a:ln w="0">
            <a:solidFill>
              <a:srgbClr val="990000"/>
            </a:solidFill>
          </a:ln>
          <a:effectLst>
            <a:outerShdw algn="ctr" dir="2700000" dist="107423" rotWithShape="0">
              <a:schemeClr val="bg2">
                <a:alpha val="50000"/>
              </a:schemeClr>
            </a:outerShdw>
          </a:effectLst>
        </p:spPr>
        <p:style>
          <a:lnRef idx="0"/>
          <a:fillRef idx="0"/>
          <a:effectRef idx="0"/>
          <a:fontRef idx="minor"/>
        </p:style>
        <p:txBody>
          <a:bodyPr lIns="90000" rIns="90000" tIns="45000" bIns="45000" anchor="t">
            <a:noAutofit/>
          </a:bodyPr>
          <a:p>
            <a:pPr algn="ctr">
              <a:lnSpc>
                <a:spcPct val="100000"/>
              </a:lnSpc>
              <a:buNone/>
            </a:pPr>
            <a:r>
              <a:rPr b="0" i="1" lang="en-US" sz="3200" spc="-1" strike="noStrike">
                <a:solidFill>
                  <a:srgbClr val="000000"/>
                </a:solidFill>
                <a:latin typeface="Arial"/>
              </a:rPr>
              <a:t>Perfect Liquid Discovered  at RHIC:  2005</a:t>
            </a:r>
            <a:endParaRPr b="0" lang="en-US" sz="3200" spc="-1" strike="noStrike">
              <a:latin typeface="Arial"/>
            </a:endParaRPr>
          </a:p>
          <a:p>
            <a:pPr algn="ctr">
              <a:lnSpc>
                <a:spcPct val="100000"/>
              </a:lnSpc>
              <a:buNone/>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5" name="PlaceHolder 1"/>
          <p:cNvSpPr>
            <a:spLocks noGrp="1"/>
          </p:cNvSpPr>
          <p:nvPr>
            <p:ph type="sldNum" idx="72"/>
          </p:nvPr>
        </p:nvSpPr>
        <p:spPr>
          <a:xfrm>
            <a:off x="9977400" y="6124320"/>
            <a:ext cx="1904760" cy="456840"/>
          </a:xfrm>
          <a:prstGeom prst="rect">
            <a:avLst/>
          </a:prstGeom>
          <a:noFill/>
          <a:ln w="9360">
            <a:noFill/>
          </a:ln>
        </p:spPr>
        <p:txBody>
          <a:bodyPr numCol="1" spcCol="0" anchor="t">
            <a:noAutofit/>
          </a:bodyPr>
          <a:lstStyle>
            <a:lvl1pPr>
              <a:lnSpc>
                <a:spcPct val="100000"/>
              </a:lnSpc>
              <a:buNone/>
              <a:tabLst>
                <a:tab algn="l" pos="0"/>
              </a:tabLst>
              <a:defRPr b="0" lang="en-US" sz="1400" spc="-1" strike="noStrike">
                <a:solidFill>
                  <a:srgbClr val="000000"/>
                </a:solidFill>
                <a:latin typeface="Arial"/>
                <a:ea typeface="MS PGothic"/>
              </a:defRPr>
            </a:lvl1pPr>
          </a:lstStyle>
          <a:p>
            <a:pPr>
              <a:lnSpc>
                <a:spcPct val="100000"/>
              </a:lnSpc>
              <a:buNone/>
              <a:tabLst>
                <a:tab algn="l" pos="0"/>
              </a:tabLst>
            </a:pPr>
            <a:fld id="{1AD816CD-A4E6-4A82-93A9-82EE783A72C6}" type="slidenum">
              <a:rPr b="0" lang="en-US" sz="1400" spc="-1" strike="noStrike">
                <a:solidFill>
                  <a:srgbClr val="000000"/>
                </a:solidFill>
                <a:latin typeface="Arial"/>
                <a:ea typeface="MS PGothic"/>
              </a:rPr>
              <a:t>5</a:t>
            </a:fld>
            <a:endParaRPr b="0" lang="en-US" sz="1400" spc="-1" strike="noStrike">
              <a:latin typeface="Times New Roman"/>
            </a:endParaRPr>
          </a:p>
        </p:txBody>
      </p:sp>
      <p:pic>
        <p:nvPicPr>
          <p:cNvPr id="1166" name="Picture 31" descr="RAA_gamma_pi0_eta_AuAu_200GeV_phenix"/>
          <p:cNvPicPr/>
          <p:nvPr/>
        </p:nvPicPr>
        <p:blipFill>
          <a:blip r:embed="rId1"/>
          <a:stretch/>
        </p:blipFill>
        <p:spPr>
          <a:xfrm>
            <a:off x="666000" y="875520"/>
            <a:ext cx="5484240" cy="4061160"/>
          </a:xfrm>
          <a:prstGeom prst="rect">
            <a:avLst/>
          </a:prstGeom>
          <a:ln w="0">
            <a:noFill/>
          </a:ln>
        </p:spPr>
      </p:pic>
      <p:sp>
        <p:nvSpPr>
          <p:cNvPr id="1167" name="Text Box 35"/>
          <p:cNvSpPr/>
          <p:nvPr/>
        </p:nvSpPr>
        <p:spPr>
          <a:xfrm>
            <a:off x="900720" y="5338800"/>
            <a:ext cx="1032336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2000" spc="-1" strike="noStrike">
                <a:solidFill>
                  <a:srgbClr val="000000"/>
                </a:solidFill>
                <a:latin typeface="Arial"/>
                <a:ea typeface="MS PGothic"/>
              </a:rPr>
              <a:t>The </a:t>
            </a:r>
            <a:r>
              <a:rPr b="1" lang="en-US" sz="2000" spc="-1" strike="noStrike">
                <a:solidFill>
                  <a:srgbClr val="d55c2b"/>
                </a:solidFill>
                <a:latin typeface="Arial"/>
                <a:ea typeface="MS PGothic"/>
              </a:rPr>
              <a:t>meson yield </a:t>
            </a:r>
            <a:r>
              <a:rPr b="0" lang="en-US" sz="2000" spc="-1" strike="noStrike">
                <a:solidFill>
                  <a:srgbClr val="000000"/>
                </a:solidFill>
                <a:latin typeface="Arial"/>
                <a:ea typeface="MS PGothic"/>
              </a:rPr>
              <a:t>in central Au-Au is 5 times lower than expected from</a:t>
            </a:r>
            <a:br>
              <a:rPr sz="2000"/>
            </a:br>
            <a:r>
              <a:rPr b="0" lang="en-US" sz="2000" spc="-1" strike="noStrike">
                <a:solidFill>
                  <a:srgbClr val="000000"/>
                </a:solidFill>
                <a:latin typeface="Arial"/>
                <a:ea typeface="MS PGothic"/>
              </a:rPr>
              <a:t>pp collisions</a:t>
            </a:r>
            <a:endParaRPr b="0" lang="en-US" sz="2000" spc="-1" strike="noStrike">
              <a:latin typeface="Arial"/>
            </a:endParaRPr>
          </a:p>
          <a:p>
            <a:pPr>
              <a:lnSpc>
                <a:spcPct val="100000"/>
              </a:lnSpc>
              <a:buNone/>
              <a:tabLst>
                <a:tab algn="l" pos="0"/>
              </a:tabLst>
            </a:pPr>
            <a:r>
              <a:rPr b="0" lang="en-US" sz="2000" spc="-1" strike="noStrike">
                <a:solidFill>
                  <a:srgbClr val="000000"/>
                </a:solidFill>
                <a:latin typeface="Arial"/>
                <a:ea typeface="MS PGothic"/>
              </a:rPr>
              <a:t> </a:t>
            </a:r>
            <a:r>
              <a:rPr b="0" lang="en-US" sz="2000" spc="-1" strike="noStrike">
                <a:solidFill>
                  <a:srgbClr val="000000"/>
                </a:solidFill>
                <a:latin typeface="Arial"/>
                <a:ea typeface="MS PGothic"/>
              </a:rPr>
              <a:t>the </a:t>
            </a:r>
            <a:r>
              <a:rPr b="1" lang="en-US" sz="2000" spc="-1" strike="noStrike">
                <a:solidFill>
                  <a:srgbClr val="0000ff"/>
                </a:solidFill>
                <a:latin typeface="Arial"/>
                <a:ea typeface="MS PGothic"/>
              </a:rPr>
              <a:t>direct photons </a:t>
            </a:r>
            <a:r>
              <a:rPr b="0" lang="en-US" sz="2000" spc="-1" strike="noStrike">
                <a:solidFill>
                  <a:srgbClr val="000000"/>
                </a:solidFill>
                <a:latin typeface="Arial"/>
                <a:ea typeface="MS PGothic"/>
              </a:rPr>
              <a:t>are not affected by the dense medium</a:t>
            </a:r>
            <a:endParaRPr b="0" lang="en-US" sz="2000" spc="-1" strike="noStrike">
              <a:latin typeface="Arial"/>
            </a:endParaRPr>
          </a:p>
        </p:txBody>
      </p:sp>
      <p:sp>
        <p:nvSpPr>
          <p:cNvPr id="1168" name="Text Box 36"/>
          <p:cNvSpPr/>
          <p:nvPr/>
        </p:nvSpPr>
        <p:spPr>
          <a:xfrm>
            <a:off x="4803840" y="2211120"/>
            <a:ext cx="8805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400" spc="-1" strike="noStrike">
                <a:solidFill>
                  <a:srgbClr val="9966ff"/>
                </a:solidFill>
                <a:latin typeface="Arial"/>
                <a:ea typeface="MS PGothic"/>
              </a:rPr>
              <a:t>photons</a:t>
            </a:r>
            <a:endParaRPr b="0" lang="en-US" sz="1400" spc="-1" strike="noStrike">
              <a:latin typeface="Arial"/>
            </a:endParaRPr>
          </a:p>
        </p:txBody>
      </p:sp>
      <p:sp>
        <p:nvSpPr>
          <p:cNvPr id="1169" name="Text Box 37"/>
          <p:cNvSpPr/>
          <p:nvPr/>
        </p:nvSpPr>
        <p:spPr>
          <a:xfrm rot="20979000">
            <a:off x="1767960" y="2195640"/>
            <a:ext cx="1927440" cy="333000"/>
          </a:xfrm>
          <a:prstGeom prst="rect">
            <a:avLst/>
          </a:prstGeom>
          <a:noFill/>
          <a:ln w="9525">
            <a:solidFill>
              <a:srgbClr val="ff9900"/>
            </a:solidFill>
            <a:prstDash val="dash"/>
            <a:miter/>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600" spc="-1" strike="noStrike">
                <a:solidFill>
                  <a:srgbClr val="ff9900"/>
                </a:solidFill>
                <a:latin typeface="Arial"/>
                <a:ea typeface="MS PGothic"/>
              </a:rPr>
              <a:t>reference process</a:t>
            </a:r>
            <a:endParaRPr b="0" lang="en-US" sz="1600" spc="-1" strike="noStrike">
              <a:latin typeface="Arial"/>
            </a:endParaRPr>
          </a:p>
        </p:txBody>
      </p:sp>
      <p:sp>
        <p:nvSpPr>
          <p:cNvPr id="1170" name="Rectangle 2"/>
          <p:cNvSpPr/>
          <p:nvPr/>
        </p:nvSpPr>
        <p:spPr>
          <a:xfrm>
            <a:off x="1566720" y="83520"/>
            <a:ext cx="8991360" cy="575280"/>
          </a:xfrm>
          <a:prstGeom prst="rect">
            <a:avLst/>
          </a:prstGeom>
          <a:solidFill>
            <a:schemeClr val="accent1"/>
          </a:solidFill>
          <a:ln w="0">
            <a:solidFill>
              <a:srgbClr val="990000"/>
            </a:solidFill>
          </a:ln>
          <a:effectLst>
            <a:outerShdw algn="ctr" dir="2700000" dist="107423" rotWithShape="0">
              <a:schemeClr val="bg2">
                <a:alpha val="50000"/>
              </a:schemeClr>
            </a:outerShdw>
          </a:effectLst>
        </p:spPr>
        <p:style>
          <a:lnRef idx="0"/>
          <a:fillRef idx="0"/>
          <a:effectRef idx="0"/>
          <a:fontRef idx="minor"/>
        </p:style>
        <p:txBody>
          <a:bodyPr lIns="90000" rIns="90000" tIns="45000" bIns="45000" anchor="t">
            <a:noAutofit/>
          </a:bodyPr>
          <a:p>
            <a:pPr algn="ctr">
              <a:lnSpc>
                <a:spcPct val="100000"/>
              </a:lnSpc>
              <a:buNone/>
              <a:tabLst>
                <a:tab algn="l" pos="0"/>
              </a:tabLst>
            </a:pPr>
            <a:r>
              <a:rPr b="0" lang="en-US" sz="3200" spc="-1" strike="noStrike">
                <a:solidFill>
                  <a:srgbClr val="000000"/>
                </a:solidFill>
                <a:latin typeface="Brandon Grotesque Light"/>
              </a:rPr>
              <a:t>PHENIX: </a:t>
            </a:r>
            <a:r>
              <a:rPr b="0" lang="en-IT" sz="3200" spc="-1" strike="noStrike">
                <a:solidFill>
                  <a:srgbClr val="000000"/>
                </a:solidFill>
                <a:latin typeface="Brandon Grotesque Light"/>
              </a:rPr>
              <a:t>The nuclear modification factor</a:t>
            </a:r>
            <a:r>
              <a:rPr b="0" lang="en-US" sz="3200" spc="-1" strike="noStrike">
                <a:solidFill>
                  <a:srgbClr val="000000"/>
                </a:solidFill>
                <a:latin typeface="Brandon Grotesque Light"/>
              </a:rPr>
              <a:t>: </a:t>
            </a:r>
            <a:r>
              <a:rPr b="0" lang="en-IT" sz="3200" spc="-1" strike="noStrike">
                <a:solidFill>
                  <a:srgbClr val="000000"/>
                </a:solidFill>
                <a:latin typeface="Brandon Grotesque Light"/>
              </a:rPr>
              <a:t>R</a:t>
            </a:r>
            <a:r>
              <a:rPr b="0" lang="en-IT" sz="3200" spc="-1" strike="noStrike" baseline="-25000">
                <a:solidFill>
                  <a:srgbClr val="000000"/>
                </a:solidFill>
                <a:latin typeface="Brandon Grotesque Light"/>
              </a:rPr>
              <a:t>AA</a:t>
            </a:r>
            <a:r>
              <a:rPr b="1" i="1" lang="en-US" sz="2800" spc="-1" strike="noStrike">
                <a:solidFill>
                  <a:srgbClr val="000000"/>
                </a:solidFill>
                <a:latin typeface="Times New Roman"/>
              </a:rPr>
              <a:t> </a:t>
            </a:r>
            <a:endParaRPr b="0" lang="en-US" sz="2800" spc="-1" strike="noStrike">
              <a:latin typeface="Arial"/>
            </a:endParaRPr>
          </a:p>
          <a:p>
            <a:pPr algn="ctr">
              <a:lnSpc>
                <a:spcPct val="100000"/>
              </a:lnSpc>
              <a:buNone/>
              <a:tabLst>
                <a:tab algn="l" pos="0"/>
              </a:tabLst>
            </a:pPr>
            <a:endParaRPr b="0" lang="en-US" sz="3200" spc="-1" strike="noStrike">
              <a:latin typeface="Arial"/>
            </a:endParaRPr>
          </a:p>
          <a:p>
            <a:pPr algn="ctr">
              <a:lnSpc>
                <a:spcPct val="100000"/>
              </a:lnSpc>
              <a:buNone/>
              <a:tabLst>
                <a:tab algn="l" pos="0"/>
              </a:tabLst>
            </a:pPr>
            <a:endParaRPr b="0" lang="en-US" sz="2400" spc="-1" strike="noStrike">
              <a:latin typeface="Arial"/>
            </a:endParaRPr>
          </a:p>
        </p:txBody>
      </p:sp>
      <p:pic>
        <p:nvPicPr>
          <p:cNvPr id="1171" name="Picture 21" descr=""/>
          <p:cNvPicPr/>
          <p:nvPr/>
        </p:nvPicPr>
        <p:blipFill>
          <a:blip r:embed="rId2"/>
          <a:stretch/>
        </p:blipFill>
        <p:spPr>
          <a:xfrm>
            <a:off x="8721720" y="4431960"/>
            <a:ext cx="2761920" cy="829800"/>
          </a:xfrm>
          <a:prstGeom prst="rect">
            <a:avLst/>
          </a:prstGeom>
          <a:ln w="0">
            <a:noFill/>
          </a:ln>
        </p:spPr>
      </p:pic>
      <p:sp>
        <p:nvSpPr>
          <p:cNvPr id="1172" name="CasellaDiTesto 18"/>
          <p:cNvSpPr/>
          <p:nvPr/>
        </p:nvSpPr>
        <p:spPr>
          <a:xfrm>
            <a:off x="6294240" y="875520"/>
            <a:ext cx="4125600" cy="392292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it-IT" sz="2000" spc="-1" strike="noStrike">
                <a:solidFill>
                  <a:srgbClr val="000000"/>
                </a:solidFill>
                <a:latin typeface="Brandon Grotesque Light"/>
              </a:rPr>
              <a:t>If </a:t>
            </a:r>
            <a:r>
              <a:rPr b="0" lang="it-IT" sz="2000" spc="-1" strike="noStrike">
                <a:solidFill>
                  <a:srgbClr val="1d59ae"/>
                </a:solidFill>
                <a:latin typeface="Brandon Grotesque Light"/>
              </a:rPr>
              <a:t>R</a:t>
            </a:r>
            <a:r>
              <a:rPr b="0" lang="it-IT" sz="2000" spc="-1" strike="noStrike" baseline="-25000">
                <a:solidFill>
                  <a:srgbClr val="1d59ae"/>
                </a:solidFill>
                <a:latin typeface="Brandon Grotesque Light"/>
              </a:rPr>
              <a:t>AA</a:t>
            </a:r>
            <a:r>
              <a:rPr b="0" lang="it-IT" sz="2000" spc="-1" strike="noStrike">
                <a:solidFill>
                  <a:srgbClr val="1d59ae"/>
                </a:solidFill>
                <a:latin typeface="Brandon Grotesque Light"/>
              </a:rPr>
              <a:t>&lt; 1 at high p</a:t>
            </a:r>
            <a:r>
              <a:rPr b="0" lang="it-IT" sz="2000" spc="-1" strike="noStrike" baseline="-25000">
                <a:solidFill>
                  <a:srgbClr val="1d59ae"/>
                </a:solidFill>
                <a:latin typeface="Brandon Grotesque Light"/>
              </a:rPr>
              <a:t>T</a:t>
            </a:r>
            <a:r>
              <a:rPr b="0" lang="it-IT" sz="2000" spc="-1" strike="noStrike">
                <a:solidFill>
                  <a:srgbClr val="1d59ae"/>
                </a:solidFill>
                <a:latin typeface="Brandon Grotesque Light"/>
              </a:rPr>
              <a:t> </a:t>
            </a:r>
            <a:endParaRPr b="0" lang="en-US" sz="2000" spc="-1" strike="noStrike">
              <a:latin typeface="Arial"/>
            </a:endParaRPr>
          </a:p>
          <a:p>
            <a:pPr>
              <a:lnSpc>
                <a:spcPct val="100000"/>
              </a:lnSpc>
              <a:buNone/>
              <a:tabLst>
                <a:tab algn="l" pos="0"/>
              </a:tabLst>
            </a:pPr>
            <a:r>
              <a:rPr b="0" lang="it-IT" sz="2000" spc="-1" strike="noStrike">
                <a:solidFill>
                  <a:srgbClr val="1d59ae"/>
                </a:solidFill>
                <a:latin typeface="Brandon Grotesque Light"/>
              </a:rPr>
              <a:t>→ </a:t>
            </a:r>
            <a:r>
              <a:rPr b="1" lang="it-IT" sz="2000" spc="-1" strike="noStrike">
                <a:solidFill>
                  <a:srgbClr val="c00000"/>
                </a:solidFill>
                <a:latin typeface="Brandon Grotesque Light"/>
              </a:rPr>
              <a:t>the medium is opaque to the passage of partons </a:t>
            </a:r>
            <a:endParaRPr b="0" lang="en-US" sz="2000" spc="-1" strike="noStrike">
              <a:latin typeface="Arial"/>
            </a:endParaRPr>
          </a:p>
          <a:p>
            <a:pPr>
              <a:lnSpc>
                <a:spcPct val="100000"/>
              </a:lnSpc>
              <a:spcBef>
                <a:spcPts val="400"/>
              </a:spcBef>
              <a:buNone/>
              <a:tabLst>
                <a:tab algn="l" pos="0"/>
              </a:tabLst>
            </a:pPr>
            <a:r>
              <a:rPr b="1" lang="it-IT" sz="2000" spc="-1" strike="noStrike">
                <a:solidFill>
                  <a:srgbClr val="ff0000"/>
                </a:solidFill>
                <a:latin typeface="Brandon Grotesque Bold"/>
              </a:rPr>
              <a:t>→ </a:t>
            </a:r>
            <a:r>
              <a:rPr b="0" lang="it-IT" sz="2000" spc="-1" strike="noStrike">
                <a:solidFill>
                  <a:srgbClr val="000000"/>
                </a:solidFill>
                <a:latin typeface="Brandon Grotesque Bold"/>
              </a:rPr>
              <a:t>parton-medium final state interactions, energy loss, modification of fragmentation in the medium</a:t>
            </a:r>
            <a:endParaRPr b="0" lang="en-US" sz="2000" spc="-1" strike="noStrike">
              <a:latin typeface="Arial"/>
            </a:endParaRPr>
          </a:p>
          <a:p>
            <a:pPr>
              <a:lnSpc>
                <a:spcPct val="100000"/>
              </a:lnSpc>
              <a:spcBef>
                <a:spcPts val="400"/>
              </a:spcBef>
              <a:buNone/>
              <a:tabLst>
                <a:tab algn="l" pos="0"/>
              </a:tabLst>
            </a:pPr>
            <a:endParaRPr b="0" lang="en-US" sz="2000" spc="-1" strike="noStrike">
              <a:latin typeface="Arial"/>
            </a:endParaRPr>
          </a:p>
          <a:p>
            <a:pPr>
              <a:lnSpc>
                <a:spcPct val="100000"/>
              </a:lnSpc>
              <a:spcBef>
                <a:spcPts val="400"/>
              </a:spcBef>
              <a:buNone/>
              <a:tabLst>
                <a:tab algn="l" pos="0"/>
              </a:tabLst>
            </a:pPr>
            <a:r>
              <a:rPr b="0" lang="it-IT" sz="2000" spc="-1" strike="noStrike">
                <a:solidFill>
                  <a:srgbClr val="000000"/>
                </a:solidFill>
                <a:latin typeface="Brandon Grotesque Light"/>
              </a:rPr>
              <a:t> </a:t>
            </a:r>
            <a:r>
              <a:rPr b="0" lang="it-IT" sz="2000" spc="-1" strike="noStrike">
                <a:solidFill>
                  <a:srgbClr val="1d59ae"/>
                </a:solidFill>
                <a:latin typeface="Brandon Grotesque Light"/>
              </a:rPr>
              <a:t>R</a:t>
            </a:r>
            <a:r>
              <a:rPr b="0" lang="it-IT" sz="2000" spc="-1" strike="noStrike" baseline="-25000">
                <a:solidFill>
                  <a:srgbClr val="1d59ae"/>
                </a:solidFill>
                <a:latin typeface="Brandon Grotesque Light"/>
              </a:rPr>
              <a:t>AA </a:t>
            </a:r>
            <a:r>
              <a:rPr b="0" lang="it-IT" sz="2000" spc="-1" strike="noStrike">
                <a:solidFill>
                  <a:srgbClr val="1d59ae"/>
                </a:solidFill>
                <a:latin typeface="Brandon Grotesque Light"/>
              </a:rPr>
              <a:t>= 1 at high p</a:t>
            </a:r>
            <a:r>
              <a:rPr b="0" lang="it-IT" sz="2000" spc="-1" strike="noStrike" baseline="-25000">
                <a:solidFill>
                  <a:srgbClr val="1d59ae"/>
                </a:solidFill>
                <a:latin typeface="Brandon Grotesque Light"/>
              </a:rPr>
              <a:t>T</a:t>
            </a:r>
            <a:r>
              <a:rPr b="0" lang="it-IT" sz="2000" spc="-1" strike="noStrike">
                <a:solidFill>
                  <a:srgbClr val="1d59ae"/>
                </a:solidFill>
                <a:latin typeface="Brandon Grotesque Light"/>
              </a:rPr>
              <a:t> </a:t>
            </a:r>
            <a:br>
              <a:rPr sz="2000"/>
            </a:br>
            <a:r>
              <a:rPr b="0" lang="it-IT" sz="2000" spc="-1" strike="noStrike">
                <a:solidFill>
                  <a:srgbClr val="1d59ae"/>
                </a:solidFill>
                <a:latin typeface="Brandon Grotesque Light"/>
              </a:rPr>
              <a:t>→ the medium is transparent to the passage of partons</a:t>
            </a:r>
            <a:endParaRPr b="0" lang="en-US" sz="2000" spc="-1" strike="noStrike">
              <a:latin typeface="Arial"/>
            </a:endParaRPr>
          </a:p>
          <a:p>
            <a:pPr>
              <a:lnSpc>
                <a:spcPct val="100000"/>
              </a:lnSpc>
              <a:buNone/>
              <a:tabLst>
                <a:tab algn="l" pos="0"/>
              </a:tabLst>
            </a:pPr>
            <a:endParaRPr b="0" lang="en-US" sz="1600" spc="-1" strike="noStrike">
              <a:latin typeface="Arial"/>
            </a:endParaRPr>
          </a:p>
        </p:txBody>
      </p:sp>
      <p:sp>
        <p:nvSpPr>
          <p:cNvPr id="1173" name="TextBox 3"/>
          <p:cNvSpPr/>
          <p:nvPr/>
        </p:nvSpPr>
        <p:spPr>
          <a:xfrm>
            <a:off x="1558440" y="4960800"/>
            <a:ext cx="60955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rPr>
              <a:t>Phys.Rev.Lett.88:022301,2002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4" name="PlaceHolder 1"/>
          <p:cNvSpPr>
            <a:spLocks noGrp="1"/>
          </p:cNvSpPr>
          <p:nvPr>
            <p:ph type="title"/>
          </p:nvPr>
        </p:nvSpPr>
        <p:spPr>
          <a:xfrm>
            <a:off x="776880" y="360"/>
            <a:ext cx="10657800" cy="495000"/>
          </a:xfrm>
          <a:prstGeom prst="rect">
            <a:avLst/>
          </a:prstGeom>
          <a:noFill/>
          <a:ln w="0">
            <a:noFill/>
          </a:ln>
        </p:spPr>
        <p:txBody>
          <a:bodyPr lIns="90000" rIns="90000" tIns="45000" bIns="45000" anchor="t">
            <a:noAutofit/>
          </a:bodyPr>
          <a:p>
            <a:pPr algn="ctr">
              <a:lnSpc>
                <a:spcPct val="100000"/>
              </a:lnSpc>
              <a:buNone/>
            </a:pPr>
            <a:r>
              <a:rPr b="0" lang="en-US" sz="2540" spc="-1" strike="noStrike">
                <a:solidFill>
                  <a:srgbClr val="000000"/>
                </a:solidFill>
                <a:latin typeface="Arial"/>
              </a:rPr>
              <a:t>STAR experiment:  “Disappearance of away-side “jet”</a:t>
            </a:r>
            <a:br>
              <a:rPr sz="2540"/>
            </a:br>
            <a:r>
              <a:rPr b="0" lang="en-US" sz="2540" spc="-1" strike="noStrike">
                <a:solidFill>
                  <a:srgbClr val="000000"/>
                </a:solidFill>
                <a:latin typeface="Arial"/>
              </a:rPr>
              <a:t>”  </a:t>
            </a:r>
            <a:endParaRPr b="0" lang="ru-RU" sz="2540" spc="-1" strike="noStrike">
              <a:solidFill>
                <a:srgbClr val="000000"/>
              </a:solidFill>
              <a:latin typeface="Arial"/>
            </a:endParaRPr>
          </a:p>
        </p:txBody>
      </p:sp>
      <p:pic>
        <p:nvPicPr>
          <p:cNvPr id="1175" name="Picture 3" descr="ppHt_pict"/>
          <p:cNvPicPr/>
          <p:nvPr/>
        </p:nvPicPr>
        <p:blipFill>
          <a:blip r:embed="rId1"/>
          <a:stretch/>
        </p:blipFill>
        <p:spPr>
          <a:xfrm>
            <a:off x="1524600" y="1009800"/>
            <a:ext cx="3540960" cy="3025080"/>
          </a:xfrm>
          <a:prstGeom prst="rect">
            <a:avLst/>
          </a:prstGeom>
          <a:ln w="0">
            <a:noFill/>
          </a:ln>
        </p:spPr>
      </p:pic>
      <p:grpSp>
        <p:nvGrpSpPr>
          <p:cNvPr id="1176" name="Group 4"/>
          <p:cNvGrpSpPr/>
          <p:nvPr/>
        </p:nvGrpSpPr>
        <p:grpSpPr>
          <a:xfrm>
            <a:off x="5155200" y="1479600"/>
            <a:ext cx="5436000" cy="3211200"/>
            <a:chOff x="5155200" y="1479600"/>
            <a:chExt cx="5436000" cy="3211200"/>
          </a:xfrm>
        </p:grpSpPr>
        <p:graphicFrame>
          <p:nvGraphicFramePr>
            <p:cNvPr id="1177" name="Object 5"/>
            <p:cNvGraphicFramePr/>
            <p:nvPr/>
          </p:nvGraphicFramePr>
          <p:xfrm>
            <a:off x="5715360" y="1479600"/>
            <a:ext cx="4875840" cy="2780280"/>
          </p:xfrm>
          <a:graphic>
            <a:graphicData uri="http://schemas.openxmlformats.org/presentationml/2006/ole">
              <p:oleObj progId="Paint.Picture" r:id="rId2" spid="">
                <p:embed/>
                <p:pic>
                  <p:nvPicPr>
                    <p:cNvPr id="1178" name="Object 5" descr=""/>
                    <p:cNvPicPr/>
                    <p:nvPr/>
                  </p:nvPicPr>
                  <p:blipFill>
                    <a:blip r:embed="rId3"/>
                    <a:stretch/>
                  </p:blipFill>
                  <p:spPr>
                    <a:xfrm>
                      <a:off x="5715360" y="1479600"/>
                      <a:ext cx="4875840" cy="2780280"/>
                    </a:xfrm>
                    <a:prstGeom prst="rect">
                      <a:avLst/>
                    </a:prstGeom>
                    <a:ln w="0">
                      <a:noFill/>
                    </a:ln>
                  </p:spPr>
                </p:pic>
              </p:oleObj>
            </a:graphicData>
          </a:graphic>
        </p:graphicFrame>
        <p:sp>
          <p:nvSpPr>
            <p:cNvPr id="1179" name="Text Box 6"/>
            <p:cNvSpPr/>
            <p:nvPr/>
          </p:nvSpPr>
          <p:spPr>
            <a:xfrm rot="16200000">
              <a:off x="4423680" y="2413440"/>
              <a:ext cx="2269080" cy="806040"/>
            </a:xfrm>
            <a:prstGeom prst="rect">
              <a:avLst/>
            </a:prstGeom>
            <a:noFill/>
            <a:ln w="0">
              <a:noFill/>
            </a:ln>
          </p:spPr>
          <p:style>
            <a:lnRef idx="0"/>
            <a:fillRef idx="0"/>
            <a:effectRef idx="0"/>
            <a:fontRef idx="minor"/>
          </p:style>
          <p:txBody>
            <a:bodyPr lIns="106200" rIns="106200" tIns="52920" bIns="52920" anchor="t">
              <a:spAutoFit/>
            </a:bodyPr>
            <a:p>
              <a:pPr algn="ctr">
                <a:lnSpc>
                  <a:spcPct val="100000"/>
                </a:lnSpc>
                <a:spcBef>
                  <a:spcPts val="1148"/>
                </a:spcBef>
                <a:buNone/>
                <a:tabLst>
                  <a:tab algn="l" pos="0"/>
                </a:tabLst>
              </a:pPr>
              <a:r>
                <a:rPr b="1" lang="en-US" sz="2300" spc="-1" strike="noStrike">
                  <a:solidFill>
                    <a:srgbClr val="000000"/>
                  </a:solidFill>
                  <a:latin typeface="Times New Roman"/>
                </a:rPr>
                <a:t>Number of pairs</a:t>
              </a:r>
              <a:endParaRPr b="0" lang="en-US" sz="2300" spc="-1" strike="noStrike">
                <a:latin typeface="Arial"/>
              </a:endParaRPr>
            </a:p>
          </p:txBody>
        </p:sp>
        <p:sp>
          <p:nvSpPr>
            <p:cNvPr id="1180" name="Text Box 7"/>
            <p:cNvSpPr/>
            <p:nvPr/>
          </p:nvSpPr>
          <p:spPr>
            <a:xfrm>
              <a:off x="5572440" y="4235040"/>
              <a:ext cx="5009040" cy="455760"/>
            </a:xfrm>
            <a:prstGeom prst="rect">
              <a:avLst/>
            </a:prstGeom>
            <a:noFill/>
            <a:ln w="0">
              <a:noFill/>
            </a:ln>
          </p:spPr>
          <p:style>
            <a:lnRef idx="0"/>
            <a:fillRef idx="0"/>
            <a:effectRef idx="0"/>
            <a:fontRef idx="minor"/>
          </p:style>
          <p:txBody>
            <a:bodyPr lIns="106200" rIns="106200" tIns="52920" bIns="52920" anchor="t">
              <a:spAutoFit/>
            </a:bodyPr>
            <a:p>
              <a:pPr algn="ctr">
                <a:lnSpc>
                  <a:spcPct val="100000"/>
                </a:lnSpc>
                <a:spcBef>
                  <a:spcPts val="1148"/>
                </a:spcBef>
                <a:buNone/>
                <a:tabLst>
                  <a:tab algn="l" pos="0"/>
                </a:tabLst>
              </a:pPr>
              <a:r>
                <a:rPr b="1" lang="en-US" sz="2300" spc="-1" strike="noStrike">
                  <a:solidFill>
                    <a:srgbClr val="000000"/>
                  </a:solidFill>
                  <a:latin typeface="Times New Roman"/>
                </a:rPr>
                <a:t>Angle between high energy particles</a:t>
              </a:r>
              <a:endParaRPr b="0" lang="en-US" sz="2300" spc="-1" strike="noStrike">
                <a:latin typeface="Arial"/>
              </a:endParaRPr>
            </a:p>
          </p:txBody>
        </p:sp>
        <p:sp>
          <p:nvSpPr>
            <p:cNvPr id="1181" name="Text Box 8"/>
            <p:cNvSpPr/>
            <p:nvPr/>
          </p:nvSpPr>
          <p:spPr>
            <a:xfrm>
              <a:off x="6782040" y="3966120"/>
              <a:ext cx="609120" cy="425520"/>
            </a:xfrm>
            <a:prstGeom prst="rect">
              <a:avLst/>
            </a:prstGeom>
            <a:noFill/>
            <a:ln w="0">
              <a:noFill/>
            </a:ln>
          </p:spPr>
          <p:style>
            <a:lnRef idx="0"/>
            <a:fillRef idx="0"/>
            <a:effectRef idx="0"/>
            <a:fontRef idx="minor"/>
          </p:style>
          <p:txBody>
            <a:bodyPr lIns="106200" rIns="106200" tIns="52920" bIns="52920" anchor="t">
              <a:spAutoFit/>
            </a:bodyPr>
            <a:p>
              <a:pPr algn="ctr">
                <a:lnSpc>
                  <a:spcPct val="100000"/>
                </a:lnSpc>
                <a:spcBef>
                  <a:spcPts val="1049"/>
                </a:spcBef>
                <a:buNone/>
                <a:tabLst>
                  <a:tab algn="l" pos="0"/>
                </a:tabLst>
              </a:pPr>
              <a:r>
                <a:rPr b="1" lang="en-US" sz="2100" spc="-1" strike="noStrike">
                  <a:solidFill>
                    <a:srgbClr val="000000"/>
                  </a:solidFill>
                  <a:latin typeface="Times New Roman"/>
                </a:rPr>
                <a:t>0</a:t>
              </a:r>
              <a:r>
                <a:rPr b="1" lang="en-US" sz="2100" spc="-1" strike="noStrike">
                  <a:solidFill>
                    <a:srgbClr val="000000"/>
                  </a:solidFill>
                  <a:latin typeface="Times New Roman"/>
                </a:rPr>
                <a:t>º</a:t>
              </a:r>
              <a:endParaRPr b="0" lang="en-US" sz="2100" spc="-1" strike="noStrike">
                <a:latin typeface="Arial"/>
              </a:endParaRPr>
            </a:p>
          </p:txBody>
        </p:sp>
        <p:sp>
          <p:nvSpPr>
            <p:cNvPr id="1182" name="Text Box 9"/>
            <p:cNvSpPr/>
            <p:nvPr/>
          </p:nvSpPr>
          <p:spPr>
            <a:xfrm>
              <a:off x="8839080" y="3966120"/>
              <a:ext cx="914040" cy="425520"/>
            </a:xfrm>
            <a:prstGeom prst="rect">
              <a:avLst/>
            </a:prstGeom>
            <a:noFill/>
            <a:ln w="0">
              <a:noFill/>
            </a:ln>
          </p:spPr>
          <p:style>
            <a:lnRef idx="0"/>
            <a:fillRef idx="0"/>
            <a:effectRef idx="0"/>
            <a:fontRef idx="minor"/>
          </p:style>
          <p:txBody>
            <a:bodyPr lIns="106200" rIns="106200" tIns="52920" bIns="52920" anchor="t">
              <a:spAutoFit/>
            </a:bodyPr>
            <a:p>
              <a:pPr algn="ctr">
                <a:lnSpc>
                  <a:spcPct val="100000"/>
                </a:lnSpc>
                <a:spcBef>
                  <a:spcPts val="1049"/>
                </a:spcBef>
                <a:buNone/>
                <a:tabLst>
                  <a:tab algn="l" pos="0"/>
                </a:tabLst>
              </a:pPr>
              <a:r>
                <a:rPr b="1" lang="en-US" sz="2100" spc="-1" strike="noStrike">
                  <a:solidFill>
                    <a:srgbClr val="000000"/>
                  </a:solidFill>
                  <a:latin typeface="Times New Roman"/>
                </a:rPr>
                <a:t>180</a:t>
              </a:r>
              <a:r>
                <a:rPr b="1" lang="en-US" sz="2100" spc="-1" strike="noStrike">
                  <a:solidFill>
                    <a:srgbClr val="000000"/>
                  </a:solidFill>
                  <a:latin typeface="Times New Roman"/>
                </a:rPr>
                <a:t>º</a:t>
              </a:r>
              <a:endParaRPr b="0" lang="en-US" sz="2100" spc="-1" strike="noStrike">
                <a:latin typeface="Arial"/>
              </a:endParaRPr>
            </a:p>
          </p:txBody>
        </p:sp>
      </p:grpSp>
      <p:sp>
        <p:nvSpPr>
          <p:cNvPr id="1183" name="Text Box 10"/>
          <p:cNvSpPr/>
          <p:nvPr/>
        </p:nvSpPr>
        <p:spPr>
          <a:xfrm>
            <a:off x="991080" y="591120"/>
            <a:ext cx="4571280" cy="455760"/>
          </a:xfrm>
          <a:prstGeom prst="rect">
            <a:avLst/>
          </a:prstGeom>
          <a:noFill/>
          <a:ln w="0">
            <a:noFill/>
          </a:ln>
        </p:spPr>
        <p:style>
          <a:lnRef idx="0"/>
          <a:fillRef idx="0"/>
          <a:effectRef idx="0"/>
          <a:fontRef idx="minor"/>
        </p:style>
        <p:txBody>
          <a:bodyPr lIns="106200" rIns="106200" tIns="52920" bIns="52920" anchor="t">
            <a:spAutoFit/>
          </a:bodyPr>
          <a:p>
            <a:pPr algn="ctr">
              <a:lnSpc>
                <a:spcPct val="100000"/>
              </a:lnSpc>
              <a:spcBef>
                <a:spcPts val="1148"/>
              </a:spcBef>
              <a:buNone/>
              <a:tabLst>
                <a:tab algn="l" pos="0"/>
              </a:tabLst>
            </a:pPr>
            <a:r>
              <a:rPr b="1" lang="en-US" sz="2300" spc="-1" strike="noStrike">
                <a:solidFill>
                  <a:srgbClr val="000000"/>
                </a:solidFill>
                <a:latin typeface="Times New Roman"/>
              </a:rPr>
              <a:t> </a:t>
            </a:r>
            <a:r>
              <a:rPr b="1" lang="en-US" sz="2300" spc="-1" strike="noStrike">
                <a:solidFill>
                  <a:srgbClr val="000000"/>
                </a:solidFill>
                <a:latin typeface="Times New Roman"/>
              </a:rPr>
              <a:t>proton-proton jet event </a:t>
            </a:r>
            <a:endParaRPr b="0" lang="en-US" sz="2300" spc="-1" strike="noStrike">
              <a:latin typeface="Arial"/>
            </a:endParaRPr>
          </a:p>
        </p:txBody>
      </p:sp>
      <p:grpSp>
        <p:nvGrpSpPr>
          <p:cNvPr id="1184" name="Group 11"/>
          <p:cNvGrpSpPr/>
          <p:nvPr/>
        </p:nvGrpSpPr>
        <p:grpSpPr>
          <a:xfrm>
            <a:off x="3341160" y="1679760"/>
            <a:ext cx="3669480" cy="2422080"/>
            <a:chOff x="3341160" y="1679760"/>
            <a:chExt cx="3669480" cy="2422080"/>
          </a:xfrm>
        </p:grpSpPr>
        <p:grpSp>
          <p:nvGrpSpPr>
            <p:cNvPr id="1185" name="Group 12"/>
            <p:cNvGrpSpPr/>
            <p:nvPr/>
          </p:nvGrpSpPr>
          <p:grpSpPr>
            <a:xfrm>
              <a:off x="3341160" y="2548800"/>
              <a:ext cx="1687680" cy="1553040"/>
              <a:chOff x="3341160" y="2548800"/>
              <a:chExt cx="1687680" cy="1553040"/>
            </a:xfrm>
          </p:grpSpPr>
          <p:sp>
            <p:nvSpPr>
              <p:cNvPr id="1186" name="Line 13"/>
              <p:cNvSpPr/>
              <p:nvPr/>
            </p:nvSpPr>
            <p:spPr>
              <a:xfrm>
                <a:off x="3341160" y="2548800"/>
                <a:ext cx="1382760" cy="1553040"/>
              </a:xfrm>
              <a:prstGeom prst="line">
                <a:avLst/>
              </a:prstGeom>
              <a:ln w="76200">
                <a:solidFill>
                  <a:srgbClr val="ff0000"/>
                </a:solidFill>
                <a:round/>
                <a:tailEnd len="med" type="triangle" w="med"/>
              </a:ln>
            </p:spPr>
            <p:style>
              <a:lnRef idx="0"/>
              <a:fillRef idx="0"/>
              <a:effectRef idx="0"/>
              <a:fontRef idx="minor"/>
            </p:style>
          </p:sp>
          <p:sp>
            <p:nvSpPr>
              <p:cNvPr id="1187" name="Line 14"/>
              <p:cNvSpPr/>
              <p:nvPr/>
            </p:nvSpPr>
            <p:spPr>
              <a:xfrm>
                <a:off x="3352320" y="2554200"/>
                <a:ext cx="1676520" cy="1345680"/>
              </a:xfrm>
              <a:prstGeom prst="line">
                <a:avLst/>
              </a:prstGeom>
              <a:ln w="76200">
                <a:solidFill>
                  <a:srgbClr val="ff0000"/>
                </a:solidFill>
                <a:round/>
                <a:tailEnd len="med" type="triangle" w="med"/>
              </a:ln>
            </p:spPr>
            <p:style>
              <a:lnRef idx="0"/>
              <a:fillRef idx="0"/>
              <a:effectRef idx="0"/>
              <a:fontRef idx="minor"/>
            </p:style>
          </p:sp>
        </p:grpSp>
        <p:sp>
          <p:nvSpPr>
            <p:cNvPr id="1188" name="Line 15"/>
            <p:cNvSpPr/>
            <p:nvPr/>
          </p:nvSpPr>
          <p:spPr>
            <a:xfrm>
              <a:off x="7010280" y="1679760"/>
              <a:ext cx="360" cy="2354760"/>
            </a:xfrm>
            <a:prstGeom prst="line">
              <a:avLst/>
            </a:prstGeom>
            <a:ln w="57150">
              <a:solidFill>
                <a:srgbClr val="ff0000"/>
              </a:solidFill>
              <a:prstDash val="sysDot"/>
              <a:round/>
            </a:ln>
          </p:spPr>
          <p:style>
            <a:lnRef idx="0"/>
            <a:fillRef idx="0"/>
            <a:effectRef idx="0"/>
            <a:fontRef idx="minor"/>
          </p:style>
        </p:sp>
      </p:grpSp>
      <p:grpSp>
        <p:nvGrpSpPr>
          <p:cNvPr id="1189" name="Group 16"/>
          <p:cNvGrpSpPr/>
          <p:nvPr/>
        </p:nvGrpSpPr>
        <p:grpSpPr>
          <a:xfrm>
            <a:off x="2274480" y="1069920"/>
            <a:ext cx="6945480" cy="3031920"/>
            <a:chOff x="2274480" y="1069920"/>
            <a:chExt cx="6945480" cy="3031920"/>
          </a:xfrm>
        </p:grpSpPr>
        <p:sp>
          <p:nvSpPr>
            <p:cNvPr id="1190" name="Line 17"/>
            <p:cNvSpPr/>
            <p:nvPr/>
          </p:nvSpPr>
          <p:spPr>
            <a:xfrm>
              <a:off x="9219600" y="1680840"/>
              <a:ext cx="360" cy="2353680"/>
            </a:xfrm>
            <a:prstGeom prst="line">
              <a:avLst/>
            </a:prstGeom>
            <a:ln w="57150">
              <a:solidFill>
                <a:srgbClr val="ff0000"/>
              </a:solidFill>
              <a:prstDash val="sysDot"/>
              <a:round/>
            </a:ln>
          </p:spPr>
          <p:style>
            <a:lnRef idx="0"/>
            <a:fillRef idx="0"/>
            <a:effectRef idx="0"/>
            <a:fontRef idx="minor"/>
          </p:style>
        </p:sp>
        <p:grpSp>
          <p:nvGrpSpPr>
            <p:cNvPr id="1191" name="Group 18"/>
            <p:cNvGrpSpPr/>
            <p:nvPr/>
          </p:nvGrpSpPr>
          <p:grpSpPr>
            <a:xfrm>
              <a:off x="2274480" y="1069920"/>
              <a:ext cx="2449440" cy="3031920"/>
              <a:chOff x="2274480" y="1069920"/>
              <a:chExt cx="2449440" cy="3031920"/>
            </a:xfrm>
          </p:grpSpPr>
          <p:sp>
            <p:nvSpPr>
              <p:cNvPr id="1192" name="Line 19"/>
              <p:cNvSpPr/>
              <p:nvPr/>
            </p:nvSpPr>
            <p:spPr>
              <a:xfrm>
                <a:off x="3341160" y="2549520"/>
                <a:ext cx="1382760" cy="1552320"/>
              </a:xfrm>
              <a:prstGeom prst="line">
                <a:avLst/>
              </a:prstGeom>
              <a:ln w="76200">
                <a:solidFill>
                  <a:srgbClr val="ff0000"/>
                </a:solidFill>
                <a:round/>
                <a:tailEnd len="med" type="triangle" w="med"/>
              </a:ln>
            </p:spPr>
            <p:style>
              <a:lnRef idx="0"/>
              <a:fillRef idx="0"/>
              <a:effectRef idx="0"/>
              <a:fontRef idx="minor"/>
            </p:style>
          </p:sp>
          <p:sp>
            <p:nvSpPr>
              <p:cNvPr id="1193" name="Line 20"/>
              <p:cNvSpPr/>
              <p:nvPr/>
            </p:nvSpPr>
            <p:spPr>
              <a:xfrm flipH="1" flipV="1">
                <a:off x="2274480" y="1069920"/>
                <a:ext cx="1066680" cy="1473840"/>
              </a:xfrm>
              <a:prstGeom prst="line">
                <a:avLst/>
              </a:prstGeom>
              <a:ln w="76200">
                <a:solidFill>
                  <a:srgbClr val="ff0000"/>
                </a:solidFill>
                <a:round/>
                <a:tailEnd len="med" type="triangle" w="med"/>
              </a:ln>
            </p:spPr>
            <p:style>
              <a:lnRef idx="0"/>
              <a:fillRef idx="0"/>
              <a:effectRef idx="0"/>
              <a:fontRef idx="minor"/>
            </p:style>
          </p:sp>
        </p:grpSp>
      </p:grpSp>
      <p:graphicFrame>
        <p:nvGraphicFramePr>
          <p:cNvPr id="1194" name="Object 21"/>
          <p:cNvGraphicFramePr/>
          <p:nvPr/>
        </p:nvGraphicFramePr>
        <p:xfrm>
          <a:off x="6019920" y="1613160"/>
          <a:ext cx="4606200" cy="2422080"/>
        </p:xfrm>
        <a:graphic>
          <a:graphicData uri="http://schemas.openxmlformats.org/presentationml/2006/ole">
            <p:oleObj progId="Paint.Picture" r:id="rId4" spid="">
              <p:embed/>
              <p:pic>
                <p:nvPicPr>
                  <p:cNvPr id="1195" name="Object 21" descr=""/>
                  <p:cNvPicPr/>
                  <p:nvPr/>
                </p:nvPicPr>
                <p:blipFill>
                  <a:blip r:embed="rId5"/>
                  <a:stretch/>
                </p:blipFill>
                <p:spPr>
                  <a:xfrm>
                    <a:off x="6019920" y="1613160"/>
                    <a:ext cx="4606200" cy="2422080"/>
                  </a:xfrm>
                  <a:prstGeom prst="rect">
                    <a:avLst/>
                  </a:prstGeom>
                  <a:ln w="0">
                    <a:noFill/>
                  </a:ln>
                </p:spPr>
              </p:pic>
            </p:oleObj>
          </a:graphicData>
        </a:graphic>
      </p:graphicFrame>
      <p:sp>
        <p:nvSpPr>
          <p:cNvPr id="1196" name="Text Box 22"/>
          <p:cNvSpPr/>
          <p:nvPr/>
        </p:nvSpPr>
        <p:spPr>
          <a:xfrm>
            <a:off x="1600560" y="4724640"/>
            <a:ext cx="4875840" cy="1953720"/>
          </a:xfrm>
          <a:prstGeom prst="rect">
            <a:avLst/>
          </a:prstGeom>
          <a:noFill/>
          <a:ln w="38100">
            <a:solidFill>
              <a:srgbClr val="333399"/>
            </a:solidFill>
            <a:miter/>
          </a:ln>
        </p:spPr>
        <p:style>
          <a:lnRef idx="0"/>
          <a:fillRef idx="0"/>
          <a:effectRef idx="0"/>
          <a:fontRef idx="minor"/>
        </p:style>
        <p:txBody>
          <a:bodyPr lIns="106200" rIns="106200" tIns="52920" bIns="52920" anchor="t">
            <a:spAutoFit/>
          </a:bodyPr>
          <a:p>
            <a:pPr marL="345960" indent="-345960">
              <a:lnSpc>
                <a:spcPct val="100000"/>
              </a:lnSpc>
              <a:spcBef>
                <a:spcPts val="558"/>
              </a:spcBef>
              <a:buClr>
                <a:srgbClr val="000000"/>
              </a:buClr>
              <a:buFont typeface="Wingdings" charset="2"/>
              <a:buChar char=""/>
            </a:pPr>
            <a:r>
              <a:rPr b="1" lang="en-US" sz="2800" spc="-1" strike="noStrike">
                <a:solidFill>
                  <a:srgbClr val="000000"/>
                </a:solidFill>
                <a:latin typeface="Times New Roman"/>
              </a:rPr>
              <a:t>In Au-Au collisions we see </a:t>
            </a:r>
            <a:r>
              <a:rPr b="1" lang="en-US" sz="2800" spc="-1" strike="noStrike">
                <a:solidFill>
                  <a:srgbClr val="0033cc"/>
                </a:solidFill>
                <a:latin typeface="Times New Roman"/>
              </a:rPr>
              <a:t>only one “jet” at a time</a:t>
            </a:r>
            <a:r>
              <a:rPr b="1" lang="en-US" sz="2800" spc="-1" strike="noStrike">
                <a:solidFill>
                  <a:srgbClr val="000000"/>
                </a:solidFill>
                <a:latin typeface="Times New Roman"/>
              </a:rPr>
              <a:t> !</a:t>
            </a:r>
            <a:endParaRPr b="0" lang="en-US" sz="2800" spc="-1" strike="noStrike">
              <a:latin typeface="Arial"/>
            </a:endParaRPr>
          </a:p>
          <a:p>
            <a:pPr marL="345960" indent="-345960">
              <a:lnSpc>
                <a:spcPct val="100000"/>
              </a:lnSpc>
              <a:spcBef>
                <a:spcPts val="558"/>
              </a:spcBef>
              <a:buClr>
                <a:srgbClr val="000000"/>
              </a:buClr>
              <a:buFont typeface="Wingdings" charset="2"/>
              <a:buChar char=""/>
            </a:pPr>
            <a:r>
              <a:rPr b="1" lang="en-US" sz="2800" spc="-1" strike="noStrike">
                <a:solidFill>
                  <a:srgbClr val="000000"/>
                </a:solidFill>
                <a:latin typeface="Times New Roman"/>
              </a:rPr>
              <a:t>How can this happen ?</a:t>
            </a:r>
            <a:endParaRPr b="0" lang="en-US" sz="2800" spc="-1" strike="noStrike">
              <a:latin typeface="Arial"/>
            </a:endParaRPr>
          </a:p>
          <a:p>
            <a:pPr marL="345960" indent="-345960">
              <a:lnSpc>
                <a:spcPct val="100000"/>
              </a:lnSpc>
              <a:spcBef>
                <a:spcPts val="558"/>
              </a:spcBef>
              <a:buClr>
                <a:srgbClr val="000000"/>
              </a:buClr>
              <a:buFont typeface="Wingdings" charset="2"/>
              <a:buChar char=""/>
            </a:pPr>
            <a:r>
              <a:rPr b="1" lang="en-US" sz="2800" spc="-1" strike="noStrike">
                <a:solidFill>
                  <a:srgbClr val="000000"/>
                </a:solidFill>
                <a:latin typeface="Times New Roman"/>
              </a:rPr>
              <a:t>Jet quenching!</a:t>
            </a:r>
            <a:endParaRPr b="0" lang="en-US" sz="2800" spc="-1" strike="noStrike">
              <a:latin typeface="Arial"/>
            </a:endParaRPr>
          </a:p>
        </p:txBody>
      </p:sp>
      <p:grpSp>
        <p:nvGrpSpPr>
          <p:cNvPr id="1197" name="Group 25"/>
          <p:cNvGrpSpPr/>
          <p:nvPr/>
        </p:nvGrpSpPr>
        <p:grpSpPr>
          <a:xfrm>
            <a:off x="7619760" y="4797360"/>
            <a:ext cx="2361960" cy="2016000"/>
            <a:chOff x="7619760" y="4797360"/>
            <a:chExt cx="2361960" cy="2016000"/>
          </a:xfrm>
        </p:grpSpPr>
        <p:grpSp>
          <p:nvGrpSpPr>
            <p:cNvPr id="1198" name="Group 26"/>
            <p:cNvGrpSpPr/>
            <p:nvPr/>
          </p:nvGrpSpPr>
          <p:grpSpPr>
            <a:xfrm>
              <a:off x="7619760" y="4797360"/>
              <a:ext cx="2361960" cy="923760"/>
              <a:chOff x="7619760" y="4797360"/>
              <a:chExt cx="2361960" cy="923760"/>
            </a:xfrm>
          </p:grpSpPr>
          <p:sp>
            <p:nvSpPr>
              <p:cNvPr id="1199" name="Line 27"/>
              <p:cNvSpPr/>
              <p:nvPr/>
            </p:nvSpPr>
            <p:spPr>
              <a:xfrm flipH="1">
                <a:off x="7619760" y="5245560"/>
                <a:ext cx="293400" cy="360"/>
              </a:xfrm>
              <a:prstGeom prst="line">
                <a:avLst/>
              </a:prstGeom>
              <a:ln w="28575">
                <a:solidFill>
                  <a:srgbClr val="6699ff"/>
                </a:solidFill>
                <a:round/>
                <a:tailEnd len="med" type="triangle" w="med"/>
              </a:ln>
            </p:spPr>
            <p:style>
              <a:lnRef idx="0"/>
              <a:fillRef idx="0"/>
              <a:effectRef idx="0"/>
              <a:fontRef idx="minor"/>
            </p:style>
          </p:sp>
          <p:sp>
            <p:nvSpPr>
              <p:cNvPr id="1200" name="Line 28"/>
              <p:cNvSpPr/>
              <p:nvPr/>
            </p:nvSpPr>
            <p:spPr>
              <a:xfrm flipH="1">
                <a:off x="9688320" y="5231880"/>
                <a:ext cx="293400" cy="360"/>
              </a:xfrm>
              <a:prstGeom prst="line">
                <a:avLst/>
              </a:prstGeom>
              <a:ln w="28575">
                <a:solidFill>
                  <a:srgbClr val="6699ff"/>
                </a:solidFill>
                <a:round/>
                <a:headEnd len="med" type="triangle" w="med"/>
              </a:ln>
            </p:spPr>
            <p:style>
              <a:lnRef idx="0"/>
              <a:fillRef idx="0"/>
              <a:effectRef idx="0"/>
              <a:fontRef idx="minor"/>
            </p:style>
          </p:sp>
          <p:grpSp>
            <p:nvGrpSpPr>
              <p:cNvPr id="1201" name="Group 29"/>
              <p:cNvGrpSpPr/>
              <p:nvPr/>
            </p:nvGrpSpPr>
            <p:grpSpPr>
              <a:xfrm>
                <a:off x="7876440" y="4797360"/>
                <a:ext cx="1804320" cy="923760"/>
                <a:chOff x="7876440" y="4797360"/>
                <a:chExt cx="1804320" cy="923760"/>
              </a:xfrm>
            </p:grpSpPr>
            <p:sp>
              <p:nvSpPr>
                <p:cNvPr id="1202" name="Rectangle 30"/>
                <p:cNvSpPr/>
                <p:nvPr/>
              </p:nvSpPr>
              <p:spPr>
                <a:xfrm>
                  <a:off x="7942680" y="4807080"/>
                  <a:ext cx="1672200" cy="896400"/>
                </a:xfrm>
                <a:prstGeom prst="rect">
                  <a:avLst/>
                </a:prstGeom>
                <a:solidFill>
                  <a:srgbClr val="ffff66"/>
                </a:solidFill>
                <a:ln w="9525">
                  <a:solidFill>
                    <a:srgbClr val="000000"/>
                  </a:solidFill>
                  <a:miter/>
                </a:ln>
              </p:spPr>
              <p:style>
                <a:lnRef idx="0"/>
                <a:fillRef idx="0"/>
                <a:effectRef idx="0"/>
                <a:fontRef idx="minor"/>
              </p:style>
            </p:sp>
            <p:sp>
              <p:nvSpPr>
                <p:cNvPr id="1203" name="Oval 31"/>
                <p:cNvSpPr/>
                <p:nvPr/>
              </p:nvSpPr>
              <p:spPr>
                <a:xfrm>
                  <a:off x="9541800" y="4797360"/>
                  <a:ext cx="138960" cy="914040"/>
                </a:xfrm>
                <a:prstGeom prst="ellipse">
                  <a:avLst/>
                </a:prstGeom>
                <a:solidFill>
                  <a:srgbClr val="6699ff"/>
                </a:solidFill>
                <a:ln w="9525">
                  <a:solidFill>
                    <a:srgbClr val="000000"/>
                  </a:solidFill>
                  <a:round/>
                </a:ln>
              </p:spPr>
              <p:style>
                <a:lnRef idx="0"/>
                <a:fillRef idx="0"/>
                <a:effectRef idx="0"/>
                <a:fontRef idx="minor"/>
              </p:style>
            </p:sp>
            <p:sp>
              <p:nvSpPr>
                <p:cNvPr id="1204" name="Oval 32"/>
                <p:cNvSpPr/>
                <p:nvPr/>
              </p:nvSpPr>
              <p:spPr>
                <a:xfrm>
                  <a:off x="7876440" y="4797360"/>
                  <a:ext cx="138960" cy="923760"/>
                </a:xfrm>
                <a:prstGeom prst="ellipse">
                  <a:avLst/>
                </a:prstGeom>
                <a:solidFill>
                  <a:srgbClr val="6699ff"/>
                </a:solidFill>
                <a:ln w="9525">
                  <a:solidFill>
                    <a:srgbClr val="000000"/>
                  </a:solidFill>
                  <a:round/>
                </a:ln>
              </p:spPr>
              <p:style>
                <a:lnRef idx="0"/>
                <a:fillRef idx="0"/>
                <a:effectRef idx="0"/>
                <a:fontRef idx="minor"/>
              </p:style>
            </p:sp>
          </p:grpSp>
        </p:grpSp>
        <p:sp>
          <p:nvSpPr>
            <p:cNvPr id="1205" name="Freeform 33"/>
            <p:cNvSpPr/>
            <p:nvPr/>
          </p:nvSpPr>
          <p:spPr>
            <a:xfrm>
              <a:off x="8354880" y="4919760"/>
              <a:ext cx="407520" cy="560880"/>
            </a:xfrm>
            <a:custGeom>
              <a:avLst/>
              <a:gdLst/>
              <a:ahLst/>
              <a:rect l="l" t="t" r="r" b="b"/>
              <a:pathLst>
                <a:path w="856" h="328">
                  <a:moveTo>
                    <a:pt x="0" y="328"/>
                  </a:moveTo>
                  <a:lnTo>
                    <a:pt x="680" y="328"/>
                  </a:lnTo>
                  <a:lnTo>
                    <a:pt x="856" y="0"/>
                  </a:lnTo>
                </a:path>
              </a:pathLst>
            </a:custGeom>
            <a:noFill/>
            <a:ln w="38100">
              <a:solidFill>
                <a:srgbClr val="0000ff"/>
              </a:solidFill>
              <a:round/>
            </a:ln>
          </p:spPr>
          <p:style>
            <a:lnRef idx="0"/>
            <a:fillRef idx="0"/>
            <a:effectRef idx="0"/>
            <a:fontRef idx="minor"/>
          </p:style>
        </p:sp>
        <p:sp>
          <p:nvSpPr>
            <p:cNvPr id="1206" name="Freeform 34"/>
            <p:cNvSpPr/>
            <p:nvPr/>
          </p:nvSpPr>
          <p:spPr>
            <a:xfrm flipH="1" flipV="1">
              <a:off x="8736480" y="5619600"/>
              <a:ext cx="479160" cy="660240"/>
            </a:xfrm>
            <a:custGeom>
              <a:avLst/>
              <a:gdLst/>
              <a:ahLst/>
              <a:rect l="l" t="t" r="r" b="b"/>
              <a:pathLst>
                <a:path w="856" h="328">
                  <a:moveTo>
                    <a:pt x="0" y="328"/>
                  </a:moveTo>
                  <a:lnTo>
                    <a:pt x="680" y="328"/>
                  </a:lnTo>
                  <a:lnTo>
                    <a:pt x="856" y="0"/>
                  </a:lnTo>
                </a:path>
              </a:pathLst>
            </a:custGeom>
            <a:noFill/>
            <a:ln w="38100">
              <a:solidFill>
                <a:srgbClr val="0000ff"/>
              </a:solidFill>
              <a:round/>
            </a:ln>
          </p:spPr>
          <p:style>
            <a:lnRef idx="0"/>
            <a:fillRef idx="0"/>
            <a:effectRef idx="0"/>
            <a:fontRef idx="minor"/>
          </p:style>
        </p:sp>
        <p:sp>
          <p:nvSpPr>
            <p:cNvPr id="1207" name="Line 35"/>
            <p:cNvSpPr/>
            <p:nvPr/>
          </p:nvSpPr>
          <p:spPr>
            <a:xfrm flipH="1">
              <a:off x="8662680" y="6361560"/>
              <a:ext cx="54000" cy="451800"/>
            </a:xfrm>
            <a:prstGeom prst="line">
              <a:avLst/>
            </a:prstGeom>
            <a:ln w="25400">
              <a:solidFill>
                <a:srgbClr val="ff0000"/>
              </a:solidFill>
              <a:round/>
              <a:tailEnd len="med" type="triangle" w="med"/>
            </a:ln>
          </p:spPr>
          <p:style>
            <a:lnRef idx="0"/>
            <a:fillRef idx="0"/>
            <a:effectRef idx="0"/>
            <a:fontRef idx="minor"/>
          </p:style>
        </p:sp>
        <p:sp>
          <p:nvSpPr>
            <p:cNvPr id="1208" name="Line 36"/>
            <p:cNvSpPr/>
            <p:nvPr/>
          </p:nvSpPr>
          <p:spPr>
            <a:xfrm flipH="1">
              <a:off x="8643600" y="6334920"/>
              <a:ext cx="58680" cy="380520"/>
            </a:xfrm>
            <a:prstGeom prst="line">
              <a:avLst/>
            </a:prstGeom>
            <a:ln w="9525">
              <a:solidFill>
                <a:srgbClr val="000000"/>
              </a:solidFill>
              <a:round/>
              <a:tailEnd len="med" type="triangle" w="med"/>
            </a:ln>
          </p:spPr>
          <p:style>
            <a:lnRef idx="0"/>
            <a:fillRef idx="0"/>
            <a:effectRef idx="0"/>
            <a:fontRef idx="minor"/>
          </p:style>
        </p:sp>
        <p:sp>
          <p:nvSpPr>
            <p:cNvPr id="1209" name="Line 37"/>
            <p:cNvSpPr/>
            <p:nvPr/>
          </p:nvSpPr>
          <p:spPr>
            <a:xfrm flipH="1">
              <a:off x="8608680" y="6280200"/>
              <a:ext cx="96840" cy="189360"/>
            </a:xfrm>
            <a:prstGeom prst="line">
              <a:avLst/>
            </a:prstGeom>
            <a:ln w="9525">
              <a:solidFill>
                <a:srgbClr val="000000"/>
              </a:solidFill>
              <a:round/>
              <a:tailEnd len="med" type="triangle" w="med"/>
            </a:ln>
          </p:spPr>
          <p:style>
            <a:lnRef idx="0"/>
            <a:fillRef idx="0"/>
            <a:effectRef idx="0"/>
            <a:fontRef idx="minor"/>
          </p:style>
        </p:sp>
        <p:sp>
          <p:nvSpPr>
            <p:cNvPr id="1210" name="Line 38"/>
            <p:cNvSpPr/>
            <p:nvPr/>
          </p:nvSpPr>
          <p:spPr>
            <a:xfrm flipH="1">
              <a:off x="8608680" y="6266160"/>
              <a:ext cx="117360" cy="95400"/>
            </a:xfrm>
            <a:prstGeom prst="line">
              <a:avLst/>
            </a:prstGeom>
            <a:ln w="9525">
              <a:solidFill>
                <a:srgbClr val="000000"/>
              </a:solidFill>
              <a:round/>
              <a:tailEnd len="med" type="triangle" w="med"/>
            </a:ln>
          </p:spPr>
          <p:style>
            <a:lnRef idx="0"/>
            <a:fillRef idx="0"/>
            <a:effectRef idx="0"/>
            <a:fontRef idx="minor"/>
          </p:style>
        </p:sp>
        <p:sp>
          <p:nvSpPr>
            <p:cNvPr id="1211" name="Line 39"/>
            <p:cNvSpPr/>
            <p:nvPr/>
          </p:nvSpPr>
          <p:spPr>
            <a:xfrm flipH="1">
              <a:off x="8718120" y="6316920"/>
              <a:ext cx="27000" cy="291600"/>
            </a:xfrm>
            <a:prstGeom prst="line">
              <a:avLst/>
            </a:prstGeom>
            <a:ln w="9525">
              <a:solidFill>
                <a:srgbClr val="000000"/>
              </a:solidFill>
              <a:round/>
              <a:tailEnd len="med" type="triangle" w="med"/>
            </a:ln>
          </p:spPr>
          <p:style>
            <a:lnRef idx="0"/>
            <a:fillRef idx="0"/>
            <a:effectRef idx="0"/>
            <a:fontRef idx="minor"/>
          </p:style>
        </p:sp>
        <p:sp>
          <p:nvSpPr>
            <p:cNvPr id="1212" name="Line 40"/>
            <p:cNvSpPr/>
            <p:nvPr/>
          </p:nvSpPr>
          <p:spPr>
            <a:xfrm>
              <a:off x="8757720" y="6302880"/>
              <a:ext cx="69840" cy="263520"/>
            </a:xfrm>
            <a:prstGeom prst="line">
              <a:avLst/>
            </a:prstGeom>
            <a:ln w="9525">
              <a:solidFill>
                <a:srgbClr val="000000"/>
              </a:solidFill>
              <a:round/>
              <a:tailEnd len="med" type="triangle" w="med"/>
            </a:ln>
          </p:spPr>
          <p:style>
            <a:lnRef idx="0"/>
            <a:fillRef idx="0"/>
            <a:effectRef idx="0"/>
            <a:fontRef idx="minor"/>
          </p:style>
        </p:sp>
        <p:sp>
          <p:nvSpPr>
            <p:cNvPr id="1213" name="Freeform 41"/>
            <p:cNvSpPr/>
            <p:nvPr/>
          </p:nvSpPr>
          <p:spPr>
            <a:xfrm>
              <a:off x="8753040" y="5481000"/>
              <a:ext cx="69480" cy="13824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sp>
          <p:nvSpPr>
            <p:cNvPr id="1214" name="Text Box 42"/>
            <p:cNvSpPr/>
            <p:nvPr/>
          </p:nvSpPr>
          <p:spPr>
            <a:xfrm>
              <a:off x="8281080" y="5311800"/>
              <a:ext cx="27396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200" spc="-1" strike="noStrike">
                  <a:solidFill>
                    <a:srgbClr val="000000"/>
                  </a:solidFill>
                  <a:latin typeface="Arial"/>
                </a:rPr>
                <a:t>q</a:t>
              </a:r>
              <a:endParaRPr b="0" lang="en-US" sz="1200" spc="-1" strike="noStrike">
                <a:latin typeface="Arial"/>
              </a:endParaRPr>
            </a:p>
          </p:txBody>
        </p:sp>
        <p:sp>
          <p:nvSpPr>
            <p:cNvPr id="1215" name="Text Box 43"/>
            <p:cNvSpPr/>
            <p:nvPr/>
          </p:nvSpPr>
          <p:spPr>
            <a:xfrm>
              <a:off x="9104760" y="5637600"/>
              <a:ext cx="27396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tabLst>
                  <a:tab algn="l" pos="0"/>
                </a:tabLst>
              </a:pPr>
              <a:r>
                <a:rPr b="1" lang="en-US" sz="1200" spc="-1" strike="noStrike">
                  <a:solidFill>
                    <a:srgbClr val="000000"/>
                  </a:solidFill>
                  <a:latin typeface="Arial"/>
                </a:rPr>
                <a:t>q</a:t>
              </a:r>
              <a:endParaRPr b="0" lang="en-US" sz="1200" spc="-1" strike="noStrike">
                <a:latin typeface="Arial"/>
              </a:endParaRPr>
            </a:p>
          </p:txBody>
        </p:sp>
        <p:sp>
          <p:nvSpPr>
            <p:cNvPr id="1216" name="Freeform 44"/>
            <p:cNvSpPr/>
            <p:nvPr/>
          </p:nvSpPr>
          <p:spPr>
            <a:xfrm>
              <a:off x="8553240" y="5253120"/>
              <a:ext cx="215640" cy="16380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sp>
          <p:nvSpPr>
            <p:cNvPr id="1217" name="Freeform 45"/>
            <p:cNvSpPr/>
            <p:nvPr/>
          </p:nvSpPr>
          <p:spPr>
            <a:xfrm flipH="1">
              <a:off x="8768520" y="5171760"/>
              <a:ext cx="223560" cy="16380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sp>
          <p:nvSpPr>
            <p:cNvPr id="1218" name="Freeform 46"/>
            <p:cNvSpPr/>
            <p:nvPr/>
          </p:nvSpPr>
          <p:spPr>
            <a:xfrm flipH="1" flipV="1">
              <a:off x="8827920" y="5785560"/>
              <a:ext cx="110880" cy="8244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sp>
          <p:nvSpPr>
            <p:cNvPr id="1219" name="Freeform 47"/>
            <p:cNvSpPr/>
            <p:nvPr/>
          </p:nvSpPr>
          <p:spPr>
            <a:xfrm flipH="1">
              <a:off x="8498520" y="5828400"/>
              <a:ext cx="333000" cy="20448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sp>
          <p:nvSpPr>
            <p:cNvPr id="1220" name="Freeform 48"/>
            <p:cNvSpPr/>
            <p:nvPr/>
          </p:nvSpPr>
          <p:spPr>
            <a:xfrm>
              <a:off x="8557920" y="5006160"/>
              <a:ext cx="215640" cy="165240"/>
            </a:xfrm>
            <a:custGeom>
              <a:avLst/>
              <a:gdLst/>
              <a:ahLst/>
              <a:rect l="l" t="t"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rgbClr val="000000"/>
              </a:solidFill>
              <a:round/>
            </a:ln>
          </p:spPr>
          <p:style>
            <a:lnRef idx="0"/>
            <a:fillRef idx="0"/>
            <a:effectRef idx="0"/>
            <a:fontRef idx="minor"/>
          </p:style>
        </p:sp>
      </p:grpSp>
      <p:sp>
        <p:nvSpPr>
          <p:cNvPr id="1221" name="Line 49"/>
          <p:cNvSpPr/>
          <p:nvPr/>
        </p:nvSpPr>
        <p:spPr>
          <a:xfrm flipV="1">
            <a:off x="4572000" y="5673240"/>
            <a:ext cx="3038760" cy="826920"/>
          </a:xfrm>
          <a:prstGeom prst="line">
            <a:avLst/>
          </a:prstGeom>
          <a:ln w="76200">
            <a:solidFill>
              <a:srgbClr val="ff0000"/>
            </a:solidFill>
            <a:round/>
            <a:tailEnd len="med" type="triangle" w="med"/>
          </a:ln>
        </p:spPr>
        <p:style>
          <a:lnRef idx="0"/>
          <a:fillRef idx="0"/>
          <a:effectRef idx="0"/>
          <a:fontRef idx="minor"/>
        </p:style>
      </p:sp>
      <p:sp>
        <p:nvSpPr>
          <p:cNvPr id="1222" name="Text Box 50"/>
          <p:cNvSpPr/>
          <p:nvPr/>
        </p:nvSpPr>
        <p:spPr>
          <a:xfrm>
            <a:off x="5715000" y="657360"/>
            <a:ext cx="4723560" cy="821160"/>
          </a:xfrm>
          <a:prstGeom prst="rect">
            <a:avLst/>
          </a:prstGeom>
          <a:noFill/>
          <a:ln w="38100">
            <a:solidFill>
              <a:srgbClr val="333399"/>
            </a:solidFill>
            <a:miter/>
          </a:ln>
        </p:spPr>
        <p:style>
          <a:lnRef idx="0"/>
          <a:fillRef idx="0"/>
          <a:effectRef idx="0"/>
          <a:fontRef idx="minor"/>
        </p:style>
        <p:txBody>
          <a:bodyPr lIns="90000" rIns="90000" tIns="45000" bIns="45000" anchor="t">
            <a:spAutoFit/>
          </a:bodyPr>
          <a:p>
            <a:pPr>
              <a:lnSpc>
                <a:spcPct val="100000"/>
              </a:lnSpc>
              <a:spcBef>
                <a:spcPts val="1199"/>
              </a:spcBef>
              <a:buNone/>
              <a:tabLst>
                <a:tab algn="l" pos="0"/>
              </a:tabLst>
            </a:pPr>
            <a:r>
              <a:rPr b="0" lang="en-US" sz="2400" spc="-1" strike="noStrike">
                <a:solidFill>
                  <a:srgbClr val="000000"/>
                </a:solidFill>
                <a:latin typeface="Times New Roman"/>
              </a:rPr>
              <a:t>Analyze by measuring (azimuthal) angle between pairs of particles </a:t>
            </a:r>
            <a:endParaRPr b="0" lang="en-US" sz="2400" spc="-1" strike="noStrike">
              <a:latin typeface="Arial"/>
            </a:endParaRPr>
          </a:p>
        </p:txBody>
      </p:sp>
      <p:sp>
        <p:nvSpPr>
          <p:cNvPr id="1223" name="Slide Number Placeholder 1"/>
          <p:cNvSpPr/>
          <p:nvPr/>
        </p:nvSpPr>
        <p:spPr>
          <a:xfrm>
            <a:off x="9977400" y="6124320"/>
            <a:ext cx="1904760" cy="456840"/>
          </a:xfrm>
          <a:prstGeom prst="rect">
            <a:avLst/>
          </a:prstGeom>
          <a:noFill/>
          <a:ln w="9525">
            <a:noFill/>
          </a:ln>
        </p:spPr>
        <p:style>
          <a:lnRef idx="0"/>
          <a:fillRef idx="0"/>
          <a:effectRef idx="0"/>
          <a:fontRef idx="minor"/>
        </p:style>
        <p:txBody>
          <a:bodyPr numCol="1" spcCol="0" anchor="t">
            <a:noAutofit/>
          </a:bodyPr>
          <a:p>
            <a:pPr>
              <a:lnSpc>
                <a:spcPct val="100000"/>
              </a:lnSpc>
              <a:buNone/>
              <a:tabLst>
                <a:tab algn="l" pos="0"/>
              </a:tabLst>
            </a:pPr>
            <a:fld id="{1469EFF0-AE67-4EFF-9B93-4765FDC0BC30}" type="slidenum">
              <a:rPr b="0" lang="en-US" sz="1400" spc="-1" strike="noStrike">
                <a:solidFill>
                  <a:srgbClr val="000000"/>
                </a:solidFill>
                <a:latin typeface="Arial"/>
                <a:ea typeface="MS PGothic"/>
              </a:rPr>
              <a:t>5</a:t>
            </a:fld>
            <a:endParaRPr b="0" lang="en-US" sz="1400" spc="-1" strike="noStrike">
              <a:latin typeface="Arial"/>
            </a:endParaRPr>
          </a:p>
        </p:txBody>
      </p:sp>
      <p:sp>
        <p:nvSpPr>
          <p:cNvPr id="1224" name="TextBox 3"/>
          <p:cNvSpPr/>
          <p:nvPr/>
        </p:nvSpPr>
        <p:spPr>
          <a:xfrm>
            <a:off x="304560" y="4304520"/>
            <a:ext cx="60955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000000"/>
                </a:solidFill>
                <a:latin typeface="Arial"/>
              </a:rPr>
              <a:t>Phys.Rev.Lett.90:082302,2003 </a:t>
            </a:r>
            <a:endParaRPr b="0" lang="en-US" sz="1800" spc="-1" strike="noStrike">
              <a:latin typeface="Arial"/>
            </a:endParaRPr>
          </a:p>
        </p:txBody>
      </p:sp>
    </p:spTree>
  </p:cSld>
  <p:transition spd="med">
    <p:wipe dir="d"/>
  </p:transition>
  <p:timing>
    <p:tnLst>
      <p:par>
        <p:cTn id="76" dur="indefinite" restart="never" nodeType="tmRoot">
          <p:childTnLst>
            <p:seq>
              <p:cTn id="77" dur="indefinite" nodeType="mainSeq">
                <p:childTnLst>
                  <p:par>
                    <p:cTn id="78" nodeType="clickEffect" fill="hold">
                      <p:stCondLst>
                        <p:cond delay="indefinite"/>
                      </p:stCondLst>
                      <p:childTnLst>
                        <p:par>
                          <p:cTn id="79" nodeType="withEffect" fill="hold">
                            <p:stCondLst>
                              <p:cond delay="0"/>
                            </p:stCondLst>
                            <p:childTnLst>
                              <p:par>
                                <p:cTn id="80" nodeType="clickEffect" fill="hold" presetClass="entr" presetID="2" presetSubtype="8">
                                  <p:stCondLst>
                                    <p:cond delay="0"/>
                                  </p:stCondLst>
                                  <p:childTnLst>
                                    <p:set>
                                      <p:cBhvr>
                                        <p:cTn id="81" dur="1" fill="hold">
                                          <p:stCondLst>
                                            <p:cond delay="0"/>
                                          </p:stCondLst>
                                        </p:cTn>
                                        <p:tgtEl>
                                          <p:spTgt spid="1176"/>
                                        </p:tgtEl>
                                        <p:attrNameLst>
                                          <p:attrName>style.visibility</p:attrName>
                                        </p:attrNameLst>
                                      </p:cBhvr>
                                      <p:to>
                                        <p:strVal val="visible"/>
                                      </p:to>
                                    </p:set>
                                    <p:anim calcmode="lin" valueType="num">
                                      <p:cBhvr additive="repl">
                                        <p:cTn id="82" dur="500" fill="hold"/>
                                        <p:tgtEl>
                                          <p:spTgt spid="1176"/>
                                        </p:tgtEl>
                                        <p:attrNameLst>
                                          <p:attrName>ppt_x</p:attrName>
                                        </p:attrNameLst>
                                      </p:cBhvr>
                                      <p:tavLst>
                                        <p:tav tm="0">
                                          <p:val>
                                            <p:strVal val="0-#ppt_w/2"/>
                                          </p:val>
                                        </p:tav>
                                        <p:tav tm="100000">
                                          <p:val>
                                            <p:strVal val="#ppt_x"/>
                                          </p:val>
                                        </p:tav>
                                      </p:tavLst>
                                    </p:anim>
                                    <p:anim calcmode="lin" valueType="num">
                                      <p:cBhvr additive="repl">
                                        <p:cTn id="83" dur="500" fill="hold"/>
                                        <p:tgtEl>
                                          <p:spTgt spid="1176"/>
                                        </p:tgtEl>
                                        <p:attrNameLst>
                                          <p:attrName>ppt_y</p:attrName>
                                        </p:attrNameLst>
                                      </p:cBhvr>
                                      <p:tavLst>
                                        <p:tav tm="0">
                                          <p:val>
                                            <p:strVal val="#ppt_y"/>
                                          </p:val>
                                        </p:tav>
                                        <p:tav tm="100000">
                                          <p:val>
                                            <p:strVal val="#ppt_y"/>
                                          </p:val>
                                        </p:tav>
                                      </p:tavLst>
                                    </p:anim>
                                  </p:childTnLst>
                                </p:cTn>
                              </p:par>
                            </p:childTnLst>
                          </p:cTn>
                        </p:par>
                      </p:childTnLst>
                    </p:cTn>
                  </p:par>
                  <p:par>
                    <p:cTn id="84" nodeType="clickEffect" fill="hold">
                      <p:stCondLst>
                        <p:cond delay="indefinite"/>
                      </p:stCondLst>
                      <p:childTnLst>
                        <p:par>
                          <p:cTn id="85" nodeType="withEffect" fill="hold">
                            <p:stCondLst>
                              <p:cond delay="0"/>
                            </p:stCondLst>
                            <p:childTnLst>
                              <p:par>
                                <p:cTn id="86" nodeType="clickEffect" fill="hold" presetClass="entr" presetID="1">
                                  <p:stCondLst>
                                    <p:cond delay="0"/>
                                  </p:stCondLst>
                                  <p:childTnLst>
                                    <p:set>
                                      <p:cBhvr>
                                        <p:cTn id="87" dur="1" fill="hold">
                                          <p:stCondLst>
                                            <p:cond delay="499"/>
                                          </p:stCondLst>
                                        </p:cTn>
                                        <p:tgtEl>
                                          <p:spTgt spid="1184"/>
                                        </p:tgtEl>
                                        <p:attrNameLst>
                                          <p:attrName>style.visibility</p:attrName>
                                        </p:attrNameLst>
                                      </p:cBhvr>
                                      <p:to>
                                        <p:strVal val="visible"/>
                                      </p:to>
                                    </p:set>
                                    <p:set>
                                      <p:cBhvr>
                                        <p:cTn id="88" dur="1" fill="hold"/>
                                        <p:tgtEl>
                                          <p:spTgt spid="1184"/>
                                        </p:tgtEl>
                                        <p:attrNameLst>
                                          <p:attrName>style.visibility</p:attrName>
                                        </p:attrNameLst>
                                      </p:cBhvr>
                                      <p:to>
                                        <p:strVal val="hidden"/>
                                      </p:to>
                                    </p:set>
                                  </p:childTnLst>
                                </p:cTn>
                              </p:par>
                            </p:childTnLst>
                          </p:cTn>
                        </p:par>
                      </p:childTnLst>
                    </p:cTn>
                  </p:par>
                  <p:par>
                    <p:cTn id="89" nodeType="clickEffect" fill="hold">
                      <p:stCondLst>
                        <p:cond delay="indefinite"/>
                      </p:stCondLst>
                      <p:childTnLst>
                        <p:par>
                          <p:cTn id="90" nodeType="withEffect" fill="hold">
                            <p:stCondLst>
                              <p:cond delay="0"/>
                            </p:stCondLst>
                            <p:childTnLst>
                              <p:par>
                                <p:cTn id="91" nodeType="clickEffect" fill="hold" presetClass="entr" presetID="1">
                                  <p:stCondLst>
                                    <p:cond delay="0"/>
                                  </p:stCondLst>
                                  <p:childTnLst>
                                    <p:set>
                                      <p:cBhvr>
                                        <p:cTn id="92" dur="1" fill="hold">
                                          <p:stCondLst>
                                            <p:cond delay="499"/>
                                          </p:stCondLst>
                                        </p:cTn>
                                        <p:tgtEl>
                                          <p:spTgt spid="1189"/>
                                        </p:tgtEl>
                                        <p:attrNameLst>
                                          <p:attrName>style.visibility</p:attrName>
                                        </p:attrNameLst>
                                      </p:cBhvr>
                                      <p:to>
                                        <p:strVal val="visible"/>
                                      </p:to>
                                    </p:set>
                                  </p:childTnLst>
                                </p:cTn>
                              </p:par>
                            </p:childTnLst>
                          </p:cTn>
                        </p:par>
                      </p:childTnLst>
                    </p:cTn>
                  </p:par>
                  <p:par>
                    <p:cTn id="93" nodeType="clickEffect" fill="hold">
                      <p:stCondLst>
                        <p:cond delay="indefinite"/>
                      </p:stCondLst>
                      <p:childTnLst>
                        <p:par>
                          <p:cTn id="94" nodeType="withEffect" fill="hold">
                            <p:stCondLst>
                              <p:cond delay="0"/>
                            </p:stCondLst>
                            <p:childTnLst>
                              <p:par>
                                <p:cTn id="95" nodeType="clickEffect" fill="hold" presetClass="entr" presetID="2" presetSubtype="2">
                                  <p:stCondLst>
                                    <p:cond delay="0"/>
                                  </p:stCondLst>
                                  <p:childTnLst>
                                    <p:set>
                                      <p:cBhvr>
                                        <p:cTn id="96" dur="1" fill="hold">
                                          <p:stCondLst>
                                            <p:cond delay="0"/>
                                          </p:stCondLst>
                                        </p:cTn>
                                        <p:tgtEl>
                                          <p:spTgt spid="1195"/>
                                        </p:tgtEl>
                                        <p:attrNameLst>
                                          <p:attrName>style.visibility</p:attrName>
                                        </p:attrNameLst>
                                      </p:cBhvr>
                                      <p:to>
                                        <p:strVal val="visible"/>
                                      </p:to>
                                    </p:set>
                                    <p:anim calcmode="lin" valueType="num">
                                      <p:cBhvr additive="repl">
                                        <p:cTn id="97" dur="500" fill="hold"/>
                                        <p:tgtEl>
                                          <p:spTgt spid="1195"/>
                                        </p:tgtEl>
                                        <p:attrNameLst>
                                          <p:attrName>ppt_x</p:attrName>
                                        </p:attrNameLst>
                                      </p:cBhvr>
                                      <p:tavLst>
                                        <p:tav tm="0">
                                          <p:val>
                                            <p:strVal val="1+#ppt_w/2"/>
                                          </p:val>
                                        </p:tav>
                                        <p:tav tm="100000">
                                          <p:val>
                                            <p:strVal val="#ppt_x"/>
                                          </p:val>
                                        </p:tav>
                                      </p:tavLst>
                                    </p:anim>
                                    <p:anim calcmode="lin" valueType="num">
                                      <p:cBhvr additive="repl">
                                        <p:cTn id="98" dur="500" fill="hold"/>
                                        <p:tgtEl>
                                          <p:spTgt spid="1195"/>
                                        </p:tgtEl>
                                        <p:attrNameLst>
                                          <p:attrName>ppt_y</p:attrName>
                                        </p:attrNameLst>
                                      </p:cBhvr>
                                      <p:tavLst>
                                        <p:tav tm="0">
                                          <p:val>
                                            <p:strVal val="#ppt_y"/>
                                          </p:val>
                                        </p:tav>
                                        <p:tav tm="100000">
                                          <p:val>
                                            <p:strVal val="#ppt_y"/>
                                          </p:val>
                                        </p:tav>
                                      </p:tavLst>
                                    </p:anim>
                                  </p:childTnLst>
                                </p:cTn>
                              </p:par>
                            </p:childTnLst>
                          </p:cTn>
                        </p:par>
                      </p:childTnLst>
                    </p:cTn>
                  </p:par>
                  <p:par>
                    <p:cTn id="99" nodeType="clickEffect" fill="hold">
                      <p:stCondLst>
                        <p:cond delay="indefinite"/>
                      </p:stCondLst>
                      <p:childTnLst>
                        <p:par>
                          <p:cTn id="100" nodeType="withEffect" fill="hold">
                            <p:stCondLst>
                              <p:cond delay="0"/>
                            </p:stCondLst>
                            <p:childTnLst>
                              <p:par>
                                <p:cTn id="101" nodeType="clickEffect" fill="hold" presetClass="entr" presetID="1">
                                  <p:stCondLst>
                                    <p:cond delay="0"/>
                                  </p:stCondLst>
                                  <p:childTnLst>
                                    <p:set>
                                      <p:cBhvr>
                                        <p:cTn id="102" dur="1" fill="hold">
                                          <p:stCondLst>
                                            <p:cond delay="499"/>
                                          </p:stCondLst>
                                        </p:cTn>
                                        <p:tgtEl>
                                          <p:spTgt spid="1196"/>
                                        </p:tgtEl>
                                        <p:attrNameLst>
                                          <p:attrName>style.visibility</p:attrName>
                                        </p:attrNameLst>
                                      </p:cBhvr>
                                      <p:to>
                                        <p:strVal val="visible"/>
                                      </p:to>
                                    </p:set>
                                  </p:childTnLst>
                                </p:cTn>
                              </p:par>
                            </p:childTnLst>
                          </p:cTn>
                        </p:par>
                      </p:childTnLst>
                    </p:cTn>
                  </p:par>
                  <p:par>
                    <p:cTn id="103" nodeType="clickEffect" fill="hold">
                      <p:stCondLst>
                        <p:cond delay="indefinite"/>
                      </p:stCondLst>
                      <p:childTnLst>
                        <p:par>
                          <p:cTn id="104" nodeType="withEffect" fill="hold">
                            <p:stCondLst>
                              <p:cond delay="0"/>
                            </p:stCondLst>
                            <p:childTnLst>
                              <p:par>
                                <p:cTn id="105" nodeType="clickEffect" fill="hold" presetClass="entr" presetID="1">
                                  <p:stCondLst>
                                    <p:cond delay="0"/>
                                  </p:stCondLst>
                                  <p:childTnLst>
                                    <p:set>
                                      <p:cBhvr>
                                        <p:cTn id="106" dur="1" fill="hold">
                                          <p:stCondLst>
                                            <p:cond delay="0"/>
                                          </p:stCondLst>
                                        </p:cTn>
                                        <p:tgtEl>
                                          <p:spTgt spid="1197"/>
                                        </p:tgtEl>
                                        <p:attrNameLst>
                                          <p:attrName>style.visibility</p:attrName>
                                        </p:attrNameLst>
                                      </p:cBhvr>
                                      <p:to>
                                        <p:strVal val="visible"/>
                                      </p:to>
                                    </p:set>
                                  </p:childTnLst>
                                </p:cTn>
                              </p:par>
                            </p:childTnLst>
                          </p:cTn>
                        </p:par>
                      </p:childTnLst>
                    </p:cTn>
                  </p:par>
                  <p:par>
                    <p:cTn id="107" nodeType="clickEffect" fill="hold">
                      <p:stCondLst>
                        <p:cond delay="indefinite"/>
                      </p:stCondLst>
                      <p:childTnLst>
                        <p:par>
                          <p:cTn id="108" nodeType="withEffect" fill="hold">
                            <p:stCondLst>
                              <p:cond delay="0"/>
                            </p:stCondLst>
                            <p:childTnLst>
                              <p:par>
                                <p:cTn id="109" nodeType="clickEffect" fill="hold" presetClass="entr" presetID="1">
                                  <p:stCondLst>
                                    <p:cond delay="0"/>
                                  </p:stCondLst>
                                  <p:childTnLst>
                                    <p:set>
                                      <p:cBhvr>
                                        <p:cTn id="110" dur="1" fill="hold">
                                          <p:stCondLst>
                                            <p:cond delay="0"/>
                                          </p:stCondLst>
                                        </p:cTn>
                                        <p:tgtEl>
                                          <p:spTgt spid="1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5" name="Rectangle 34"/>
          <p:cNvSpPr/>
          <p:nvPr/>
        </p:nvSpPr>
        <p:spPr>
          <a:xfrm>
            <a:off x="1905120" y="76320"/>
            <a:ext cx="8457840" cy="6091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US" sz="2400" spc="-1" strike="noStrike" baseline="-25000">
                <a:solidFill>
                  <a:srgbClr val="ff0000"/>
                </a:solidFill>
                <a:latin typeface="Arial"/>
                <a:ea typeface="ＭＳ Ｐゴシック"/>
              </a:rPr>
              <a:t>Perfect Liquid at RHIC</a:t>
            </a:r>
            <a:endParaRPr b="0" lang="en-US" sz="2400" spc="-1" strike="noStrike">
              <a:latin typeface="Arial"/>
            </a:endParaRPr>
          </a:p>
        </p:txBody>
      </p:sp>
      <p:sp>
        <p:nvSpPr>
          <p:cNvPr id="1226" name="PlaceHolder 1"/>
          <p:cNvSpPr>
            <a:spLocks noGrp="1"/>
          </p:cNvSpPr>
          <p:nvPr>
            <p:ph type="sldNum" idx="73"/>
          </p:nvPr>
        </p:nvSpPr>
        <p:spPr>
          <a:xfrm>
            <a:off x="8737560" y="6400800"/>
            <a:ext cx="2539800" cy="456840"/>
          </a:xfrm>
          <a:prstGeom prst="rect">
            <a:avLst/>
          </a:prstGeom>
          <a:noFill/>
          <a:ln w="9360">
            <a:noFill/>
          </a:ln>
        </p:spPr>
        <p:txBody>
          <a:bodyPr numCol="1" spcCol="0" anchor="t">
            <a:noAutofit/>
          </a:bodyPr>
          <a:lstStyle>
            <a:lvl1pPr algn="r">
              <a:lnSpc>
                <a:spcPct val="100000"/>
              </a:lnSpc>
              <a:buNone/>
              <a:defRPr b="0" lang="en-US" sz="1400" spc="-1" strike="noStrike" baseline="-25000">
                <a:solidFill>
                  <a:srgbClr val="000000"/>
                </a:solidFill>
                <a:latin typeface="Arial"/>
                <a:ea typeface="ＭＳ Ｐゴシック"/>
              </a:defRPr>
            </a:lvl1pPr>
          </a:lstStyle>
          <a:p>
            <a:pPr algn="r">
              <a:lnSpc>
                <a:spcPct val="100000"/>
              </a:lnSpc>
              <a:buNone/>
            </a:pPr>
            <a:fld id="{84AB9E81-4DF7-4EC5-A936-61E837AD617A}" type="slidenum">
              <a:rPr b="0" lang="en-US" sz="1400" spc="-1" strike="noStrike" baseline="-25000">
                <a:solidFill>
                  <a:srgbClr val="000000"/>
                </a:solidFill>
                <a:latin typeface="Arial"/>
                <a:ea typeface="ＭＳ Ｐゴシック"/>
              </a:rPr>
              <a:t>5</a:t>
            </a:fld>
            <a:endParaRPr b="0" lang="en-US" sz="1400" spc="-1" strike="noStrike">
              <a:latin typeface="Times New Roman"/>
            </a:endParaRPr>
          </a:p>
        </p:txBody>
      </p:sp>
      <p:pic>
        <p:nvPicPr>
          <p:cNvPr id="1227" name="Picture 3" descr=""/>
          <p:cNvPicPr/>
          <p:nvPr/>
        </p:nvPicPr>
        <p:blipFill>
          <a:blip r:embed="rId1"/>
          <a:stretch/>
        </p:blipFill>
        <p:spPr>
          <a:xfrm>
            <a:off x="6232680" y="699840"/>
            <a:ext cx="3956040" cy="4399560"/>
          </a:xfrm>
          <a:prstGeom prst="rect">
            <a:avLst/>
          </a:prstGeom>
          <a:ln w="0">
            <a:noFill/>
          </a:ln>
        </p:spPr>
      </p:pic>
      <p:sp>
        <p:nvSpPr>
          <p:cNvPr id="1228" name="文本框 18"/>
          <p:cNvSpPr/>
          <p:nvPr/>
        </p:nvSpPr>
        <p:spPr>
          <a:xfrm>
            <a:off x="7032240" y="5088960"/>
            <a:ext cx="333072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200" spc="-1" strike="noStrike">
                <a:solidFill>
                  <a:srgbClr val="808080"/>
                </a:solidFill>
                <a:latin typeface="Calibri"/>
                <a:ea typeface="ＭＳ Ｐゴシック"/>
              </a:rPr>
              <a:t>R. Lacey , A. Taranenko, PRL 98 092301 (2007)</a:t>
            </a:r>
            <a:endParaRPr b="0" lang="en-US" sz="1200" spc="-1" strike="noStrike">
              <a:latin typeface="Arial"/>
            </a:endParaRPr>
          </a:p>
        </p:txBody>
      </p:sp>
      <p:pic>
        <p:nvPicPr>
          <p:cNvPr id="1229" name="Picture 3" descr=""/>
          <p:cNvPicPr/>
          <p:nvPr/>
        </p:nvPicPr>
        <p:blipFill>
          <a:blip r:embed="rId2"/>
          <a:stretch/>
        </p:blipFill>
        <p:spPr>
          <a:xfrm>
            <a:off x="1647360" y="4242960"/>
            <a:ext cx="2343240" cy="1209240"/>
          </a:xfrm>
          <a:prstGeom prst="rect">
            <a:avLst/>
          </a:prstGeom>
          <a:ln w="0">
            <a:noFill/>
          </a:ln>
        </p:spPr>
      </p:pic>
      <p:sp>
        <p:nvSpPr>
          <p:cNvPr id="1230" name="TextBox 20509"/>
          <p:cNvSpPr/>
          <p:nvPr/>
        </p:nvSpPr>
        <p:spPr>
          <a:xfrm>
            <a:off x="1786680" y="5342400"/>
            <a:ext cx="33307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rPr>
              <a:t>Shear Viscosity – resistance to deformation, flow </a:t>
            </a:r>
            <a:endParaRPr b="0" lang="en-US" sz="1800" spc="-1" strike="noStrike">
              <a:latin typeface="Arial"/>
            </a:endParaRPr>
          </a:p>
        </p:txBody>
      </p:sp>
      <p:sp>
        <p:nvSpPr>
          <p:cNvPr id="1231" name="Text Box 5"/>
          <p:cNvSpPr/>
          <p:nvPr/>
        </p:nvSpPr>
        <p:spPr>
          <a:xfrm>
            <a:off x="5447880" y="5406840"/>
            <a:ext cx="4902480" cy="643320"/>
          </a:xfrm>
          <a:prstGeom prst="rect">
            <a:avLst/>
          </a:prstGeom>
          <a:solidFill>
            <a:srgbClr val="ff9900"/>
          </a:solidFill>
          <a:ln w="9525">
            <a:solidFill>
              <a:srgbClr val="ff0000"/>
            </a:solidFill>
            <a:miter/>
          </a:ln>
        </p:spPr>
        <p:style>
          <a:lnRef idx="0"/>
          <a:fillRef idx="0"/>
          <a:effectRef idx="0"/>
          <a:fontRef idx="minor"/>
        </p:style>
        <p:txBody>
          <a:bodyPr lIns="90000" rIns="90000" tIns="45000" bIns="45000" anchor="t">
            <a:spAutoFit/>
          </a:bodyPr>
          <a:p>
            <a:pPr>
              <a:lnSpc>
                <a:spcPct val="100000"/>
              </a:lnSpc>
              <a:buNone/>
            </a:pPr>
            <a:r>
              <a:rPr b="0" lang="en-US" sz="1600" spc="-1" strike="noStrike" baseline="-25000">
                <a:solidFill>
                  <a:srgbClr val="000000"/>
                </a:solidFill>
                <a:latin typeface="Arial"/>
                <a:ea typeface="ＭＳ Ｐゴシック"/>
              </a:rPr>
              <a:t>Data approaching Hydro for central collisions</a:t>
            </a:r>
            <a:endParaRPr b="0" lang="en-US" sz="1600" spc="-1" strike="noStrike">
              <a:latin typeface="Arial"/>
            </a:endParaRPr>
          </a:p>
          <a:p>
            <a:pPr>
              <a:lnSpc>
                <a:spcPct val="100000"/>
              </a:lnSpc>
              <a:buNone/>
            </a:pPr>
            <a:r>
              <a:rPr b="0" lang="en-US" sz="1600" spc="-1" strike="noStrike" baseline="-25000">
                <a:solidFill>
                  <a:srgbClr val="000000"/>
                </a:solidFill>
                <a:latin typeface="Arial"/>
                <a:ea typeface="ＭＳ Ｐゴシック"/>
              </a:rPr>
              <a:t>viscosity extracted close to the lowest value set by quantum limit.  </a:t>
            </a:r>
            <a:endParaRPr b="0" lang="en-US" sz="1600" spc="-1" strike="noStrike">
              <a:latin typeface="Arial"/>
            </a:endParaRPr>
          </a:p>
        </p:txBody>
      </p:sp>
      <p:grpSp>
        <p:nvGrpSpPr>
          <p:cNvPr id="1232" name="Group 4"/>
          <p:cNvGrpSpPr/>
          <p:nvPr/>
        </p:nvGrpSpPr>
        <p:grpSpPr>
          <a:xfrm>
            <a:off x="107640" y="1052640"/>
            <a:ext cx="4464000" cy="3579480"/>
            <a:chOff x="107640" y="1052640"/>
            <a:chExt cx="4464000" cy="3579480"/>
          </a:xfrm>
        </p:grpSpPr>
        <p:sp>
          <p:nvSpPr>
            <p:cNvPr id="1233" name="Text Box 7"/>
            <p:cNvSpPr/>
            <p:nvPr/>
          </p:nvSpPr>
          <p:spPr>
            <a:xfrm>
              <a:off x="1892880" y="1052640"/>
              <a:ext cx="176400" cy="396360"/>
            </a:xfrm>
            <a:prstGeom prst="rect">
              <a:avLst/>
            </a:prstGeom>
            <a:noFill/>
            <a:ln w="0">
              <a:noFill/>
            </a:ln>
          </p:spPr>
          <p:style>
            <a:lnRef idx="0"/>
            <a:fillRef idx="0"/>
            <a:effectRef idx="0"/>
            <a:fontRef idx="minor"/>
          </p:style>
        </p:sp>
        <p:grpSp>
          <p:nvGrpSpPr>
            <p:cNvPr id="1234" name="Group 8"/>
            <p:cNvGrpSpPr/>
            <p:nvPr/>
          </p:nvGrpSpPr>
          <p:grpSpPr>
            <a:xfrm>
              <a:off x="107640" y="1227240"/>
              <a:ext cx="4464000" cy="3404880"/>
              <a:chOff x="107640" y="1227240"/>
              <a:chExt cx="4464000" cy="3404880"/>
            </a:xfrm>
          </p:grpSpPr>
          <p:grpSp>
            <p:nvGrpSpPr>
              <p:cNvPr id="1235" name="Group 9"/>
              <p:cNvGrpSpPr/>
              <p:nvPr/>
            </p:nvGrpSpPr>
            <p:grpSpPr>
              <a:xfrm>
                <a:off x="107640" y="1227240"/>
                <a:ext cx="4464000" cy="3404880"/>
                <a:chOff x="107640" y="1227240"/>
                <a:chExt cx="4464000" cy="3404880"/>
              </a:xfrm>
            </p:grpSpPr>
            <p:pic>
              <p:nvPicPr>
                <p:cNvPr id="1236" name="Picture 10" descr="v2_star_prl"/>
                <p:cNvPicPr/>
                <p:nvPr/>
              </p:nvPicPr>
              <p:blipFill>
                <a:blip r:embed="rId3"/>
                <a:stretch/>
              </p:blipFill>
              <p:spPr>
                <a:xfrm>
                  <a:off x="107640" y="1227240"/>
                  <a:ext cx="4464000" cy="3272760"/>
                </a:xfrm>
                <a:prstGeom prst="rect">
                  <a:avLst/>
                </a:prstGeom>
                <a:ln w="0">
                  <a:noFill/>
                </a:ln>
              </p:spPr>
            </p:pic>
            <p:sp>
              <p:nvSpPr>
                <p:cNvPr id="1237" name="Line 11"/>
                <p:cNvSpPr/>
                <p:nvPr/>
              </p:nvSpPr>
              <p:spPr>
                <a:xfrm>
                  <a:off x="925920" y="1958040"/>
                  <a:ext cx="360" cy="1420200"/>
                </a:xfrm>
                <a:prstGeom prst="line">
                  <a:avLst/>
                </a:prstGeom>
                <a:ln w="19050">
                  <a:solidFill>
                    <a:srgbClr val="33cc33"/>
                  </a:solidFill>
                  <a:round/>
                </a:ln>
              </p:spPr>
              <p:style>
                <a:lnRef idx="0"/>
                <a:fillRef idx="0"/>
                <a:effectRef idx="0"/>
                <a:fontRef idx="minor"/>
              </p:style>
            </p:sp>
            <p:sp>
              <p:nvSpPr>
                <p:cNvPr id="1238" name="Oval 12"/>
                <p:cNvSpPr/>
                <p:nvPr/>
              </p:nvSpPr>
              <p:spPr>
                <a:xfrm>
                  <a:off x="877320" y="2619720"/>
                  <a:ext cx="95040" cy="100440"/>
                </a:xfrm>
                <a:prstGeom prst="ellipse">
                  <a:avLst/>
                </a:prstGeom>
                <a:solidFill>
                  <a:srgbClr val="ffffff"/>
                </a:solidFill>
                <a:ln w="19050">
                  <a:solidFill>
                    <a:srgbClr val="33cc33"/>
                  </a:solidFill>
                  <a:round/>
                </a:ln>
              </p:spPr>
              <p:style>
                <a:lnRef idx="0"/>
                <a:fillRef idx="0"/>
                <a:effectRef idx="0"/>
                <a:fontRef idx="minor"/>
              </p:style>
            </p:sp>
            <p:sp>
              <p:nvSpPr>
                <p:cNvPr id="1239" name="Line 13"/>
                <p:cNvSpPr/>
                <p:nvPr/>
              </p:nvSpPr>
              <p:spPr>
                <a:xfrm>
                  <a:off x="1153800" y="1953000"/>
                  <a:ext cx="360" cy="500760"/>
                </a:xfrm>
                <a:prstGeom prst="line">
                  <a:avLst/>
                </a:prstGeom>
                <a:ln w="19050">
                  <a:solidFill>
                    <a:srgbClr val="33cc33"/>
                  </a:solidFill>
                  <a:round/>
                </a:ln>
              </p:spPr>
              <p:style>
                <a:lnRef idx="0"/>
                <a:fillRef idx="0"/>
                <a:effectRef idx="0"/>
                <a:fontRef idx="minor"/>
              </p:style>
            </p:sp>
            <p:sp>
              <p:nvSpPr>
                <p:cNvPr id="1240" name="Oval 14"/>
                <p:cNvSpPr/>
                <p:nvPr/>
              </p:nvSpPr>
              <p:spPr>
                <a:xfrm>
                  <a:off x="1106280" y="2149560"/>
                  <a:ext cx="95040" cy="100440"/>
                </a:xfrm>
                <a:prstGeom prst="ellipse">
                  <a:avLst/>
                </a:prstGeom>
                <a:solidFill>
                  <a:srgbClr val="ffffff"/>
                </a:solidFill>
                <a:ln w="19050">
                  <a:solidFill>
                    <a:srgbClr val="33cc33"/>
                  </a:solidFill>
                  <a:round/>
                </a:ln>
              </p:spPr>
              <p:style>
                <a:lnRef idx="0"/>
                <a:fillRef idx="0"/>
                <a:effectRef idx="0"/>
                <a:fontRef idx="minor"/>
              </p:style>
            </p:sp>
            <p:sp>
              <p:nvSpPr>
                <p:cNvPr id="1241" name="Line 15"/>
                <p:cNvSpPr/>
                <p:nvPr/>
              </p:nvSpPr>
              <p:spPr>
                <a:xfrm>
                  <a:off x="1420920" y="2336760"/>
                  <a:ext cx="360" cy="308160"/>
                </a:xfrm>
                <a:prstGeom prst="line">
                  <a:avLst/>
                </a:prstGeom>
                <a:ln w="19050">
                  <a:solidFill>
                    <a:srgbClr val="33cc33"/>
                  </a:solidFill>
                  <a:round/>
                </a:ln>
              </p:spPr>
              <p:style>
                <a:lnRef idx="0"/>
                <a:fillRef idx="0"/>
                <a:effectRef idx="0"/>
                <a:fontRef idx="minor"/>
              </p:style>
            </p:sp>
            <p:sp>
              <p:nvSpPr>
                <p:cNvPr id="1242" name="Oval 16"/>
                <p:cNvSpPr/>
                <p:nvPr/>
              </p:nvSpPr>
              <p:spPr>
                <a:xfrm>
                  <a:off x="1373760" y="2451240"/>
                  <a:ext cx="95040" cy="100440"/>
                </a:xfrm>
                <a:prstGeom prst="ellipse">
                  <a:avLst/>
                </a:prstGeom>
                <a:solidFill>
                  <a:srgbClr val="ffffff"/>
                </a:solidFill>
                <a:ln w="19050">
                  <a:solidFill>
                    <a:srgbClr val="33cc33"/>
                  </a:solidFill>
                  <a:round/>
                </a:ln>
              </p:spPr>
              <p:style>
                <a:lnRef idx="0"/>
                <a:fillRef idx="0"/>
                <a:effectRef idx="0"/>
                <a:fontRef idx="minor"/>
              </p:style>
            </p:sp>
            <p:sp>
              <p:nvSpPr>
                <p:cNvPr id="1243" name="Line 17"/>
                <p:cNvSpPr/>
                <p:nvPr/>
              </p:nvSpPr>
              <p:spPr>
                <a:xfrm>
                  <a:off x="1783800" y="2452320"/>
                  <a:ext cx="360" cy="200160"/>
                </a:xfrm>
                <a:prstGeom prst="line">
                  <a:avLst/>
                </a:prstGeom>
                <a:ln w="19050">
                  <a:solidFill>
                    <a:srgbClr val="33cc33"/>
                  </a:solidFill>
                  <a:round/>
                </a:ln>
              </p:spPr>
              <p:style>
                <a:lnRef idx="0"/>
                <a:fillRef idx="0"/>
                <a:effectRef idx="0"/>
                <a:fontRef idx="minor"/>
              </p:style>
            </p:sp>
            <p:sp>
              <p:nvSpPr>
                <p:cNvPr id="1244" name="Oval 18"/>
                <p:cNvSpPr/>
                <p:nvPr/>
              </p:nvSpPr>
              <p:spPr>
                <a:xfrm>
                  <a:off x="1736280" y="2495520"/>
                  <a:ext cx="95040" cy="100440"/>
                </a:xfrm>
                <a:prstGeom prst="ellipse">
                  <a:avLst/>
                </a:prstGeom>
                <a:solidFill>
                  <a:srgbClr val="ffffff"/>
                </a:solidFill>
                <a:ln w="19050">
                  <a:solidFill>
                    <a:srgbClr val="33cc33"/>
                  </a:solidFill>
                  <a:round/>
                </a:ln>
              </p:spPr>
              <p:style>
                <a:lnRef idx="0"/>
                <a:fillRef idx="0"/>
                <a:effectRef idx="0"/>
                <a:fontRef idx="minor"/>
              </p:style>
            </p:sp>
            <p:sp>
              <p:nvSpPr>
                <p:cNvPr id="1245" name="Line 19"/>
                <p:cNvSpPr/>
                <p:nvPr/>
              </p:nvSpPr>
              <p:spPr>
                <a:xfrm>
                  <a:off x="2203560" y="2618280"/>
                  <a:ext cx="360" cy="182520"/>
                </a:xfrm>
                <a:prstGeom prst="line">
                  <a:avLst/>
                </a:prstGeom>
                <a:ln w="19050">
                  <a:solidFill>
                    <a:srgbClr val="33cc33"/>
                  </a:solidFill>
                  <a:round/>
                </a:ln>
              </p:spPr>
              <p:style>
                <a:lnRef idx="0"/>
                <a:fillRef idx="0"/>
                <a:effectRef idx="0"/>
                <a:fontRef idx="minor"/>
              </p:style>
            </p:sp>
            <p:sp>
              <p:nvSpPr>
                <p:cNvPr id="1246" name="Oval 20"/>
                <p:cNvSpPr/>
                <p:nvPr/>
              </p:nvSpPr>
              <p:spPr>
                <a:xfrm>
                  <a:off x="2156040" y="2655000"/>
                  <a:ext cx="95040" cy="100440"/>
                </a:xfrm>
                <a:prstGeom prst="ellipse">
                  <a:avLst/>
                </a:prstGeom>
                <a:solidFill>
                  <a:srgbClr val="ffffff"/>
                </a:solidFill>
                <a:ln w="19050">
                  <a:solidFill>
                    <a:srgbClr val="33cc33"/>
                  </a:solidFill>
                  <a:round/>
                </a:ln>
              </p:spPr>
              <p:style>
                <a:lnRef idx="0"/>
                <a:fillRef idx="0"/>
                <a:effectRef idx="0"/>
                <a:fontRef idx="minor"/>
              </p:style>
            </p:sp>
            <p:sp>
              <p:nvSpPr>
                <p:cNvPr id="1247" name="Rectangle 21"/>
                <p:cNvSpPr/>
                <p:nvPr/>
              </p:nvSpPr>
              <p:spPr>
                <a:xfrm>
                  <a:off x="915480" y="1292760"/>
                  <a:ext cx="63720" cy="66132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48" name="Rectangle 22"/>
                <p:cNvSpPr/>
                <p:nvPr/>
              </p:nvSpPr>
              <p:spPr>
                <a:xfrm>
                  <a:off x="1262160" y="1358280"/>
                  <a:ext cx="65880" cy="64260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49" name="Rectangle 23"/>
                <p:cNvSpPr/>
                <p:nvPr/>
              </p:nvSpPr>
              <p:spPr>
                <a:xfrm>
                  <a:off x="1576080" y="1684080"/>
                  <a:ext cx="65880" cy="56556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0" name="Rectangle 24"/>
                <p:cNvSpPr/>
                <p:nvPr/>
              </p:nvSpPr>
              <p:spPr>
                <a:xfrm>
                  <a:off x="1966680" y="2075040"/>
                  <a:ext cx="62280" cy="46872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1" name="Rectangle 25"/>
                <p:cNvSpPr/>
                <p:nvPr/>
              </p:nvSpPr>
              <p:spPr>
                <a:xfrm>
                  <a:off x="2346840" y="2433600"/>
                  <a:ext cx="60120" cy="39708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2" name="Rectangle 26"/>
                <p:cNvSpPr/>
                <p:nvPr/>
              </p:nvSpPr>
              <p:spPr>
                <a:xfrm>
                  <a:off x="2724480" y="2837520"/>
                  <a:ext cx="70560" cy="28764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3" name="Rectangle 27"/>
                <p:cNvSpPr/>
                <p:nvPr/>
              </p:nvSpPr>
              <p:spPr>
                <a:xfrm>
                  <a:off x="3148920" y="3208680"/>
                  <a:ext cx="59040" cy="19836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4" name="Rectangle 28"/>
                <p:cNvSpPr/>
                <p:nvPr/>
              </p:nvSpPr>
              <p:spPr>
                <a:xfrm>
                  <a:off x="3638520" y="3634920"/>
                  <a:ext cx="64800" cy="9540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55" name="Line 29"/>
                <p:cNvSpPr/>
                <p:nvPr/>
              </p:nvSpPr>
              <p:spPr>
                <a:xfrm>
                  <a:off x="2776680" y="2885040"/>
                  <a:ext cx="360" cy="172440"/>
                </a:xfrm>
                <a:prstGeom prst="line">
                  <a:avLst/>
                </a:prstGeom>
                <a:ln w="19050">
                  <a:solidFill>
                    <a:srgbClr val="33cc33"/>
                  </a:solidFill>
                  <a:round/>
                </a:ln>
              </p:spPr>
              <p:style>
                <a:lnRef idx="0"/>
                <a:fillRef idx="0"/>
                <a:effectRef idx="0"/>
                <a:fontRef idx="minor"/>
              </p:style>
            </p:sp>
            <p:sp>
              <p:nvSpPr>
                <p:cNvPr id="1256" name="Oval 30"/>
                <p:cNvSpPr/>
                <p:nvPr/>
              </p:nvSpPr>
              <p:spPr>
                <a:xfrm>
                  <a:off x="2730240" y="2928240"/>
                  <a:ext cx="93960" cy="100440"/>
                </a:xfrm>
                <a:prstGeom prst="ellipse">
                  <a:avLst/>
                </a:prstGeom>
                <a:solidFill>
                  <a:srgbClr val="ffffff"/>
                </a:solidFill>
                <a:ln w="19050">
                  <a:solidFill>
                    <a:srgbClr val="33cc33"/>
                  </a:solidFill>
                  <a:round/>
                </a:ln>
              </p:spPr>
              <p:style>
                <a:lnRef idx="0"/>
                <a:fillRef idx="0"/>
                <a:effectRef idx="0"/>
                <a:fontRef idx="minor"/>
              </p:style>
            </p:sp>
            <p:sp>
              <p:nvSpPr>
                <p:cNvPr id="1257" name="Oval 31"/>
                <p:cNvSpPr/>
                <p:nvPr/>
              </p:nvSpPr>
              <p:spPr>
                <a:xfrm>
                  <a:off x="2325960" y="2735640"/>
                  <a:ext cx="104400" cy="110160"/>
                </a:xfrm>
                <a:prstGeom prst="ellipse">
                  <a:avLst/>
                </a:prstGeom>
                <a:solidFill>
                  <a:srgbClr val="000000"/>
                </a:solidFill>
                <a:ln w="0">
                  <a:noFill/>
                </a:ln>
              </p:spPr>
              <p:style>
                <a:lnRef idx="0"/>
                <a:fillRef idx="0"/>
                <a:effectRef idx="0"/>
                <a:fontRef idx="minor"/>
              </p:style>
            </p:sp>
            <p:sp>
              <p:nvSpPr>
                <p:cNvPr id="1258" name="Line 32"/>
                <p:cNvSpPr/>
                <p:nvPr/>
              </p:nvSpPr>
              <p:spPr>
                <a:xfrm>
                  <a:off x="2355840" y="2846160"/>
                  <a:ext cx="45360" cy="1080"/>
                </a:xfrm>
                <a:prstGeom prst="line">
                  <a:avLst/>
                </a:prstGeom>
                <a:ln w="19050">
                  <a:solidFill>
                    <a:srgbClr val="000000"/>
                  </a:solidFill>
                  <a:round/>
                </a:ln>
              </p:spPr>
              <p:style>
                <a:lnRef idx="0"/>
                <a:fillRef idx="0"/>
                <a:effectRef idx="0"/>
                <a:fontRef idx="minor"/>
              </p:style>
            </p:sp>
            <p:sp>
              <p:nvSpPr>
                <p:cNvPr id="1259" name="Line 33"/>
                <p:cNvSpPr/>
                <p:nvPr/>
              </p:nvSpPr>
              <p:spPr>
                <a:xfrm>
                  <a:off x="2355840" y="2736720"/>
                  <a:ext cx="41760" cy="1080"/>
                </a:xfrm>
                <a:prstGeom prst="line">
                  <a:avLst/>
                </a:prstGeom>
                <a:ln w="19050">
                  <a:solidFill>
                    <a:srgbClr val="000000"/>
                  </a:solidFill>
                  <a:round/>
                </a:ln>
              </p:spPr>
              <p:style>
                <a:lnRef idx="0"/>
                <a:fillRef idx="0"/>
                <a:effectRef idx="0"/>
                <a:fontRef idx="minor"/>
              </p:style>
            </p:sp>
            <p:sp>
              <p:nvSpPr>
                <p:cNvPr id="1260" name="Oval 34"/>
                <p:cNvSpPr/>
                <p:nvPr/>
              </p:nvSpPr>
              <p:spPr>
                <a:xfrm>
                  <a:off x="2708280" y="3060000"/>
                  <a:ext cx="102960" cy="111600"/>
                </a:xfrm>
                <a:prstGeom prst="ellipse">
                  <a:avLst/>
                </a:prstGeom>
                <a:solidFill>
                  <a:srgbClr val="000000"/>
                </a:solidFill>
                <a:ln w="0">
                  <a:noFill/>
                </a:ln>
              </p:spPr>
              <p:style>
                <a:lnRef idx="0"/>
                <a:fillRef idx="0"/>
                <a:effectRef idx="0"/>
                <a:fontRef idx="minor"/>
              </p:style>
            </p:sp>
            <p:sp>
              <p:nvSpPr>
                <p:cNvPr id="1261" name="Line 35"/>
                <p:cNvSpPr/>
                <p:nvPr/>
              </p:nvSpPr>
              <p:spPr>
                <a:xfrm>
                  <a:off x="2739600" y="3179520"/>
                  <a:ext cx="45360" cy="1080"/>
                </a:xfrm>
                <a:prstGeom prst="line">
                  <a:avLst/>
                </a:prstGeom>
                <a:ln w="19050">
                  <a:solidFill>
                    <a:srgbClr val="000000"/>
                  </a:solidFill>
                  <a:round/>
                </a:ln>
              </p:spPr>
              <p:style>
                <a:lnRef idx="0"/>
                <a:fillRef idx="0"/>
                <a:effectRef idx="0"/>
                <a:fontRef idx="minor"/>
              </p:style>
            </p:sp>
            <p:sp>
              <p:nvSpPr>
                <p:cNvPr id="1262" name="Line 36"/>
                <p:cNvSpPr/>
                <p:nvPr/>
              </p:nvSpPr>
              <p:spPr>
                <a:xfrm>
                  <a:off x="2736000" y="3052440"/>
                  <a:ext cx="45360" cy="1080"/>
                </a:xfrm>
                <a:prstGeom prst="line">
                  <a:avLst/>
                </a:prstGeom>
                <a:ln w="19050">
                  <a:solidFill>
                    <a:srgbClr val="000000"/>
                  </a:solidFill>
                  <a:round/>
                </a:ln>
              </p:spPr>
              <p:style>
                <a:lnRef idx="0"/>
                <a:fillRef idx="0"/>
                <a:effectRef idx="0"/>
                <a:fontRef idx="minor"/>
              </p:style>
            </p:sp>
            <p:grpSp>
              <p:nvGrpSpPr>
                <p:cNvPr id="1263" name="Group 37"/>
                <p:cNvGrpSpPr/>
                <p:nvPr/>
              </p:nvGrpSpPr>
              <p:grpSpPr>
                <a:xfrm>
                  <a:off x="3158280" y="3090240"/>
                  <a:ext cx="95040" cy="218880"/>
                  <a:chOff x="3158280" y="3090240"/>
                  <a:chExt cx="95040" cy="218880"/>
                </a:xfrm>
              </p:grpSpPr>
              <p:sp>
                <p:nvSpPr>
                  <p:cNvPr id="1264" name="Line 38"/>
                  <p:cNvSpPr/>
                  <p:nvPr/>
                </p:nvSpPr>
                <p:spPr>
                  <a:xfrm>
                    <a:off x="3205800" y="3090240"/>
                    <a:ext cx="360" cy="218880"/>
                  </a:xfrm>
                  <a:prstGeom prst="line">
                    <a:avLst/>
                  </a:prstGeom>
                  <a:ln w="19050">
                    <a:solidFill>
                      <a:srgbClr val="33cc33"/>
                    </a:solidFill>
                    <a:round/>
                  </a:ln>
                </p:spPr>
                <p:style>
                  <a:lnRef idx="0"/>
                  <a:fillRef idx="0"/>
                  <a:effectRef idx="0"/>
                  <a:fontRef idx="minor"/>
                </p:style>
              </p:sp>
              <p:sp>
                <p:nvSpPr>
                  <p:cNvPr id="1265" name="Oval 39"/>
                  <p:cNvSpPr/>
                  <p:nvPr/>
                </p:nvSpPr>
                <p:spPr>
                  <a:xfrm>
                    <a:off x="3158280" y="3162240"/>
                    <a:ext cx="95040" cy="100080"/>
                  </a:xfrm>
                  <a:prstGeom prst="ellipse">
                    <a:avLst/>
                  </a:prstGeom>
                  <a:solidFill>
                    <a:srgbClr val="ffffff"/>
                  </a:solidFill>
                  <a:ln w="19050">
                    <a:solidFill>
                      <a:srgbClr val="33cc33"/>
                    </a:solidFill>
                    <a:round/>
                  </a:ln>
                </p:spPr>
                <p:style>
                  <a:lnRef idx="0"/>
                  <a:fillRef idx="0"/>
                  <a:effectRef idx="0"/>
                  <a:fontRef idx="minor"/>
                </p:style>
              </p:sp>
            </p:grpSp>
            <p:grpSp>
              <p:nvGrpSpPr>
                <p:cNvPr id="1266" name="Group 40"/>
                <p:cNvGrpSpPr/>
                <p:nvPr/>
              </p:nvGrpSpPr>
              <p:grpSpPr>
                <a:xfrm>
                  <a:off x="3126960" y="3253680"/>
                  <a:ext cx="104400" cy="148320"/>
                  <a:chOff x="3126960" y="3253680"/>
                  <a:chExt cx="104400" cy="148320"/>
                </a:xfrm>
              </p:grpSpPr>
              <p:sp>
                <p:nvSpPr>
                  <p:cNvPr id="1267" name="Oval 41"/>
                  <p:cNvSpPr/>
                  <p:nvPr/>
                </p:nvSpPr>
                <p:spPr>
                  <a:xfrm>
                    <a:off x="3126960" y="3272760"/>
                    <a:ext cx="104400" cy="111240"/>
                  </a:xfrm>
                  <a:prstGeom prst="ellipse">
                    <a:avLst/>
                  </a:prstGeom>
                  <a:solidFill>
                    <a:srgbClr val="000000"/>
                  </a:solidFill>
                  <a:ln w="0">
                    <a:noFill/>
                  </a:ln>
                </p:spPr>
                <p:style>
                  <a:lnRef idx="0"/>
                  <a:fillRef idx="0"/>
                  <a:effectRef idx="0"/>
                  <a:fontRef idx="minor"/>
                </p:style>
              </p:sp>
              <p:sp>
                <p:nvSpPr>
                  <p:cNvPr id="1268" name="Line 42"/>
                  <p:cNvSpPr/>
                  <p:nvPr/>
                </p:nvSpPr>
                <p:spPr>
                  <a:xfrm>
                    <a:off x="3157560" y="3392640"/>
                    <a:ext cx="45360" cy="1440"/>
                  </a:xfrm>
                  <a:prstGeom prst="line">
                    <a:avLst/>
                  </a:prstGeom>
                  <a:ln w="19050">
                    <a:solidFill>
                      <a:srgbClr val="000000"/>
                    </a:solidFill>
                    <a:round/>
                  </a:ln>
                </p:spPr>
                <p:style>
                  <a:lnRef idx="0"/>
                  <a:fillRef idx="0"/>
                  <a:effectRef idx="0"/>
                  <a:fontRef idx="minor"/>
                </p:style>
              </p:sp>
              <p:sp>
                <p:nvSpPr>
                  <p:cNvPr id="1269" name="Line 43"/>
                  <p:cNvSpPr/>
                  <p:nvPr/>
                </p:nvSpPr>
                <p:spPr>
                  <a:xfrm>
                    <a:off x="3155040" y="3253680"/>
                    <a:ext cx="45360" cy="1440"/>
                  </a:xfrm>
                  <a:prstGeom prst="line">
                    <a:avLst/>
                  </a:prstGeom>
                  <a:ln w="19050">
                    <a:solidFill>
                      <a:srgbClr val="000000"/>
                    </a:solidFill>
                    <a:round/>
                  </a:ln>
                </p:spPr>
                <p:style>
                  <a:lnRef idx="0"/>
                  <a:fillRef idx="0"/>
                  <a:effectRef idx="0"/>
                  <a:fontRef idx="minor"/>
                </p:style>
              </p:sp>
              <p:sp>
                <p:nvSpPr>
                  <p:cNvPr id="1270" name="Line 44"/>
                  <p:cNvSpPr/>
                  <p:nvPr/>
                </p:nvSpPr>
                <p:spPr>
                  <a:xfrm>
                    <a:off x="3179520" y="3253680"/>
                    <a:ext cx="360" cy="148320"/>
                  </a:xfrm>
                  <a:prstGeom prst="line">
                    <a:avLst/>
                  </a:prstGeom>
                  <a:ln w="19050">
                    <a:solidFill>
                      <a:srgbClr val="000000"/>
                    </a:solidFill>
                    <a:round/>
                  </a:ln>
                </p:spPr>
                <p:style>
                  <a:lnRef idx="0"/>
                  <a:fillRef idx="0"/>
                  <a:effectRef idx="0"/>
                  <a:fontRef idx="minor"/>
                </p:style>
              </p:sp>
            </p:grpSp>
            <p:sp>
              <p:nvSpPr>
                <p:cNvPr id="1271" name="Text Box 45"/>
                <p:cNvSpPr/>
                <p:nvPr/>
              </p:nvSpPr>
              <p:spPr>
                <a:xfrm>
                  <a:off x="2546640" y="1382040"/>
                  <a:ext cx="1800720" cy="783000"/>
                </a:xfrm>
                <a:prstGeom prst="rect">
                  <a:avLst/>
                </a:prstGeom>
                <a:solidFill>
                  <a:srgbClr val="ffffff"/>
                </a:solidFill>
                <a:ln w="9525">
                  <a:solidFill>
                    <a:srgbClr val="000000"/>
                  </a:solidFill>
                  <a:miter/>
                </a:ln>
                <a:effectLst>
                  <a:outerShdw algn="ctr" dir="2700000" dist="35638" rotWithShape="0">
                    <a:srgbClr val="808080"/>
                  </a:outerShdw>
                </a:effectLst>
              </p:spPr>
              <p:style>
                <a:lnRef idx="0"/>
                <a:fillRef idx="0"/>
                <a:effectRef idx="0"/>
                <a:fontRef idx="minor"/>
              </p:style>
              <p:txBody>
                <a:bodyPr lIns="90000" rIns="90000" tIns="45000" bIns="45000" anchor="t">
                  <a:spAutoFit/>
                </a:bodyPr>
                <a:p>
                  <a:pPr>
                    <a:lnSpc>
                      <a:spcPct val="130000"/>
                    </a:lnSpc>
                    <a:buNone/>
                    <a:tabLst>
                      <a:tab algn="l" pos="0"/>
                    </a:tabLst>
                  </a:pPr>
                  <a:r>
                    <a:rPr b="0" lang="en-US" sz="1200" spc="-1" strike="noStrike">
                      <a:solidFill>
                        <a:srgbClr val="000000"/>
                      </a:solidFill>
                      <a:latin typeface="Times New Roman"/>
                    </a:rPr>
                    <a:t>           </a:t>
                  </a:r>
                  <a:r>
                    <a:rPr b="0" lang="en-US" sz="1200" spc="-1" strike="noStrike">
                      <a:solidFill>
                        <a:srgbClr val="000000"/>
                      </a:solidFill>
                      <a:latin typeface="Times New Roman"/>
                    </a:rPr>
                    <a:t>Hydrodynamic     </a:t>
                  </a:r>
                  <a:endParaRPr b="0" lang="en-US" sz="1200" spc="-1" strike="noStrike">
                    <a:latin typeface="Arial"/>
                  </a:endParaRPr>
                </a:p>
                <a:p>
                  <a:pPr>
                    <a:lnSpc>
                      <a:spcPct val="130000"/>
                    </a:lnSpc>
                    <a:buNone/>
                    <a:tabLst>
                      <a:tab algn="l" pos="0"/>
                    </a:tabLst>
                  </a:pPr>
                  <a:r>
                    <a:rPr b="0" lang="en-US" sz="1200" spc="-1" strike="noStrike">
                      <a:solidFill>
                        <a:srgbClr val="000000"/>
                      </a:solidFill>
                      <a:latin typeface="Times New Roman"/>
                    </a:rPr>
                    <a:t>           </a:t>
                  </a:r>
                  <a:r>
                    <a:rPr b="0" lang="en-US" sz="1200" spc="-1" strike="noStrike">
                      <a:solidFill>
                        <a:srgbClr val="000000"/>
                      </a:solidFill>
                      <a:latin typeface="Times New Roman"/>
                    </a:rPr>
                    <a:t>STAR</a:t>
                  </a:r>
                  <a:endParaRPr b="0" lang="en-US" sz="1200" spc="-1" strike="noStrike">
                    <a:latin typeface="Arial"/>
                  </a:endParaRPr>
                </a:p>
                <a:p>
                  <a:pPr>
                    <a:lnSpc>
                      <a:spcPct val="120000"/>
                    </a:lnSpc>
                    <a:buNone/>
                    <a:tabLst>
                      <a:tab algn="l" pos="0"/>
                    </a:tabLst>
                  </a:pPr>
                  <a:r>
                    <a:rPr b="0" lang="en-US" sz="1200" spc="-1" strike="noStrike">
                      <a:solidFill>
                        <a:srgbClr val="000000"/>
                      </a:solidFill>
                      <a:latin typeface="Times New Roman"/>
                    </a:rPr>
                    <a:t>           </a:t>
                  </a:r>
                  <a:r>
                    <a:rPr b="0" lang="en-US" sz="1200" spc="-1" strike="noStrike">
                      <a:solidFill>
                        <a:srgbClr val="000000"/>
                      </a:solidFill>
                      <a:latin typeface="Times New Roman"/>
                    </a:rPr>
                    <a:t>PHOBOS</a:t>
                  </a:r>
                  <a:endParaRPr b="0" lang="en-US" sz="1200" spc="-1" strike="noStrike">
                    <a:latin typeface="Arial"/>
                  </a:endParaRPr>
                </a:p>
              </p:txBody>
            </p:sp>
            <p:sp>
              <p:nvSpPr>
                <p:cNvPr id="1272" name="Rectangle 46"/>
                <p:cNvSpPr/>
                <p:nvPr/>
              </p:nvSpPr>
              <p:spPr>
                <a:xfrm>
                  <a:off x="2732760" y="1499040"/>
                  <a:ext cx="160200" cy="101520"/>
                </a:xfrm>
                <a:prstGeom prst="rect">
                  <a:avLst/>
                </a:prstGeom>
                <a:solidFill>
                  <a:srgbClr val="ff6600">
                    <a:alpha val="50000"/>
                  </a:srgbClr>
                </a:solidFill>
                <a:ln w="28575">
                  <a:solidFill>
                    <a:srgbClr val="ff3300"/>
                  </a:solidFill>
                  <a:miter/>
                </a:ln>
              </p:spPr>
              <p:style>
                <a:lnRef idx="0"/>
                <a:fillRef idx="0"/>
                <a:effectRef idx="0"/>
                <a:fontRef idx="minor"/>
              </p:style>
            </p:sp>
            <p:sp>
              <p:nvSpPr>
                <p:cNvPr id="1273" name="Oval 47"/>
                <p:cNvSpPr/>
                <p:nvPr/>
              </p:nvSpPr>
              <p:spPr>
                <a:xfrm>
                  <a:off x="2748960" y="1687680"/>
                  <a:ext cx="129960" cy="136800"/>
                </a:xfrm>
                <a:prstGeom prst="ellipse">
                  <a:avLst/>
                </a:prstGeom>
                <a:solidFill>
                  <a:srgbClr val="000000"/>
                </a:solidFill>
                <a:ln w="9525">
                  <a:solidFill>
                    <a:srgbClr val="000000"/>
                  </a:solidFill>
                  <a:round/>
                </a:ln>
              </p:spPr>
              <p:style>
                <a:lnRef idx="0"/>
                <a:fillRef idx="0"/>
                <a:effectRef idx="0"/>
                <a:fontRef idx="minor"/>
              </p:style>
            </p:sp>
            <p:sp>
              <p:nvSpPr>
                <p:cNvPr id="1274" name="Oval 48"/>
                <p:cNvSpPr/>
                <p:nvPr/>
              </p:nvSpPr>
              <p:spPr>
                <a:xfrm>
                  <a:off x="2746800" y="1893960"/>
                  <a:ext cx="129960" cy="137880"/>
                </a:xfrm>
                <a:prstGeom prst="ellipse">
                  <a:avLst/>
                </a:prstGeom>
                <a:solidFill>
                  <a:srgbClr val="ffffff"/>
                </a:solidFill>
                <a:ln w="19050">
                  <a:solidFill>
                    <a:srgbClr val="33cc33"/>
                  </a:solidFill>
                  <a:round/>
                </a:ln>
              </p:spPr>
              <p:style>
                <a:lnRef idx="0"/>
                <a:fillRef idx="0"/>
                <a:effectRef idx="0"/>
                <a:fontRef idx="minor"/>
              </p:style>
            </p:sp>
            <p:sp>
              <p:nvSpPr>
                <p:cNvPr id="1275" name="Text Box 49"/>
                <p:cNvSpPr/>
                <p:nvPr/>
              </p:nvSpPr>
              <p:spPr>
                <a:xfrm>
                  <a:off x="172440" y="4358160"/>
                  <a:ext cx="2838960" cy="273960"/>
                </a:xfrm>
                <a:prstGeom prst="rect">
                  <a:avLst/>
                </a:prstGeom>
                <a:noFill/>
                <a:ln w="0">
                  <a:noFill/>
                </a:ln>
              </p:spPr>
              <p:style>
                <a:lnRef idx="0"/>
                <a:fillRef idx="0"/>
                <a:effectRef idx="0"/>
                <a:fontRef idx="minor"/>
              </p:style>
            </p:sp>
          </p:grpSp>
          <p:sp>
            <p:nvSpPr>
              <p:cNvPr id="1276" name="Line 50"/>
              <p:cNvSpPr/>
              <p:nvPr/>
            </p:nvSpPr>
            <p:spPr>
              <a:xfrm>
                <a:off x="1043280" y="3367440"/>
                <a:ext cx="3069360" cy="469440"/>
              </a:xfrm>
              <a:prstGeom prst="line">
                <a:avLst/>
              </a:prstGeom>
              <a:ln cap="rnd" w="57150">
                <a:solidFill>
                  <a:srgbClr val="0000ff"/>
                </a:solidFill>
                <a:prstDash val="sysDot"/>
                <a:round/>
              </a:ln>
            </p:spPr>
            <p:style>
              <a:lnRef idx="0"/>
              <a:fillRef idx="0"/>
              <a:effectRef idx="0"/>
              <a:fontRef idx="minor"/>
            </p:style>
          </p:sp>
          <p:sp>
            <p:nvSpPr>
              <p:cNvPr id="1277" name="Text Box 51"/>
              <p:cNvSpPr/>
              <p:nvPr/>
            </p:nvSpPr>
            <p:spPr>
              <a:xfrm>
                <a:off x="944640" y="3652920"/>
                <a:ext cx="9064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buNone/>
                  <a:tabLst>
                    <a:tab algn="l" pos="0"/>
                  </a:tabLst>
                </a:pPr>
                <a:r>
                  <a:rPr b="0" lang="en-US" sz="1800" spc="-1" strike="noStrike">
                    <a:solidFill>
                      <a:srgbClr val="0000ff"/>
                    </a:solidFill>
                    <a:latin typeface="Times New Roman"/>
                  </a:rPr>
                  <a:t>RQMD</a:t>
                </a:r>
                <a:endParaRPr b="0" lang="en-US" sz="1800" spc="-1" strike="noStrike">
                  <a:latin typeface="Arial"/>
                </a:endParaRPr>
              </a:p>
            </p:txBody>
          </p:sp>
        </p:grpSp>
      </p:gr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ec1d2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1864</TotalTime>
  <Application>LibreOffice/7.3.7.2$Linux_X86_64 LibreOffice_project/30$Build-2</Application>
  <AppVersion>15.0000</AppVersion>
  <Words>2663</Words>
  <Paragraphs>377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arkadiy</dc:creator>
  <dc:description/>
  <dc:language>ru-RU</dc:language>
  <cp:lastModifiedBy/>
  <dcterms:modified xsi:type="dcterms:W3CDTF">2025-10-26T18:25:52Z</dcterms:modified>
  <cp:revision>170</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40</vt:i4>
  </property>
  <property fmtid="{D5CDD505-2E9C-101B-9397-08002B2CF9AE}" pid="4" name="PresentationFormat">
    <vt:lpwstr>Широкоэкранный</vt:lpwstr>
  </property>
  <property fmtid="{D5CDD505-2E9C-101B-9397-08002B2CF9AE}" pid="5" name="Slides">
    <vt:i4>48</vt:i4>
  </property>
</Properties>
</file>