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2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3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1BE9-8AE0-49E5-A3DC-4BE5A612574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CA3C-F143-491D-8BA2-5F351240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E.Levichev@inp.nsk.s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25032"/>
            <a:ext cx="120037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диагностики в линейных ускорителях электронов</a:t>
            </a:r>
            <a:endParaRPr lang="ru-RU" alt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4372700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+mj-lt"/>
              </a:rPr>
              <a:t>Левичев</a:t>
            </a:r>
            <a:r>
              <a:rPr lang="ru-RU" dirty="0" smtClean="0">
                <a:latin typeface="+mj-lt"/>
              </a:rPr>
              <a:t> А.Е.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  <a:hlinkClick r:id="rId2"/>
              </a:rPr>
              <a:t>A.E.Levichev@inp.nsk.su</a:t>
            </a:r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Институт ядерной физики им. Г.И. </a:t>
            </a:r>
            <a:r>
              <a:rPr lang="ru-RU" dirty="0" err="1" smtClean="0">
                <a:latin typeface="+mj-lt"/>
              </a:rPr>
              <a:t>Будкера</a:t>
            </a:r>
            <a:r>
              <a:rPr lang="ru-RU" dirty="0" smtClean="0">
                <a:latin typeface="+mj-lt"/>
              </a:rPr>
              <a:t> СО РАН</a:t>
            </a:r>
            <a:endParaRPr lang="en-US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273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9979"/>
          <a:stretch/>
        </p:blipFill>
        <p:spPr>
          <a:xfrm>
            <a:off x="645458" y="879158"/>
            <a:ext cx="10784541" cy="5978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Полосковый датчик положения пучка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2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0" y="183341"/>
            <a:ext cx="4113493" cy="4023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Трансформатор тока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36780"/>
              </p:ext>
            </p:extLst>
          </p:nvPr>
        </p:nvGraphicFramePr>
        <p:xfrm>
          <a:off x="5988423" y="970075"/>
          <a:ext cx="56388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3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Величина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Полоса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1.5 ГГц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Коэффициент трансформации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1:20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Чувствительность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1.25 В/А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нарастания выходного сигнала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0.23 нс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Максимальный импульсный ток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 А (импульс 1 </a:t>
                      </a:r>
                      <a:r>
                        <a:rPr lang="ru-RU" sz="1800" dirty="0" err="1">
                          <a:effectLst/>
                        </a:rPr>
                        <a:t>нс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41224" y="3611304"/>
            <a:ext cx="24814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измерения заряда частиц в сгустке (сгустках) можно использовать быстрые датчики тока пучка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FCT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которые могут работать в сверхвысоком вакууме, оснащены фланцами и не требует развязки сильфонами.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6" y="3984629"/>
            <a:ext cx="3670535" cy="275290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69499" y="3396555"/>
            <a:ext cx="4652510" cy="33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" y="1016018"/>
            <a:ext cx="4935220" cy="17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68891" y="875603"/>
            <a:ext cx="54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Принцип работы датчика потерь основан на регистрации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черенковского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излучения, генерируемого в оптическом волокне релятивистскими заряженными частицами электромагнитного ливня, который образуется при попадании пучка на стенку вакуумной камеры ускорителя. Излучение распространяется по оптоволокну и регистрируется с помощью фотодетектора. Сигнал с фотодетектора оцифровывается при помощи АЦП. Время прихода светового импульса дает информацию о месте потери пучка, а его интенсивность – о количестве потерянных частиц. Световой импульс можно регистрировать с обоих торцов оптоволокна.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Датчик потерь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85" y="3224278"/>
            <a:ext cx="4570044" cy="34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Спектрометр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3" y="707027"/>
            <a:ext cx="4162425" cy="26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3123" y="3394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Пучок, отклоненный в поперечном магнитном поле, регистрируется с помощью люминофорного экрана и цифровой камеры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46" y="912311"/>
            <a:ext cx="4244480" cy="49649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76950" y="4380124"/>
            <a:ext cx="5519050" cy="23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89075" y="1391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диагностики на примере линейного ускорителя инжектора СКИФ</a:t>
            </a:r>
            <a:endParaRPr lang="ru-RU" alt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6191117" cy="4309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69" y="1757166"/>
            <a:ext cx="5662731" cy="42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6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89075" y="1391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диагностики на примере линейного ускорителя инжектора СКИФ</a:t>
            </a:r>
            <a:endParaRPr lang="ru-RU" alt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35379"/>
            <a:ext cx="7778931" cy="3419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8342" y="4554582"/>
            <a:ext cx="7326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секция фокусировки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предускорения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пучка, b) секция регулярных ускоряющих структур, c) диагностический промежуток. Обозначения: 1 – датчик тока пучка, 2 – датчик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черенковского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излучения, 3 – люминофоры, 4 – датчик положения пучка, 5 – пучковый датчик-профилометр, 6 – спектрометр, 7 – цилиндр Фарадея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65737"/>
              </p:ext>
            </p:extLst>
          </p:nvPr>
        </p:nvGraphicFramePr>
        <p:xfrm>
          <a:off x="7874721" y="1623386"/>
          <a:ext cx="4291151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489">
                  <a:extLst>
                    <a:ext uri="{9D8B030D-6E8A-4147-A177-3AD203B41FA5}">
                      <a16:colId xmlns:a16="http://schemas.microsoft.com/office/drawing/2014/main" xmlns="" val="1325317742"/>
                    </a:ext>
                  </a:extLst>
                </a:gridCol>
                <a:gridCol w="444762">
                  <a:extLst>
                    <a:ext uri="{9D8B030D-6E8A-4147-A177-3AD203B41FA5}">
                      <a16:colId xmlns:a16="http://schemas.microsoft.com/office/drawing/2014/main" xmlns="" val="2142025842"/>
                    </a:ext>
                  </a:extLst>
                </a:gridCol>
                <a:gridCol w="2335900">
                  <a:extLst>
                    <a:ext uri="{9D8B030D-6E8A-4147-A177-3AD203B41FA5}">
                      <a16:colId xmlns:a16="http://schemas.microsoft.com/office/drawing/2014/main" xmlns="" val="3826174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5491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Полосковый датчик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Однопролетное измерение траектории движения пучка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688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Быстрый токовый датчик FCT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абсолютного значения заряда пучка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93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Люминофорный датчик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положения и поперечной формы пучка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71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радиационных потерь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потерь частиц ускоряемого пучка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407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Фарадея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заряда пучка при его поглощении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489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Черенковский датчик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длительности сгустка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3296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Спектрометр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энергии и разброса энергии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256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89075" y="1391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диагностики на примере линейного ускорителя инжектора СКИФ</a:t>
            </a:r>
            <a:endParaRPr lang="ru-RU" alt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" y="1408450"/>
            <a:ext cx="6225178" cy="4668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83" y="3345543"/>
            <a:ext cx="4319451" cy="323958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653936" y="2943497"/>
            <a:ext cx="514532" cy="981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8" y="1084599"/>
            <a:ext cx="3976404" cy="298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5319" y="294349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48016" y="3238137"/>
            <a:ext cx="514532" cy="981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69108" y="262617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37211" y="3492137"/>
            <a:ext cx="851262" cy="818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86787" y="403463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0404" y="3418109"/>
            <a:ext cx="851262" cy="818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19980" y="396060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373313" y="2555969"/>
            <a:ext cx="851262" cy="818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48101" y="216181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9697406" y="5255623"/>
            <a:ext cx="851262" cy="818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461975" y="5763736"/>
            <a:ext cx="5293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4, 5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977" y="5644185"/>
            <a:ext cx="726585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– люминофорный датчик</a:t>
            </a:r>
          </a:p>
          <a:p>
            <a:r>
              <a:rPr lang="ru-RU" sz="1400" dirty="0" smtClean="0"/>
              <a:t>2 – стрик-камера и </a:t>
            </a:r>
            <a:r>
              <a:rPr lang="ru-RU" sz="1400" dirty="0" err="1" smtClean="0"/>
              <a:t>ченковский</a:t>
            </a:r>
            <a:r>
              <a:rPr lang="ru-RU" sz="1400" dirty="0" smtClean="0"/>
              <a:t> датчик</a:t>
            </a:r>
          </a:p>
          <a:p>
            <a:r>
              <a:rPr lang="ru-RU" sz="1400" dirty="0" smtClean="0"/>
              <a:t>3 – датчик положения пучка</a:t>
            </a:r>
          </a:p>
          <a:p>
            <a:r>
              <a:rPr lang="ru-RU" sz="1400" dirty="0" smtClean="0"/>
              <a:t>4 – трансформатор тока</a:t>
            </a:r>
          </a:p>
          <a:p>
            <a:r>
              <a:rPr lang="ru-RU" sz="1400" dirty="0" smtClean="0"/>
              <a:t>5 – датчик потерь пучка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811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Принципиальная схема конструкции люминофорного экрана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56" y="1069122"/>
            <a:ext cx="4577550" cy="5372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6047" y="9789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latin typeface="TimesNewRomanPSMT"/>
              </a:rPr>
              <a:t>Люминофорный экран состоит из сцинтиллятора, испускающего свет под действием частиц пучка, фотодетектора, регистрирующего этот свет и  </a:t>
            </a:r>
            <a:r>
              <a:rPr lang="ru-RU" b="0" i="0" u="none" strike="noStrike" baseline="0" dirty="0" err="1" smtClean="0">
                <a:latin typeface="TimesNewRomanPSMT"/>
              </a:rPr>
              <a:t>оответствующей</a:t>
            </a:r>
            <a:r>
              <a:rPr lang="ru-RU" b="0" i="0" u="none" strike="noStrike" baseline="0" dirty="0" smtClean="0">
                <a:latin typeface="TimesNewRomanPSMT"/>
              </a:rPr>
              <a:t> электроники. Форма светового пятна соответствует форме поперечного сечения пучка.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24" y="2593524"/>
            <a:ext cx="4499993" cy="39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63" y="1045147"/>
            <a:ext cx="6639457" cy="5396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Принципиальная схема конструкции люминофорного экрана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6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Датчик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черенковского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излучения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3" y="853935"/>
            <a:ext cx="5712326" cy="350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581" y="1230040"/>
            <a:ext cx="2734650" cy="49358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9270" y="4131055"/>
            <a:ext cx="7938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Действие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черенковского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датчика основано на испускании электронами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черенковского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света при движении в кварце либо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аэрогеле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 кварца. Выбор этих материалов связан прежде всего с их радиационной стойкостью. Коэффициент преломления кварца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1.53, коэффициент преломления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аэрогеля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1.05. Как следует из Табл. 1.1.8.6, максимальная скорость развертки электронно-оптического канала равна 10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/мм. Если принять длительность импульса пучка равной 10 -15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основанию, то для достижения временного разрешения в несколько пикосекунд требуется сфокусировать изображение излучающего объекта в размер не более 0.2 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0207" y="1161793"/>
            <a:ext cx="8603369" cy="3709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4704" y="5264571"/>
            <a:ext cx="9117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продольного профиля пучка на четвертом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черенковском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датчике, полученное с помощью стрик-камеры. Длительность пучка на полувысоте – 19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Датчик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черенковского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излучения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1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10" y="183341"/>
            <a:ext cx="1209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Полосковый датчик положения пучка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D:\Doc\SR_new\Fig\stri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77" y="1130001"/>
            <a:ext cx="4610381" cy="42936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20871" y="11300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измерения положения (поперечных координат) пучка полосковых датчиков-пикапов и соответствующей электроники обработки сигналов позволяет отслеживать траекторию пучка по время пролета. Требуемая точность определения координат ~10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 Электроды пикапа представляют собой короткозамкнутые на одном конце 50-омные полосковые линии, в качестве вакуумных вводов использованы ввариваемые вакуумные вводы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-типа. Апертура датчика – 30 мм, длина – 170 мм.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58" y="3715324"/>
            <a:ext cx="3976404" cy="29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590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E. Levichev</dc:creator>
  <cp:lastModifiedBy>Aleksey E. Levichev</cp:lastModifiedBy>
  <cp:revision>13</cp:revision>
  <dcterms:created xsi:type="dcterms:W3CDTF">2025-08-21T08:13:40Z</dcterms:created>
  <dcterms:modified xsi:type="dcterms:W3CDTF">2025-08-25T04:41:09Z</dcterms:modified>
</cp:coreProperties>
</file>