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 Ш" initials="МШ" lastIdx="1" clrIdx="0">
    <p:extLst>
      <p:ext uri="{19B8F6BF-5375-455C-9EA6-DF929625EA0E}">
        <p15:presenceInfo xmlns:p15="http://schemas.microsoft.com/office/powerpoint/2012/main" userId="e9928649b77ef4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F69E00"/>
    <a:srgbClr val="0000CC"/>
    <a:srgbClr val="FF0000"/>
    <a:srgbClr val="4472C4"/>
    <a:srgbClr val="000090"/>
    <a:srgbClr val="DBE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5FC9D-6513-4F42-BE6C-07A59AAE049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2915D4-F511-48C9-9692-B1295A236FE0}">
      <dgm:prSet phldrT="[Текст]" custT="1"/>
      <dgm:spPr>
        <a:solidFill>
          <a:srgbClr val="CFD5EA"/>
        </a:solidFill>
      </dgm:spPr>
      <dgm:t>
        <a:bodyPr/>
        <a:lstStyle/>
        <a:p>
          <a:pPr algn="ctr">
            <a:buNone/>
          </a:pPr>
          <a:r>
            <a:rPr lang="ru-RU" sz="1500" b="1" dirty="0">
              <a:solidFill>
                <a:srgbClr val="FF0000"/>
              </a:solidFill>
              <a:latin typeface="Georgia" panose="02040502050405020303" pitchFamily="18" charset="0"/>
            </a:rPr>
            <a:t>№1</a:t>
          </a:r>
        </a:p>
      </dgm:t>
    </dgm:pt>
    <dgm:pt modelId="{6ABBBC87-8B99-49DA-AE0D-790FE322B350}" type="parTrans" cxnId="{A3402BED-EFBB-452C-B8CB-CB5065296E32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1C515341-505E-493B-A93F-021B0B7A34D9}" type="sibTrans" cxnId="{A3402BED-EFBB-452C-B8CB-CB5065296E32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1B05B5D6-9A73-4F25-9B01-5C4A2E66E7FB}">
      <dgm:prSet phldrT="[Текст]" custT="1"/>
      <dgm:spPr>
        <a:solidFill>
          <a:srgbClr val="CFD5EA"/>
        </a:solidFill>
      </dgm:spPr>
      <dgm:t>
        <a:bodyPr/>
        <a:lstStyle/>
        <a:p>
          <a:pPr algn="ctr">
            <a:buNone/>
          </a:pPr>
          <a:r>
            <a:rPr lang="ru-RU" sz="1500" b="1" dirty="0">
              <a:solidFill>
                <a:srgbClr val="FF0000"/>
              </a:solidFill>
              <a:latin typeface="Georgia" panose="02040502050405020303" pitchFamily="18" charset="0"/>
            </a:rPr>
            <a:t>№2</a:t>
          </a:r>
        </a:p>
      </dgm:t>
    </dgm:pt>
    <dgm:pt modelId="{EB880703-F252-43B2-B789-FB7AADD4BF01}" type="parTrans" cxnId="{1690051B-443C-4197-8EDD-588F3B5F252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6B185187-38A0-4203-A3C3-0141B4F417AB}" type="sibTrans" cxnId="{1690051B-443C-4197-8EDD-588F3B5F252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9798FC57-AC58-412C-8B73-BF7EF360F507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 err="1">
              <a:solidFill>
                <a:schemeClr val="tx1"/>
              </a:solidFill>
              <a:latin typeface="Georgia" panose="02040502050405020303" pitchFamily="18" charset="0"/>
            </a:rPr>
            <a:t>Донгузов</a:t>
          </a: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 Илья Игоревич</a:t>
          </a:r>
        </a:p>
      </dgm:t>
    </dgm:pt>
    <dgm:pt modelId="{6D2D1761-4872-4665-A5B1-D06F64FD7419}" type="parTrans" cxnId="{423485D3-683F-4587-9B6F-679C0DC50ACB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252DB2C3-1AC8-435D-B200-282EBD665860}" type="sibTrans" cxnId="{423485D3-683F-4587-9B6F-679C0DC50ACB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263ADA03-504C-41B3-AA58-B8FAC69CE62D}">
      <dgm:prSet phldrT="[Текст]" custT="1"/>
      <dgm:spPr>
        <a:solidFill>
          <a:srgbClr val="CFD5EA"/>
        </a:solidFill>
      </dgm:spPr>
      <dgm:t>
        <a:bodyPr/>
        <a:lstStyle/>
        <a:p>
          <a:pPr algn="ctr">
            <a:buNone/>
          </a:pPr>
          <a:r>
            <a:rPr lang="ru-RU" sz="1500" b="1" dirty="0">
              <a:solidFill>
                <a:srgbClr val="FF0000"/>
              </a:solidFill>
              <a:latin typeface="Georgia" panose="02040502050405020303" pitchFamily="18" charset="0"/>
            </a:rPr>
            <a:t>№3</a:t>
          </a:r>
        </a:p>
      </dgm:t>
    </dgm:pt>
    <dgm:pt modelId="{3D76FE11-6F91-4D5E-859D-B6B9A4754E4C}" type="parTrans" cxnId="{10C92A82-1C37-44C6-B668-BFA3045751F0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13571228-8DB4-4676-BE88-4BE462394B39}" type="sibTrans" cxnId="{10C92A82-1C37-44C6-B668-BFA3045751F0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3013BD91-8417-410F-8B75-12AEA12F34CF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Козлов</a:t>
          </a:r>
          <a:r>
            <a:rPr lang="en-US" sz="1500" dirty="0">
              <a:solidFill>
                <a:schemeClr val="tx1"/>
              </a:solidFill>
              <a:latin typeface="Georgia" panose="02040502050405020303" pitchFamily="18" charset="0"/>
            </a:rPr>
            <a:t> </a:t>
          </a: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Михаил Сергеевич</a:t>
          </a:r>
        </a:p>
      </dgm:t>
    </dgm:pt>
    <dgm:pt modelId="{2730D62C-43CD-47E1-8425-61ED9A4ED21C}" type="parTrans" cxnId="{BA0D39F3-46E8-487B-A3E5-15E3C6F4F162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400BD236-BF40-45B2-878A-50BF5DE9BD12}" type="sibTrans" cxnId="{BA0D39F3-46E8-487B-A3E5-15E3C6F4F162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1F64B352-1B72-44A4-AFC4-81001A402877}">
      <dgm:prSet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Алексеев Сергей Игоревич</a:t>
          </a:r>
        </a:p>
      </dgm:t>
    </dgm:pt>
    <dgm:pt modelId="{0BA1574E-85F7-41F2-891E-B0060AA146C2}" type="parTrans" cxnId="{D98EAA8F-B57B-4FD4-9E05-04AA93C2996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F1850BD8-6577-49BA-95A1-C789D65754C0}" type="sibTrans" cxnId="{D98EAA8F-B57B-4FD4-9E05-04AA93C2996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3886CA54-2EF6-411B-BE0F-14ABA4542E07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 err="1">
              <a:solidFill>
                <a:schemeClr val="tx1"/>
              </a:solidFill>
              <a:latin typeface="Georgia" panose="02040502050405020303" pitchFamily="18" charset="0"/>
            </a:rPr>
            <a:t>Абед</a:t>
          </a: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 Набиль	</a:t>
          </a:r>
        </a:p>
      </dgm:t>
    </dgm:pt>
    <dgm:pt modelId="{7EA12D23-653A-4330-915D-C341DE918986}" type="parTrans" cxnId="{D69A6EBA-7B40-41BF-B93E-394092746641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111CC39B-14C6-4DE4-AEA1-A79DD6FD1231}" type="sibTrans" cxnId="{D69A6EBA-7B40-41BF-B93E-394092746641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55002769-8D83-450F-B9EB-E96AC9D959A0}">
      <dgm:prSet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Быков Сергей Андреевич</a:t>
          </a:r>
        </a:p>
      </dgm:t>
    </dgm:pt>
    <dgm:pt modelId="{662A6A60-AE68-4F19-874B-9F90A801C129}" type="parTrans" cxnId="{6128FD7A-4714-4297-BF24-346594EAE3C3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2613B564-38B3-4E0F-AA53-B0AAA18DBAAD}" type="sibTrans" cxnId="{6128FD7A-4714-4297-BF24-346594EAE3C3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33A98C50-222C-4D94-A079-25414397F4BA}">
      <dgm:prSet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 err="1">
              <a:solidFill>
                <a:schemeClr val="tx1"/>
              </a:solidFill>
              <a:latin typeface="Georgia" panose="02040502050405020303" pitchFamily="18" charset="0"/>
            </a:rPr>
            <a:t>Визитиу</a:t>
          </a: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 Илья Вадимович</a:t>
          </a:r>
        </a:p>
      </dgm:t>
    </dgm:pt>
    <dgm:pt modelId="{39E44F41-71C2-4435-8C82-4DD91E1417E1}" type="parTrans" cxnId="{DB0E7C33-746A-46BB-BF6B-10C3E376380C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7FBE3A50-5C02-4F8A-AE7D-FC9A8BF7F4C8}" type="sibTrans" cxnId="{DB0E7C33-746A-46BB-BF6B-10C3E376380C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8E04D0C0-52CF-4A07-8771-F0F3BC503FAE}">
      <dgm:prSet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Владимиров Михаил Владиславович</a:t>
          </a:r>
        </a:p>
      </dgm:t>
    </dgm:pt>
    <dgm:pt modelId="{703C631A-1D6C-4E50-90D6-45BFB6B934E2}" type="parTrans" cxnId="{BFE8E6CA-9F26-4A74-881B-D6CB25E76690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8948F319-270F-4DF0-937C-42DF0F424769}" type="sibTrans" cxnId="{BFE8E6CA-9F26-4A74-881B-D6CB25E76690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982DC584-EC3D-4FC9-AAF0-605EF4A464CC}">
      <dgm:prSet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Волков</a:t>
          </a:r>
          <a:r>
            <a:rPr lang="en-US" sz="1500" dirty="0">
              <a:solidFill>
                <a:schemeClr val="tx1"/>
              </a:solidFill>
              <a:latin typeface="Georgia" panose="02040502050405020303" pitchFamily="18" charset="0"/>
            </a:rPr>
            <a:t> </a:t>
          </a: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Михаил Игоревич</a:t>
          </a:r>
        </a:p>
      </dgm:t>
    </dgm:pt>
    <dgm:pt modelId="{B366BC20-B88E-43AD-B431-C3CEFAE9CCAD}" type="parTrans" cxnId="{4286D86D-3293-425B-80B4-508C9A8EAC10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58A2C9C7-14CE-42E1-9503-CA4C9629A06E}" type="sibTrans" cxnId="{4286D86D-3293-425B-80B4-508C9A8EAC10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195E5137-14AA-4F09-88F7-9178F1B9AC4A}">
      <dgm:prSet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Ганюшкин Фёдор Николаевич</a:t>
          </a:r>
        </a:p>
      </dgm:t>
    </dgm:pt>
    <dgm:pt modelId="{953AAE70-035F-4147-AEA1-93E631BA2516}" type="parTrans" cxnId="{8C3A9843-AADE-400B-8C3E-F5F30718558C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471B2F11-14B0-430F-9CFD-56927B2D09B6}" type="sibTrans" cxnId="{8C3A9843-AADE-400B-8C3E-F5F30718558C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17B73C7F-E5DC-44B6-844C-975596F7D17A}">
      <dgm:prSet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Деменчук Кирилл</a:t>
          </a:r>
          <a:r>
            <a:rPr lang="en-US" sz="1500" dirty="0">
              <a:solidFill>
                <a:schemeClr val="tx1"/>
              </a:solidFill>
              <a:latin typeface="Georgia" panose="02040502050405020303" pitchFamily="18" charset="0"/>
            </a:rPr>
            <a:t> </a:t>
          </a: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Николаевич</a:t>
          </a:r>
        </a:p>
      </dgm:t>
    </dgm:pt>
    <dgm:pt modelId="{EA13937B-0C8F-49A6-9336-05F13FBE4BC6}" type="parTrans" cxnId="{2058E6EA-C8BB-4B9D-A6C7-B3577DC951B0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37236C36-E99A-4518-A1B0-532B546897DE}" type="sibTrans" cxnId="{2058E6EA-C8BB-4B9D-A6C7-B3577DC951B0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1DCAE563-15D4-45A3-BF53-E4619CE6B1F4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Дружинин Антон Алексеевич</a:t>
          </a:r>
        </a:p>
      </dgm:t>
    </dgm:pt>
    <dgm:pt modelId="{7AD9F5D8-8ED4-48AD-95CA-EDBF00E8FC10}" type="parTrans" cxnId="{329A0570-9870-4A6F-B854-0F558CC7BAB5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1D8C13B4-8C85-4BD1-A3F5-096A93BEFF36}" type="sibTrans" cxnId="{329A0570-9870-4A6F-B854-0F558CC7BAB5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48BA2BA9-27A1-4A7D-97EC-BD8147EE2136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Жабин Денис Александрович</a:t>
          </a:r>
        </a:p>
      </dgm:t>
    </dgm:pt>
    <dgm:pt modelId="{FFBBA35E-1E31-4FED-BDEE-AE7380DDBBBA}" type="parTrans" cxnId="{3807B90C-3B57-464B-B3D4-0CA04DFC8B34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9BE45D71-E896-4C78-BF4E-21503A3B51FC}" type="sibTrans" cxnId="{3807B90C-3B57-464B-B3D4-0CA04DFC8B34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C6DE51FD-4FE6-4A38-9231-B01F320F6EAE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 err="1">
              <a:solidFill>
                <a:schemeClr val="tx1"/>
              </a:solidFill>
              <a:latin typeface="Georgia" panose="02040502050405020303" pitchFamily="18" charset="0"/>
            </a:rPr>
            <a:t>Забанов</a:t>
          </a: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 Алексей Сергеевич</a:t>
          </a:r>
        </a:p>
      </dgm:t>
    </dgm:pt>
    <dgm:pt modelId="{7B1E49A7-AAE5-4D33-82FC-2F9518D96FB7}" type="parTrans" cxnId="{521B94A9-1B38-48F7-A6BC-19F833B5671B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F4FBF868-7902-4641-BB46-9375202D570F}" type="sibTrans" cxnId="{521B94A9-1B38-48F7-A6BC-19F833B5671B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131D87D0-FD36-4CA4-AB19-F319CD6212E5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Зудин Александр</a:t>
          </a:r>
        </a:p>
      </dgm:t>
    </dgm:pt>
    <dgm:pt modelId="{1543E363-D018-411F-B4CF-4336E85568A4}" type="parTrans" cxnId="{595F369F-5E65-425D-850D-9C92AACFA071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8DFED867-8743-4A00-8F73-8107AE0D32E4}" type="sibTrans" cxnId="{595F369F-5E65-425D-850D-9C92AACFA071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7B3768E0-009F-461F-A544-BEBF667B8695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Карпук Александр</a:t>
          </a:r>
        </a:p>
      </dgm:t>
    </dgm:pt>
    <dgm:pt modelId="{3C5AAB3E-2E9F-4C77-A79C-9DBEF4E68059}" type="parTrans" cxnId="{6FCD91BA-3D1F-4A72-9C60-C8E11AC742B3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49488390-870E-4CA9-A26F-6760C986DBE1}" type="sibTrans" cxnId="{6FCD91BA-3D1F-4A72-9C60-C8E11AC742B3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B02151BE-CA18-44B0-83D6-1AF559915CE4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Кисель Павел Иванович</a:t>
          </a:r>
        </a:p>
      </dgm:t>
    </dgm:pt>
    <dgm:pt modelId="{7E530606-D31E-4594-9BC9-13F41B734D67}" type="parTrans" cxnId="{1F4D0317-3584-4198-9BCD-A34242C6B913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37869C71-570F-449B-85B3-D04A78895DC0}" type="sibTrans" cxnId="{1F4D0317-3584-4198-9BCD-A34242C6B913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1354E1F5-08EC-4A62-81E9-DEEB91837C90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Коврижных Татьяна Александровна</a:t>
          </a:r>
        </a:p>
      </dgm:t>
    </dgm:pt>
    <dgm:pt modelId="{BBBC2975-04D6-400D-9C7D-51F0D832A989}" type="parTrans" cxnId="{7006A077-5B9A-443A-810B-FFA9EAA1A805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70A5B75B-103F-4CF0-8889-D298F6D93218}" type="sibTrans" cxnId="{7006A077-5B9A-443A-810B-FFA9EAA1A805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10A8235C-85BD-4863-A59F-E0288B14150C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Комаров Павел Александрович</a:t>
          </a:r>
        </a:p>
      </dgm:t>
    </dgm:pt>
    <dgm:pt modelId="{FD1DE038-8297-400C-944F-912968AEF69B}" type="parTrans" cxnId="{E689A49F-36B4-4DAA-AFFE-59507DE98E9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8B11ED36-E570-47A3-9685-F492543D7669}" type="sibTrans" cxnId="{E689A49F-36B4-4DAA-AFFE-59507DE98E9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A1F61F70-9B59-41F2-BC78-1F67C24CA35B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Корниенко Виталий Владимирович</a:t>
          </a:r>
        </a:p>
      </dgm:t>
    </dgm:pt>
    <dgm:pt modelId="{B4CEF7C2-91E2-4392-8CB0-5C63C4DA495D}" type="parTrans" cxnId="{BC5203EF-E07F-422C-8620-EAAADA69D464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2826DD2F-BAE2-497C-A3B9-B8AEF54A9C32}" type="sibTrans" cxnId="{BC5203EF-E07F-422C-8620-EAAADA69D464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5FCE4AF8-45EF-4747-AD96-B114EE0E3C63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 err="1">
              <a:solidFill>
                <a:schemeClr val="tx1"/>
              </a:solidFill>
              <a:latin typeface="Georgia" panose="02040502050405020303" pitchFamily="18" charset="0"/>
            </a:rPr>
            <a:t>Кубликов</a:t>
          </a: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 Артем Николаевич</a:t>
          </a:r>
        </a:p>
      </dgm:t>
    </dgm:pt>
    <dgm:pt modelId="{FB773EEF-0B6F-4117-B8C4-378BEA7B21C5}" type="parTrans" cxnId="{098B5FDE-3123-4F42-8E33-40604946EC0A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E50F570B-154D-4D76-B3FB-1E64A8998530}" type="sibTrans" cxnId="{098B5FDE-3123-4F42-8E33-40604946EC0A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7BF22FBE-B130-4D2D-A8C8-0B96410B099D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Ле </a:t>
          </a:r>
          <a:r>
            <a:rPr lang="ru-RU" sz="1500" dirty="0" err="1">
              <a:solidFill>
                <a:schemeClr val="tx1"/>
              </a:solidFill>
              <a:latin typeface="Georgia" panose="02040502050405020303" pitchFamily="18" charset="0"/>
            </a:rPr>
            <a:t>Тхао</a:t>
          </a: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 </a:t>
          </a:r>
          <a:r>
            <a:rPr lang="ru-RU" sz="1500" dirty="0" err="1">
              <a:solidFill>
                <a:schemeClr val="tx1"/>
              </a:solidFill>
              <a:latin typeface="Georgia" panose="02040502050405020303" pitchFamily="18" charset="0"/>
            </a:rPr>
            <a:t>Хыонг</a:t>
          </a: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 </a:t>
          </a:r>
          <a:r>
            <a:rPr lang="ru-RU" sz="1500" dirty="0" err="1">
              <a:solidFill>
                <a:schemeClr val="tx1"/>
              </a:solidFill>
              <a:latin typeface="Georgia" panose="02040502050405020303" pitchFamily="18" charset="0"/>
            </a:rPr>
            <a:t>Зянг</a:t>
          </a:r>
          <a:endParaRPr lang="ru-RU" sz="15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8D1E2ACE-9348-430C-B0E4-B2F335E8CDEA}" type="parTrans" cxnId="{DF5183ED-F212-471B-B147-8DD7C1A2FE24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B0C687A3-718E-4D05-809D-34036E1075C2}" type="sibTrans" cxnId="{DF5183ED-F212-471B-B147-8DD7C1A2FE24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F79DAD24-1CD1-4D81-BE13-24A8B7D2F3D0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 err="1">
              <a:solidFill>
                <a:schemeClr val="tx1"/>
              </a:solidFill>
              <a:latin typeface="Georgia" panose="02040502050405020303" pitchFamily="18" charset="0"/>
            </a:rPr>
            <a:t>Логанчук</a:t>
          </a: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 Сергей Михайлович</a:t>
          </a:r>
        </a:p>
      </dgm:t>
    </dgm:pt>
    <dgm:pt modelId="{5DEDE489-53DC-4DA4-9726-E27B20F709E0}" type="parTrans" cxnId="{1335A802-49ED-43B2-9B99-4881FF18D1CC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F81B1D13-BDAB-4018-BF2A-E1E5A35C3EF4}" type="sibTrans" cxnId="{1335A802-49ED-43B2-9B99-4881FF18D1CC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45A53B08-36AA-4C45-BA43-1A025B8118F3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Логвинов Дмитрий Леонидович</a:t>
          </a:r>
        </a:p>
      </dgm:t>
    </dgm:pt>
    <dgm:pt modelId="{F84D9C6E-EF77-4801-8A88-7C38CA1B98D7}" type="parTrans" cxnId="{8F7AC1F6-C15A-415B-AEC4-4F3308FE5F4C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0981FC59-25D4-40DD-84F2-0575BAA624F9}" type="sibTrans" cxnId="{8F7AC1F6-C15A-415B-AEC4-4F3308FE5F4C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78E466D9-D7ED-46D0-BCF5-DD640B4E0D51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Мартынов Андрей</a:t>
          </a:r>
        </a:p>
      </dgm:t>
    </dgm:pt>
    <dgm:pt modelId="{65568C67-E3A6-4EA6-A33B-0D88518A52B9}" type="parTrans" cxnId="{E9A97F50-7523-4699-872A-C2416FC8249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81CEFC0A-4E8E-4896-B6CA-26D431E89856}" type="sibTrans" cxnId="{E9A97F50-7523-4699-872A-C2416FC8249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646BA089-BBAC-48FA-86EE-EE17BF78EDF9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Николайчук Илья Юрьевич</a:t>
          </a:r>
        </a:p>
      </dgm:t>
    </dgm:pt>
    <dgm:pt modelId="{7FF5BFE6-7F40-4D87-AAB6-0F21689B5438}" type="parTrans" cxnId="{B2FE93AD-9F92-4DFC-AD4C-9FBDA4793DDB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C02A8E14-ACC5-4328-B104-6FC9A3805E96}" type="sibTrans" cxnId="{B2FE93AD-9F92-4DFC-AD4C-9FBDA4793DDB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16483E37-B41E-4960-BA8F-2415287025C7}">
      <dgm:prSet phldrT="[Текст]" custT="1"/>
      <dgm:spPr>
        <a:solidFill>
          <a:srgbClr val="CFD5EA"/>
        </a:solidFill>
      </dgm:spPr>
      <dgm:t>
        <a:bodyPr/>
        <a:lstStyle/>
        <a:p>
          <a:pPr algn="ctr">
            <a:buNone/>
          </a:pPr>
          <a:r>
            <a:rPr lang="ru-RU" sz="1500" b="1" dirty="0">
              <a:solidFill>
                <a:srgbClr val="FF0000"/>
              </a:solidFill>
              <a:latin typeface="Georgia" panose="02040502050405020303" pitchFamily="18" charset="0"/>
            </a:rPr>
            <a:t>№4</a:t>
          </a:r>
        </a:p>
      </dgm:t>
    </dgm:pt>
    <dgm:pt modelId="{145031C5-2549-435E-87EE-1966D12757A2}" type="parTrans" cxnId="{9CFDFB1A-30E8-453C-ABDB-100981514F9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C3B3C810-A0F3-4D70-9A70-2FB6A33E6F1D}" type="sibTrans" cxnId="{9CFDFB1A-30E8-453C-ABDB-100981514F9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99B127CD-EE74-44ED-BF74-1DDDD19921F9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Огородников Сергей Александрович</a:t>
          </a:r>
        </a:p>
      </dgm:t>
    </dgm:pt>
    <dgm:pt modelId="{65B98367-A23B-4623-B9B7-3F5D3C036202}" type="parTrans" cxnId="{DE4C7CAA-8884-4997-BB75-4626DEE20D19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56A95427-B6E7-45DC-9524-F3C8004D2488}" type="sibTrans" cxnId="{DE4C7CAA-8884-4997-BB75-4626DEE20D19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504EA8AA-8536-4182-97AE-CB4E08482232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Павлов Лев Анатольевич</a:t>
          </a:r>
        </a:p>
      </dgm:t>
    </dgm:pt>
    <dgm:pt modelId="{D613BDC4-1E0A-4AEE-8460-605A442B7129}" type="parTrans" cxnId="{1619C8B7-0AA0-4B9C-A191-E21E8BE756B6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2E88382D-FC2E-4C2E-8AB8-B9219B239B53}" type="sibTrans" cxnId="{1619C8B7-0AA0-4B9C-A191-E21E8BE756B6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78CA7819-F80D-4E9D-BDDD-CF3F0E17F1C5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 err="1">
              <a:solidFill>
                <a:schemeClr val="tx1"/>
              </a:solidFill>
              <a:latin typeface="Georgia" panose="02040502050405020303" pitchFamily="18" charset="0"/>
            </a:rPr>
            <a:t>Паладийчук</a:t>
          </a: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 Анастасия Ивановна</a:t>
          </a:r>
        </a:p>
      </dgm:t>
    </dgm:pt>
    <dgm:pt modelId="{16B40365-8D5E-43F3-83A9-E51982BAA2AD}" type="parTrans" cxnId="{9DDE7F54-CD56-4CA8-AFE7-B25DBBA9C6DB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A46DCEF0-17F3-474F-82AE-FA6502024D5C}" type="sibTrans" cxnId="{9DDE7F54-CD56-4CA8-AFE7-B25DBBA9C6DB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62EC4B61-6E1A-4A21-9150-E93C0BE7861D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Пищальников Иван Геннадьевич</a:t>
          </a:r>
        </a:p>
      </dgm:t>
    </dgm:pt>
    <dgm:pt modelId="{2DB163CB-1F42-4904-9BB8-615F18AD77DC}" type="parTrans" cxnId="{3D530782-B35E-4B3E-B536-8DCF09D79207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A79A658D-8EC2-469F-9FC7-5BBA4C91FE0D}" type="sibTrans" cxnId="{3D530782-B35E-4B3E-B536-8DCF09D79207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0B80EAEA-B72C-460E-9455-F6025F3CF96B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Подлесный Максим</a:t>
          </a:r>
        </a:p>
      </dgm:t>
    </dgm:pt>
    <dgm:pt modelId="{903ADE02-D500-4519-B21A-5141B1ECFB1E}" type="parTrans" cxnId="{B6EA6AD3-2A9F-4D6D-B654-F2E63B20FCA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875DE29B-FB2A-4AB9-91A5-376E571165AF}" type="sibTrans" cxnId="{B6EA6AD3-2A9F-4D6D-B654-F2E63B20FCA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8957DCFA-D9E9-45F4-8B47-A3D0FBB68802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Пономарев Иван Дмитриевич</a:t>
          </a:r>
        </a:p>
      </dgm:t>
    </dgm:pt>
    <dgm:pt modelId="{D18AA548-59BF-4ABD-A6FB-473D539E1131}" type="parTrans" cxnId="{E605CED0-5598-4F97-9ABC-1093523B9D39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371AE735-2B78-4DC7-8BB4-EE7250387902}" type="sibTrans" cxnId="{E605CED0-5598-4F97-9ABC-1093523B9D39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48A34442-E409-473B-AAF1-69AE380DAE9D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Попов Дмитрий Всеволодович</a:t>
          </a:r>
        </a:p>
      </dgm:t>
    </dgm:pt>
    <dgm:pt modelId="{DCD0F4C4-6CD9-4FBF-AFAF-58D76D5A1D5D}" type="parTrans" cxnId="{5AF53C2F-3CCB-47D7-BDDE-3C5FFE30661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F499EAC3-95A6-46FB-830A-8E2B579EC9ED}" type="sibTrans" cxnId="{5AF53C2F-3CCB-47D7-BDDE-3C5FFE30661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C4DB71CD-E4E5-4D89-AB6F-F10D75BC47BA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 err="1">
              <a:solidFill>
                <a:schemeClr val="tx1"/>
              </a:solidFill>
              <a:latin typeface="Georgia" panose="02040502050405020303" pitchFamily="18" charset="0"/>
            </a:rPr>
            <a:t>Ральникова</a:t>
          </a: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 Полина Дмитриевна</a:t>
          </a:r>
        </a:p>
      </dgm:t>
    </dgm:pt>
    <dgm:pt modelId="{8CEDA436-6D88-438A-A6A0-0A4F81B15590}" type="parTrans" cxnId="{DED38B68-7162-4EAE-A5A3-27EF56679444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D9CA7E1C-D5E1-4F00-99D9-C99DF0C8B65E}" type="sibTrans" cxnId="{DED38B68-7162-4EAE-A5A3-27EF56679444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C7D43C47-7DC7-42A0-804A-26CD05299285}">
      <dgm:prSet phldrT="[Текст]" custT="1"/>
      <dgm:spPr>
        <a:solidFill>
          <a:srgbClr val="CFD5EA"/>
        </a:solidFill>
      </dgm:spPr>
      <dgm:t>
        <a:bodyPr/>
        <a:lstStyle/>
        <a:p>
          <a:pPr algn="ctr">
            <a:buNone/>
          </a:pPr>
          <a:r>
            <a:rPr lang="ru-RU" sz="1500" b="1" dirty="0">
              <a:solidFill>
                <a:srgbClr val="FF0000"/>
              </a:solidFill>
              <a:latin typeface="Georgia" panose="02040502050405020303" pitchFamily="18" charset="0"/>
            </a:rPr>
            <a:t>№5</a:t>
          </a:r>
        </a:p>
      </dgm:t>
    </dgm:pt>
    <dgm:pt modelId="{14A50846-B62E-4FF5-B0A9-54F9E73757C4}" type="parTrans" cxnId="{6B568A25-7501-4608-BA9B-014DE4A8AEFC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91317879-0408-4DBE-AC7D-302F1D4414EE}" type="sibTrans" cxnId="{6B568A25-7501-4608-BA9B-014DE4A8AEFC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1F89B357-F606-40B3-B90B-AC5712ABCD48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Семенова Анастасия Юрьевна</a:t>
          </a:r>
        </a:p>
      </dgm:t>
    </dgm:pt>
    <dgm:pt modelId="{1AC4A911-7187-4AE9-A5B4-9A53CC832FBB}" type="parTrans" cxnId="{A4DA5528-B61A-4981-9B88-9677DC315B67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C7BB959F-7FA8-4E41-8F26-151508A893D8}" type="sibTrans" cxnId="{A4DA5528-B61A-4981-9B88-9677DC315B67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F48D91FD-7D9D-4C2C-B4B1-8A23785202FF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 err="1">
              <a:solidFill>
                <a:schemeClr val="tx1"/>
              </a:solidFill>
              <a:latin typeface="Georgia" panose="02040502050405020303" pitchFamily="18" charset="0"/>
            </a:rPr>
            <a:t>Серухин</a:t>
          </a: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 Дмитрий Васильевич</a:t>
          </a:r>
        </a:p>
      </dgm:t>
    </dgm:pt>
    <dgm:pt modelId="{86BF9946-B3A2-4DC4-96A0-1D05FB447096}" type="parTrans" cxnId="{E3A3E86D-890C-44C3-8F31-62072691841C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B23A5477-9F11-4DDB-924A-0FD1BF47DA54}" type="sibTrans" cxnId="{E3A3E86D-890C-44C3-8F31-62072691841C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B18A807B-22CC-4E1E-A5FB-4F69B31BB1A8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 err="1">
              <a:solidFill>
                <a:schemeClr val="tx1"/>
              </a:solidFill>
              <a:latin typeface="Georgia" panose="02040502050405020303" pitchFamily="18" charset="0"/>
            </a:rPr>
            <a:t>Сиомаш</a:t>
          </a: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 Михаил Дмитриевич</a:t>
          </a:r>
        </a:p>
      </dgm:t>
    </dgm:pt>
    <dgm:pt modelId="{384F7DF0-FED8-4CE9-874B-68390E68B149}" type="parTrans" cxnId="{743D87C6-6E58-4F1A-9F42-9D720F58D3E7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EE271AD6-1754-47F8-AF20-5FCEADA0968D}" type="sibTrans" cxnId="{743D87C6-6E58-4F1A-9F42-9D720F58D3E7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6572F24F-154F-4DBA-B17C-0CEC61F5F841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Смирнов Кирилл Игоревич</a:t>
          </a:r>
        </a:p>
      </dgm:t>
    </dgm:pt>
    <dgm:pt modelId="{B0F8B87D-4B30-4530-A803-096FB153BDC6}" type="parTrans" cxnId="{E8A4496D-383C-48BA-927E-E25369021DE3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ED52A641-73D0-4048-BB8D-67DD326F6219}" type="sibTrans" cxnId="{E8A4496D-383C-48BA-927E-E25369021DE3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186A8C88-8D3B-4F7B-A301-DBFD7C5E24F1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Тимошенко Константин Дмитриевич</a:t>
          </a:r>
        </a:p>
      </dgm:t>
    </dgm:pt>
    <dgm:pt modelId="{6BA2C329-59C3-49E6-99BD-F2AA7221D078}" type="parTrans" cxnId="{C2D891DA-AFDA-46B8-9468-5B4B2EB3C126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0C884EA8-796F-4751-B579-B71729A4EAC8}" type="sibTrans" cxnId="{C2D891DA-AFDA-46B8-9468-5B4B2EB3C126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6B7E3E8A-198E-451C-9291-E1ECBA788130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Троицкий Андрей Анатольевич</a:t>
          </a:r>
        </a:p>
      </dgm:t>
    </dgm:pt>
    <dgm:pt modelId="{52F5AAFC-FFEB-4506-90DF-2063D23BB960}" type="parTrans" cxnId="{3CE70D97-06D5-4A9C-BB52-0A702B54A397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2A73F3A3-DC1C-487C-8505-81D6AACA644B}" type="sibTrans" cxnId="{3CE70D97-06D5-4A9C-BB52-0A702B54A397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951245FB-8BA0-40BD-A4E8-435882B6F50B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 err="1">
              <a:solidFill>
                <a:schemeClr val="tx1"/>
              </a:solidFill>
              <a:latin typeface="Georgia" panose="02040502050405020303" pitchFamily="18" charset="0"/>
            </a:rPr>
            <a:t>Тухватулин</a:t>
          </a: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 Константин Романович</a:t>
          </a:r>
        </a:p>
      </dgm:t>
    </dgm:pt>
    <dgm:pt modelId="{BC3EA6B5-295B-4B56-9656-4F114A9F9BDC}" type="parTrans" cxnId="{D37209CC-DCD3-433E-9BC9-61327334FF14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ED5758ED-4140-43B5-BDF8-F36FA0E9D2F9}" type="sibTrans" cxnId="{D37209CC-DCD3-433E-9BC9-61327334FF14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14CE5D80-290C-4948-B523-0EA2908B19DF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 err="1">
              <a:solidFill>
                <a:schemeClr val="tx1"/>
              </a:solidFill>
              <a:latin typeface="Georgia" panose="02040502050405020303" pitchFamily="18" charset="0"/>
            </a:rPr>
            <a:t>Уланкин</a:t>
          </a: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 Александр Алексеевич</a:t>
          </a:r>
        </a:p>
      </dgm:t>
    </dgm:pt>
    <dgm:pt modelId="{7385CE45-C46E-42C6-A5C4-0F4CB02FAA3E}" type="parTrans" cxnId="{D427F027-FCF1-48F5-AAB5-EFA8B74FFEFA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788356F7-1B3F-4F33-99A2-E4630317A39A}" type="sibTrans" cxnId="{D427F027-FCF1-48F5-AAB5-EFA8B74FFEFA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FFFC7E5A-D95B-4522-8CE9-66B1D65DC3BF}">
      <dgm:prSet phldrT="[Текст]" custT="1"/>
      <dgm:spPr>
        <a:solidFill>
          <a:srgbClr val="CFD5EA"/>
        </a:solidFill>
      </dgm:spPr>
      <dgm:t>
        <a:bodyPr/>
        <a:lstStyle/>
        <a:p>
          <a:pPr algn="ctr">
            <a:buNone/>
          </a:pPr>
          <a:r>
            <a:rPr lang="ru-RU" sz="1500" b="1" dirty="0">
              <a:solidFill>
                <a:srgbClr val="FF0000"/>
              </a:solidFill>
              <a:latin typeface="Georgia" panose="02040502050405020303" pitchFamily="18" charset="0"/>
            </a:rPr>
            <a:t>№6</a:t>
          </a:r>
        </a:p>
      </dgm:t>
    </dgm:pt>
    <dgm:pt modelId="{F7177ED5-95F2-48EF-8FBD-CD38D2A53356}" type="parTrans" cxnId="{B93F1D35-7D9B-4B1C-B478-B4DC1D61379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44B6961F-5CA1-4E56-9190-31AE1D7B3903}" type="sibTrans" cxnId="{B93F1D35-7D9B-4B1C-B478-B4DC1D61379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76853E42-DBDC-4F1A-B00E-8E393A49D92B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Федоров Никита </a:t>
          </a:r>
          <a:r>
            <a:rPr lang="ru-RU" sz="1500" dirty="0" err="1">
              <a:solidFill>
                <a:schemeClr val="tx1"/>
              </a:solidFill>
              <a:latin typeface="Georgia" panose="02040502050405020303" pitchFamily="18" charset="0"/>
            </a:rPr>
            <a:t>Александрови</a:t>
          </a:r>
          <a:endParaRPr lang="ru-RU" sz="15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39600AE-0274-494A-9069-0A95A74811E0}" type="parTrans" cxnId="{753B478D-30CD-448F-9A35-793E899669BD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47A7A917-44B1-4928-BC2D-8F25B873EA7D}" type="sibTrans" cxnId="{753B478D-30CD-448F-9A35-793E899669BD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E5B89052-9193-4C79-9FC2-F8C854DAD511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Федотов Владимир Игоревич</a:t>
          </a:r>
        </a:p>
      </dgm:t>
    </dgm:pt>
    <dgm:pt modelId="{AAEB3837-1910-4A5E-8DEB-0BC7A616CB65}" type="parTrans" cxnId="{4B248967-86FA-475B-B2F0-797CB9B2B28D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CECAF7FB-F46D-4004-9ECA-5DD29D01B975}" type="sibTrans" cxnId="{4B248967-86FA-475B-B2F0-797CB9B2B28D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9F407F26-2839-41F8-8D3D-AC879E545306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Хренова Елизавета Петровна</a:t>
          </a:r>
        </a:p>
      </dgm:t>
    </dgm:pt>
    <dgm:pt modelId="{F8EB1E5B-197D-4F92-BC56-20A58C5C3394}" type="parTrans" cxnId="{8E243156-7478-4E11-9093-96AABF8FC2E6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2A48E0FF-56E2-40CB-A77A-58BC1D842C6A}" type="sibTrans" cxnId="{8E243156-7478-4E11-9093-96AABF8FC2E6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01DA761C-B4F6-45FA-A843-0266CB607644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Чернова Елизавета Сергеевна</a:t>
          </a:r>
        </a:p>
      </dgm:t>
    </dgm:pt>
    <dgm:pt modelId="{447E1525-1698-4B3C-A084-263FF1ADCFEF}" type="parTrans" cxnId="{434D7E2F-84CA-4945-9168-3E21B89470A5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70B976F0-EAAE-424A-8554-FD64F5374822}" type="sibTrans" cxnId="{434D7E2F-84CA-4945-9168-3E21B89470A5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782C8F41-67BB-4CBD-B8C9-7FF7E0281001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 err="1">
              <a:solidFill>
                <a:schemeClr val="tx1"/>
              </a:solidFill>
              <a:latin typeface="Georgia" panose="02040502050405020303" pitchFamily="18" charset="0"/>
            </a:rPr>
            <a:t>Эптешев</a:t>
          </a: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 Егор Сергеевич</a:t>
          </a:r>
        </a:p>
      </dgm:t>
    </dgm:pt>
    <dgm:pt modelId="{93833CEC-F0BD-49DA-A032-8D11AA40FD22}" type="parTrans" cxnId="{05E0E74D-4637-4C5A-B8E6-0649CFDB8C45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3C61BA2F-337B-4FE8-A766-87AE873E4B2F}" type="sibTrans" cxnId="{05E0E74D-4637-4C5A-B8E6-0649CFDB8C45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02728DDA-8FA6-4724-BBDC-610DCCDEA35C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 err="1">
              <a:solidFill>
                <a:schemeClr val="tx1"/>
              </a:solidFill>
              <a:latin typeface="Georgia" panose="02040502050405020303" pitchFamily="18" charset="0"/>
            </a:rPr>
            <a:t>Юненко</a:t>
          </a: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 Константин</a:t>
          </a:r>
        </a:p>
      </dgm:t>
    </dgm:pt>
    <dgm:pt modelId="{F074F619-1672-40CB-AA4E-062AAE2E733D}" type="parTrans" cxnId="{D741A8CF-8B99-4BBA-B8E7-39190B1369A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0F7EF346-8EE1-4A94-9836-3AD5C4231F1E}" type="sibTrans" cxnId="{D741A8CF-8B99-4BBA-B8E7-39190B1369A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309B38AE-A899-4DE2-8F5F-5570B080FA30}">
      <dgm:prSet phldrT="[Текст]" custT="1"/>
      <dgm:spPr>
        <a:solidFill>
          <a:srgbClr val="CFD5E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500" dirty="0">
              <a:solidFill>
                <a:schemeClr val="tx1"/>
              </a:solidFill>
              <a:latin typeface="Georgia" panose="02040502050405020303" pitchFamily="18" charset="0"/>
            </a:rPr>
            <a:t>Яблочкин Михаил Игоревич</a:t>
          </a:r>
        </a:p>
      </dgm:t>
    </dgm:pt>
    <dgm:pt modelId="{A59D2472-3404-4B1F-B412-42753463D357}" type="parTrans" cxnId="{87E5F73F-66ED-4C5D-BDE7-513B95161D2C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FB99886A-EC61-4454-A4A9-C9DBD03D2B35}" type="sibTrans" cxnId="{87E5F73F-66ED-4C5D-BDE7-513B95161D2C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4CCDFF13-5CBE-4BAE-80FF-DD145FB6FE27}" type="pres">
      <dgm:prSet presAssocID="{2665FC9D-6513-4F42-BE6C-07A59AAE0490}" presName="diagram" presStyleCnt="0">
        <dgm:presLayoutVars>
          <dgm:dir/>
          <dgm:resizeHandles val="exact"/>
        </dgm:presLayoutVars>
      </dgm:prSet>
      <dgm:spPr/>
    </dgm:pt>
    <dgm:pt modelId="{296D7536-A3DB-4BC8-AB6B-071D94ABA240}" type="pres">
      <dgm:prSet presAssocID="{992915D4-F511-48C9-9692-B1295A236FE0}" presName="node" presStyleLbl="node1" presStyleIdx="0" presStyleCnt="6">
        <dgm:presLayoutVars>
          <dgm:bulletEnabled val="1"/>
        </dgm:presLayoutVars>
      </dgm:prSet>
      <dgm:spPr/>
    </dgm:pt>
    <dgm:pt modelId="{9036DA77-E86B-4EF1-8F55-BB4B199B9C69}" type="pres">
      <dgm:prSet presAssocID="{1C515341-505E-493B-A93F-021B0B7A34D9}" presName="sibTrans" presStyleCnt="0"/>
      <dgm:spPr/>
    </dgm:pt>
    <dgm:pt modelId="{05D4A3DA-620E-4311-A668-8ED61610BBB1}" type="pres">
      <dgm:prSet presAssocID="{1B05B5D6-9A73-4F25-9B01-5C4A2E66E7FB}" presName="node" presStyleLbl="node1" presStyleIdx="1" presStyleCnt="6">
        <dgm:presLayoutVars>
          <dgm:bulletEnabled val="1"/>
        </dgm:presLayoutVars>
      </dgm:prSet>
      <dgm:spPr/>
    </dgm:pt>
    <dgm:pt modelId="{BCA2C3E3-77F6-4A00-8855-36765AA19FA8}" type="pres">
      <dgm:prSet presAssocID="{6B185187-38A0-4203-A3C3-0141B4F417AB}" presName="sibTrans" presStyleCnt="0"/>
      <dgm:spPr/>
    </dgm:pt>
    <dgm:pt modelId="{3C2E5523-4438-40F4-A822-B4D77DE56E8F}" type="pres">
      <dgm:prSet presAssocID="{263ADA03-504C-41B3-AA58-B8FAC69CE62D}" presName="node" presStyleLbl="node1" presStyleIdx="2" presStyleCnt="6">
        <dgm:presLayoutVars>
          <dgm:bulletEnabled val="1"/>
        </dgm:presLayoutVars>
      </dgm:prSet>
      <dgm:spPr/>
    </dgm:pt>
    <dgm:pt modelId="{4083EE44-B6A3-4E7B-B536-7C66ED025AB3}" type="pres">
      <dgm:prSet presAssocID="{13571228-8DB4-4676-BE88-4BE462394B39}" presName="sibTrans" presStyleCnt="0"/>
      <dgm:spPr/>
    </dgm:pt>
    <dgm:pt modelId="{6B5AE09F-7840-4B2C-A769-BCE4183F4E8D}" type="pres">
      <dgm:prSet presAssocID="{16483E37-B41E-4960-BA8F-2415287025C7}" presName="node" presStyleLbl="node1" presStyleIdx="3" presStyleCnt="6">
        <dgm:presLayoutVars>
          <dgm:bulletEnabled val="1"/>
        </dgm:presLayoutVars>
      </dgm:prSet>
      <dgm:spPr/>
    </dgm:pt>
    <dgm:pt modelId="{5366AFC1-2598-419C-B5C5-3E15D5865C85}" type="pres">
      <dgm:prSet presAssocID="{C3B3C810-A0F3-4D70-9A70-2FB6A33E6F1D}" presName="sibTrans" presStyleCnt="0"/>
      <dgm:spPr/>
    </dgm:pt>
    <dgm:pt modelId="{76188535-4B9F-471C-A3F4-53509073B4B4}" type="pres">
      <dgm:prSet presAssocID="{C7D43C47-7DC7-42A0-804A-26CD05299285}" presName="node" presStyleLbl="node1" presStyleIdx="4" presStyleCnt="6">
        <dgm:presLayoutVars>
          <dgm:bulletEnabled val="1"/>
        </dgm:presLayoutVars>
      </dgm:prSet>
      <dgm:spPr/>
    </dgm:pt>
    <dgm:pt modelId="{9DD39059-F618-477C-A21C-D067A4C7191F}" type="pres">
      <dgm:prSet presAssocID="{91317879-0408-4DBE-AC7D-302F1D4414EE}" presName="sibTrans" presStyleCnt="0"/>
      <dgm:spPr/>
    </dgm:pt>
    <dgm:pt modelId="{BCD562B5-99D3-47F5-B4C9-CF632C24B0D7}" type="pres">
      <dgm:prSet presAssocID="{FFFC7E5A-D95B-4522-8CE9-66B1D65DC3BF}" presName="node" presStyleLbl="node1" presStyleIdx="5" presStyleCnt="6">
        <dgm:presLayoutVars>
          <dgm:bulletEnabled val="1"/>
        </dgm:presLayoutVars>
      </dgm:prSet>
      <dgm:spPr/>
    </dgm:pt>
  </dgm:ptLst>
  <dgm:cxnLst>
    <dgm:cxn modelId="{7AD37901-73E5-4D25-B07D-D2B53E91D008}" type="presOf" srcId="{646BA089-BBAC-48FA-86EE-EE17BF78EDF9}" destId="{6B5AE09F-7840-4B2C-A769-BCE4183F4E8D}" srcOrd="0" destOrd="1" presId="urn:microsoft.com/office/officeart/2005/8/layout/default"/>
    <dgm:cxn modelId="{10C6B301-228B-4308-AC24-83747456B813}" type="presOf" srcId="{1B05B5D6-9A73-4F25-9B01-5C4A2E66E7FB}" destId="{05D4A3DA-620E-4311-A668-8ED61610BBB1}" srcOrd="0" destOrd="0" presId="urn:microsoft.com/office/officeart/2005/8/layout/default"/>
    <dgm:cxn modelId="{1335A802-49ED-43B2-9B99-4881FF18D1CC}" srcId="{263ADA03-504C-41B3-AA58-B8FAC69CE62D}" destId="{F79DAD24-1CD1-4D81-BE13-24A8B7D2F3D0}" srcOrd="5" destOrd="0" parTransId="{5DEDE489-53DC-4DA4-9726-E27B20F709E0}" sibTransId="{F81B1D13-BDAB-4018-BF2A-E1E5A35C3EF4}"/>
    <dgm:cxn modelId="{7725FD02-13C4-4D6A-BE8C-2617903F966D}" type="presOf" srcId="{48A34442-E409-473B-AAF1-69AE380DAE9D}" destId="{6B5AE09F-7840-4B2C-A769-BCE4183F4E8D}" srcOrd="0" destOrd="8" presId="urn:microsoft.com/office/officeart/2005/8/layout/default"/>
    <dgm:cxn modelId="{5603ED03-F4FA-426C-AC16-0AAB268ED363}" type="presOf" srcId="{99B127CD-EE74-44ED-BF74-1DDDD19921F9}" destId="{6B5AE09F-7840-4B2C-A769-BCE4183F4E8D}" srcOrd="0" destOrd="2" presId="urn:microsoft.com/office/officeart/2005/8/layout/default"/>
    <dgm:cxn modelId="{E2C49005-651A-444F-ABD7-1AE4944680CF}" type="presOf" srcId="{9F407F26-2839-41F8-8D3D-AC879E545306}" destId="{BCD562B5-99D3-47F5-B4C9-CF632C24B0D7}" srcOrd="0" destOrd="4" presId="urn:microsoft.com/office/officeart/2005/8/layout/default"/>
    <dgm:cxn modelId="{E621DC08-8555-406D-B651-26B05505E411}" type="presOf" srcId="{78CA7819-F80D-4E9D-BDDD-CF3F0E17F1C5}" destId="{6B5AE09F-7840-4B2C-A769-BCE4183F4E8D}" srcOrd="0" destOrd="4" presId="urn:microsoft.com/office/officeart/2005/8/layout/default"/>
    <dgm:cxn modelId="{3807B90C-3B57-464B-B3D4-0CA04DFC8B34}" srcId="{1B05B5D6-9A73-4F25-9B01-5C4A2E66E7FB}" destId="{48BA2BA9-27A1-4A7D-97EC-BD8147EE2136}" srcOrd="2" destOrd="0" parTransId="{FFBBA35E-1E31-4FED-BDEE-AE7380DDBBBA}" sibTransId="{9BE45D71-E896-4C78-BF4E-21503A3B51FC}"/>
    <dgm:cxn modelId="{1AA47A0E-24F4-4661-8D6F-BBE49B37B1D5}" type="presOf" srcId="{992915D4-F511-48C9-9692-B1295A236FE0}" destId="{296D7536-A3DB-4BC8-AB6B-071D94ABA240}" srcOrd="0" destOrd="0" presId="urn:microsoft.com/office/officeart/2005/8/layout/default"/>
    <dgm:cxn modelId="{E85E1913-C063-4A6B-8703-2032A62C08FD}" type="presOf" srcId="{263ADA03-504C-41B3-AA58-B8FAC69CE62D}" destId="{3C2E5523-4438-40F4-A822-B4D77DE56E8F}" srcOrd="0" destOrd="0" presId="urn:microsoft.com/office/officeart/2005/8/layout/default"/>
    <dgm:cxn modelId="{51A10314-5996-444B-9463-F1E92F435CA2}" type="presOf" srcId="{45A53B08-36AA-4C45-BA43-1A025B8118F3}" destId="{3C2E5523-4438-40F4-A822-B4D77DE56E8F}" srcOrd="0" destOrd="7" presId="urn:microsoft.com/office/officeart/2005/8/layout/default"/>
    <dgm:cxn modelId="{51B1B716-1070-4CD1-AE19-43342DE4BB27}" type="presOf" srcId="{E5B89052-9193-4C79-9FC2-F8C854DAD511}" destId="{BCD562B5-99D3-47F5-B4C9-CF632C24B0D7}" srcOrd="0" destOrd="3" presId="urn:microsoft.com/office/officeart/2005/8/layout/default"/>
    <dgm:cxn modelId="{1F4D0317-3584-4198-9BCD-A34242C6B913}" srcId="{1B05B5D6-9A73-4F25-9B01-5C4A2E66E7FB}" destId="{B02151BE-CA18-44B0-83D6-1AF559915CE4}" srcOrd="6" destOrd="0" parTransId="{7E530606-D31E-4594-9BC9-13F41B734D67}" sibTransId="{37869C71-570F-449B-85B3-D04A78895DC0}"/>
    <dgm:cxn modelId="{9CFDFB1A-30E8-453C-ABDB-100981514F98}" srcId="{2665FC9D-6513-4F42-BE6C-07A59AAE0490}" destId="{16483E37-B41E-4960-BA8F-2415287025C7}" srcOrd="3" destOrd="0" parTransId="{145031C5-2549-435E-87EE-1966D12757A2}" sibTransId="{C3B3C810-A0F3-4D70-9A70-2FB6A33E6F1D}"/>
    <dgm:cxn modelId="{1690051B-443C-4197-8EDD-588F3B5F2528}" srcId="{2665FC9D-6513-4F42-BE6C-07A59AAE0490}" destId="{1B05B5D6-9A73-4F25-9B01-5C4A2E66E7FB}" srcOrd="1" destOrd="0" parTransId="{EB880703-F252-43B2-B789-FB7AADD4BF01}" sibTransId="{6B185187-38A0-4203-A3C3-0141B4F417AB}"/>
    <dgm:cxn modelId="{BEC2FE1B-5304-46D8-A910-88713D7C50C2}" type="presOf" srcId="{951245FB-8BA0-40BD-A4E8-435882B6F50B}" destId="{76188535-4B9F-471C-A3F4-53509073B4B4}" srcOrd="0" destOrd="8" presId="urn:microsoft.com/office/officeart/2005/8/layout/default"/>
    <dgm:cxn modelId="{9DF4F71F-F7DF-4118-9735-09D2B74FE396}" type="presOf" srcId="{9798FC57-AC58-412C-8B73-BF7EF360F507}" destId="{05D4A3DA-620E-4311-A668-8ED61610BBB1}" srcOrd="0" destOrd="1" presId="urn:microsoft.com/office/officeart/2005/8/layout/default"/>
    <dgm:cxn modelId="{A2E41420-C177-4C93-861A-64A1AD3C721B}" type="presOf" srcId="{8E04D0C0-52CF-4A07-8771-F0F3BC503FAE}" destId="{296D7536-A3DB-4BC8-AB6B-071D94ABA240}" srcOrd="0" destOrd="5" presId="urn:microsoft.com/office/officeart/2005/8/layout/default"/>
    <dgm:cxn modelId="{580A0823-46F5-45A3-A7F6-8828867918DE}" type="presOf" srcId="{C7D43C47-7DC7-42A0-804A-26CD05299285}" destId="{76188535-4B9F-471C-A3F4-53509073B4B4}" srcOrd="0" destOrd="0" presId="urn:microsoft.com/office/officeart/2005/8/layout/default"/>
    <dgm:cxn modelId="{2FC7AB24-CA70-4AF8-B523-8EA419061D92}" type="presOf" srcId="{78E466D9-D7ED-46D0-BCF5-DD640B4E0D51}" destId="{3C2E5523-4438-40F4-A822-B4D77DE56E8F}" srcOrd="0" destOrd="8" presId="urn:microsoft.com/office/officeart/2005/8/layout/default"/>
    <dgm:cxn modelId="{6B568A25-7501-4608-BA9B-014DE4A8AEFC}" srcId="{2665FC9D-6513-4F42-BE6C-07A59AAE0490}" destId="{C7D43C47-7DC7-42A0-804A-26CD05299285}" srcOrd="4" destOrd="0" parTransId="{14A50846-B62E-4FF5-B0A9-54F9E73757C4}" sibTransId="{91317879-0408-4DBE-AC7D-302F1D4414EE}"/>
    <dgm:cxn modelId="{8AB79B25-9905-46EC-8115-D347DE6F5633}" type="presOf" srcId="{982DC584-EC3D-4FC9-AAF0-605EF4A464CC}" destId="{296D7536-A3DB-4BC8-AB6B-071D94ABA240}" srcOrd="0" destOrd="6" presId="urn:microsoft.com/office/officeart/2005/8/layout/default"/>
    <dgm:cxn modelId="{D427F027-FCF1-48F5-AAB5-EFA8B74FFEFA}" srcId="{FFFC7E5A-D95B-4522-8CE9-66B1D65DC3BF}" destId="{14CE5D80-290C-4948-B523-0EA2908B19DF}" srcOrd="0" destOrd="0" parTransId="{7385CE45-C46E-42C6-A5C4-0F4CB02FAA3E}" sibTransId="{788356F7-1B3F-4F33-99A2-E4630317A39A}"/>
    <dgm:cxn modelId="{A4DA5528-B61A-4981-9B88-9677DC315B67}" srcId="{C7D43C47-7DC7-42A0-804A-26CD05299285}" destId="{1F89B357-F606-40B3-B90B-AC5712ABCD48}" srcOrd="1" destOrd="0" parTransId="{1AC4A911-7187-4AE9-A5B4-9A53CC832FBB}" sibTransId="{C7BB959F-7FA8-4E41-8F26-151508A893D8}"/>
    <dgm:cxn modelId="{87917229-CAD4-40E8-AECF-34AC55038F80}" type="presOf" srcId="{C4DB71CD-E4E5-4D89-AB6F-F10D75BC47BA}" destId="{76188535-4B9F-471C-A3F4-53509073B4B4}" srcOrd="0" destOrd="1" presId="urn:microsoft.com/office/officeart/2005/8/layout/default"/>
    <dgm:cxn modelId="{F4EC722A-4FB7-4107-8321-B247D81726A7}" type="presOf" srcId="{FFFC7E5A-D95B-4522-8CE9-66B1D65DC3BF}" destId="{BCD562B5-99D3-47F5-B4C9-CF632C24B0D7}" srcOrd="0" destOrd="0" presId="urn:microsoft.com/office/officeart/2005/8/layout/default"/>
    <dgm:cxn modelId="{5AF53C2F-3CCB-47D7-BDDE-3C5FFE306618}" srcId="{16483E37-B41E-4960-BA8F-2415287025C7}" destId="{48A34442-E409-473B-AAF1-69AE380DAE9D}" srcOrd="7" destOrd="0" parTransId="{DCD0F4C4-6CD9-4FBF-AFAF-58D76D5A1D5D}" sibTransId="{F499EAC3-95A6-46FB-830A-8E2B579EC9ED}"/>
    <dgm:cxn modelId="{434D7E2F-84CA-4945-9168-3E21B89470A5}" srcId="{FFFC7E5A-D95B-4522-8CE9-66B1D65DC3BF}" destId="{01DA761C-B4F6-45FA-A843-0266CB607644}" srcOrd="4" destOrd="0" parTransId="{447E1525-1698-4B3C-A084-263FF1ADCFEF}" sibTransId="{70B976F0-EAAE-424A-8554-FD64F5374822}"/>
    <dgm:cxn modelId="{59007031-913B-4AB8-89C2-80690807DBAB}" type="presOf" srcId="{55002769-8D83-450F-B9EB-E96AC9D959A0}" destId="{296D7536-A3DB-4BC8-AB6B-071D94ABA240}" srcOrd="0" destOrd="3" presId="urn:microsoft.com/office/officeart/2005/8/layout/default"/>
    <dgm:cxn modelId="{DB0E7C33-746A-46BB-BF6B-10C3E376380C}" srcId="{992915D4-F511-48C9-9692-B1295A236FE0}" destId="{33A98C50-222C-4D94-A079-25414397F4BA}" srcOrd="3" destOrd="0" parTransId="{39E44F41-71C2-4435-8C82-4DD91E1417E1}" sibTransId="{7FBE3A50-5C02-4F8A-AE7D-FC9A8BF7F4C8}"/>
    <dgm:cxn modelId="{9A107E33-7477-4ED5-A556-ACE2BC4287E2}" type="presOf" srcId="{504EA8AA-8536-4182-97AE-CB4E08482232}" destId="{6B5AE09F-7840-4B2C-A769-BCE4183F4E8D}" srcOrd="0" destOrd="3" presId="urn:microsoft.com/office/officeart/2005/8/layout/default"/>
    <dgm:cxn modelId="{B93F1D35-7D9B-4B1C-B478-B4DC1D613798}" srcId="{2665FC9D-6513-4F42-BE6C-07A59AAE0490}" destId="{FFFC7E5A-D95B-4522-8CE9-66B1D65DC3BF}" srcOrd="5" destOrd="0" parTransId="{F7177ED5-95F2-48EF-8FBD-CD38D2A53356}" sibTransId="{44B6961F-5CA1-4E56-9190-31AE1D7B3903}"/>
    <dgm:cxn modelId="{9F78F03D-1EDB-43C2-A25C-1C624867B761}" type="presOf" srcId="{1F64B352-1B72-44A4-AFC4-81001A402877}" destId="{296D7536-A3DB-4BC8-AB6B-071D94ABA240}" srcOrd="0" destOrd="2" presId="urn:microsoft.com/office/officeart/2005/8/layout/default"/>
    <dgm:cxn modelId="{87E5F73F-66ED-4C5D-BDE7-513B95161D2C}" srcId="{FFFC7E5A-D95B-4522-8CE9-66B1D65DC3BF}" destId="{309B38AE-A899-4DE2-8F5F-5570B080FA30}" srcOrd="7" destOrd="0" parTransId="{A59D2472-3404-4B1F-B412-42753463D357}" sibTransId="{FB99886A-EC61-4454-A4A9-C9DBD03D2B35}"/>
    <dgm:cxn modelId="{62D13940-5470-43CA-B434-BDA4607F691B}" type="presOf" srcId="{5FCE4AF8-45EF-4747-AD96-B114EE0E3C63}" destId="{3C2E5523-4438-40F4-A822-B4D77DE56E8F}" srcOrd="0" destOrd="4" presId="urn:microsoft.com/office/officeart/2005/8/layout/default"/>
    <dgm:cxn modelId="{2F66EB5C-D6C7-4D9C-8CCB-94BCAD2AF12A}" type="presOf" srcId="{33A98C50-222C-4D94-A079-25414397F4BA}" destId="{296D7536-A3DB-4BC8-AB6B-071D94ABA240}" srcOrd="0" destOrd="4" presId="urn:microsoft.com/office/officeart/2005/8/layout/default"/>
    <dgm:cxn modelId="{01E13163-6202-4E79-9FCB-6B0239A4419D}" type="presOf" srcId="{1F89B357-F606-40B3-B90B-AC5712ABCD48}" destId="{76188535-4B9F-471C-A3F4-53509073B4B4}" srcOrd="0" destOrd="2" presId="urn:microsoft.com/office/officeart/2005/8/layout/default"/>
    <dgm:cxn modelId="{8C3A9843-AADE-400B-8C3E-F5F30718558C}" srcId="{992915D4-F511-48C9-9692-B1295A236FE0}" destId="{195E5137-14AA-4F09-88F7-9178F1B9AC4A}" srcOrd="6" destOrd="0" parTransId="{953AAE70-035F-4147-AEA1-93E631BA2516}" sibTransId="{471B2F11-14B0-430F-9CFD-56927B2D09B6}"/>
    <dgm:cxn modelId="{4B248967-86FA-475B-B2F0-797CB9B2B28D}" srcId="{FFFC7E5A-D95B-4522-8CE9-66B1D65DC3BF}" destId="{E5B89052-9193-4C79-9FC2-F8C854DAD511}" srcOrd="2" destOrd="0" parTransId="{AAEB3837-1910-4A5E-8DEB-0BC7A616CB65}" sibTransId="{CECAF7FB-F46D-4004-9ECA-5DD29D01B975}"/>
    <dgm:cxn modelId="{DED38B68-7162-4EAE-A5A3-27EF56679444}" srcId="{C7D43C47-7DC7-42A0-804A-26CD05299285}" destId="{C4DB71CD-E4E5-4D89-AB6F-F10D75BC47BA}" srcOrd="0" destOrd="0" parTransId="{8CEDA436-6D88-438A-A6A0-0A4F81B15590}" sibTransId="{D9CA7E1C-D5E1-4F00-99D9-C99DF0C8B65E}"/>
    <dgm:cxn modelId="{452E364C-5038-4667-8AD8-5FFC8B7A29A4}" type="presOf" srcId="{C6DE51FD-4FE6-4A38-9231-B01F320F6EAE}" destId="{05D4A3DA-620E-4311-A668-8ED61610BBB1}" srcOrd="0" destOrd="4" presId="urn:microsoft.com/office/officeart/2005/8/layout/default"/>
    <dgm:cxn modelId="{E8A4496D-383C-48BA-927E-E25369021DE3}" srcId="{C7D43C47-7DC7-42A0-804A-26CD05299285}" destId="{6572F24F-154F-4DBA-B17C-0CEC61F5F841}" srcOrd="4" destOrd="0" parTransId="{B0F8B87D-4B30-4530-A803-096FB153BDC6}" sibTransId="{ED52A641-73D0-4048-BB8D-67DD326F6219}"/>
    <dgm:cxn modelId="{2818786D-4BAC-4DA9-AE22-C70C24189B0D}" type="presOf" srcId="{10A8235C-85BD-4863-A59F-E0288B14150C}" destId="{3C2E5523-4438-40F4-A822-B4D77DE56E8F}" srcOrd="0" destOrd="2" presId="urn:microsoft.com/office/officeart/2005/8/layout/default"/>
    <dgm:cxn modelId="{4286D86D-3293-425B-80B4-508C9A8EAC10}" srcId="{992915D4-F511-48C9-9692-B1295A236FE0}" destId="{982DC584-EC3D-4FC9-AAF0-605EF4A464CC}" srcOrd="5" destOrd="0" parTransId="{B366BC20-B88E-43AD-B431-C3CEFAE9CCAD}" sibTransId="{58A2C9C7-14CE-42E1-9503-CA4C9629A06E}"/>
    <dgm:cxn modelId="{05E0E74D-4637-4C5A-B8E6-0649CFDB8C45}" srcId="{FFFC7E5A-D95B-4522-8CE9-66B1D65DC3BF}" destId="{782C8F41-67BB-4CBD-B8C9-7FF7E0281001}" srcOrd="5" destOrd="0" parTransId="{93833CEC-F0BD-49DA-A032-8D11AA40FD22}" sibTransId="{3C61BA2F-337B-4FE8-A766-87AE873E4B2F}"/>
    <dgm:cxn modelId="{E3A3E86D-890C-44C3-8F31-62072691841C}" srcId="{C7D43C47-7DC7-42A0-804A-26CD05299285}" destId="{F48D91FD-7D9D-4C2C-B4B1-8A23785202FF}" srcOrd="2" destOrd="0" parTransId="{86BF9946-B3A2-4DC4-96A0-1D05FB447096}" sibTransId="{B23A5477-9F11-4DDB-924A-0FD1BF47DA54}"/>
    <dgm:cxn modelId="{CFF8186E-C5E5-4B53-B030-1D0485D212D1}" type="presOf" srcId="{02728DDA-8FA6-4724-BBDC-610DCCDEA35C}" destId="{BCD562B5-99D3-47F5-B4C9-CF632C24B0D7}" srcOrd="0" destOrd="7" presId="urn:microsoft.com/office/officeart/2005/8/layout/default"/>
    <dgm:cxn modelId="{858CF54E-C7B9-429B-95E8-16B9EA5B61AC}" type="presOf" srcId="{F48D91FD-7D9D-4C2C-B4B1-8A23785202FF}" destId="{76188535-4B9F-471C-A3F4-53509073B4B4}" srcOrd="0" destOrd="3" presId="urn:microsoft.com/office/officeart/2005/8/layout/default"/>
    <dgm:cxn modelId="{329A0570-9870-4A6F-B854-0F558CC7BAB5}" srcId="{1B05B5D6-9A73-4F25-9B01-5C4A2E66E7FB}" destId="{1DCAE563-15D4-45A3-BF53-E4619CE6B1F4}" srcOrd="1" destOrd="0" parTransId="{7AD9F5D8-8ED4-48AD-95CA-EDBF00E8FC10}" sibTransId="{1D8C13B4-8C85-4BD1-A3F5-096A93BEFF36}"/>
    <dgm:cxn modelId="{E9A97F50-7523-4699-872A-C2416FC82498}" srcId="{263ADA03-504C-41B3-AA58-B8FAC69CE62D}" destId="{78E466D9-D7ED-46D0-BCF5-DD640B4E0D51}" srcOrd="7" destOrd="0" parTransId="{65568C67-E3A6-4EA6-A33B-0D88518A52B9}" sibTransId="{81CEFC0A-4E8E-4896-B6CA-26D431E89856}"/>
    <dgm:cxn modelId="{D5F9B072-F71F-46FE-84DB-55EC986B5FB4}" type="presOf" srcId="{14CE5D80-290C-4948-B523-0EA2908B19DF}" destId="{BCD562B5-99D3-47F5-B4C9-CF632C24B0D7}" srcOrd="0" destOrd="1" presId="urn:microsoft.com/office/officeart/2005/8/layout/default"/>
    <dgm:cxn modelId="{9DDE7F54-CD56-4CA8-AFE7-B25DBBA9C6DB}" srcId="{16483E37-B41E-4960-BA8F-2415287025C7}" destId="{78CA7819-F80D-4E9D-BDDD-CF3F0E17F1C5}" srcOrd="3" destOrd="0" parTransId="{16B40365-8D5E-43F3-83A9-E51982BAA2AD}" sibTransId="{A46DCEF0-17F3-474F-82AE-FA6502024D5C}"/>
    <dgm:cxn modelId="{8E243156-7478-4E11-9093-96AABF8FC2E6}" srcId="{FFFC7E5A-D95B-4522-8CE9-66B1D65DC3BF}" destId="{9F407F26-2839-41F8-8D3D-AC879E545306}" srcOrd="3" destOrd="0" parTransId="{F8EB1E5B-197D-4F92-BC56-20A58C5C3394}" sibTransId="{2A48E0FF-56E2-40CB-A77A-58BC1D842C6A}"/>
    <dgm:cxn modelId="{D06EC156-D082-443F-836A-532CEBFCF245}" type="presOf" srcId="{7BF22FBE-B130-4D2D-A8C8-0B96410B099D}" destId="{3C2E5523-4438-40F4-A822-B4D77DE56E8F}" srcOrd="0" destOrd="5" presId="urn:microsoft.com/office/officeart/2005/8/layout/default"/>
    <dgm:cxn modelId="{CF013157-906E-498E-92C3-47D8D678961A}" type="presOf" srcId="{782C8F41-67BB-4CBD-B8C9-7FF7E0281001}" destId="{BCD562B5-99D3-47F5-B4C9-CF632C24B0D7}" srcOrd="0" destOrd="6" presId="urn:microsoft.com/office/officeart/2005/8/layout/default"/>
    <dgm:cxn modelId="{7006A077-5B9A-443A-810B-FFA9EAA1A805}" srcId="{1B05B5D6-9A73-4F25-9B01-5C4A2E66E7FB}" destId="{1354E1F5-08EC-4A62-81E9-DEEB91837C90}" srcOrd="7" destOrd="0" parTransId="{BBBC2975-04D6-400D-9C7D-51F0D832A989}" sibTransId="{70A5B75B-103F-4CF0-8889-D298F6D93218}"/>
    <dgm:cxn modelId="{46B53C7A-64DB-4D46-A95E-A2D2980C58AA}" type="presOf" srcId="{1DCAE563-15D4-45A3-BF53-E4619CE6B1F4}" destId="{05D4A3DA-620E-4311-A668-8ED61610BBB1}" srcOrd="0" destOrd="2" presId="urn:microsoft.com/office/officeart/2005/8/layout/default"/>
    <dgm:cxn modelId="{6C1EEA5A-4F44-429F-8D93-5771072678D3}" type="presOf" srcId="{309B38AE-A899-4DE2-8F5F-5570B080FA30}" destId="{BCD562B5-99D3-47F5-B4C9-CF632C24B0D7}" srcOrd="0" destOrd="8" presId="urn:microsoft.com/office/officeart/2005/8/layout/default"/>
    <dgm:cxn modelId="{6128FD7A-4714-4297-BF24-346594EAE3C3}" srcId="{992915D4-F511-48C9-9692-B1295A236FE0}" destId="{55002769-8D83-450F-B9EB-E96AC9D959A0}" srcOrd="2" destOrd="0" parTransId="{662A6A60-AE68-4F19-874B-9F90A801C129}" sibTransId="{2613B564-38B3-4E0F-AA53-B0AAA18DBAAD}"/>
    <dgm:cxn modelId="{71845B7E-A988-48A0-AD5F-843A96F4FABA}" type="presOf" srcId="{7B3768E0-009F-461F-A544-BEBF667B8695}" destId="{05D4A3DA-620E-4311-A668-8ED61610BBB1}" srcOrd="0" destOrd="6" presId="urn:microsoft.com/office/officeart/2005/8/layout/default"/>
    <dgm:cxn modelId="{6F5DCD7F-54AB-4A5F-8C23-4D62432DD635}" type="presOf" srcId="{1354E1F5-08EC-4A62-81E9-DEEB91837C90}" destId="{05D4A3DA-620E-4311-A668-8ED61610BBB1}" srcOrd="0" destOrd="8" presId="urn:microsoft.com/office/officeart/2005/8/layout/default"/>
    <dgm:cxn modelId="{3D530782-B35E-4B3E-B536-8DCF09D79207}" srcId="{16483E37-B41E-4960-BA8F-2415287025C7}" destId="{62EC4B61-6E1A-4A21-9150-E93C0BE7861D}" srcOrd="4" destOrd="0" parTransId="{2DB163CB-1F42-4904-9BB8-615F18AD77DC}" sibTransId="{A79A658D-8EC2-469F-9FC7-5BBA4C91FE0D}"/>
    <dgm:cxn modelId="{10C92A82-1C37-44C6-B668-BFA3045751F0}" srcId="{2665FC9D-6513-4F42-BE6C-07A59AAE0490}" destId="{263ADA03-504C-41B3-AA58-B8FAC69CE62D}" srcOrd="2" destOrd="0" parTransId="{3D76FE11-6F91-4D5E-859D-B6B9A4754E4C}" sibTransId="{13571228-8DB4-4676-BE88-4BE462394B39}"/>
    <dgm:cxn modelId="{753B478D-30CD-448F-9A35-793E899669BD}" srcId="{FFFC7E5A-D95B-4522-8CE9-66B1D65DC3BF}" destId="{76853E42-DBDC-4F1A-B00E-8E393A49D92B}" srcOrd="1" destOrd="0" parTransId="{639600AE-0274-494A-9069-0A95A74811E0}" sibTransId="{47A7A917-44B1-4928-BC2D-8F25B873EA7D}"/>
    <dgm:cxn modelId="{D98EAA8F-B57B-4FD4-9E05-04AA93C29968}" srcId="{992915D4-F511-48C9-9692-B1295A236FE0}" destId="{1F64B352-1B72-44A4-AFC4-81001A402877}" srcOrd="1" destOrd="0" parTransId="{0BA1574E-85F7-41F2-891E-B0060AA146C2}" sibTransId="{F1850BD8-6577-49BA-95A1-C789D65754C0}"/>
    <dgm:cxn modelId="{85EF6493-E2D0-4113-B02E-9A8F4D3B13E0}" type="presOf" srcId="{F79DAD24-1CD1-4D81-BE13-24A8B7D2F3D0}" destId="{3C2E5523-4438-40F4-A822-B4D77DE56E8F}" srcOrd="0" destOrd="6" presId="urn:microsoft.com/office/officeart/2005/8/layout/default"/>
    <dgm:cxn modelId="{3CE70D97-06D5-4A9C-BB52-0A702B54A397}" srcId="{C7D43C47-7DC7-42A0-804A-26CD05299285}" destId="{6B7E3E8A-198E-451C-9291-E1ECBA788130}" srcOrd="6" destOrd="0" parTransId="{52F5AAFC-FFEB-4506-90DF-2063D23BB960}" sibTransId="{2A73F3A3-DC1C-487C-8505-81D6AACA644B}"/>
    <dgm:cxn modelId="{595F369F-5E65-425D-850D-9C92AACFA071}" srcId="{1B05B5D6-9A73-4F25-9B01-5C4A2E66E7FB}" destId="{131D87D0-FD36-4CA4-AB19-F319CD6212E5}" srcOrd="4" destOrd="0" parTransId="{1543E363-D018-411F-B4CF-4336E85568A4}" sibTransId="{8DFED867-8743-4A00-8F73-8107AE0D32E4}"/>
    <dgm:cxn modelId="{E689A49F-36B4-4DAA-AFFE-59507DE98E98}" srcId="{263ADA03-504C-41B3-AA58-B8FAC69CE62D}" destId="{10A8235C-85BD-4863-A59F-E0288B14150C}" srcOrd="1" destOrd="0" parTransId="{FD1DE038-8297-400C-944F-912968AEF69B}" sibTransId="{8B11ED36-E570-47A3-9685-F492543D7669}"/>
    <dgm:cxn modelId="{FFB0EA9F-8938-4128-8159-8E2427546816}" type="presOf" srcId="{76853E42-DBDC-4F1A-B00E-8E393A49D92B}" destId="{BCD562B5-99D3-47F5-B4C9-CF632C24B0D7}" srcOrd="0" destOrd="2" presId="urn:microsoft.com/office/officeart/2005/8/layout/default"/>
    <dgm:cxn modelId="{C95753A2-D98F-4244-A483-B8333D19B616}" type="presOf" srcId="{B18A807B-22CC-4E1E-A5FB-4F69B31BB1A8}" destId="{76188535-4B9F-471C-A3F4-53509073B4B4}" srcOrd="0" destOrd="4" presId="urn:microsoft.com/office/officeart/2005/8/layout/default"/>
    <dgm:cxn modelId="{A16B51A8-A74D-4CE4-8150-A6C99B629801}" type="presOf" srcId="{186A8C88-8D3B-4F7B-A301-DBFD7C5E24F1}" destId="{76188535-4B9F-471C-A3F4-53509073B4B4}" srcOrd="0" destOrd="6" presId="urn:microsoft.com/office/officeart/2005/8/layout/default"/>
    <dgm:cxn modelId="{521B94A9-1B38-48F7-A6BC-19F833B5671B}" srcId="{1B05B5D6-9A73-4F25-9B01-5C4A2E66E7FB}" destId="{C6DE51FD-4FE6-4A38-9231-B01F320F6EAE}" srcOrd="3" destOrd="0" parTransId="{7B1E49A7-AAE5-4D33-82FC-2F9518D96FB7}" sibTransId="{F4FBF868-7902-4641-BB46-9375202D570F}"/>
    <dgm:cxn modelId="{DE4C7CAA-8884-4997-BB75-4626DEE20D19}" srcId="{16483E37-B41E-4960-BA8F-2415287025C7}" destId="{99B127CD-EE74-44ED-BF74-1DDDD19921F9}" srcOrd="1" destOrd="0" parTransId="{65B98367-A23B-4623-B9B7-3F5D3C036202}" sibTransId="{56A95427-B6E7-45DC-9524-F3C8004D2488}"/>
    <dgm:cxn modelId="{B2FE93AD-9F92-4DFC-AD4C-9FBDA4793DDB}" srcId="{16483E37-B41E-4960-BA8F-2415287025C7}" destId="{646BA089-BBAC-48FA-86EE-EE17BF78EDF9}" srcOrd="0" destOrd="0" parTransId="{7FF5BFE6-7F40-4D87-AAB6-0F21689B5438}" sibTransId="{C02A8E14-ACC5-4328-B104-6FC9A3805E96}"/>
    <dgm:cxn modelId="{AF8905B6-6B16-4D2F-BE88-60312AD5DC58}" type="presOf" srcId="{3886CA54-2EF6-411B-BE0F-14ABA4542E07}" destId="{296D7536-A3DB-4BC8-AB6B-071D94ABA240}" srcOrd="0" destOrd="1" presId="urn:microsoft.com/office/officeart/2005/8/layout/default"/>
    <dgm:cxn modelId="{1619C8B7-0AA0-4B9C-A191-E21E8BE756B6}" srcId="{16483E37-B41E-4960-BA8F-2415287025C7}" destId="{504EA8AA-8536-4182-97AE-CB4E08482232}" srcOrd="2" destOrd="0" parTransId="{D613BDC4-1E0A-4AEE-8460-605A442B7129}" sibTransId="{2E88382D-FC2E-4C2E-8AB8-B9219B239B53}"/>
    <dgm:cxn modelId="{5EAF63B9-8BEC-42FC-9D60-5B762D4F53DE}" type="presOf" srcId="{17B73C7F-E5DC-44B6-844C-975596F7D17A}" destId="{296D7536-A3DB-4BC8-AB6B-071D94ABA240}" srcOrd="0" destOrd="8" presId="urn:microsoft.com/office/officeart/2005/8/layout/default"/>
    <dgm:cxn modelId="{D69A6EBA-7B40-41BF-B93E-394092746641}" srcId="{992915D4-F511-48C9-9692-B1295A236FE0}" destId="{3886CA54-2EF6-411B-BE0F-14ABA4542E07}" srcOrd="0" destOrd="0" parTransId="{7EA12D23-653A-4330-915D-C341DE918986}" sibTransId="{111CC39B-14C6-4DE4-AEA1-A79DD6FD1231}"/>
    <dgm:cxn modelId="{BB7873BA-CE65-48DD-A52E-BBE69156CA0E}" type="presOf" srcId="{48BA2BA9-27A1-4A7D-97EC-BD8147EE2136}" destId="{05D4A3DA-620E-4311-A668-8ED61610BBB1}" srcOrd="0" destOrd="3" presId="urn:microsoft.com/office/officeart/2005/8/layout/default"/>
    <dgm:cxn modelId="{6FCD91BA-3D1F-4A72-9C60-C8E11AC742B3}" srcId="{1B05B5D6-9A73-4F25-9B01-5C4A2E66E7FB}" destId="{7B3768E0-009F-461F-A544-BEBF667B8695}" srcOrd="5" destOrd="0" parTransId="{3C5AAB3E-2E9F-4C77-A79C-9DBEF4E68059}" sibTransId="{49488390-870E-4CA9-A26F-6760C986DBE1}"/>
    <dgm:cxn modelId="{86BFC5BF-224E-488D-AD2A-4A856E6B19C9}" type="presOf" srcId="{6B7E3E8A-198E-451C-9291-E1ECBA788130}" destId="{76188535-4B9F-471C-A3F4-53509073B4B4}" srcOrd="0" destOrd="7" presId="urn:microsoft.com/office/officeart/2005/8/layout/default"/>
    <dgm:cxn modelId="{E86CA1C0-715D-4C7A-B345-53006C057860}" type="presOf" srcId="{16483E37-B41E-4960-BA8F-2415287025C7}" destId="{6B5AE09F-7840-4B2C-A769-BCE4183F4E8D}" srcOrd="0" destOrd="0" presId="urn:microsoft.com/office/officeart/2005/8/layout/default"/>
    <dgm:cxn modelId="{C3A478C4-89AC-49DD-A55D-2B0460ED715B}" type="presOf" srcId="{62EC4B61-6E1A-4A21-9150-E93C0BE7861D}" destId="{6B5AE09F-7840-4B2C-A769-BCE4183F4E8D}" srcOrd="0" destOrd="5" presId="urn:microsoft.com/office/officeart/2005/8/layout/default"/>
    <dgm:cxn modelId="{743D87C6-6E58-4F1A-9F42-9D720F58D3E7}" srcId="{C7D43C47-7DC7-42A0-804A-26CD05299285}" destId="{B18A807B-22CC-4E1E-A5FB-4F69B31BB1A8}" srcOrd="3" destOrd="0" parTransId="{384F7DF0-FED8-4CE9-874B-68390E68B149}" sibTransId="{EE271AD6-1754-47F8-AF20-5FCEADA0968D}"/>
    <dgm:cxn modelId="{BFE8E6CA-9F26-4A74-881B-D6CB25E76690}" srcId="{992915D4-F511-48C9-9692-B1295A236FE0}" destId="{8E04D0C0-52CF-4A07-8771-F0F3BC503FAE}" srcOrd="4" destOrd="0" parTransId="{703C631A-1D6C-4E50-90D6-45BFB6B934E2}" sibTransId="{8948F319-270F-4DF0-937C-42DF0F424769}"/>
    <dgm:cxn modelId="{D37209CC-DCD3-433E-9BC9-61327334FF14}" srcId="{C7D43C47-7DC7-42A0-804A-26CD05299285}" destId="{951245FB-8BA0-40BD-A4E8-435882B6F50B}" srcOrd="7" destOrd="0" parTransId="{BC3EA6B5-295B-4B56-9656-4F114A9F9BDC}" sibTransId="{ED5758ED-4140-43B5-BDF8-F36FA0E9D2F9}"/>
    <dgm:cxn modelId="{D741A8CF-8B99-4BBA-B8E7-39190B1369A8}" srcId="{FFFC7E5A-D95B-4522-8CE9-66B1D65DC3BF}" destId="{02728DDA-8FA6-4724-BBDC-610DCCDEA35C}" srcOrd="6" destOrd="0" parTransId="{F074F619-1672-40CB-AA4E-062AAE2E733D}" sibTransId="{0F7EF346-8EE1-4A94-9836-3AD5C4231F1E}"/>
    <dgm:cxn modelId="{E605CED0-5598-4F97-9ABC-1093523B9D39}" srcId="{16483E37-B41E-4960-BA8F-2415287025C7}" destId="{8957DCFA-D9E9-45F4-8B47-A3D0FBB68802}" srcOrd="6" destOrd="0" parTransId="{D18AA548-59BF-4ABD-A6FB-473D539E1131}" sibTransId="{371AE735-2B78-4DC7-8BB4-EE7250387902}"/>
    <dgm:cxn modelId="{B6EA6AD3-2A9F-4D6D-B654-F2E63B20FCA8}" srcId="{16483E37-B41E-4960-BA8F-2415287025C7}" destId="{0B80EAEA-B72C-460E-9455-F6025F3CF96B}" srcOrd="5" destOrd="0" parTransId="{903ADE02-D500-4519-B21A-5141B1ECFB1E}" sibTransId="{875DE29B-FB2A-4AB9-91A5-376E571165AF}"/>
    <dgm:cxn modelId="{423485D3-683F-4587-9B6F-679C0DC50ACB}" srcId="{1B05B5D6-9A73-4F25-9B01-5C4A2E66E7FB}" destId="{9798FC57-AC58-412C-8B73-BF7EF360F507}" srcOrd="0" destOrd="0" parTransId="{6D2D1761-4872-4665-A5B1-D06F64FD7419}" sibTransId="{252DB2C3-1AC8-435D-B200-282EBD665860}"/>
    <dgm:cxn modelId="{D75CC0D4-CB21-480E-B2CB-302CB43ED8FB}" type="presOf" srcId="{01DA761C-B4F6-45FA-A843-0266CB607644}" destId="{BCD562B5-99D3-47F5-B4C9-CF632C24B0D7}" srcOrd="0" destOrd="5" presId="urn:microsoft.com/office/officeart/2005/8/layout/default"/>
    <dgm:cxn modelId="{1AEED0D7-A703-469F-AFBA-F2E26B2A82C3}" type="presOf" srcId="{6572F24F-154F-4DBA-B17C-0CEC61F5F841}" destId="{76188535-4B9F-471C-A3F4-53509073B4B4}" srcOrd="0" destOrd="5" presId="urn:microsoft.com/office/officeart/2005/8/layout/default"/>
    <dgm:cxn modelId="{B63DEAD7-9B29-4BCD-8ADE-29138943ED8B}" type="presOf" srcId="{3013BD91-8417-410F-8B75-12AEA12F34CF}" destId="{3C2E5523-4438-40F4-A822-B4D77DE56E8F}" srcOrd="0" destOrd="1" presId="urn:microsoft.com/office/officeart/2005/8/layout/default"/>
    <dgm:cxn modelId="{DE6F60DA-1BD5-46CB-BA19-E2DE0E601CB3}" type="presOf" srcId="{0B80EAEA-B72C-460E-9455-F6025F3CF96B}" destId="{6B5AE09F-7840-4B2C-A769-BCE4183F4E8D}" srcOrd="0" destOrd="6" presId="urn:microsoft.com/office/officeart/2005/8/layout/default"/>
    <dgm:cxn modelId="{C2D891DA-AFDA-46B8-9468-5B4B2EB3C126}" srcId="{C7D43C47-7DC7-42A0-804A-26CD05299285}" destId="{186A8C88-8D3B-4F7B-A301-DBFD7C5E24F1}" srcOrd="5" destOrd="0" parTransId="{6BA2C329-59C3-49E6-99BD-F2AA7221D078}" sibTransId="{0C884EA8-796F-4751-B579-B71729A4EAC8}"/>
    <dgm:cxn modelId="{098B5FDE-3123-4F42-8E33-40604946EC0A}" srcId="{263ADA03-504C-41B3-AA58-B8FAC69CE62D}" destId="{5FCE4AF8-45EF-4747-AD96-B114EE0E3C63}" srcOrd="3" destOrd="0" parTransId="{FB773EEF-0B6F-4117-B8C4-378BEA7B21C5}" sibTransId="{E50F570B-154D-4D76-B3FB-1E64A8998530}"/>
    <dgm:cxn modelId="{FC991AE0-DF91-4649-B821-8830F8BE62DF}" type="presOf" srcId="{131D87D0-FD36-4CA4-AB19-F319CD6212E5}" destId="{05D4A3DA-620E-4311-A668-8ED61610BBB1}" srcOrd="0" destOrd="5" presId="urn:microsoft.com/office/officeart/2005/8/layout/default"/>
    <dgm:cxn modelId="{D9D105E7-423D-4CC1-86D7-43F55DFA9C6B}" type="presOf" srcId="{B02151BE-CA18-44B0-83D6-1AF559915CE4}" destId="{05D4A3DA-620E-4311-A668-8ED61610BBB1}" srcOrd="0" destOrd="7" presId="urn:microsoft.com/office/officeart/2005/8/layout/default"/>
    <dgm:cxn modelId="{EB111EE7-9512-48C8-A89A-77E23DC8F066}" type="presOf" srcId="{2665FC9D-6513-4F42-BE6C-07A59AAE0490}" destId="{4CCDFF13-5CBE-4BAE-80FF-DD145FB6FE27}" srcOrd="0" destOrd="0" presId="urn:microsoft.com/office/officeart/2005/8/layout/default"/>
    <dgm:cxn modelId="{2058E6EA-C8BB-4B9D-A6C7-B3577DC951B0}" srcId="{992915D4-F511-48C9-9692-B1295A236FE0}" destId="{17B73C7F-E5DC-44B6-844C-975596F7D17A}" srcOrd="7" destOrd="0" parTransId="{EA13937B-0C8F-49A6-9336-05F13FBE4BC6}" sibTransId="{37236C36-E99A-4518-A1B0-532B546897DE}"/>
    <dgm:cxn modelId="{A3402BED-EFBB-452C-B8CB-CB5065296E32}" srcId="{2665FC9D-6513-4F42-BE6C-07A59AAE0490}" destId="{992915D4-F511-48C9-9692-B1295A236FE0}" srcOrd="0" destOrd="0" parTransId="{6ABBBC87-8B99-49DA-AE0D-790FE322B350}" sibTransId="{1C515341-505E-493B-A93F-021B0B7A34D9}"/>
    <dgm:cxn modelId="{DF5183ED-F212-471B-B147-8DD7C1A2FE24}" srcId="{263ADA03-504C-41B3-AA58-B8FAC69CE62D}" destId="{7BF22FBE-B130-4D2D-A8C8-0B96410B099D}" srcOrd="4" destOrd="0" parTransId="{8D1E2ACE-9348-430C-B0E4-B2F335E8CDEA}" sibTransId="{B0C687A3-718E-4D05-809D-34036E1075C2}"/>
    <dgm:cxn modelId="{F31C85ED-8ED8-4192-B4E8-B82BC1FBDEE2}" type="presOf" srcId="{195E5137-14AA-4F09-88F7-9178F1B9AC4A}" destId="{296D7536-A3DB-4BC8-AB6B-071D94ABA240}" srcOrd="0" destOrd="7" presId="urn:microsoft.com/office/officeart/2005/8/layout/default"/>
    <dgm:cxn modelId="{BC5203EF-E07F-422C-8620-EAAADA69D464}" srcId="{263ADA03-504C-41B3-AA58-B8FAC69CE62D}" destId="{A1F61F70-9B59-41F2-BC78-1F67C24CA35B}" srcOrd="2" destOrd="0" parTransId="{B4CEF7C2-91E2-4392-8CB0-5C63C4DA495D}" sibTransId="{2826DD2F-BAE2-497C-A3B9-B8AEF54A9C32}"/>
    <dgm:cxn modelId="{8842B5F2-95F0-4C44-9ACF-E5FFA8360879}" type="presOf" srcId="{8957DCFA-D9E9-45F4-8B47-A3D0FBB68802}" destId="{6B5AE09F-7840-4B2C-A769-BCE4183F4E8D}" srcOrd="0" destOrd="7" presId="urn:microsoft.com/office/officeart/2005/8/layout/default"/>
    <dgm:cxn modelId="{38872EF3-9B96-4074-A06F-287BEF39B87F}" type="presOf" srcId="{A1F61F70-9B59-41F2-BC78-1F67C24CA35B}" destId="{3C2E5523-4438-40F4-A822-B4D77DE56E8F}" srcOrd="0" destOrd="3" presId="urn:microsoft.com/office/officeart/2005/8/layout/default"/>
    <dgm:cxn modelId="{BA0D39F3-46E8-487B-A3E5-15E3C6F4F162}" srcId="{263ADA03-504C-41B3-AA58-B8FAC69CE62D}" destId="{3013BD91-8417-410F-8B75-12AEA12F34CF}" srcOrd="0" destOrd="0" parTransId="{2730D62C-43CD-47E1-8425-61ED9A4ED21C}" sibTransId="{400BD236-BF40-45B2-878A-50BF5DE9BD12}"/>
    <dgm:cxn modelId="{8F7AC1F6-C15A-415B-AEC4-4F3308FE5F4C}" srcId="{263ADA03-504C-41B3-AA58-B8FAC69CE62D}" destId="{45A53B08-36AA-4C45-BA43-1A025B8118F3}" srcOrd="6" destOrd="0" parTransId="{F84D9C6E-EF77-4801-8A88-7C38CA1B98D7}" sibTransId="{0981FC59-25D4-40DD-84F2-0575BAA624F9}"/>
    <dgm:cxn modelId="{803A56AD-41F2-4D05-BD7D-686806C94D0C}" type="presParOf" srcId="{4CCDFF13-5CBE-4BAE-80FF-DD145FB6FE27}" destId="{296D7536-A3DB-4BC8-AB6B-071D94ABA240}" srcOrd="0" destOrd="0" presId="urn:microsoft.com/office/officeart/2005/8/layout/default"/>
    <dgm:cxn modelId="{626CC7AF-BC56-4563-935E-1AE4CC2BEE46}" type="presParOf" srcId="{4CCDFF13-5CBE-4BAE-80FF-DD145FB6FE27}" destId="{9036DA77-E86B-4EF1-8F55-BB4B199B9C69}" srcOrd="1" destOrd="0" presId="urn:microsoft.com/office/officeart/2005/8/layout/default"/>
    <dgm:cxn modelId="{6770DCDB-F626-402E-B50A-E99E3E3011C5}" type="presParOf" srcId="{4CCDFF13-5CBE-4BAE-80FF-DD145FB6FE27}" destId="{05D4A3DA-620E-4311-A668-8ED61610BBB1}" srcOrd="2" destOrd="0" presId="urn:microsoft.com/office/officeart/2005/8/layout/default"/>
    <dgm:cxn modelId="{DC629EB3-3DDC-4F4D-956B-35EEC98804DB}" type="presParOf" srcId="{4CCDFF13-5CBE-4BAE-80FF-DD145FB6FE27}" destId="{BCA2C3E3-77F6-4A00-8855-36765AA19FA8}" srcOrd="3" destOrd="0" presId="urn:microsoft.com/office/officeart/2005/8/layout/default"/>
    <dgm:cxn modelId="{8C0EF0FA-E7D5-4D87-8ED3-6326D814FD9A}" type="presParOf" srcId="{4CCDFF13-5CBE-4BAE-80FF-DD145FB6FE27}" destId="{3C2E5523-4438-40F4-A822-B4D77DE56E8F}" srcOrd="4" destOrd="0" presId="urn:microsoft.com/office/officeart/2005/8/layout/default"/>
    <dgm:cxn modelId="{5233B332-05BD-44A6-B7D4-AF29D0805B6E}" type="presParOf" srcId="{4CCDFF13-5CBE-4BAE-80FF-DD145FB6FE27}" destId="{4083EE44-B6A3-4E7B-B536-7C66ED025AB3}" srcOrd="5" destOrd="0" presId="urn:microsoft.com/office/officeart/2005/8/layout/default"/>
    <dgm:cxn modelId="{BC3370CC-2F90-42A1-A229-7604C271BFAF}" type="presParOf" srcId="{4CCDFF13-5CBE-4BAE-80FF-DD145FB6FE27}" destId="{6B5AE09F-7840-4B2C-A769-BCE4183F4E8D}" srcOrd="6" destOrd="0" presId="urn:microsoft.com/office/officeart/2005/8/layout/default"/>
    <dgm:cxn modelId="{E05E8C16-BE68-4000-B5FD-654F7A2B4C16}" type="presParOf" srcId="{4CCDFF13-5CBE-4BAE-80FF-DD145FB6FE27}" destId="{5366AFC1-2598-419C-B5C5-3E15D5865C85}" srcOrd="7" destOrd="0" presId="urn:microsoft.com/office/officeart/2005/8/layout/default"/>
    <dgm:cxn modelId="{5DBE78C3-766A-49FD-89D4-749A64CBD2A9}" type="presParOf" srcId="{4CCDFF13-5CBE-4BAE-80FF-DD145FB6FE27}" destId="{76188535-4B9F-471C-A3F4-53509073B4B4}" srcOrd="8" destOrd="0" presId="urn:microsoft.com/office/officeart/2005/8/layout/default"/>
    <dgm:cxn modelId="{7380C399-078E-4A15-A2A6-BC0E0A38A42D}" type="presParOf" srcId="{4CCDFF13-5CBE-4BAE-80FF-DD145FB6FE27}" destId="{9DD39059-F618-477C-A21C-D067A4C7191F}" srcOrd="9" destOrd="0" presId="urn:microsoft.com/office/officeart/2005/8/layout/default"/>
    <dgm:cxn modelId="{814FD130-2DDE-4AD6-B353-4237F8B4E92F}" type="presParOf" srcId="{4CCDFF13-5CBE-4BAE-80FF-DD145FB6FE27}" destId="{BCD562B5-99D3-47F5-B4C9-CF632C24B0D7}" srcOrd="1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D7536-A3DB-4BC8-AB6B-071D94ABA240}">
      <dsp:nvSpPr>
        <dsp:cNvPr id="0" name=""/>
        <dsp:cNvSpPr/>
      </dsp:nvSpPr>
      <dsp:spPr>
        <a:xfrm>
          <a:off x="0" y="430948"/>
          <a:ext cx="3603331" cy="2161999"/>
        </a:xfrm>
        <a:prstGeom prst="rect">
          <a:avLst/>
        </a:prstGeom>
        <a:solidFill>
          <a:srgbClr val="CF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FF0000"/>
              </a:solidFill>
              <a:latin typeface="Georgia" panose="02040502050405020303" pitchFamily="18" charset="0"/>
            </a:rPr>
            <a:t>№1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 err="1">
              <a:solidFill>
                <a:schemeClr val="tx1"/>
              </a:solidFill>
              <a:latin typeface="Georgia" panose="02040502050405020303" pitchFamily="18" charset="0"/>
            </a:rPr>
            <a:t>Абед</a:t>
          </a: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 Набиль	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Алексеев Сергей Игоревич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Быков Сергей Андреевич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 err="1">
              <a:solidFill>
                <a:schemeClr val="tx1"/>
              </a:solidFill>
              <a:latin typeface="Georgia" panose="02040502050405020303" pitchFamily="18" charset="0"/>
            </a:rPr>
            <a:t>Визитиу</a:t>
          </a: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 Илья Вадимович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Владимиров Михаил Владиславович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Волков</a:t>
          </a:r>
          <a:r>
            <a:rPr lang="en-US" sz="1500" kern="1200" dirty="0">
              <a:solidFill>
                <a:schemeClr val="tx1"/>
              </a:solidFill>
              <a:latin typeface="Georgia" panose="02040502050405020303" pitchFamily="18" charset="0"/>
            </a:rPr>
            <a:t> </a:t>
          </a: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Михаил Игоревич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Ганюшкин Фёдор Николаевич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Деменчук Кирилл</a:t>
          </a:r>
          <a:r>
            <a:rPr lang="en-US" sz="1500" kern="1200" dirty="0">
              <a:solidFill>
                <a:schemeClr val="tx1"/>
              </a:solidFill>
              <a:latin typeface="Georgia" panose="02040502050405020303" pitchFamily="18" charset="0"/>
            </a:rPr>
            <a:t> </a:t>
          </a: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Николаевич</a:t>
          </a:r>
        </a:p>
      </dsp:txBody>
      <dsp:txXfrm>
        <a:off x="0" y="430948"/>
        <a:ext cx="3603331" cy="2161999"/>
      </dsp:txXfrm>
    </dsp:sp>
    <dsp:sp modelId="{05D4A3DA-620E-4311-A668-8ED61610BBB1}">
      <dsp:nvSpPr>
        <dsp:cNvPr id="0" name=""/>
        <dsp:cNvSpPr/>
      </dsp:nvSpPr>
      <dsp:spPr>
        <a:xfrm>
          <a:off x="3963665" y="430948"/>
          <a:ext cx="3603331" cy="2161999"/>
        </a:xfrm>
        <a:prstGeom prst="rect">
          <a:avLst/>
        </a:prstGeom>
        <a:solidFill>
          <a:srgbClr val="CF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FF0000"/>
              </a:solidFill>
              <a:latin typeface="Georgia" panose="02040502050405020303" pitchFamily="18" charset="0"/>
            </a:rPr>
            <a:t>№2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 err="1">
              <a:solidFill>
                <a:schemeClr val="tx1"/>
              </a:solidFill>
              <a:latin typeface="Georgia" panose="02040502050405020303" pitchFamily="18" charset="0"/>
            </a:rPr>
            <a:t>Донгузов</a:t>
          </a: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 Илья Игоревич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Дружинин Антон Алексеевич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Жабин Денис Александрович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 err="1">
              <a:solidFill>
                <a:schemeClr val="tx1"/>
              </a:solidFill>
              <a:latin typeface="Georgia" panose="02040502050405020303" pitchFamily="18" charset="0"/>
            </a:rPr>
            <a:t>Забанов</a:t>
          </a: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 Алексей Сергеевич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Зудин Александр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Карпук Александр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Кисель Павел Иванович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Коврижных Татьяна Александровна</a:t>
          </a:r>
        </a:p>
      </dsp:txBody>
      <dsp:txXfrm>
        <a:off x="3963665" y="430948"/>
        <a:ext cx="3603331" cy="2161999"/>
      </dsp:txXfrm>
    </dsp:sp>
    <dsp:sp modelId="{3C2E5523-4438-40F4-A822-B4D77DE56E8F}">
      <dsp:nvSpPr>
        <dsp:cNvPr id="0" name=""/>
        <dsp:cNvSpPr/>
      </dsp:nvSpPr>
      <dsp:spPr>
        <a:xfrm>
          <a:off x="7927330" y="430948"/>
          <a:ext cx="3603331" cy="2161999"/>
        </a:xfrm>
        <a:prstGeom prst="rect">
          <a:avLst/>
        </a:prstGeom>
        <a:solidFill>
          <a:srgbClr val="CF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FF0000"/>
              </a:solidFill>
              <a:latin typeface="Georgia" panose="02040502050405020303" pitchFamily="18" charset="0"/>
            </a:rPr>
            <a:t>№3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Козлов</a:t>
          </a:r>
          <a:r>
            <a:rPr lang="en-US" sz="1500" kern="1200" dirty="0">
              <a:solidFill>
                <a:schemeClr val="tx1"/>
              </a:solidFill>
              <a:latin typeface="Georgia" panose="02040502050405020303" pitchFamily="18" charset="0"/>
            </a:rPr>
            <a:t> </a:t>
          </a: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Михаил Сергеевич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Комаров Павел Александрович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Корниенко Виталий Владимирович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 err="1">
              <a:solidFill>
                <a:schemeClr val="tx1"/>
              </a:solidFill>
              <a:latin typeface="Georgia" panose="02040502050405020303" pitchFamily="18" charset="0"/>
            </a:rPr>
            <a:t>Кубликов</a:t>
          </a: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 Артем Николаевич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Ле </a:t>
          </a:r>
          <a:r>
            <a:rPr lang="ru-RU" sz="1500" kern="1200" dirty="0" err="1">
              <a:solidFill>
                <a:schemeClr val="tx1"/>
              </a:solidFill>
              <a:latin typeface="Georgia" panose="02040502050405020303" pitchFamily="18" charset="0"/>
            </a:rPr>
            <a:t>Тхао</a:t>
          </a: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 </a:t>
          </a:r>
          <a:r>
            <a:rPr lang="ru-RU" sz="1500" kern="1200" dirty="0" err="1">
              <a:solidFill>
                <a:schemeClr val="tx1"/>
              </a:solidFill>
              <a:latin typeface="Georgia" panose="02040502050405020303" pitchFamily="18" charset="0"/>
            </a:rPr>
            <a:t>Хыонг</a:t>
          </a: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 </a:t>
          </a:r>
          <a:r>
            <a:rPr lang="ru-RU" sz="1500" kern="1200" dirty="0" err="1">
              <a:solidFill>
                <a:schemeClr val="tx1"/>
              </a:solidFill>
              <a:latin typeface="Georgia" panose="02040502050405020303" pitchFamily="18" charset="0"/>
            </a:rPr>
            <a:t>Зянг</a:t>
          </a:r>
          <a:endParaRPr lang="ru-RU" sz="1500" kern="1200" dirty="0">
            <a:solidFill>
              <a:schemeClr val="tx1"/>
            </a:solidFill>
            <a:latin typeface="Georgia" panose="02040502050405020303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 err="1">
              <a:solidFill>
                <a:schemeClr val="tx1"/>
              </a:solidFill>
              <a:latin typeface="Georgia" panose="02040502050405020303" pitchFamily="18" charset="0"/>
            </a:rPr>
            <a:t>Логанчук</a:t>
          </a: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 Сергей Михайлович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Логвинов Дмитрий Леонидович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Мартынов Андрей</a:t>
          </a:r>
        </a:p>
      </dsp:txBody>
      <dsp:txXfrm>
        <a:off x="7927330" y="430948"/>
        <a:ext cx="3603331" cy="2161999"/>
      </dsp:txXfrm>
    </dsp:sp>
    <dsp:sp modelId="{6B5AE09F-7840-4B2C-A769-BCE4183F4E8D}">
      <dsp:nvSpPr>
        <dsp:cNvPr id="0" name=""/>
        <dsp:cNvSpPr/>
      </dsp:nvSpPr>
      <dsp:spPr>
        <a:xfrm>
          <a:off x="0" y="2953281"/>
          <a:ext cx="3603331" cy="2161999"/>
        </a:xfrm>
        <a:prstGeom prst="rect">
          <a:avLst/>
        </a:prstGeom>
        <a:solidFill>
          <a:srgbClr val="CF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FF0000"/>
              </a:solidFill>
              <a:latin typeface="Georgia" panose="02040502050405020303" pitchFamily="18" charset="0"/>
            </a:rPr>
            <a:t>№4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Николайчук Илья Юрьевич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Огородников Сергей Александрович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Павлов Лев Анатольевич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 err="1">
              <a:solidFill>
                <a:schemeClr val="tx1"/>
              </a:solidFill>
              <a:latin typeface="Georgia" panose="02040502050405020303" pitchFamily="18" charset="0"/>
            </a:rPr>
            <a:t>Паладийчук</a:t>
          </a: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 Анастасия Ивановна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Пищальников Иван Геннадьевич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Подлесный Максим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Пономарев Иван Дмитриевич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Попов Дмитрий Всеволодович</a:t>
          </a:r>
        </a:p>
      </dsp:txBody>
      <dsp:txXfrm>
        <a:off x="0" y="2953281"/>
        <a:ext cx="3603331" cy="2161999"/>
      </dsp:txXfrm>
    </dsp:sp>
    <dsp:sp modelId="{76188535-4B9F-471C-A3F4-53509073B4B4}">
      <dsp:nvSpPr>
        <dsp:cNvPr id="0" name=""/>
        <dsp:cNvSpPr/>
      </dsp:nvSpPr>
      <dsp:spPr>
        <a:xfrm>
          <a:off x="3963665" y="2953281"/>
          <a:ext cx="3603331" cy="2161999"/>
        </a:xfrm>
        <a:prstGeom prst="rect">
          <a:avLst/>
        </a:prstGeom>
        <a:solidFill>
          <a:srgbClr val="CF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FF0000"/>
              </a:solidFill>
              <a:latin typeface="Georgia" panose="02040502050405020303" pitchFamily="18" charset="0"/>
            </a:rPr>
            <a:t>№5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 err="1">
              <a:solidFill>
                <a:schemeClr val="tx1"/>
              </a:solidFill>
              <a:latin typeface="Georgia" panose="02040502050405020303" pitchFamily="18" charset="0"/>
            </a:rPr>
            <a:t>Ральникова</a:t>
          </a: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 Полина Дмитриевна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Семенова Анастасия Юрьевна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 err="1">
              <a:solidFill>
                <a:schemeClr val="tx1"/>
              </a:solidFill>
              <a:latin typeface="Georgia" panose="02040502050405020303" pitchFamily="18" charset="0"/>
            </a:rPr>
            <a:t>Серухин</a:t>
          </a: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 Дмитрий Васильевич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 err="1">
              <a:solidFill>
                <a:schemeClr val="tx1"/>
              </a:solidFill>
              <a:latin typeface="Georgia" panose="02040502050405020303" pitchFamily="18" charset="0"/>
            </a:rPr>
            <a:t>Сиомаш</a:t>
          </a: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 Михаил Дмитриевич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Смирнов Кирилл Игоревич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Тимошенко Константин Дмитриевич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Троицкий Андрей Анатольевич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 err="1">
              <a:solidFill>
                <a:schemeClr val="tx1"/>
              </a:solidFill>
              <a:latin typeface="Georgia" panose="02040502050405020303" pitchFamily="18" charset="0"/>
            </a:rPr>
            <a:t>Тухватулин</a:t>
          </a: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 Константин Романович</a:t>
          </a:r>
        </a:p>
      </dsp:txBody>
      <dsp:txXfrm>
        <a:off x="3963665" y="2953281"/>
        <a:ext cx="3603331" cy="2161999"/>
      </dsp:txXfrm>
    </dsp:sp>
    <dsp:sp modelId="{BCD562B5-99D3-47F5-B4C9-CF632C24B0D7}">
      <dsp:nvSpPr>
        <dsp:cNvPr id="0" name=""/>
        <dsp:cNvSpPr/>
      </dsp:nvSpPr>
      <dsp:spPr>
        <a:xfrm>
          <a:off x="7927330" y="2953281"/>
          <a:ext cx="3603331" cy="2161999"/>
        </a:xfrm>
        <a:prstGeom prst="rect">
          <a:avLst/>
        </a:prstGeom>
        <a:solidFill>
          <a:srgbClr val="CF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FF0000"/>
              </a:solidFill>
              <a:latin typeface="Georgia" panose="02040502050405020303" pitchFamily="18" charset="0"/>
            </a:rPr>
            <a:t>№6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 err="1">
              <a:solidFill>
                <a:schemeClr val="tx1"/>
              </a:solidFill>
              <a:latin typeface="Georgia" panose="02040502050405020303" pitchFamily="18" charset="0"/>
            </a:rPr>
            <a:t>Уланкин</a:t>
          </a: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 Александр Алексеевич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Федоров Никита </a:t>
          </a:r>
          <a:r>
            <a:rPr lang="ru-RU" sz="1500" kern="1200" dirty="0" err="1">
              <a:solidFill>
                <a:schemeClr val="tx1"/>
              </a:solidFill>
              <a:latin typeface="Georgia" panose="02040502050405020303" pitchFamily="18" charset="0"/>
            </a:rPr>
            <a:t>Александрови</a:t>
          </a:r>
          <a:endParaRPr lang="ru-RU" sz="1500" kern="1200" dirty="0">
            <a:solidFill>
              <a:schemeClr val="tx1"/>
            </a:solidFill>
            <a:latin typeface="Georgia" panose="02040502050405020303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Федотов Владимир Игоревич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Хренова Елизавета Петровна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Чернова Елизавета Сергеевна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 err="1">
              <a:solidFill>
                <a:schemeClr val="tx1"/>
              </a:solidFill>
              <a:latin typeface="Georgia" panose="02040502050405020303" pitchFamily="18" charset="0"/>
            </a:rPr>
            <a:t>Эптешев</a:t>
          </a: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 Егор Сергеевич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 err="1">
              <a:solidFill>
                <a:schemeClr val="tx1"/>
              </a:solidFill>
              <a:latin typeface="Georgia" panose="02040502050405020303" pitchFamily="18" charset="0"/>
            </a:rPr>
            <a:t>Юненко</a:t>
          </a: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 Константин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500" kern="1200" dirty="0">
              <a:solidFill>
                <a:schemeClr val="tx1"/>
              </a:solidFill>
              <a:latin typeface="Georgia" panose="02040502050405020303" pitchFamily="18" charset="0"/>
            </a:rPr>
            <a:t>Яблочкин Михаил Игоревич</a:t>
          </a:r>
        </a:p>
      </dsp:txBody>
      <dsp:txXfrm>
        <a:off x="7927330" y="2953281"/>
        <a:ext cx="3603331" cy="2161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0DF2E-EED4-45E1-8C0A-FDD620C73A2E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0E7AB-9424-4476-8317-922A045B1D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46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E7AB-9424-4476-8317-922A045B1D6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72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E7AB-9424-4476-8317-922A045B1D6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259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42FB1-5D6D-A7BB-1C67-7F4B57415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783DF54-48F8-8EA8-2FAC-C2854CCA9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C1CD4A1-67AB-7F78-CBB2-9736DD3BE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DEE28D-0C85-B04A-AF2B-20DC8C747F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E7AB-9424-4476-8317-922A045B1D6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46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A74F3-472F-26AE-91B3-56ABF0C25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D6E33E9-20EE-25DE-35DF-58AC59781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9C1E0D5-39D7-4D66-4E06-D0126FFFB2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9112CE-F3F4-1943-424A-D9C2978440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E7AB-9424-4476-8317-922A045B1D6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49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8219-6CED-49CE-B928-F5E758F60A71}" type="datetime1">
              <a:rPr lang="ru-RU" smtClean="0"/>
              <a:t>25.08.2025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Международная ШУФ: Линейные ускорители, 25.08.2025г.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D18E-696B-49F7-B820-B92C4FF816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19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0E63-7661-412F-85ED-21F1E4AC1923}" type="datetime1">
              <a:rPr lang="ru-RU" smtClean="0"/>
              <a:t>25.08.2025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Международная ШУФ: Линейные ускорители, 25.08.2025г.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D18E-696B-49F7-B820-B92C4FF816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71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1FF4-2037-418A-B073-71DB4A2E5A18}" type="datetime1">
              <a:rPr lang="ru-RU" smtClean="0"/>
              <a:t>25.08.2025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Международная ШУФ: Линейные ускорители, 25.08.2025г.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D18E-696B-49F7-B820-B92C4FF816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78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2181-CD3F-4C1D-9E70-6B9BDA955AE3}" type="datetime1">
              <a:rPr lang="ru-RU" smtClean="0"/>
              <a:t>25.08.2025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Международная ШУФ: Линейные ускорители, 25.08.2025г.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D18E-696B-49F7-B820-B92C4FF816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0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06D2-6D91-4F8C-8F5C-32D65205AFA8}" type="datetime1">
              <a:rPr lang="ru-RU" smtClean="0"/>
              <a:t>25.08.2025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Международная ШУФ: Линейные ускорители, 25.08.2025г.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D18E-696B-49F7-B820-B92C4FF816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2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FC0F-7115-46EC-8B4A-0B62FDCCDA54}" type="datetime1">
              <a:rPr lang="ru-RU" smtClean="0"/>
              <a:t>25.08.2025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Международная ШУФ: Линейные ускорители, 25.08.2025г.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D18E-696B-49F7-B820-B92C4FF816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37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D118-29E8-4BBF-A7D1-7CD40FC9851D}" type="datetime1">
              <a:rPr lang="ru-RU" smtClean="0"/>
              <a:t>25.08.2025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Международная ШУФ: Линейные ускорители, 25.08.2025г.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D18E-696B-49F7-B820-B92C4FF816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25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4AA1-D8B2-4C0E-9EE2-A4A0D51469D5}" type="datetime1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Международная ШУФ: Линейные ускорители, 25.08.2025г.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D18E-696B-49F7-B820-B92C4FF816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87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4C39-3C39-4226-854F-89287D923F6F}" type="datetime1">
              <a:rPr lang="ru-RU" smtClean="0"/>
              <a:t>25.08.2025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Международная ШУФ: Линейные ускорители, 25.08.2025г.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D18E-696B-49F7-B820-B92C4FF816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98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2152-7310-4D28-BFCB-DE320038770E}" type="datetime1">
              <a:rPr lang="ru-RU" smtClean="0"/>
              <a:t>25.08.2025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Международная ШУФ: Линейные ускорители, 25.08.2025г.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D18E-696B-49F7-B820-B92C4FF816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5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27C-5D34-4DA0-A801-B9C9CA034ABE}" type="datetime1">
              <a:rPr lang="ru-RU" smtClean="0"/>
              <a:t>25.08.2025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Международная ШУФ: Линейные ускорители, 25.08.2025г.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D18E-696B-49F7-B820-B92C4FF816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33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7F2A-FF82-434C-A8B7-047467623235}" type="datetime1">
              <a:rPr lang="ru-RU" smtClean="0"/>
              <a:t>25.08.2025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Международная ШУФ: Линейные ускорители, 25.08.2025г.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D18E-696B-49F7-B820-B92C4FF816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26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4000"/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FF41B5-72AF-F64B-FF72-5562043FEAAF}"/>
              </a:ext>
            </a:extLst>
          </p:cNvPr>
          <p:cNvSpPr txBox="1"/>
          <p:nvPr/>
        </p:nvSpPr>
        <p:spPr>
          <a:xfrm>
            <a:off x="333556" y="5746484"/>
            <a:ext cx="724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Задания на проект</a:t>
            </a:r>
          </a:p>
        </p:txBody>
      </p:sp>
    </p:spTree>
    <p:extLst>
      <p:ext uri="{BB962C8B-B14F-4D97-AF65-F5344CB8AC3E}">
        <p14:creationId xmlns:p14="http://schemas.microsoft.com/office/powerpoint/2010/main" val="15739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899999"/>
            <a:ext cx="12192004" cy="5958001"/>
            <a:chOff x="-4" y="899999"/>
            <a:chExt cx="12192004" cy="5958001"/>
          </a:xfrm>
        </p:grpSpPr>
        <p:sp>
          <p:nvSpPr>
            <p:cNvPr id="21" name="TextBox 20"/>
            <p:cNvSpPr txBox="1"/>
            <p:nvPr/>
          </p:nvSpPr>
          <p:spPr>
            <a:xfrm>
              <a:off x="0" y="900000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" y="4864349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65839" y="2426909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31683" y="899999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31683" y="4864348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4" y="6492872"/>
            <a:ext cx="11743985" cy="365125"/>
          </a:xfrm>
        </p:spPr>
        <p:txBody>
          <a:bodyPr vert="horz" lIns="91440" tIns="45720" rIns="91440" bIns="45720" rtlCol="0" anchor="ctr"/>
          <a:lstStyle/>
          <a:p>
            <a:pPr algn="just"/>
            <a:r>
              <a:rPr lang="ru-RU" sz="1800" i="1">
                <a:latin typeface="Georgia" panose="02040502050405020303" pitchFamily="18" charset="0"/>
                <a:cs typeface="Segoe UI" panose="020B0502040204020203" pitchFamily="34" charset="0"/>
              </a:rPr>
              <a:t>Международная ШУФ: Линейные ускорители, 25.08.2025г.</a:t>
            </a:r>
            <a:endParaRPr lang="ru-RU" sz="1800" i="1" dirty="0">
              <a:latin typeface="Georgia" panose="02040502050405020303" pitchFamily="18" charset="0"/>
              <a:cs typeface="Segoe UI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43981" y="6492873"/>
            <a:ext cx="468000" cy="365125"/>
          </a:xfrm>
        </p:spPr>
        <p:txBody>
          <a:bodyPr/>
          <a:lstStyle/>
          <a:p>
            <a:fld id="{BBE0D18E-696B-49F7-B820-B92C4FF8164E}" type="slidenum">
              <a:rPr lang="ru-RU" sz="1800" smtClean="0">
                <a:latin typeface="Georgia" panose="02040502050405020303" pitchFamily="18" charset="0"/>
              </a:rPr>
              <a:t>2</a:t>
            </a:fld>
            <a:endParaRPr lang="ru-RU" sz="1800" dirty="0">
              <a:latin typeface="Georgia" panose="02040502050405020303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-2" y="6488668"/>
            <a:ext cx="12192002" cy="1"/>
          </a:xfrm>
          <a:prstGeom prst="line">
            <a:avLst/>
          </a:prstGeom>
          <a:ln w="57150" cmpd="sng">
            <a:solidFill>
              <a:srgbClr val="F69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5BE6E1-5987-4700-6916-BEB6FDE52FA3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Введение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6E2A38-B1D0-ACCC-969A-31975D3443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33767"/>
            <a:ext cx="1248660" cy="82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739272-BF58-FD66-F1FC-9D64E63D30CB}"/>
              </a:ext>
            </a:extLst>
          </p:cNvPr>
          <p:cNvSpPr txBox="1"/>
          <p:nvPr/>
        </p:nvSpPr>
        <p:spPr>
          <a:xfrm>
            <a:off x="328633" y="2815069"/>
            <a:ext cx="11534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CC"/>
                </a:solidFill>
                <a:latin typeface="Georgia" panose="02040502050405020303" pitchFamily="18" charset="0"/>
              </a:rPr>
              <a:t>В рамках проведения Школы участникам необходимо выполнить проектную работу, используя материалы лекций и внешние источники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E31010-4A05-8639-89B4-91C62BA19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9366" y="33767"/>
            <a:ext cx="1614059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7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C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2DE966-BFC4-69AD-2F22-C81D5C321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4D93A31-80CF-CCF5-E63F-D1F078CD5E60}"/>
              </a:ext>
            </a:extLst>
          </p:cNvPr>
          <p:cNvGrpSpPr/>
          <p:nvPr/>
        </p:nvGrpSpPr>
        <p:grpSpPr>
          <a:xfrm>
            <a:off x="0" y="899999"/>
            <a:ext cx="12192004" cy="5958001"/>
            <a:chOff x="-4" y="899999"/>
            <a:chExt cx="12192004" cy="595800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5E1021-57E1-0A5A-8A93-C8D4F0C13A45}"/>
                </a:ext>
              </a:extLst>
            </p:cNvPr>
            <p:cNvSpPr txBox="1"/>
            <p:nvPr/>
          </p:nvSpPr>
          <p:spPr>
            <a:xfrm>
              <a:off x="0" y="900000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BB7662-4A8A-DB77-373C-836A2D91938B}"/>
                </a:ext>
              </a:extLst>
            </p:cNvPr>
            <p:cNvSpPr txBox="1"/>
            <p:nvPr/>
          </p:nvSpPr>
          <p:spPr>
            <a:xfrm>
              <a:off x="-4" y="4864349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4DF023-09AE-8D9C-B9F0-8E189F1A7ADC}"/>
                </a:ext>
              </a:extLst>
            </p:cNvPr>
            <p:cNvSpPr txBox="1"/>
            <p:nvPr/>
          </p:nvSpPr>
          <p:spPr>
            <a:xfrm>
              <a:off x="4565839" y="2426909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C8C60E3-B02E-9221-383B-810C3C30EC42}"/>
                </a:ext>
              </a:extLst>
            </p:cNvPr>
            <p:cNvSpPr txBox="1"/>
            <p:nvPr/>
          </p:nvSpPr>
          <p:spPr>
            <a:xfrm>
              <a:off x="9131683" y="899999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62AD45-9EC8-7CDA-635A-2532ABDA88A5}"/>
                </a:ext>
              </a:extLst>
            </p:cNvPr>
            <p:cNvSpPr txBox="1"/>
            <p:nvPr/>
          </p:nvSpPr>
          <p:spPr>
            <a:xfrm>
              <a:off x="9131683" y="4864348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8A8374F-58BC-946E-FE18-8AFB0AE59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" y="6492872"/>
            <a:ext cx="11743985" cy="365125"/>
          </a:xfrm>
        </p:spPr>
        <p:txBody>
          <a:bodyPr vert="horz" lIns="91440" tIns="45720" rIns="91440" bIns="45720" rtlCol="0" anchor="ctr"/>
          <a:lstStyle/>
          <a:p>
            <a:pPr algn="just"/>
            <a:r>
              <a:rPr lang="ru-RU" sz="1800" i="1">
                <a:latin typeface="Georgia" panose="02040502050405020303" pitchFamily="18" charset="0"/>
                <a:cs typeface="Segoe UI" panose="020B0502040204020203" pitchFamily="34" charset="0"/>
              </a:rPr>
              <a:t>Международная ШУФ: Линейные ускорители, 25.08.2025г.</a:t>
            </a:r>
            <a:endParaRPr lang="ru-RU" sz="1800" i="1" dirty="0">
              <a:latin typeface="Georgia" panose="02040502050405020303" pitchFamily="18" charset="0"/>
              <a:cs typeface="Segoe UI" panose="020B0502040204020203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1089492-D4AD-9531-7155-C0CE2FA0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3981" y="6492873"/>
            <a:ext cx="468000" cy="365125"/>
          </a:xfrm>
        </p:spPr>
        <p:txBody>
          <a:bodyPr/>
          <a:lstStyle/>
          <a:p>
            <a:fld id="{BBE0D18E-696B-49F7-B820-B92C4FF8164E}" type="slidenum">
              <a:rPr lang="ru-RU" sz="1800" smtClean="0">
                <a:latin typeface="Georgia" panose="02040502050405020303" pitchFamily="18" charset="0"/>
              </a:rPr>
              <a:t>3</a:t>
            </a:fld>
            <a:endParaRPr lang="ru-RU" sz="1800" dirty="0">
              <a:latin typeface="Georgia" panose="02040502050405020303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ABE4531-0556-03C0-4117-F14837CC7088}"/>
              </a:ext>
            </a:extLst>
          </p:cNvPr>
          <p:cNvCxnSpPr/>
          <p:nvPr/>
        </p:nvCxnSpPr>
        <p:spPr>
          <a:xfrm flipV="1">
            <a:off x="-2" y="6488668"/>
            <a:ext cx="12192002" cy="1"/>
          </a:xfrm>
          <a:prstGeom prst="line">
            <a:avLst/>
          </a:prstGeom>
          <a:ln w="57150" cmpd="sng">
            <a:solidFill>
              <a:srgbClr val="F69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74829A-EE7B-9384-F609-D1B524430632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Проекты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A0E914-9C19-2F94-7BA8-EAB9A2D212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33767"/>
            <a:ext cx="1248660" cy="82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D8D263-FF9F-AF32-8522-6D5A52DC7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9366" y="33767"/>
            <a:ext cx="1614059" cy="82800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8BE6D1F-BE36-A418-B48A-9FE9D227F1D8}"/>
              </a:ext>
            </a:extLst>
          </p:cNvPr>
          <p:cNvCxnSpPr>
            <a:cxnSpLocks/>
          </p:cNvCxnSpPr>
          <p:nvPr/>
        </p:nvCxnSpPr>
        <p:spPr>
          <a:xfrm>
            <a:off x="6096001" y="900000"/>
            <a:ext cx="0" cy="5588668"/>
          </a:xfrm>
          <a:prstGeom prst="line">
            <a:avLst/>
          </a:prstGeom>
          <a:ln w="57150">
            <a:solidFill>
              <a:srgbClr val="F69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FB1D7B-0508-CFA4-58B2-E663FF7CA847}"/>
              </a:ext>
            </a:extLst>
          </p:cNvPr>
          <p:cNvSpPr txBox="1"/>
          <p:nvPr/>
        </p:nvSpPr>
        <p:spPr>
          <a:xfrm>
            <a:off x="330669" y="933767"/>
            <a:ext cx="5765332" cy="547842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Проект №1</a:t>
            </a:r>
            <a:endParaRPr lang="en-US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algn="ctr"/>
            <a:r>
              <a:rPr lang="ru-RU" sz="2400" dirty="0">
                <a:solidFill>
                  <a:srgbClr val="0000CC"/>
                </a:solidFill>
                <a:latin typeface="Georgia" panose="02040502050405020303" pitchFamily="18" charset="0"/>
              </a:rPr>
              <a:t>Электронный ускоритель для прикладных задач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рабочая энергия 40-70 МэВ</a:t>
            </a: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интенсивность (средний ток, не в импульсе) 1 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применение: получение радиоизотопов высокой частоты через фотоядерные реакции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ускоритель работает круглосуточно, круглогодично, в часах это 6000 часов в год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Georgia" panose="02040502050405020303" pitchFamily="18" charset="0"/>
              </a:rPr>
              <a:t>эмиттанс</a:t>
            </a:r>
            <a:r>
              <a:rPr lang="ru-RU" sz="2000" dirty="0">
                <a:latin typeface="Georgia" panose="02040502050405020303" pitchFamily="18" charset="0"/>
              </a:rPr>
              <a:t> (максимальный) 15 пи*мм*мрад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размер пучка 1-1,2 см диаметр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энергетический разброс 1%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9B346-2B4B-F134-2FE0-B9D439C7F135}"/>
              </a:ext>
            </a:extLst>
          </p:cNvPr>
          <p:cNvSpPr txBox="1"/>
          <p:nvPr/>
        </p:nvSpPr>
        <p:spPr>
          <a:xfrm>
            <a:off x="6095999" y="895534"/>
            <a:ext cx="5765332" cy="504753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Проект №2</a:t>
            </a:r>
            <a:endParaRPr lang="en-US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algn="ctr"/>
            <a:r>
              <a:rPr lang="ru-RU" sz="2400" dirty="0">
                <a:solidFill>
                  <a:srgbClr val="0000CC"/>
                </a:solidFill>
                <a:latin typeface="Georgia" panose="02040502050405020303" pitchFamily="18" charset="0"/>
              </a:rPr>
              <a:t>Определить требования и разработать электронный ускоритель для организации электрон-ионных столкновений в Коллайдере NICA</a:t>
            </a:r>
            <a:endParaRPr lang="en-US" sz="2000" dirty="0">
              <a:solidFill>
                <a:srgbClr val="0000CC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магнитная жёсткость кольца Коллайдера 1,4 Тл*м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интенсивность ионного пучка 1*109 частиц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ионы: ядра стабильных изотопов Хе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Georgia" panose="02040502050405020303" pitchFamily="18" charset="0"/>
              </a:rPr>
              <a:t>эмиттансы</a:t>
            </a:r>
            <a:r>
              <a:rPr lang="ru-RU" sz="2000" dirty="0">
                <a:latin typeface="Georgia" panose="02040502050405020303" pitchFamily="18" charset="0"/>
              </a:rPr>
              <a:t> 95%: горизонтальный &lt;3, вертикальный &lt;1,5 пи*мм*мрад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бета-функция в точке встречи β*=0,5 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75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C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92595A-F41D-229D-25B3-9883306A2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C350737-0264-FD7F-9448-40422DD80FCC}"/>
              </a:ext>
            </a:extLst>
          </p:cNvPr>
          <p:cNvGrpSpPr/>
          <p:nvPr/>
        </p:nvGrpSpPr>
        <p:grpSpPr>
          <a:xfrm>
            <a:off x="0" y="899999"/>
            <a:ext cx="12192004" cy="5958001"/>
            <a:chOff x="-4" y="899999"/>
            <a:chExt cx="12192004" cy="595800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18030C-CE1C-E916-BCF8-175B3FA976EF}"/>
                </a:ext>
              </a:extLst>
            </p:cNvPr>
            <p:cNvSpPr txBox="1"/>
            <p:nvPr/>
          </p:nvSpPr>
          <p:spPr>
            <a:xfrm>
              <a:off x="0" y="900000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1D073B-4CDE-F800-730B-51F6C7E9E516}"/>
                </a:ext>
              </a:extLst>
            </p:cNvPr>
            <p:cNvSpPr txBox="1"/>
            <p:nvPr/>
          </p:nvSpPr>
          <p:spPr>
            <a:xfrm>
              <a:off x="-4" y="4864349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47213D-389E-98ED-67DD-475E4AD6B309}"/>
                </a:ext>
              </a:extLst>
            </p:cNvPr>
            <p:cNvSpPr txBox="1"/>
            <p:nvPr/>
          </p:nvSpPr>
          <p:spPr>
            <a:xfrm>
              <a:off x="4565839" y="2426909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7347A8-68F5-3096-814B-406248D99127}"/>
                </a:ext>
              </a:extLst>
            </p:cNvPr>
            <p:cNvSpPr txBox="1"/>
            <p:nvPr/>
          </p:nvSpPr>
          <p:spPr>
            <a:xfrm>
              <a:off x="9131683" y="899999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2C0A19-13FA-8DDA-1BFD-5CDC200803EF}"/>
                </a:ext>
              </a:extLst>
            </p:cNvPr>
            <p:cNvSpPr txBox="1"/>
            <p:nvPr/>
          </p:nvSpPr>
          <p:spPr>
            <a:xfrm>
              <a:off x="9131683" y="4864348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30CB169-D589-6AE1-C338-FB5B589A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" y="6492872"/>
            <a:ext cx="11743985" cy="365125"/>
          </a:xfrm>
        </p:spPr>
        <p:txBody>
          <a:bodyPr vert="horz" lIns="91440" tIns="45720" rIns="91440" bIns="45720" rtlCol="0" anchor="ctr"/>
          <a:lstStyle/>
          <a:p>
            <a:pPr algn="just"/>
            <a:r>
              <a:rPr lang="ru-RU" sz="1800" i="1">
                <a:latin typeface="Georgia" panose="02040502050405020303" pitchFamily="18" charset="0"/>
                <a:cs typeface="Segoe UI" panose="020B0502040204020203" pitchFamily="34" charset="0"/>
              </a:rPr>
              <a:t>Международная ШУФ: Линейные ускорители, 25.08.2025г.</a:t>
            </a:r>
            <a:endParaRPr lang="ru-RU" sz="1800" i="1" dirty="0">
              <a:latin typeface="Georgia" panose="02040502050405020303" pitchFamily="18" charset="0"/>
              <a:cs typeface="Segoe UI" panose="020B0502040204020203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8C964E2-817B-B12A-9ACC-DF422120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3981" y="6492873"/>
            <a:ext cx="468000" cy="365125"/>
          </a:xfrm>
        </p:spPr>
        <p:txBody>
          <a:bodyPr/>
          <a:lstStyle/>
          <a:p>
            <a:fld id="{BBE0D18E-696B-49F7-B820-B92C4FF8164E}" type="slidenum">
              <a:rPr lang="ru-RU" sz="1800" smtClean="0">
                <a:latin typeface="Georgia" panose="02040502050405020303" pitchFamily="18" charset="0"/>
              </a:rPr>
              <a:t>4</a:t>
            </a:fld>
            <a:endParaRPr lang="ru-RU" sz="1800" dirty="0">
              <a:latin typeface="Georgia" panose="02040502050405020303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4E1DE50-7A69-2761-FAD9-D47018B66BF8}"/>
              </a:ext>
            </a:extLst>
          </p:cNvPr>
          <p:cNvCxnSpPr/>
          <p:nvPr/>
        </p:nvCxnSpPr>
        <p:spPr>
          <a:xfrm flipV="1">
            <a:off x="-2" y="6488668"/>
            <a:ext cx="12192002" cy="1"/>
          </a:xfrm>
          <a:prstGeom prst="line">
            <a:avLst/>
          </a:prstGeom>
          <a:ln w="57150" cmpd="sng">
            <a:solidFill>
              <a:srgbClr val="F69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AC55CD-D062-C632-85FA-FC3C7DD46365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Группы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960911-19CA-FB9D-8B1F-8E3A217E7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33767"/>
            <a:ext cx="1248660" cy="82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C25AD4-C50F-20B0-7B73-FCE1E40BC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9366" y="33767"/>
            <a:ext cx="1614059" cy="828000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325994FC-AECB-5A14-873A-FD23A397F2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512780"/>
              </p:ext>
            </p:extLst>
          </p:nvPr>
        </p:nvGraphicFramePr>
        <p:xfrm>
          <a:off x="310691" y="904203"/>
          <a:ext cx="11530662" cy="554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032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34482</TotalTime>
  <Words>327</Words>
  <Application>Microsoft Office PowerPoint</Application>
  <PresentationFormat>Широкоэкранный</PresentationFormat>
  <Paragraphs>89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Georgia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m.shandov</dc:creator>
  <cp:lastModifiedBy>М Ш</cp:lastModifiedBy>
  <cp:revision>249</cp:revision>
  <dcterms:created xsi:type="dcterms:W3CDTF">2018-11-06T19:25:18Z</dcterms:created>
  <dcterms:modified xsi:type="dcterms:W3CDTF">2025-08-25T13:13:01Z</dcterms:modified>
</cp:coreProperties>
</file>