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6"/>
    <p:restoredTop sz="94868" autoAdjust="0"/>
  </p:normalViewPr>
  <p:slideViewPr>
    <p:cSldViewPr>
      <p:cViewPr>
        <p:scale>
          <a:sx n="33" d="100"/>
          <a:sy n="33" d="100"/>
        </p:scale>
        <p:origin x="-163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12.06.2018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12.06.2018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12.06.2018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962508"/>
              </p:ext>
            </p:extLst>
          </p:nvPr>
        </p:nvGraphicFramePr>
        <p:xfrm>
          <a:off x="971600" y="704693"/>
          <a:ext cx="7416824" cy="546061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47552"/>
                <a:gridCol w="436554"/>
                <a:gridCol w="4532718"/>
              </a:tblGrid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Pavel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  <a:effectLst/>
                        </a:rPr>
                        <a:t>Alekseev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3399"/>
                          </a:solidFill>
                          <a:effectLst/>
                        </a:rPr>
                        <a:t>Kurchatov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 Institute, Moscow, Russia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Latchezar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Avramov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IE, Sofia, Bulgaria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Martina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Dubnickova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Comenius University, Bratislava, Slovakia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Hartmut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  <a:effectLst/>
                        </a:rPr>
                        <a:t>Fuess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IMS, Darmstadt, Germany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Richard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  <a:effectLst/>
                        </a:rPr>
                        <a:t>Hall-Wilton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ESS, Lund, Sweden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Nikolay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  <a:effectLst/>
                        </a:rPr>
                        <a:t>Kardjilov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HZB ME, Berlin, Germany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Alexei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  <a:effectLst/>
                        </a:rPr>
                        <a:t>Kuzmin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ISSP, Riga, Latvia</a:t>
                      </a:r>
                      <a:endParaRPr lang="ru-RU" sz="20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71755" marB="0" anchor="ctr"/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Pavol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  <a:effectLst/>
                        </a:rPr>
                        <a:t>Mikula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INP, </a:t>
                      </a:r>
                      <a:r>
                        <a:rPr lang="en-US" sz="2000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Řež</a:t>
                      </a:r>
                      <a:r>
                        <a:rPr lang="en-US" sz="20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Czech Republic</a:t>
                      </a:r>
                      <a:endParaRPr lang="ru-RU" sz="20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71755" marB="0" anchor="ctr"/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effectLst/>
                        </a:rPr>
                        <a:t>D</a:t>
                      </a:r>
                      <a:r>
                        <a:rPr lang="en-GB" sz="2000" b="1" dirty="0" smtClean="0">
                          <a:solidFill>
                            <a:srgbClr val="003399"/>
                          </a:solidFill>
                          <a:effectLst/>
                        </a:rPr>
                        <a:t>é</a:t>
                      </a:r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  <a:effectLst/>
                        </a:rPr>
                        <a:t>nes</a:t>
                      </a:r>
                      <a:r>
                        <a:rPr lang="ru-RU" sz="2000" b="1" dirty="0" smtClean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Lajos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Nagy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Wigner RCP RMKI, Budapest, Hungary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Toby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  <a:effectLst/>
                        </a:rPr>
                        <a:t>Perring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RAL,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effectLst/>
                        </a:rPr>
                        <a:t>Didcot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, United Kingdom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Raffaele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Saladino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3399"/>
                          </a:solidFill>
                          <a:effectLst/>
                        </a:rPr>
                        <a:t>Tuscia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 University,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effectLst/>
                        </a:rPr>
                        <a:t>Viterbo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, Italy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</a:t>
                      </a:r>
                      <a:r>
                        <a:rPr lang="ru-RU" sz="20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Sangaa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IPT, Ulaanbaatar, Mongolia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 </a:t>
                      </a:r>
                      <a:r>
                        <a:rPr lang="en-US" sz="2000" b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Wąsicki</a:t>
                      </a:r>
                      <a:endParaRPr lang="ru-RU" sz="20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 smtClean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IP, Poznan, 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effectLst/>
                        </a:rPr>
                        <a:t>Poland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707904" y="260648"/>
            <a:ext cx="20042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PAC members: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052" y="6309320"/>
            <a:ext cx="34228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sz="2000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* </a:t>
            </a:r>
            <a:r>
              <a:rPr lang="en-GB" altLang="ja-JP" sz="2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is not present at </a:t>
            </a:r>
            <a:r>
              <a:rPr lang="en-GB" altLang="ja-JP" sz="2000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this meeting</a:t>
            </a:r>
            <a:endParaRPr lang="en-GB" altLang="ja-JP" sz="2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90698"/>
              </p:ext>
            </p:extLst>
          </p:nvPr>
        </p:nvGraphicFramePr>
        <p:xfrm>
          <a:off x="1057476" y="2636911"/>
          <a:ext cx="7416824" cy="29181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47552"/>
                <a:gridCol w="706932"/>
                <a:gridCol w="4262340"/>
              </a:tblGrid>
              <a:tr h="348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Gheorghe Adam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Deputy Director, LIT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0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Pavel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Apel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Deputy Head of Department, FLNR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0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Oleg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Belov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Secretary of the PAC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0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Alexander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Belushkin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 of Division, FLNP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0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Michal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Hnatič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Deputy Director, BLTP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0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Boris </a:t>
                      </a: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Sharkov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Vice-Director, JINR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0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Evgeny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Krasavin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Director, LRB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7624" y="205155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848451"/>
              </p:ext>
            </p:extLst>
          </p:nvPr>
        </p:nvGraphicFramePr>
        <p:xfrm>
          <a:off x="1043608" y="980728"/>
          <a:ext cx="7416824" cy="779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76264"/>
                <a:gridCol w="720080"/>
                <a:gridCol w="4320480"/>
              </a:tblGrid>
              <a:tr h="348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Alexander </a:t>
                      </a: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Ioffe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JCNS MLZ,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Jülich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Germany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Mannab</a:t>
                      </a:r>
                      <a:r>
                        <a:rPr lang="en-US" sz="2000" b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Tashmetov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INP, UAS, Tashkent, Uzbekistan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83864" y="476673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Invited expert</a:t>
            </a:r>
            <a:endParaRPr lang="en-US" altLang="ja-JP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026002" y="1030086"/>
            <a:ext cx="6891246" cy="487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91"/>
          <a:stretch/>
        </p:blipFill>
        <p:spPr bwMode="auto">
          <a:xfrm rot="5400000">
            <a:off x="3666011" y="1303446"/>
            <a:ext cx="6891245" cy="4284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4704032" y="236443"/>
            <a:ext cx="0" cy="637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96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206</Words>
  <Application>Microsoft Office PowerPoint</Application>
  <PresentationFormat>Экран (4:3)</PresentationFormat>
  <Paragraphs>70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XP GAME 2009</cp:lastModifiedBy>
  <cp:revision>51</cp:revision>
  <dcterms:created xsi:type="dcterms:W3CDTF">2017-05-29T13:31:35Z</dcterms:created>
  <dcterms:modified xsi:type="dcterms:W3CDTF">2018-06-12T12:40:37Z</dcterms:modified>
</cp:coreProperties>
</file>