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79B7-795D-4DF0-8012-4C3B6FDA2C8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FAFE-F936-4F83-A3CD-840DE8D87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45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79B7-795D-4DF0-8012-4C3B6FDA2C8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FAFE-F936-4F83-A3CD-840DE8D87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71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79B7-795D-4DF0-8012-4C3B6FDA2C8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FAFE-F936-4F83-A3CD-840DE8D87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06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79B7-795D-4DF0-8012-4C3B6FDA2C8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FAFE-F936-4F83-A3CD-840DE8D87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79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79B7-795D-4DF0-8012-4C3B6FDA2C8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FAFE-F936-4F83-A3CD-840DE8D87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38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79B7-795D-4DF0-8012-4C3B6FDA2C8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FAFE-F936-4F83-A3CD-840DE8D87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93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79B7-795D-4DF0-8012-4C3B6FDA2C8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FAFE-F936-4F83-A3CD-840DE8D87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40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79B7-795D-4DF0-8012-4C3B6FDA2C8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FAFE-F936-4F83-A3CD-840DE8D87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51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79B7-795D-4DF0-8012-4C3B6FDA2C8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FAFE-F936-4F83-A3CD-840DE8D87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11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79B7-795D-4DF0-8012-4C3B6FDA2C8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FAFE-F936-4F83-A3CD-840DE8D87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06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79B7-795D-4DF0-8012-4C3B6FDA2C8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FAFE-F936-4F83-A3CD-840DE8D87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32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279B7-795D-4DF0-8012-4C3B6FDA2C8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5FAFE-F936-4F83-A3CD-840DE8D87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75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48" t="18429" r="14658" b="7397"/>
          <a:stretch/>
        </p:blipFill>
        <p:spPr bwMode="auto">
          <a:xfrm>
            <a:off x="251521" y="1903142"/>
            <a:ext cx="4968552" cy="368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76842"/>
            <a:ext cx="7800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Dubna</a:t>
            </a:r>
            <a:r>
              <a:rPr lang="en-US" sz="2800" b="1" dirty="0" smtClean="0">
                <a:solidFill>
                  <a:srgbClr val="0000F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Neutron Source of the 4-th Generation (DNS-IV)</a:t>
            </a:r>
            <a:endParaRPr lang="ru-RU" sz="2800" b="1" dirty="0">
              <a:solidFill>
                <a:srgbClr val="0000FF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543102"/>
            <a:ext cx="322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Road Map (PAC Jan 2017: JINR E3-2017-12)</a:t>
            </a: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743974"/>
            <a:ext cx="6388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99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Superbooster</a:t>
            </a:r>
            <a:r>
              <a:rPr lang="en-US" sz="2400" b="1" dirty="0" smtClean="0">
                <a:solidFill>
                  <a:srgbClr val="99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NEPTUN – Conceptual Design Report</a:t>
            </a:r>
            <a:endParaRPr lang="ru-RU" sz="2400" b="1" dirty="0">
              <a:solidFill>
                <a:srgbClr val="99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6896" y="1534797"/>
            <a:ext cx="379142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PAC: Jan, June 2017, Jan 2018</a:t>
            </a:r>
          </a:p>
          <a:p>
            <a:endParaRPr lang="en-US" sz="16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JINR P13-2016-90 (</a:t>
            </a:r>
            <a:r>
              <a:rPr lang="en-US" sz="1600" b="1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Phys.Part.Nucl.Lett</a:t>
            </a:r>
            <a:r>
              <a:rPr lang="en-US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., 2017)</a:t>
            </a:r>
          </a:p>
          <a:p>
            <a:endParaRPr lang="en-US" sz="1600" b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JINR E3-2017-12 (2017)</a:t>
            </a:r>
          </a:p>
          <a:p>
            <a:endParaRPr lang="en-US" sz="1600" b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JINR P13-2017-57 (At. Energy, 2018)</a:t>
            </a:r>
          </a:p>
          <a:p>
            <a:endParaRPr lang="en-US" sz="16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Surface: </a:t>
            </a:r>
            <a:r>
              <a:rPr lang="en-US" sz="1600" b="1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Synchr</a:t>
            </a:r>
            <a:r>
              <a:rPr lang="en-US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.&amp;Neutron Res. (2018)</a:t>
            </a:r>
          </a:p>
          <a:p>
            <a:endParaRPr lang="en-US" sz="16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solidFill>
                  <a:srgbClr val="0099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Int. Conf. on IBR-2 Research (</a:t>
            </a:r>
            <a:r>
              <a:rPr lang="en-US" sz="1600" b="1" dirty="0" err="1" smtClean="0">
                <a:solidFill>
                  <a:srgbClr val="0099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Dubna</a:t>
            </a:r>
            <a:r>
              <a:rPr lang="en-US" sz="1600" b="1" dirty="0" smtClean="0">
                <a:solidFill>
                  <a:srgbClr val="0099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2017)</a:t>
            </a:r>
          </a:p>
          <a:p>
            <a:endParaRPr lang="en-US" sz="1600" b="1" dirty="0" smtClean="0">
              <a:solidFill>
                <a:srgbClr val="0099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solidFill>
                  <a:srgbClr val="0099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Seminars:	NRC “</a:t>
            </a:r>
            <a:r>
              <a:rPr lang="en-US" sz="1600" b="1" dirty="0" err="1" smtClean="0">
                <a:solidFill>
                  <a:srgbClr val="0099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Kurchatov</a:t>
            </a:r>
            <a:r>
              <a:rPr lang="en-US" sz="1600" b="1" dirty="0" smtClean="0">
                <a:solidFill>
                  <a:srgbClr val="0099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Institute”</a:t>
            </a:r>
          </a:p>
          <a:p>
            <a:endParaRPr lang="en-US" sz="1600" b="1" dirty="0" smtClean="0">
              <a:solidFill>
                <a:srgbClr val="0099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0099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</a:t>
            </a:r>
            <a:r>
              <a:rPr lang="en-US" sz="1600" b="1" dirty="0" err="1" smtClean="0">
                <a:solidFill>
                  <a:srgbClr val="0099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Dollezhal</a:t>
            </a:r>
            <a:r>
              <a:rPr lang="en-US" sz="1600" b="1" dirty="0" smtClean="0">
                <a:solidFill>
                  <a:srgbClr val="0099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R&amp;D Institute of Power </a:t>
            </a:r>
          </a:p>
          <a:p>
            <a:r>
              <a:rPr lang="en-US" sz="1600" b="1" dirty="0">
                <a:solidFill>
                  <a:srgbClr val="0099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</a:t>
            </a:r>
            <a:r>
              <a:rPr lang="en-US" sz="1600" b="1" dirty="0" smtClean="0">
                <a:solidFill>
                  <a:srgbClr val="0099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Engineering</a:t>
            </a:r>
          </a:p>
          <a:p>
            <a:endParaRPr lang="en-US" sz="1600" b="1" dirty="0" smtClean="0">
              <a:solidFill>
                <a:srgbClr val="0099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0099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</a:t>
            </a:r>
            <a:r>
              <a:rPr lang="en-US" sz="1600" b="1" dirty="0" smtClean="0">
                <a:solidFill>
                  <a:srgbClr val="0099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Budapest Neutron Center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521" y="6101986"/>
            <a:ext cx="87639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0000"/>
                </a:solidFill>
                <a:latin typeface="Arial Narrow" panose="020B0606020202030204" pitchFamily="34" charset="0"/>
              </a:rPr>
              <a:t>15 June 2018 at 15.00 Kick-off-Meeting of the WG of the JINR IWG on Strategy </a:t>
            </a:r>
            <a:endParaRPr lang="ru-RU" sz="2200" b="1" dirty="0">
              <a:solidFill>
                <a:srgbClr val="99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7233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94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</dc:creator>
  <cp:lastModifiedBy>irina</cp:lastModifiedBy>
  <cp:revision>5</cp:revision>
  <cp:lastPrinted>2018-06-13T08:06:54Z</cp:lastPrinted>
  <dcterms:created xsi:type="dcterms:W3CDTF">2018-06-13T07:41:14Z</dcterms:created>
  <dcterms:modified xsi:type="dcterms:W3CDTF">2018-06-13T10:09:39Z</dcterms:modified>
</cp:coreProperties>
</file>