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tif" ContentType="image/tiff"/>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Masters/slideMaster158.xml" ContentType="application/vnd.openxmlformats-officedocument.presentationml.slideMaster+xml"/>
  <Override PartName="/ppt/slideMasters/slideMaster159.xml" ContentType="application/vnd.openxmlformats-officedocument.presentationml.slideMaster+xml"/>
  <Override PartName="/ppt/slideMasters/slideMaster160.xml" ContentType="application/vnd.openxmlformats-officedocument.presentationml.slideMaster+xml"/>
  <Override PartName="/ppt/slideMasters/slideMaster161.xml" ContentType="application/vnd.openxmlformats-officedocument.presentationml.slideMaster+xml"/>
  <Override PartName="/ppt/slideMasters/slideMaster162.xml" ContentType="application/vnd.openxmlformats-officedocument.presentationml.slideMaster+xml"/>
  <Override PartName="/ppt/slideMasters/slideMaster163.xml" ContentType="application/vnd.openxmlformats-officedocument.presentationml.slideMaster+xml"/>
  <Override PartName="/ppt/slideMasters/slideMaster164.xml" ContentType="application/vnd.openxmlformats-officedocument.presentationml.slideMaster+xml"/>
  <Override PartName="/ppt/slideMasters/slideMaster165.xml" ContentType="application/vnd.openxmlformats-officedocument.presentationml.slideMaster+xml"/>
  <Override PartName="/ppt/slideMasters/slideMaster166.xml" ContentType="application/vnd.openxmlformats-officedocument.presentationml.slideMaster+xml"/>
  <Override PartName="/ppt/slideMasters/slideMaster167.xml" ContentType="application/vnd.openxmlformats-officedocument.presentationml.slideMaster+xml"/>
  <Override PartName="/ppt/slideMasters/slideMaster168.xml" ContentType="application/vnd.openxmlformats-officedocument.presentationml.slideMaster+xml"/>
  <Override PartName="/ppt/slideMasters/slideMaster169.xml" ContentType="application/vnd.openxmlformats-officedocument.presentationml.slideMaster+xml"/>
  <Override PartName="/ppt/slideMasters/slideMaster170.xml" ContentType="application/vnd.openxmlformats-officedocument.presentationml.slideMaster+xml"/>
  <Override PartName="/ppt/slideMasters/slideMaster171.xml" ContentType="application/vnd.openxmlformats-officedocument.presentationml.slideMaster+xml"/>
  <Override PartName="/ppt/slideMasters/slideMaster172.xml" ContentType="application/vnd.openxmlformats-officedocument.presentationml.slideMaster+xml"/>
  <Override PartName="/ppt/slideMasters/slideMaster173.xml" ContentType="application/vnd.openxmlformats-officedocument.presentationml.slideMaster+xml"/>
  <Override PartName="/ppt/slideMasters/slideMaster174.xml" ContentType="application/vnd.openxmlformats-officedocument.presentationml.slideMaster+xml"/>
  <Override PartName="/ppt/slideMasters/slideMaster175.xml" ContentType="application/vnd.openxmlformats-officedocument.presentationml.slideMaster+xml"/>
  <Override PartName="/ppt/slideMasters/slideMaster176.xml" ContentType="application/vnd.openxmlformats-officedocument.presentationml.slideMaster+xml"/>
  <Override PartName="/ppt/slideMasters/slideMaster177.xml" ContentType="application/vnd.openxmlformats-officedocument.presentationml.slideMaster+xml"/>
  <Override PartName="/ppt/slideMasters/slideMaster178.xml" ContentType="application/vnd.openxmlformats-officedocument.presentationml.slideMaster+xml"/>
  <Override PartName="/ppt/slideMasters/slideMaster179.xml" ContentType="application/vnd.openxmlformats-officedocument.presentationml.slideMaster+xml"/>
  <Override PartName="/ppt/slideMasters/slideMaster180.xml" ContentType="application/vnd.openxmlformats-officedocument.presentationml.slideMaster+xml"/>
  <Override PartName="/ppt/slideMasters/slideMaster181.xml" ContentType="application/vnd.openxmlformats-officedocument.presentationml.slideMaster+xml"/>
  <Override PartName="/ppt/slideMasters/slideMaster182.xml" ContentType="application/vnd.openxmlformats-officedocument.presentationml.slideMaster+xml"/>
  <Override PartName="/ppt/slideMasters/slideMaster183.xml" ContentType="application/vnd.openxmlformats-officedocument.presentationml.slideMaster+xml"/>
  <Override PartName="/ppt/slideMasters/slideMaster184.xml" ContentType="application/vnd.openxmlformats-officedocument.presentationml.slideMaster+xml"/>
  <Override PartName="/ppt/slideMasters/slideMaster185.xml" ContentType="application/vnd.openxmlformats-officedocument.presentationml.slideMaster+xml"/>
  <Override PartName="/ppt/slideMasters/slideMaster186.xml" ContentType="application/vnd.openxmlformats-officedocument.presentationml.slideMaster+xml"/>
  <Override PartName="/ppt/slideMasters/slideMaster187.xml" ContentType="application/vnd.openxmlformats-officedocument.presentationml.slideMaster+xml"/>
  <Override PartName="/ppt/slideMasters/slideMaster188.xml" ContentType="application/vnd.openxmlformats-officedocument.presentationml.slideMaster+xml"/>
  <Override PartName="/ppt/slideMasters/slideMaster189.xml" ContentType="application/vnd.openxmlformats-officedocument.presentationml.slideMaster+xml"/>
  <Override PartName="/ppt/slideMasters/slideMaster190.xml" ContentType="application/vnd.openxmlformats-officedocument.presentationml.slideMaster+xml"/>
  <Override PartName="/ppt/slideMasters/slideMaster191.xml" ContentType="application/vnd.openxmlformats-officedocument.presentationml.slideMaster+xml"/>
  <Override PartName="/ppt/slideMasters/slideMaster192.xml" ContentType="application/vnd.openxmlformats-officedocument.presentationml.slideMaster+xml"/>
  <Override PartName="/ppt/slideMasters/slideMaster193.xml" ContentType="application/vnd.openxmlformats-officedocument.presentationml.slideMaster+xml"/>
  <Override PartName="/ppt/slideMasters/slideMaster194.xml" ContentType="application/vnd.openxmlformats-officedocument.presentationml.slideMaster+xml"/>
  <Override PartName="/ppt/slideMasters/slideMaster195.xml" ContentType="application/vnd.openxmlformats-officedocument.presentationml.slideMaster+xml"/>
  <Override PartName="/ppt/slideMasters/slideMaster196.xml" ContentType="application/vnd.openxmlformats-officedocument.presentationml.slideMaster+xml"/>
  <Override PartName="/ppt/slideMasters/slideMaster197.xml" ContentType="application/vnd.openxmlformats-officedocument.presentationml.slideMaster+xml"/>
  <Override PartName="/ppt/slideMasters/slideMaster198.xml" ContentType="application/vnd.openxmlformats-officedocument.presentationml.slideMaster+xml"/>
  <Override PartName="/ppt/slideMasters/slideMaster199.xml" ContentType="application/vnd.openxmlformats-officedocument.presentationml.slideMaster+xml"/>
  <Override PartName="/ppt/slideMasters/slideMaster200.xml" ContentType="application/vnd.openxmlformats-officedocument.presentationml.slideMaster+xml"/>
  <Override PartName="/ppt/slideMasters/slideMaster201.xml" ContentType="application/vnd.openxmlformats-officedocument.presentationml.slideMaster+xml"/>
  <Override PartName="/ppt/slideMasters/slideMaster202.xml" ContentType="application/vnd.openxmlformats-officedocument.presentationml.slideMaster+xml"/>
  <Override PartName="/ppt/slideMasters/slideMaster203.xml" ContentType="application/vnd.openxmlformats-officedocument.presentationml.slideMaster+xml"/>
  <Override PartName="/ppt/slideMasters/slideMaster204.xml" ContentType="application/vnd.openxmlformats-officedocument.presentationml.slideMaster+xml"/>
  <Override PartName="/ppt/slideMasters/slideMaster205.xml" ContentType="application/vnd.openxmlformats-officedocument.presentationml.slideMaster+xml"/>
  <Override PartName="/ppt/slideMasters/slideMaster206.xml" ContentType="application/vnd.openxmlformats-officedocument.presentationml.slideMaster+xml"/>
  <Override PartName="/ppt/slideMasters/slideMaster207.xml" ContentType="application/vnd.openxmlformats-officedocument.presentationml.slideMaster+xml"/>
  <Override PartName="/ppt/slideMasters/slideMaster208.xml" ContentType="application/vnd.openxmlformats-officedocument.presentationml.slideMaster+xml"/>
  <Override PartName="/ppt/slideMasters/slideMaster209.xml" ContentType="application/vnd.openxmlformats-officedocument.presentationml.slideMaster+xml"/>
  <Override PartName="/ppt/slideMasters/slideMaster210.xml" ContentType="application/vnd.openxmlformats-officedocument.presentationml.slideMaster+xml"/>
  <Override PartName="/ppt/slideMasters/slideMaster211.xml" ContentType="application/vnd.openxmlformats-officedocument.presentationml.slideMaster+xml"/>
  <Override PartName="/ppt/slideMasters/slideMaster212.xml" ContentType="application/vnd.openxmlformats-officedocument.presentationml.slideMaster+xml"/>
  <Override PartName="/ppt/slideMasters/slideMaster213.xml" ContentType="application/vnd.openxmlformats-officedocument.presentationml.slideMaster+xml"/>
  <Override PartName="/ppt/slideMasters/slideMaster214.xml" ContentType="application/vnd.openxmlformats-officedocument.presentationml.slideMaster+xml"/>
  <Override PartName="/ppt/slideMasters/slideMaster215.xml" ContentType="application/vnd.openxmlformats-officedocument.presentationml.slideMaster+xml"/>
  <Override PartName="/ppt/slideMasters/slideMaster216.xml" ContentType="application/vnd.openxmlformats-officedocument.presentationml.slideMaster+xml"/>
  <Override PartName="/ppt/slideMasters/slideMaster217.xml" ContentType="application/vnd.openxmlformats-officedocument.presentationml.slideMaster+xml"/>
  <Override PartName="/ppt/slideMasters/slideMaster218.xml" ContentType="application/vnd.openxmlformats-officedocument.presentationml.slideMaster+xml"/>
  <Override PartName="/ppt/slideMasters/slideMaster219.xml" ContentType="application/vnd.openxmlformats-officedocument.presentationml.slideMaster+xml"/>
  <Override PartName="/ppt/slideMasters/slideMaster220.xml" ContentType="application/vnd.openxmlformats-officedocument.presentationml.slideMaster+xml"/>
  <Override PartName="/ppt/slideMasters/slideMaster221.xml" ContentType="application/vnd.openxmlformats-officedocument.presentationml.slideMaster+xml"/>
  <Override PartName="/ppt/slideMasters/slideMaster222.xml" ContentType="application/vnd.openxmlformats-officedocument.presentationml.slideMaster+xml"/>
  <Override PartName="/ppt/slideMasters/slideMaster223.xml" ContentType="application/vnd.openxmlformats-officedocument.presentationml.slideMaster+xml"/>
  <Override PartName="/ppt/slideMasters/slideMaster224.xml" ContentType="application/vnd.openxmlformats-officedocument.presentationml.slideMaster+xml"/>
  <Override PartName="/ppt/slideMasters/slideMaster225.xml" ContentType="application/vnd.openxmlformats-officedocument.presentationml.slideMaster+xml"/>
  <Override PartName="/ppt/slideMasters/slideMaster226.xml" ContentType="application/vnd.openxmlformats-officedocument.presentationml.slideMaster+xml"/>
  <Override PartName="/ppt/slideMasters/slideMaster227.xml" ContentType="application/vnd.openxmlformats-officedocument.presentationml.slideMaster+xml"/>
  <Override PartName="/ppt/slideMasters/slideMaster228.xml" ContentType="application/vnd.openxmlformats-officedocument.presentationml.slideMaster+xml"/>
  <Override PartName="/ppt/slideMasters/slideMaster229.xml" ContentType="application/vnd.openxmlformats-officedocument.presentationml.slideMaster+xml"/>
  <Override PartName="/ppt/slideMasters/slideMaster230.xml" ContentType="application/vnd.openxmlformats-officedocument.presentationml.slideMaster+xml"/>
  <Override PartName="/ppt/slideMasters/slideMaster231.xml" ContentType="application/vnd.openxmlformats-officedocument.presentationml.slideMaster+xml"/>
  <Override PartName="/ppt/slideMasters/slideMaster232.xml" ContentType="application/vnd.openxmlformats-officedocument.presentationml.slideMaster+xml"/>
  <Override PartName="/ppt/slideMasters/slideMaster233.xml" ContentType="application/vnd.openxmlformats-officedocument.presentationml.slideMaster+xml"/>
  <Override PartName="/ppt/slideMasters/slideMaster234.xml" ContentType="application/vnd.openxmlformats-officedocument.presentationml.slideMaster+xml"/>
  <Override PartName="/ppt/slideMasters/slideMaster235.xml" ContentType="application/vnd.openxmlformats-officedocument.presentationml.slideMaster+xml"/>
  <Override PartName="/ppt/slideMasters/slideMaster236.xml" ContentType="application/vnd.openxmlformats-officedocument.presentationml.slideMaster+xml"/>
  <Override PartName="/ppt/slideMasters/slideMaster237.xml" ContentType="application/vnd.openxmlformats-officedocument.presentationml.slideMaster+xml"/>
  <Override PartName="/ppt/slideMasters/slideMaster238.xml" ContentType="application/vnd.openxmlformats-officedocument.presentationml.slideMaster+xml"/>
  <Override PartName="/ppt/slideMasters/slideMaster239.xml" ContentType="application/vnd.openxmlformats-officedocument.presentationml.slideMaster+xml"/>
  <Override PartName="/ppt/slideMasters/slideMaster240.xml" ContentType="application/vnd.openxmlformats-officedocument.presentationml.slideMaster+xml"/>
  <Override PartName="/ppt/slideMasters/slideMaster241.xml" ContentType="application/vnd.openxmlformats-officedocument.presentationml.slideMaster+xml"/>
  <Override PartName="/ppt/slideMasters/slideMaster242.xml" ContentType="application/vnd.openxmlformats-officedocument.presentationml.slideMaster+xml"/>
  <Override PartName="/ppt/slideMasters/slideMaster243.xml" ContentType="application/vnd.openxmlformats-officedocument.presentationml.slideMaster+xml"/>
  <Override PartName="/ppt/slideMasters/slideMaster244.xml" ContentType="application/vnd.openxmlformats-officedocument.presentationml.slideMaster+xml"/>
  <Override PartName="/ppt/slideMasters/slideMaster245.xml" ContentType="application/vnd.openxmlformats-officedocument.presentationml.slideMaster+xml"/>
  <Override PartName="/ppt/slideMasters/slideMaster246.xml" ContentType="application/vnd.openxmlformats-officedocument.presentationml.slideMaster+xml"/>
  <Override PartName="/ppt/slideMasters/slideMaster247.xml" ContentType="application/vnd.openxmlformats-officedocument.presentationml.slideMaster+xml"/>
  <Override PartName="/ppt/slideMasters/slideMaster248.xml" ContentType="application/vnd.openxmlformats-officedocument.presentationml.slideMaster+xml"/>
  <Override PartName="/ppt/slideMasters/slideMaster249.xml" ContentType="application/vnd.openxmlformats-officedocument.presentationml.slideMaster+xml"/>
  <Override PartName="/ppt/slideMasters/slideMaster250.xml" ContentType="application/vnd.openxmlformats-officedocument.presentationml.slideMaster+xml"/>
  <Override PartName="/ppt/slideMasters/slideMaster251.xml" ContentType="application/vnd.openxmlformats-officedocument.presentationml.slideMaster+xml"/>
  <Override PartName="/ppt/slideMasters/slideMaster252.xml" ContentType="application/vnd.openxmlformats-officedocument.presentationml.slideMaster+xml"/>
  <Override PartName="/ppt/slideMasters/slideMaster253.xml" ContentType="application/vnd.openxmlformats-officedocument.presentationml.slideMaster+xml"/>
  <Override PartName="/ppt/slideMasters/slideMaster254.xml" ContentType="application/vnd.openxmlformats-officedocument.presentationml.slideMaster+xml"/>
  <Override PartName="/ppt/slideMasters/slideMaster255.xml" ContentType="application/vnd.openxmlformats-officedocument.presentationml.slideMaster+xml"/>
  <Override PartName="/ppt/slideMasters/slideMaster256.xml" ContentType="application/vnd.openxmlformats-officedocument.presentationml.slideMaster+xml"/>
  <Override PartName="/ppt/slideMasters/slideMaster257.xml" ContentType="application/vnd.openxmlformats-officedocument.presentationml.slideMaster+xml"/>
  <Override PartName="/ppt/slideMasters/slideMaster258.xml" ContentType="application/vnd.openxmlformats-officedocument.presentationml.slideMaster+xml"/>
  <Override PartName="/ppt/slideMasters/slideMaster259.xml" ContentType="application/vnd.openxmlformats-officedocument.presentationml.slideMaster+xml"/>
  <Override PartName="/ppt/slideMasters/slideMaster260.xml" ContentType="application/vnd.openxmlformats-officedocument.presentationml.slideMaster+xml"/>
  <Override PartName="/ppt/slideMasters/slideMaster261.xml" ContentType="application/vnd.openxmlformats-officedocument.presentationml.slideMaster+xml"/>
  <Override PartName="/ppt/slideMasters/slideMaster262.xml" ContentType="application/vnd.openxmlformats-officedocument.presentationml.slideMaster+xml"/>
  <Override PartName="/ppt/slideMasters/slideMaster263.xml" ContentType="application/vnd.openxmlformats-officedocument.presentationml.slideMaster+xml"/>
  <Override PartName="/ppt/slideMasters/slideMaster264.xml" ContentType="application/vnd.openxmlformats-officedocument.presentationml.slideMaster+xml"/>
  <Override PartName="/ppt/slideMasters/slideMaster265.xml" ContentType="application/vnd.openxmlformats-officedocument.presentationml.slideMaster+xml"/>
  <Override PartName="/ppt/slideMasters/slideMaster266.xml" ContentType="application/vnd.openxmlformats-officedocument.presentationml.slideMaster+xml"/>
  <Override PartName="/ppt/slideMasters/slideMaster267.xml" ContentType="application/vnd.openxmlformats-officedocument.presentationml.slideMaster+xml"/>
  <Override PartName="/ppt/slideMasters/slideMaster268.xml" ContentType="application/vnd.openxmlformats-officedocument.presentationml.slideMaster+xml"/>
  <Override PartName="/ppt/slideMasters/slideMaster269.xml" ContentType="application/vnd.openxmlformats-officedocument.presentationml.slideMaster+xml"/>
  <Override PartName="/ppt/slideMasters/slideMaster270.xml" ContentType="application/vnd.openxmlformats-officedocument.presentationml.slideMaster+xml"/>
  <Override PartName="/ppt/slideMasters/slideMaster271.xml" ContentType="application/vnd.openxmlformats-officedocument.presentationml.slideMaster+xml"/>
  <Override PartName="/ppt/slideMasters/slideMaster272.xml" ContentType="application/vnd.openxmlformats-officedocument.presentationml.slideMaster+xml"/>
  <Override PartName="/ppt/slideMasters/slideMaster273.xml" ContentType="application/vnd.openxmlformats-officedocument.presentationml.slideMaster+xml"/>
  <Override PartName="/ppt/slideMasters/slideMaster274.xml" ContentType="application/vnd.openxmlformats-officedocument.presentationml.slideMaster+xml"/>
  <Override PartName="/ppt/slideMasters/slideMaster275.xml" ContentType="application/vnd.openxmlformats-officedocument.presentationml.slideMaster+xml"/>
  <Override PartName="/ppt/slideMasters/slideMaster276.xml" ContentType="application/vnd.openxmlformats-officedocument.presentationml.slideMaster+xml"/>
  <Override PartName="/ppt/slideMasters/slideMaster277.xml" ContentType="application/vnd.openxmlformats-officedocument.presentationml.slideMaster+xml"/>
  <Override PartName="/ppt/slideMasters/slideMaster278.xml" ContentType="application/vnd.openxmlformats-officedocument.presentationml.slideMaster+xml"/>
  <Override PartName="/ppt/slideMasters/slideMaster279.xml" ContentType="application/vnd.openxmlformats-officedocument.presentationml.slideMaster+xml"/>
  <Override PartName="/ppt/slideMasters/slideMaster280.xml" ContentType="application/vnd.openxmlformats-officedocument.presentationml.slideMaster+xml"/>
  <Override PartName="/ppt/slideMasters/slideMaster281.xml" ContentType="application/vnd.openxmlformats-officedocument.presentationml.slideMaster+xml"/>
  <Override PartName="/ppt/slideMasters/slideMaster282.xml" ContentType="application/vnd.openxmlformats-officedocument.presentationml.slideMaster+xml"/>
  <Override PartName="/ppt/slideMasters/slideMaster283.xml" ContentType="application/vnd.openxmlformats-officedocument.presentationml.slideMaster+xml"/>
  <Override PartName="/ppt/slideMasters/slideMaster284.xml" ContentType="application/vnd.openxmlformats-officedocument.presentationml.slideMaster+xml"/>
  <Override PartName="/ppt/slideMasters/slideMaster285.xml" ContentType="application/vnd.openxmlformats-officedocument.presentationml.slideMaster+xml"/>
  <Override PartName="/ppt/slideMasters/slideMaster286.xml" ContentType="application/vnd.openxmlformats-officedocument.presentationml.slideMaster+xml"/>
  <Override PartName="/ppt/slideMasters/slideMaster287.xml" ContentType="application/vnd.openxmlformats-officedocument.presentationml.slideMaster+xml"/>
  <Override PartName="/ppt/slideMasters/slideMaster288.xml" ContentType="application/vnd.openxmlformats-officedocument.presentationml.slideMaster+xml"/>
  <Override PartName="/ppt/slideMasters/slideMaster289.xml" ContentType="application/vnd.openxmlformats-officedocument.presentationml.slideMaster+xml"/>
  <Override PartName="/ppt/slideMasters/slideMaster290.xml" ContentType="application/vnd.openxmlformats-officedocument.presentationml.slideMaster+xml"/>
  <Override PartName="/ppt/slideMasters/slideMaster291.xml" ContentType="application/vnd.openxmlformats-officedocument.presentationml.slideMaster+xml"/>
  <Override PartName="/ppt/slideMasters/slideMaster292.xml" ContentType="application/vnd.openxmlformats-officedocument.presentationml.slideMaster+xml"/>
  <Override PartName="/ppt/slideMasters/slideMaster293.xml" ContentType="application/vnd.openxmlformats-officedocument.presentationml.slideMaster+xml"/>
  <Override PartName="/ppt/slideMasters/slideMaster294.xml" ContentType="application/vnd.openxmlformats-officedocument.presentationml.slideMaster+xml"/>
  <Override PartName="/ppt/slideMasters/slideMaster295.xml" ContentType="application/vnd.openxmlformats-officedocument.presentationml.slideMaster+xml"/>
  <Override PartName="/ppt/slideMasters/slideMaster296.xml" ContentType="application/vnd.openxmlformats-officedocument.presentationml.slideMaster+xml"/>
  <Override PartName="/ppt/slideMasters/slideMaster297.xml" ContentType="application/vnd.openxmlformats-officedocument.presentationml.slideMaster+xml"/>
  <Override PartName="/ppt/slideMasters/slideMaster298.xml" ContentType="application/vnd.openxmlformats-officedocument.presentationml.slideMaster+xml"/>
  <Override PartName="/ppt/slideMasters/slideMaster299.xml" ContentType="application/vnd.openxmlformats-officedocument.presentationml.slideMaster+xml"/>
  <Override PartName="/ppt/slideMasters/slideMaster300.xml" ContentType="application/vnd.openxmlformats-officedocument.presentationml.slideMaster+xml"/>
  <Override PartName="/ppt/slideMasters/slideMaster301.xml" ContentType="application/vnd.openxmlformats-officedocument.presentationml.slideMaster+xml"/>
  <Override PartName="/ppt/slideMasters/slideMaster302.xml" ContentType="application/vnd.openxmlformats-officedocument.presentationml.slideMaster+xml"/>
  <Override PartName="/ppt/slideMasters/slideMaster303.xml" ContentType="application/vnd.openxmlformats-officedocument.presentationml.slideMaster+xml"/>
  <Override PartName="/ppt/slideMasters/slideMaster304.xml" ContentType="application/vnd.openxmlformats-officedocument.presentationml.slideMaster+xml"/>
  <Override PartName="/ppt/slideMasters/slideMaster305.xml" ContentType="application/vnd.openxmlformats-officedocument.presentationml.slideMaster+xml"/>
  <Override PartName="/ppt/slideMasters/slideMaster306.xml" ContentType="application/vnd.openxmlformats-officedocument.presentationml.slideMaster+xml"/>
  <Override PartName="/ppt/slideMasters/slideMaster307.xml" ContentType="application/vnd.openxmlformats-officedocument.presentationml.slideMaster+xml"/>
  <Override PartName="/ppt/slideMasters/slideMaster308.xml" ContentType="application/vnd.openxmlformats-officedocument.presentationml.slideMaster+xml"/>
  <Override PartName="/ppt/slideMasters/slideMaster309.xml" ContentType="application/vnd.openxmlformats-officedocument.presentationml.slideMaster+xml"/>
  <Override PartName="/ppt/slideMasters/slideMaster310.xml" ContentType="application/vnd.openxmlformats-officedocument.presentationml.slideMaster+xml"/>
  <Override PartName="/ppt/slideMasters/slideMaster311.xml" ContentType="application/vnd.openxmlformats-officedocument.presentationml.slideMaster+xml"/>
  <Override PartName="/ppt/slideMasters/slideMaster312.xml" ContentType="application/vnd.openxmlformats-officedocument.presentationml.slideMaster+xml"/>
  <Override PartName="/ppt/slideMasters/slideMaster313.xml" ContentType="application/vnd.openxmlformats-officedocument.presentationml.slideMaster+xml"/>
  <Override PartName="/ppt/slideMasters/slideMaster314.xml" ContentType="application/vnd.openxmlformats-officedocument.presentationml.slideMaster+xml"/>
  <Override PartName="/ppt/slideMasters/slideMaster315.xml" ContentType="application/vnd.openxmlformats-officedocument.presentationml.slideMaster+xml"/>
  <Override PartName="/ppt/slideMasters/slideMaster316.xml" ContentType="application/vnd.openxmlformats-officedocument.presentationml.slideMaster+xml"/>
  <Override PartName="/ppt/slideMasters/slideMaster317.xml" ContentType="application/vnd.openxmlformats-officedocument.presentationml.slideMaster+xml"/>
  <Override PartName="/ppt/slideMasters/slideMaster318.xml" ContentType="application/vnd.openxmlformats-officedocument.presentationml.slideMaster+xml"/>
  <Override PartName="/ppt/slideMasters/slideMaster319.xml" ContentType="application/vnd.openxmlformats-officedocument.presentationml.slideMaster+xml"/>
  <Override PartName="/ppt/slideMasters/slideMaster320.xml" ContentType="application/vnd.openxmlformats-officedocument.presentationml.slideMaster+xml"/>
  <Override PartName="/ppt/slideMasters/slideMaster321.xml" ContentType="application/vnd.openxmlformats-officedocument.presentationml.slideMaster+xml"/>
  <Override PartName="/ppt/slideMasters/slideMaster322.xml" ContentType="application/vnd.openxmlformats-officedocument.presentationml.slideMaster+xml"/>
  <Override PartName="/ppt/slideMasters/slideMaster323.xml" ContentType="application/vnd.openxmlformats-officedocument.presentationml.slideMaster+xml"/>
  <Override PartName="/ppt/slideMasters/slideMaster324.xml" ContentType="application/vnd.openxmlformats-officedocument.presentationml.slideMaster+xml"/>
  <Override PartName="/ppt/slideMasters/slideMaster325.xml" ContentType="application/vnd.openxmlformats-officedocument.presentationml.slideMaster+xml"/>
  <Override PartName="/ppt/slideMasters/slideMaster326.xml" ContentType="application/vnd.openxmlformats-officedocument.presentationml.slideMaster+xml"/>
  <Override PartName="/ppt/slideMasters/slideMaster327.xml" ContentType="application/vnd.openxmlformats-officedocument.presentationml.slideMaster+xml"/>
  <Override PartName="/ppt/slideMasters/slideMaster328.xml" ContentType="application/vnd.openxmlformats-officedocument.presentationml.slideMaster+xml"/>
  <Override PartName="/ppt/slideMasters/slideMaster329.xml" ContentType="application/vnd.openxmlformats-officedocument.presentationml.slideMaster+xml"/>
  <Override PartName="/ppt/slideMasters/slideMaster330.xml" ContentType="application/vnd.openxmlformats-officedocument.presentationml.slideMaster+xml"/>
  <Override PartName="/ppt/slideMasters/slideMaster331.xml" ContentType="application/vnd.openxmlformats-officedocument.presentationml.slideMaster+xml"/>
  <Override PartName="/ppt/slideMasters/slideMaster332.xml" ContentType="application/vnd.openxmlformats-officedocument.presentationml.slideMaster+xml"/>
  <Override PartName="/ppt/slideMasters/slideMaster333.xml" ContentType="application/vnd.openxmlformats-officedocument.presentationml.slideMaster+xml"/>
  <Override PartName="/ppt/slideMasters/slideMaster334.xml" ContentType="application/vnd.openxmlformats-officedocument.presentationml.slideMaster+xml"/>
  <Override PartName="/ppt/slideMasters/slideMaster335.xml" ContentType="application/vnd.openxmlformats-officedocument.presentationml.slideMaster+xml"/>
  <Override PartName="/ppt/slideMasters/slideMaster336.xml" ContentType="application/vnd.openxmlformats-officedocument.presentationml.slideMaster+xml"/>
  <Override PartName="/ppt/slideMasters/slideMaster337.xml" ContentType="application/vnd.openxmlformats-officedocument.presentationml.slideMaster+xml"/>
  <Override PartName="/ppt/slideMasters/slideMaster338.xml" ContentType="application/vnd.openxmlformats-officedocument.presentationml.slideMaster+xml"/>
  <Override PartName="/ppt/slideMasters/slideMaster339.xml" ContentType="application/vnd.openxmlformats-officedocument.presentationml.slideMaster+xml"/>
  <Override PartName="/ppt/slideMasters/slideMaster340.xml" ContentType="application/vnd.openxmlformats-officedocument.presentationml.slideMaster+xml"/>
  <Override PartName="/ppt/slideMasters/slideMaster341.xml" ContentType="application/vnd.openxmlformats-officedocument.presentationml.slideMaster+xml"/>
  <Override PartName="/ppt/slideMasters/slideMaster342.xml" ContentType="application/vnd.openxmlformats-officedocument.presentationml.slideMaster+xml"/>
  <Override PartName="/ppt/slideMasters/slideMaster343.xml" ContentType="application/vnd.openxmlformats-officedocument.presentationml.slideMaster+xml"/>
  <Override PartName="/ppt/slideMasters/slideMaster344.xml" ContentType="application/vnd.openxmlformats-officedocument.presentationml.slideMaster+xml"/>
  <Override PartName="/ppt/slideMasters/slideMaster345.xml" ContentType="application/vnd.openxmlformats-officedocument.presentationml.slideMaster+xml"/>
  <Override PartName="/ppt/slideMasters/slideMaster346.xml" ContentType="application/vnd.openxmlformats-officedocument.presentationml.slideMaster+xml"/>
  <Override PartName="/ppt/slideMasters/slideMaster347.xml" ContentType="application/vnd.openxmlformats-officedocument.presentationml.slideMaster+xml"/>
  <Override PartName="/ppt/slideMasters/slideMaster348.xml" ContentType="application/vnd.openxmlformats-officedocument.presentationml.slideMaster+xml"/>
  <Override PartName="/ppt/slideMasters/slideMaster349.xml" ContentType="application/vnd.openxmlformats-officedocument.presentationml.slideMaster+xml"/>
  <Override PartName="/ppt/slideMasters/slideMaster350.xml" ContentType="application/vnd.openxmlformats-officedocument.presentationml.slideMaster+xml"/>
  <Override PartName="/ppt/slideMasters/slideMaster351.xml" ContentType="application/vnd.openxmlformats-officedocument.presentationml.slideMaster+xml"/>
  <Override PartName="/ppt/slideMasters/slideMaster352.xml" ContentType="application/vnd.openxmlformats-officedocument.presentationml.slideMaster+xml"/>
  <Override PartName="/ppt/slideMasters/slideMaster353.xml" ContentType="application/vnd.openxmlformats-officedocument.presentationml.slideMaster+xml"/>
  <Override PartName="/ppt/slideMasters/slideMaster354.xml" ContentType="application/vnd.openxmlformats-officedocument.presentationml.slideMaster+xml"/>
  <Override PartName="/ppt/slideMasters/slideMaster355.xml" ContentType="application/vnd.openxmlformats-officedocument.presentationml.slideMaster+xml"/>
  <Override PartName="/ppt/slideMasters/slideMaster356.xml" ContentType="application/vnd.openxmlformats-officedocument.presentationml.slideMaster+xml"/>
  <Override PartName="/ppt/slideMasters/slideMaster357.xml" ContentType="application/vnd.openxmlformats-officedocument.presentationml.slideMaster+xml"/>
  <Override PartName="/ppt/slideMasters/slideMaster358.xml" ContentType="application/vnd.openxmlformats-officedocument.presentationml.slideMaster+xml"/>
  <Override PartName="/ppt/slideMasters/slideMaster359.xml" ContentType="application/vnd.openxmlformats-officedocument.presentationml.slideMaster+xml"/>
  <Override PartName="/ppt/slideMasters/slideMaster360.xml" ContentType="application/vnd.openxmlformats-officedocument.presentationml.slideMaster+xml"/>
  <Override PartName="/ppt/slideMasters/slideMaster361.xml" ContentType="application/vnd.openxmlformats-officedocument.presentationml.slideMaster+xml"/>
  <Override PartName="/ppt/slideMasters/slideMaster362.xml" ContentType="application/vnd.openxmlformats-officedocument.presentationml.slideMaster+xml"/>
  <Override PartName="/ppt/slideMasters/slideMaster363.xml" ContentType="application/vnd.openxmlformats-officedocument.presentationml.slideMaster+xml"/>
  <Override PartName="/ppt/slideMasters/slideMaster364.xml" ContentType="application/vnd.openxmlformats-officedocument.presentationml.slideMaster+xml"/>
  <Override PartName="/ppt/slideMasters/slideMaster365.xml" ContentType="application/vnd.openxmlformats-officedocument.presentationml.slideMaster+xml"/>
  <Override PartName="/ppt/slideMasters/slideMaster366.xml" ContentType="application/vnd.openxmlformats-officedocument.presentationml.slideMaster+xml"/>
  <Override PartName="/ppt/slideMasters/slideMaster367.xml" ContentType="application/vnd.openxmlformats-officedocument.presentationml.slideMaster+xml"/>
  <Override PartName="/ppt/slideMasters/slideMaster368.xml" ContentType="application/vnd.openxmlformats-officedocument.presentationml.slideMaster+xml"/>
  <Override PartName="/ppt/slideMasters/slideMaster369.xml" ContentType="application/vnd.openxmlformats-officedocument.presentationml.slideMaster+xml"/>
  <Override PartName="/ppt/slideMasters/slideMaster370.xml" ContentType="application/vnd.openxmlformats-officedocument.presentationml.slideMaster+xml"/>
  <Override PartName="/ppt/slideMasters/slideMaster371.xml" ContentType="application/vnd.openxmlformats-officedocument.presentationml.slideMaster+xml"/>
  <Override PartName="/ppt/slideMasters/slideMaster372.xml" ContentType="application/vnd.openxmlformats-officedocument.presentationml.slideMaster+xml"/>
  <Override PartName="/ppt/slideMasters/slideMaster373.xml" ContentType="application/vnd.openxmlformats-officedocument.presentationml.slideMaster+xml"/>
  <Override PartName="/ppt/slideMasters/slideMaster374.xml" ContentType="application/vnd.openxmlformats-officedocument.presentationml.slideMaster+xml"/>
  <Override PartName="/ppt/slideMasters/slideMaster375.xml" ContentType="application/vnd.openxmlformats-officedocument.presentationml.slideMaster+xml"/>
  <Override PartName="/ppt/slideMasters/slideMaster376.xml" ContentType="application/vnd.openxmlformats-officedocument.presentationml.slideMaster+xml"/>
  <Override PartName="/ppt/slideMasters/slideMaster377.xml" ContentType="application/vnd.openxmlformats-officedocument.presentationml.slideMaster+xml"/>
  <Override PartName="/ppt/slideMasters/slideMaster378.xml" ContentType="application/vnd.openxmlformats-officedocument.presentationml.slideMaster+xml"/>
  <Override PartName="/ppt/slideMasters/slideMaster379.xml" ContentType="application/vnd.openxmlformats-officedocument.presentationml.slideMaster+xml"/>
  <Override PartName="/ppt/slideMasters/slideMaster380.xml" ContentType="application/vnd.openxmlformats-officedocument.presentationml.slideMaster+xml"/>
  <Override PartName="/ppt/slideMasters/slideMaster381.xml" ContentType="application/vnd.openxmlformats-officedocument.presentationml.slideMaster+xml"/>
  <Override PartName="/ppt/slideMasters/slideMaster382.xml" ContentType="application/vnd.openxmlformats-officedocument.presentationml.slideMaster+xml"/>
  <Override PartName="/ppt/slideMasters/slideMaster383.xml" ContentType="application/vnd.openxmlformats-officedocument.presentationml.slideMaster+xml"/>
  <Override PartName="/ppt/slideMasters/slideMaster384.xml" ContentType="application/vnd.openxmlformats-officedocument.presentationml.slideMaster+xml"/>
  <Override PartName="/ppt/slideMasters/slideMaster385.xml" ContentType="application/vnd.openxmlformats-officedocument.presentationml.slideMaster+xml"/>
  <Override PartName="/ppt/slideMasters/slideMaster386.xml" ContentType="application/vnd.openxmlformats-officedocument.presentationml.slideMaster+xml"/>
  <Override PartName="/ppt/slideMasters/slideMaster387.xml" ContentType="application/vnd.openxmlformats-officedocument.presentationml.slideMaster+xml"/>
  <Override PartName="/ppt/slideMasters/slideMaster388.xml" ContentType="application/vnd.openxmlformats-officedocument.presentationml.slideMaster+xml"/>
  <Override PartName="/ppt/slideMasters/slideMaster389.xml" ContentType="application/vnd.openxmlformats-officedocument.presentationml.slideMaster+xml"/>
  <Override PartName="/ppt/slideMasters/slideMaster390.xml" ContentType="application/vnd.openxmlformats-officedocument.presentationml.slideMaster+xml"/>
  <Override PartName="/ppt/slideMasters/slideMaster391.xml" ContentType="application/vnd.openxmlformats-officedocument.presentationml.slideMaster+xml"/>
  <Override PartName="/ppt/slideMasters/slideMaster392.xml" ContentType="application/vnd.openxmlformats-officedocument.presentationml.slideMaster+xml"/>
  <Override PartName="/ppt/slideMasters/slideMaster393.xml" ContentType="application/vnd.openxmlformats-officedocument.presentationml.slideMaster+xml"/>
  <Override PartName="/ppt/slideMasters/slideMaster394.xml" ContentType="application/vnd.openxmlformats-officedocument.presentationml.slideMaster+xml"/>
  <Override PartName="/ppt/slideMasters/slideMaster395.xml" ContentType="application/vnd.openxmlformats-officedocument.presentationml.slideMaster+xml"/>
  <Override PartName="/ppt/slideMasters/slideMaster396.xml" ContentType="application/vnd.openxmlformats-officedocument.presentationml.slideMaster+xml"/>
  <Override PartName="/ppt/slideMasters/slideMaster397.xml" ContentType="application/vnd.openxmlformats-officedocument.presentationml.slideMaster+xml"/>
  <Override PartName="/ppt/slideMasters/slideMaster398.xml" ContentType="application/vnd.openxmlformats-officedocument.presentationml.slideMaster+xml"/>
  <Override PartName="/ppt/slideMasters/slideMaster399.xml" ContentType="application/vnd.openxmlformats-officedocument.presentationml.slideMaster+xml"/>
  <Override PartName="/ppt/slideMasters/slideMaster400.xml" ContentType="application/vnd.openxmlformats-officedocument.presentationml.slideMaster+xml"/>
  <Override PartName="/ppt/slideMasters/slideMaster401.xml" ContentType="application/vnd.openxmlformats-officedocument.presentationml.slideMaster+xml"/>
  <Override PartName="/ppt/slideMasters/slideMaster402.xml" ContentType="application/vnd.openxmlformats-officedocument.presentationml.slideMaster+xml"/>
  <Override PartName="/ppt/slideMasters/slideMaster403.xml" ContentType="application/vnd.openxmlformats-officedocument.presentationml.slideMaster+xml"/>
  <Override PartName="/ppt/slideMasters/slideMaster404.xml" ContentType="application/vnd.openxmlformats-officedocument.presentationml.slideMaster+xml"/>
  <Override PartName="/ppt/slideMasters/slideMaster405.xml" ContentType="application/vnd.openxmlformats-officedocument.presentationml.slideMaster+xml"/>
  <Override PartName="/ppt/slideMasters/slideMaster406.xml" ContentType="application/vnd.openxmlformats-officedocument.presentationml.slideMaster+xml"/>
  <Override PartName="/ppt/slideMasters/slideMaster407.xml" ContentType="application/vnd.openxmlformats-officedocument.presentationml.slideMaster+xml"/>
  <Override PartName="/ppt/slideMasters/slideMaster408.xml" ContentType="application/vnd.openxmlformats-officedocument.presentationml.slideMaster+xml"/>
  <Override PartName="/ppt/slideMasters/slideMaster409.xml" ContentType="application/vnd.openxmlformats-officedocument.presentationml.slideMaster+xml"/>
  <Override PartName="/ppt/slideMasters/slideMaster410.xml" ContentType="application/vnd.openxmlformats-officedocument.presentationml.slideMaster+xml"/>
  <Override PartName="/ppt/slideMasters/slideMaster411.xml" ContentType="application/vnd.openxmlformats-officedocument.presentationml.slideMaster+xml"/>
  <Override PartName="/ppt/slideMasters/slideMaster412.xml" ContentType="application/vnd.openxmlformats-officedocument.presentationml.slideMaster+xml"/>
  <Override PartName="/ppt/slideMasters/slideMaster413.xml" ContentType="application/vnd.openxmlformats-officedocument.presentationml.slideMaster+xml"/>
  <Override PartName="/ppt/slideMasters/slideMaster414.xml" ContentType="application/vnd.openxmlformats-officedocument.presentationml.slideMaster+xml"/>
  <Override PartName="/ppt/slideMasters/slideMaster415.xml" ContentType="application/vnd.openxmlformats-officedocument.presentationml.slideMaster+xml"/>
  <Override PartName="/ppt/slideMasters/slideMaster416.xml" ContentType="application/vnd.openxmlformats-officedocument.presentationml.slideMaster+xml"/>
  <Override PartName="/ppt/slideMasters/slideMaster417.xml" ContentType="application/vnd.openxmlformats-officedocument.presentationml.slideMaster+xml"/>
  <Override PartName="/ppt/slideMasters/slideMaster418.xml" ContentType="application/vnd.openxmlformats-officedocument.presentationml.slideMaster+xml"/>
  <Override PartName="/ppt/slideMasters/slideMaster419.xml" ContentType="application/vnd.openxmlformats-officedocument.presentationml.slideMaster+xml"/>
  <Override PartName="/ppt/slideMasters/slideMaster420.xml" ContentType="application/vnd.openxmlformats-officedocument.presentationml.slideMaster+xml"/>
  <Override PartName="/ppt/slideMasters/slideMaster421.xml" ContentType="application/vnd.openxmlformats-officedocument.presentationml.slideMaster+xml"/>
  <Override PartName="/ppt/slideMasters/slideMaster422.xml" ContentType="application/vnd.openxmlformats-officedocument.presentationml.slideMaster+xml"/>
  <Override PartName="/ppt/slideMasters/slideMaster423.xml" ContentType="application/vnd.openxmlformats-officedocument.presentationml.slideMaster+xml"/>
  <Override PartName="/ppt/slideMasters/slideMaster424.xml" ContentType="application/vnd.openxmlformats-officedocument.presentationml.slideMaster+xml"/>
  <Override PartName="/ppt/slideMasters/slideMaster425.xml" ContentType="application/vnd.openxmlformats-officedocument.presentationml.slideMaster+xml"/>
  <Override PartName="/ppt/slideMasters/slideMaster426.xml" ContentType="application/vnd.openxmlformats-officedocument.presentationml.slideMaster+xml"/>
  <Override PartName="/ppt/slideMasters/slideMaster427.xml" ContentType="application/vnd.openxmlformats-officedocument.presentationml.slideMaster+xml"/>
  <Override PartName="/ppt/slideMasters/slideMaster428.xml" ContentType="application/vnd.openxmlformats-officedocument.presentationml.slideMaster+xml"/>
  <Override PartName="/ppt/slideMasters/slideMaster429.xml" ContentType="application/vnd.openxmlformats-officedocument.presentationml.slideMaster+xml"/>
  <Override PartName="/ppt/slideMasters/slideMaster430.xml" ContentType="application/vnd.openxmlformats-officedocument.presentationml.slideMaster+xml"/>
  <Override PartName="/ppt/slideMasters/slideMaster431.xml" ContentType="application/vnd.openxmlformats-officedocument.presentationml.slideMaster+xml"/>
  <Override PartName="/ppt/slideMasters/slideMaster432.xml" ContentType="application/vnd.openxmlformats-officedocument.presentationml.slideMaster+xml"/>
  <Override PartName="/ppt/slideMasters/slideMaster433.xml" ContentType="application/vnd.openxmlformats-officedocument.presentationml.slideMaster+xml"/>
  <Override PartName="/ppt/slideMasters/slideMaster434.xml" ContentType="application/vnd.openxmlformats-officedocument.presentationml.slideMaster+xml"/>
  <Override PartName="/ppt/slideMasters/slideMaster435.xml" ContentType="application/vnd.openxmlformats-officedocument.presentationml.slideMaster+xml"/>
  <Override PartName="/ppt/slideMasters/slideMaster436.xml" ContentType="application/vnd.openxmlformats-officedocument.presentationml.slideMaster+xml"/>
  <Override PartName="/ppt/slideMasters/slideMaster437.xml" ContentType="application/vnd.openxmlformats-officedocument.presentationml.slideMaster+xml"/>
  <Override PartName="/ppt/slideMasters/slideMaster438.xml" ContentType="application/vnd.openxmlformats-officedocument.presentationml.slideMaster+xml"/>
  <Override PartName="/ppt/slideMasters/slideMaster439.xml" ContentType="application/vnd.openxmlformats-officedocument.presentationml.slideMaster+xml"/>
  <Override PartName="/ppt/slideMasters/slideMaster440.xml" ContentType="application/vnd.openxmlformats-officedocument.presentationml.slideMaster+xml"/>
  <Override PartName="/ppt/slideMasters/slideMaster441.xml" ContentType="application/vnd.openxmlformats-officedocument.presentationml.slideMaster+xml"/>
  <Override PartName="/ppt/slideMasters/slideMaster442.xml" ContentType="application/vnd.openxmlformats-officedocument.presentationml.slideMaster+xml"/>
  <Override PartName="/ppt/slideMasters/slideMaster443.xml" ContentType="application/vnd.openxmlformats-officedocument.presentationml.slideMaster+xml"/>
  <Override PartName="/ppt/slideMasters/slideMaster444.xml" ContentType="application/vnd.openxmlformats-officedocument.presentationml.slideMaster+xml"/>
  <Override PartName="/ppt/slideMasters/slideMaster445.xml" ContentType="application/vnd.openxmlformats-officedocument.presentationml.slideMaster+xml"/>
  <Override PartName="/ppt/slideMasters/slideMaster446.xml" ContentType="application/vnd.openxmlformats-officedocument.presentationml.slideMaster+xml"/>
  <Override PartName="/ppt/slideMasters/slideMaster447.xml" ContentType="application/vnd.openxmlformats-officedocument.presentationml.slideMaster+xml"/>
  <Override PartName="/ppt/slideMasters/slideMaster448.xml" ContentType="application/vnd.openxmlformats-officedocument.presentationml.slideMaster+xml"/>
  <Override PartName="/ppt/slideMasters/slideMaster449.xml" ContentType="application/vnd.openxmlformats-officedocument.presentationml.slideMaster+xml"/>
  <Override PartName="/ppt/slideMasters/slideMaster450.xml" ContentType="application/vnd.openxmlformats-officedocument.presentationml.slideMaster+xml"/>
  <Override PartName="/ppt/slideMasters/slideMaster451.xml" ContentType="application/vnd.openxmlformats-officedocument.presentationml.slideMaster+xml"/>
  <Override PartName="/ppt/slideMasters/slideMaster452.xml" ContentType="application/vnd.openxmlformats-officedocument.presentationml.slideMaster+xml"/>
  <Override PartName="/ppt/slideMasters/slideMaster453.xml" ContentType="application/vnd.openxmlformats-officedocument.presentationml.slideMaster+xml"/>
  <Override PartName="/ppt/slideMasters/slideMaster454.xml" ContentType="application/vnd.openxmlformats-officedocument.presentationml.slideMaster+xml"/>
  <Override PartName="/ppt/slideMasters/slideMaster455.xml" ContentType="application/vnd.openxmlformats-officedocument.presentationml.slideMaster+xml"/>
  <Override PartName="/ppt/slideMasters/slideMaster456.xml" ContentType="application/vnd.openxmlformats-officedocument.presentationml.slideMaster+xml"/>
  <Override PartName="/ppt/slideMasters/slideMaster457.xml" ContentType="application/vnd.openxmlformats-officedocument.presentationml.slideMaster+xml"/>
  <Override PartName="/ppt/slideMasters/slideMaster458.xml" ContentType="application/vnd.openxmlformats-officedocument.presentationml.slideMaster+xml"/>
  <Override PartName="/ppt/slideMasters/slideMaster459.xml" ContentType="application/vnd.openxmlformats-officedocument.presentationml.slideMaster+xml"/>
  <Override PartName="/ppt/slideMasters/slideMaster460.xml" ContentType="application/vnd.openxmlformats-officedocument.presentationml.slideMaster+xml"/>
  <Override PartName="/ppt/slideMasters/slideMaster461.xml" ContentType="application/vnd.openxmlformats-officedocument.presentationml.slideMaster+xml"/>
  <Override PartName="/ppt/slideMasters/slideMaster462.xml" ContentType="application/vnd.openxmlformats-officedocument.presentationml.slideMaster+xml"/>
  <Override PartName="/ppt/slideMasters/slideMaster463.xml" ContentType="application/vnd.openxmlformats-officedocument.presentationml.slideMaster+xml"/>
  <Override PartName="/ppt/slideMasters/slideMaster464.xml" ContentType="application/vnd.openxmlformats-officedocument.presentationml.slideMaster+xml"/>
  <Override PartName="/ppt/slideMasters/slideMaster465.xml" ContentType="application/vnd.openxmlformats-officedocument.presentationml.slideMaster+xml"/>
  <Override PartName="/ppt/slideMasters/slideMaster466.xml" ContentType="application/vnd.openxmlformats-officedocument.presentationml.slideMaster+xml"/>
  <Override PartName="/ppt/slideMasters/slideMaster467.xml" ContentType="application/vnd.openxmlformats-officedocument.presentationml.slideMaster+xml"/>
  <Override PartName="/ppt/slideMasters/slideMaster468.xml" ContentType="application/vnd.openxmlformats-officedocument.presentationml.slideMaster+xml"/>
  <Override PartName="/ppt/slideMasters/slideMaster469.xml" ContentType="application/vnd.openxmlformats-officedocument.presentationml.slideMaster+xml"/>
  <Override PartName="/ppt/slideMasters/slideMaster470.xml" ContentType="application/vnd.openxmlformats-officedocument.presentationml.slideMaster+xml"/>
  <Override PartName="/ppt/slideMasters/slideMaster471.xml" ContentType="application/vnd.openxmlformats-officedocument.presentationml.slideMaster+xml"/>
  <Override PartName="/ppt/slideMasters/slideMaster472.xml" ContentType="application/vnd.openxmlformats-officedocument.presentationml.slideMaster+xml"/>
  <Override PartName="/ppt/slideMasters/slideMaster473.xml" ContentType="application/vnd.openxmlformats-officedocument.presentationml.slideMaster+xml"/>
  <Override PartName="/ppt/slideMasters/slideMaster474.xml" ContentType="application/vnd.openxmlformats-officedocument.presentationml.slideMaster+xml"/>
  <Override PartName="/ppt/slideMasters/slideMaster475.xml" ContentType="application/vnd.openxmlformats-officedocument.presentationml.slideMaster+xml"/>
  <Override PartName="/ppt/slideMasters/slideMaster476.xml" ContentType="application/vnd.openxmlformats-officedocument.presentationml.slideMaster+xml"/>
  <Override PartName="/ppt/slideMasters/slideMaster477.xml" ContentType="application/vnd.openxmlformats-officedocument.presentationml.slideMaster+xml"/>
  <Override PartName="/ppt/slideMasters/slideMaster478.xml" ContentType="application/vnd.openxmlformats-officedocument.presentationml.slideMaster+xml"/>
  <Override PartName="/ppt/slideMasters/slideMaster479.xml" ContentType="application/vnd.openxmlformats-officedocument.presentationml.slideMaster+xml"/>
  <Override PartName="/ppt/slideMasters/slideMaster480.xml" ContentType="application/vnd.openxmlformats-officedocument.presentationml.slideMaster+xml"/>
  <Override PartName="/ppt/slideMasters/slideMaster481.xml" ContentType="application/vnd.openxmlformats-officedocument.presentationml.slideMaster+xml"/>
  <Override PartName="/ppt/slideMasters/slideMaster48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slideLayouts/slideLayout21.xml" ContentType="application/vnd.openxmlformats-officedocument.presentationml.slideLayout+xml"/>
  <Override PartName="/ppt/theme/theme21.xml" ContentType="application/vnd.openxmlformats-officedocument.theme+xml"/>
  <Override PartName="/ppt/slideLayouts/slideLayout22.xml" ContentType="application/vnd.openxmlformats-officedocument.presentationml.slideLayout+xml"/>
  <Override PartName="/ppt/theme/theme22.xml" ContentType="application/vnd.openxmlformats-officedocument.theme+xml"/>
  <Override PartName="/ppt/slideLayouts/slideLayout23.xml" ContentType="application/vnd.openxmlformats-officedocument.presentationml.slideLayout+xml"/>
  <Override PartName="/ppt/theme/theme23.xml" ContentType="application/vnd.openxmlformats-officedocument.theme+xml"/>
  <Override PartName="/ppt/slideLayouts/slideLayout24.xml" ContentType="application/vnd.openxmlformats-officedocument.presentationml.slideLayout+xml"/>
  <Override PartName="/ppt/theme/theme24.xml" ContentType="application/vnd.openxmlformats-officedocument.theme+xml"/>
  <Override PartName="/ppt/slideLayouts/slideLayout25.xml" ContentType="application/vnd.openxmlformats-officedocument.presentationml.slideLayout+xml"/>
  <Override PartName="/ppt/theme/theme25.xml" ContentType="application/vnd.openxmlformats-officedocument.theme+xml"/>
  <Override PartName="/ppt/slideLayouts/slideLayout26.xml" ContentType="application/vnd.openxmlformats-officedocument.presentationml.slideLayout+xml"/>
  <Override PartName="/ppt/theme/theme26.xml" ContentType="application/vnd.openxmlformats-officedocument.theme+xml"/>
  <Override PartName="/ppt/slideLayouts/slideLayout27.xml" ContentType="application/vnd.openxmlformats-officedocument.presentationml.slideLayout+xml"/>
  <Override PartName="/ppt/theme/theme27.xml" ContentType="application/vnd.openxmlformats-officedocument.theme+xml"/>
  <Override PartName="/ppt/slideLayouts/slideLayout28.xml" ContentType="application/vnd.openxmlformats-officedocument.presentationml.slideLayout+xml"/>
  <Override PartName="/ppt/theme/theme28.xml" ContentType="application/vnd.openxmlformats-officedocument.theme+xml"/>
  <Override PartName="/ppt/slideLayouts/slideLayout29.xml" ContentType="application/vnd.openxmlformats-officedocument.presentationml.slideLayout+xml"/>
  <Override PartName="/ppt/theme/theme29.xml" ContentType="application/vnd.openxmlformats-officedocument.theme+xml"/>
  <Override PartName="/ppt/slideLayouts/slideLayout30.xml" ContentType="application/vnd.openxmlformats-officedocument.presentationml.slideLayout+xml"/>
  <Override PartName="/ppt/theme/theme30.xml" ContentType="application/vnd.openxmlformats-officedocument.theme+xml"/>
  <Override PartName="/ppt/slideLayouts/slideLayout31.xml" ContentType="application/vnd.openxmlformats-officedocument.presentationml.slideLayout+xml"/>
  <Override PartName="/ppt/theme/theme31.xml" ContentType="application/vnd.openxmlformats-officedocument.theme+xml"/>
  <Override PartName="/ppt/slideLayouts/slideLayout32.xml" ContentType="application/vnd.openxmlformats-officedocument.presentationml.slideLayout+xml"/>
  <Override PartName="/ppt/theme/theme32.xml" ContentType="application/vnd.openxmlformats-officedocument.theme+xml"/>
  <Override PartName="/ppt/slideLayouts/slideLayout33.xml" ContentType="application/vnd.openxmlformats-officedocument.presentationml.slideLayout+xml"/>
  <Override PartName="/ppt/theme/theme33.xml" ContentType="application/vnd.openxmlformats-officedocument.theme+xml"/>
  <Override PartName="/ppt/slideLayouts/slideLayout34.xml" ContentType="application/vnd.openxmlformats-officedocument.presentationml.slideLayout+xml"/>
  <Override PartName="/ppt/theme/theme34.xml" ContentType="application/vnd.openxmlformats-officedocument.theme+xml"/>
  <Override PartName="/ppt/slideLayouts/slideLayout35.xml" ContentType="application/vnd.openxmlformats-officedocument.presentationml.slideLayout+xml"/>
  <Override PartName="/ppt/theme/theme35.xml" ContentType="application/vnd.openxmlformats-officedocument.theme+xml"/>
  <Override PartName="/ppt/slideLayouts/slideLayout36.xml" ContentType="application/vnd.openxmlformats-officedocument.presentationml.slideLayout+xml"/>
  <Override PartName="/ppt/theme/theme36.xml" ContentType="application/vnd.openxmlformats-officedocument.theme+xml"/>
  <Override PartName="/ppt/slideLayouts/slideLayout37.xml" ContentType="application/vnd.openxmlformats-officedocument.presentationml.slideLayout+xml"/>
  <Override PartName="/ppt/theme/theme37.xml" ContentType="application/vnd.openxmlformats-officedocument.theme+xml"/>
  <Override PartName="/ppt/slideLayouts/slideLayout38.xml" ContentType="application/vnd.openxmlformats-officedocument.presentationml.slideLayout+xml"/>
  <Override PartName="/ppt/theme/theme38.xml" ContentType="application/vnd.openxmlformats-officedocument.theme+xml"/>
  <Override PartName="/ppt/slideLayouts/slideLayout39.xml" ContentType="application/vnd.openxmlformats-officedocument.presentationml.slideLayout+xml"/>
  <Override PartName="/ppt/theme/theme39.xml" ContentType="application/vnd.openxmlformats-officedocument.theme+xml"/>
  <Override PartName="/ppt/slideLayouts/slideLayout40.xml" ContentType="application/vnd.openxmlformats-officedocument.presentationml.slideLayout+xml"/>
  <Override PartName="/ppt/theme/theme40.xml" ContentType="application/vnd.openxmlformats-officedocument.theme+xml"/>
  <Override PartName="/ppt/slideLayouts/slideLayout41.xml" ContentType="application/vnd.openxmlformats-officedocument.presentationml.slideLayout+xml"/>
  <Override PartName="/ppt/theme/theme41.xml" ContentType="application/vnd.openxmlformats-officedocument.theme+xml"/>
  <Override PartName="/ppt/slideLayouts/slideLayout42.xml" ContentType="application/vnd.openxmlformats-officedocument.presentationml.slideLayout+xml"/>
  <Override PartName="/ppt/theme/theme42.xml" ContentType="application/vnd.openxmlformats-officedocument.theme+xml"/>
  <Override PartName="/ppt/slideLayouts/slideLayout43.xml" ContentType="application/vnd.openxmlformats-officedocument.presentationml.slideLayout+xml"/>
  <Override PartName="/ppt/theme/theme43.xml" ContentType="application/vnd.openxmlformats-officedocument.theme+xml"/>
  <Override PartName="/ppt/slideLayouts/slideLayout44.xml" ContentType="application/vnd.openxmlformats-officedocument.presentationml.slideLayout+xml"/>
  <Override PartName="/ppt/theme/theme44.xml" ContentType="application/vnd.openxmlformats-officedocument.theme+xml"/>
  <Override PartName="/ppt/slideLayouts/slideLayout45.xml" ContentType="application/vnd.openxmlformats-officedocument.presentationml.slideLayout+xml"/>
  <Override PartName="/ppt/theme/theme45.xml" ContentType="application/vnd.openxmlformats-officedocument.theme+xml"/>
  <Override PartName="/ppt/slideLayouts/slideLayout46.xml" ContentType="application/vnd.openxmlformats-officedocument.presentationml.slideLayout+xml"/>
  <Override PartName="/ppt/theme/theme46.xml" ContentType="application/vnd.openxmlformats-officedocument.theme+xml"/>
  <Override PartName="/ppt/slideLayouts/slideLayout47.xml" ContentType="application/vnd.openxmlformats-officedocument.presentationml.slideLayout+xml"/>
  <Override PartName="/ppt/theme/theme47.xml" ContentType="application/vnd.openxmlformats-officedocument.theme+xml"/>
  <Override PartName="/ppt/slideLayouts/slideLayout48.xml" ContentType="application/vnd.openxmlformats-officedocument.presentationml.slideLayout+xml"/>
  <Override PartName="/ppt/theme/theme48.xml" ContentType="application/vnd.openxmlformats-officedocument.theme+xml"/>
  <Override PartName="/ppt/slideLayouts/slideLayout49.xml" ContentType="application/vnd.openxmlformats-officedocument.presentationml.slideLayout+xml"/>
  <Override PartName="/ppt/theme/theme49.xml" ContentType="application/vnd.openxmlformats-officedocument.theme+xml"/>
  <Override PartName="/ppt/slideLayouts/slideLayout50.xml" ContentType="application/vnd.openxmlformats-officedocument.presentationml.slideLayout+xml"/>
  <Override PartName="/ppt/theme/theme50.xml" ContentType="application/vnd.openxmlformats-officedocument.theme+xml"/>
  <Override PartName="/ppt/slideLayouts/slideLayout51.xml" ContentType="application/vnd.openxmlformats-officedocument.presentationml.slideLayout+xml"/>
  <Override PartName="/ppt/theme/theme51.xml" ContentType="application/vnd.openxmlformats-officedocument.theme+xml"/>
  <Override PartName="/ppt/slideLayouts/slideLayout52.xml" ContentType="application/vnd.openxmlformats-officedocument.presentationml.slideLayout+xml"/>
  <Override PartName="/ppt/theme/theme52.xml" ContentType="application/vnd.openxmlformats-officedocument.theme+xml"/>
  <Override PartName="/ppt/slideLayouts/slideLayout53.xml" ContentType="application/vnd.openxmlformats-officedocument.presentationml.slideLayout+xml"/>
  <Override PartName="/ppt/theme/theme53.xml" ContentType="application/vnd.openxmlformats-officedocument.theme+xml"/>
  <Override PartName="/ppt/slideLayouts/slideLayout54.xml" ContentType="application/vnd.openxmlformats-officedocument.presentationml.slideLayout+xml"/>
  <Override PartName="/ppt/theme/theme54.xml" ContentType="application/vnd.openxmlformats-officedocument.theme+xml"/>
  <Override PartName="/ppt/slideLayouts/slideLayout55.xml" ContentType="application/vnd.openxmlformats-officedocument.presentationml.slideLayout+xml"/>
  <Override PartName="/ppt/theme/theme55.xml" ContentType="application/vnd.openxmlformats-officedocument.theme+xml"/>
  <Override PartName="/ppt/slideLayouts/slideLayout56.xml" ContentType="application/vnd.openxmlformats-officedocument.presentationml.slideLayout+xml"/>
  <Override PartName="/ppt/theme/theme56.xml" ContentType="application/vnd.openxmlformats-officedocument.theme+xml"/>
  <Override PartName="/ppt/slideLayouts/slideLayout57.xml" ContentType="application/vnd.openxmlformats-officedocument.presentationml.slideLayout+xml"/>
  <Override PartName="/ppt/theme/theme57.xml" ContentType="application/vnd.openxmlformats-officedocument.theme+xml"/>
  <Override PartName="/ppt/slideLayouts/slideLayout58.xml" ContentType="application/vnd.openxmlformats-officedocument.presentationml.slideLayout+xml"/>
  <Override PartName="/ppt/theme/theme58.xml" ContentType="application/vnd.openxmlformats-officedocument.theme+xml"/>
  <Override PartName="/ppt/slideLayouts/slideLayout59.xml" ContentType="application/vnd.openxmlformats-officedocument.presentationml.slideLayout+xml"/>
  <Override PartName="/ppt/theme/theme59.xml" ContentType="application/vnd.openxmlformats-officedocument.theme+xml"/>
  <Override PartName="/ppt/slideLayouts/slideLayout60.xml" ContentType="application/vnd.openxmlformats-officedocument.presentationml.slideLayout+xml"/>
  <Override PartName="/ppt/theme/theme60.xml" ContentType="application/vnd.openxmlformats-officedocument.theme+xml"/>
  <Override PartName="/ppt/slideLayouts/slideLayout61.xml" ContentType="application/vnd.openxmlformats-officedocument.presentationml.slideLayout+xml"/>
  <Override PartName="/ppt/theme/theme61.xml" ContentType="application/vnd.openxmlformats-officedocument.theme+xml"/>
  <Override PartName="/ppt/slideLayouts/slideLayout62.xml" ContentType="application/vnd.openxmlformats-officedocument.presentationml.slideLayout+xml"/>
  <Override PartName="/ppt/theme/theme62.xml" ContentType="application/vnd.openxmlformats-officedocument.theme+xml"/>
  <Override PartName="/ppt/slideLayouts/slideLayout63.xml" ContentType="application/vnd.openxmlformats-officedocument.presentationml.slideLayout+xml"/>
  <Override PartName="/ppt/theme/theme63.xml" ContentType="application/vnd.openxmlformats-officedocument.theme+xml"/>
  <Override PartName="/ppt/slideLayouts/slideLayout64.xml" ContentType="application/vnd.openxmlformats-officedocument.presentationml.slideLayout+xml"/>
  <Override PartName="/ppt/theme/theme64.xml" ContentType="application/vnd.openxmlformats-officedocument.theme+xml"/>
  <Override PartName="/ppt/slideLayouts/slideLayout65.xml" ContentType="application/vnd.openxmlformats-officedocument.presentationml.slideLayout+xml"/>
  <Override PartName="/ppt/theme/theme65.xml" ContentType="application/vnd.openxmlformats-officedocument.theme+xml"/>
  <Override PartName="/ppt/slideLayouts/slideLayout66.xml" ContentType="application/vnd.openxmlformats-officedocument.presentationml.slideLayout+xml"/>
  <Override PartName="/ppt/theme/theme66.xml" ContentType="application/vnd.openxmlformats-officedocument.theme+xml"/>
  <Override PartName="/ppt/slideLayouts/slideLayout67.xml" ContentType="application/vnd.openxmlformats-officedocument.presentationml.slideLayout+xml"/>
  <Override PartName="/ppt/theme/theme67.xml" ContentType="application/vnd.openxmlformats-officedocument.theme+xml"/>
  <Override PartName="/ppt/slideLayouts/slideLayout68.xml" ContentType="application/vnd.openxmlformats-officedocument.presentationml.slideLayout+xml"/>
  <Override PartName="/ppt/theme/theme68.xml" ContentType="application/vnd.openxmlformats-officedocument.theme+xml"/>
  <Override PartName="/ppt/slideLayouts/slideLayout69.xml" ContentType="application/vnd.openxmlformats-officedocument.presentationml.slideLayout+xml"/>
  <Override PartName="/ppt/theme/theme69.xml" ContentType="application/vnd.openxmlformats-officedocument.theme+xml"/>
  <Override PartName="/ppt/slideLayouts/slideLayout70.xml" ContentType="application/vnd.openxmlformats-officedocument.presentationml.slideLayout+xml"/>
  <Override PartName="/ppt/theme/theme70.xml" ContentType="application/vnd.openxmlformats-officedocument.theme+xml"/>
  <Override PartName="/ppt/slideLayouts/slideLayout71.xml" ContentType="application/vnd.openxmlformats-officedocument.presentationml.slideLayout+xml"/>
  <Override PartName="/ppt/theme/theme71.xml" ContentType="application/vnd.openxmlformats-officedocument.theme+xml"/>
  <Override PartName="/ppt/slideLayouts/slideLayout72.xml" ContentType="application/vnd.openxmlformats-officedocument.presentationml.slideLayout+xml"/>
  <Override PartName="/ppt/theme/theme72.xml" ContentType="application/vnd.openxmlformats-officedocument.theme+xml"/>
  <Override PartName="/ppt/slideLayouts/slideLayout73.xml" ContentType="application/vnd.openxmlformats-officedocument.presentationml.slideLayout+xml"/>
  <Override PartName="/ppt/theme/theme73.xml" ContentType="application/vnd.openxmlformats-officedocument.theme+xml"/>
  <Override PartName="/ppt/slideLayouts/slideLayout74.xml" ContentType="application/vnd.openxmlformats-officedocument.presentationml.slideLayout+xml"/>
  <Override PartName="/ppt/theme/theme74.xml" ContentType="application/vnd.openxmlformats-officedocument.theme+xml"/>
  <Override PartName="/ppt/slideLayouts/slideLayout75.xml" ContentType="application/vnd.openxmlformats-officedocument.presentationml.slideLayout+xml"/>
  <Override PartName="/ppt/theme/theme75.xml" ContentType="application/vnd.openxmlformats-officedocument.theme+xml"/>
  <Override PartName="/ppt/slideLayouts/slideLayout76.xml" ContentType="application/vnd.openxmlformats-officedocument.presentationml.slideLayout+xml"/>
  <Override PartName="/ppt/theme/theme76.xml" ContentType="application/vnd.openxmlformats-officedocument.theme+xml"/>
  <Override PartName="/ppt/slideLayouts/slideLayout77.xml" ContentType="application/vnd.openxmlformats-officedocument.presentationml.slideLayout+xml"/>
  <Override PartName="/ppt/theme/theme77.xml" ContentType="application/vnd.openxmlformats-officedocument.theme+xml"/>
  <Override PartName="/ppt/slideLayouts/slideLayout78.xml" ContentType="application/vnd.openxmlformats-officedocument.presentationml.slideLayout+xml"/>
  <Override PartName="/ppt/theme/theme78.xml" ContentType="application/vnd.openxmlformats-officedocument.theme+xml"/>
  <Override PartName="/ppt/slideLayouts/slideLayout79.xml" ContentType="application/vnd.openxmlformats-officedocument.presentationml.slideLayout+xml"/>
  <Override PartName="/ppt/theme/theme79.xml" ContentType="application/vnd.openxmlformats-officedocument.theme+xml"/>
  <Override PartName="/ppt/slideLayouts/slideLayout80.xml" ContentType="application/vnd.openxmlformats-officedocument.presentationml.slideLayout+xml"/>
  <Override PartName="/ppt/theme/theme80.xml" ContentType="application/vnd.openxmlformats-officedocument.theme+xml"/>
  <Override PartName="/ppt/slideLayouts/slideLayout81.xml" ContentType="application/vnd.openxmlformats-officedocument.presentationml.slideLayout+xml"/>
  <Override PartName="/ppt/theme/theme81.xml" ContentType="application/vnd.openxmlformats-officedocument.theme+xml"/>
  <Override PartName="/ppt/slideLayouts/slideLayout82.xml" ContentType="application/vnd.openxmlformats-officedocument.presentationml.slideLayout+xml"/>
  <Override PartName="/ppt/theme/theme82.xml" ContentType="application/vnd.openxmlformats-officedocument.theme+xml"/>
  <Override PartName="/ppt/slideLayouts/slideLayout83.xml" ContentType="application/vnd.openxmlformats-officedocument.presentationml.slideLayout+xml"/>
  <Override PartName="/ppt/theme/theme83.xml" ContentType="application/vnd.openxmlformats-officedocument.theme+xml"/>
  <Override PartName="/ppt/slideLayouts/slideLayout84.xml" ContentType="application/vnd.openxmlformats-officedocument.presentationml.slideLayout+xml"/>
  <Override PartName="/ppt/theme/theme84.xml" ContentType="application/vnd.openxmlformats-officedocument.theme+xml"/>
  <Override PartName="/ppt/slideLayouts/slideLayout85.xml" ContentType="application/vnd.openxmlformats-officedocument.presentationml.slideLayout+xml"/>
  <Override PartName="/ppt/theme/theme85.xml" ContentType="application/vnd.openxmlformats-officedocument.theme+xml"/>
  <Override PartName="/ppt/slideLayouts/slideLayout86.xml" ContentType="application/vnd.openxmlformats-officedocument.presentationml.slideLayout+xml"/>
  <Override PartName="/ppt/theme/theme86.xml" ContentType="application/vnd.openxmlformats-officedocument.theme+xml"/>
  <Override PartName="/ppt/slideLayouts/slideLayout87.xml" ContentType="application/vnd.openxmlformats-officedocument.presentationml.slideLayout+xml"/>
  <Override PartName="/ppt/theme/theme87.xml" ContentType="application/vnd.openxmlformats-officedocument.theme+xml"/>
  <Override PartName="/ppt/slideLayouts/slideLayout88.xml" ContentType="application/vnd.openxmlformats-officedocument.presentationml.slideLayout+xml"/>
  <Override PartName="/ppt/theme/theme88.xml" ContentType="application/vnd.openxmlformats-officedocument.theme+xml"/>
  <Override PartName="/ppt/slideLayouts/slideLayout89.xml" ContentType="application/vnd.openxmlformats-officedocument.presentationml.slideLayout+xml"/>
  <Override PartName="/ppt/theme/theme89.xml" ContentType="application/vnd.openxmlformats-officedocument.theme+xml"/>
  <Override PartName="/ppt/slideLayouts/slideLayout90.xml" ContentType="application/vnd.openxmlformats-officedocument.presentationml.slideLayout+xml"/>
  <Override PartName="/ppt/theme/theme90.xml" ContentType="application/vnd.openxmlformats-officedocument.theme+xml"/>
  <Override PartName="/ppt/slideLayouts/slideLayout91.xml" ContentType="application/vnd.openxmlformats-officedocument.presentationml.slideLayout+xml"/>
  <Override PartName="/ppt/theme/theme91.xml" ContentType="application/vnd.openxmlformats-officedocument.theme+xml"/>
  <Override PartName="/ppt/slideLayouts/slideLayout92.xml" ContentType="application/vnd.openxmlformats-officedocument.presentationml.slideLayout+xml"/>
  <Override PartName="/ppt/theme/theme92.xml" ContentType="application/vnd.openxmlformats-officedocument.theme+xml"/>
  <Override PartName="/ppt/slideLayouts/slideLayout93.xml" ContentType="application/vnd.openxmlformats-officedocument.presentationml.slideLayout+xml"/>
  <Override PartName="/ppt/theme/theme93.xml" ContentType="application/vnd.openxmlformats-officedocument.theme+xml"/>
  <Override PartName="/ppt/slideLayouts/slideLayout94.xml" ContentType="application/vnd.openxmlformats-officedocument.presentationml.slideLayout+xml"/>
  <Override PartName="/ppt/theme/theme94.xml" ContentType="application/vnd.openxmlformats-officedocument.theme+xml"/>
  <Override PartName="/ppt/slideLayouts/slideLayout95.xml" ContentType="application/vnd.openxmlformats-officedocument.presentationml.slideLayout+xml"/>
  <Override PartName="/ppt/theme/theme95.xml" ContentType="application/vnd.openxmlformats-officedocument.theme+xml"/>
  <Override PartName="/ppt/slideLayouts/slideLayout96.xml" ContentType="application/vnd.openxmlformats-officedocument.presentationml.slideLayout+xml"/>
  <Override PartName="/ppt/theme/theme96.xml" ContentType="application/vnd.openxmlformats-officedocument.theme+xml"/>
  <Override PartName="/ppt/slideLayouts/slideLayout97.xml" ContentType="application/vnd.openxmlformats-officedocument.presentationml.slideLayout+xml"/>
  <Override PartName="/ppt/theme/theme97.xml" ContentType="application/vnd.openxmlformats-officedocument.theme+xml"/>
  <Override PartName="/ppt/slideLayouts/slideLayout98.xml" ContentType="application/vnd.openxmlformats-officedocument.presentationml.slideLayout+xml"/>
  <Override PartName="/ppt/theme/theme98.xml" ContentType="application/vnd.openxmlformats-officedocument.theme+xml"/>
  <Override PartName="/ppt/slideLayouts/slideLayout99.xml" ContentType="application/vnd.openxmlformats-officedocument.presentationml.slideLayout+xml"/>
  <Override PartName="/ppt/theme/theme99.xml" ContentType="application/vnd.openxmlformats-officedocument.theme+xml"/>
  <Override PartName="/ppt/slideLayouts/slideLayout100.xml" ContentType="application/vnd.openxmlformats-officedocument.presentationml.slideLayout+xml"/>
  <Override PartName="/ppt/theme/theme100.xml" ContentType="application/vnd.openxmlformats-officedocument.theme+xml"/>
  <Override PartName="/ppt/slideLayouts/slideLayout101.xml" ContentType="application/vnd.openxmlformats-officedocument.presentationml.slideLayout+xml"/>
  <Override PartName="/ppt/theme/theme101.xml" ContentType="application/vnd.openxmlformats-officedocument.theme+xml"/>
  <Override PartName="/ppt/slideLayouts/slideLayout102.xml" ContentType="application/vnd.openxmlformats-officedocument.presentationml.slideLayout+xml"/>
  <Override PartName="/ppt/theme/theme102.xml" ContentType="application/vnd.openxmlformats-officedocument.theme+xml"/>
  <Override PartName="/ppt/slideLayouts/slideLayout103.xml" ContentType="application/vnd.openxmlformats-officedocument.presentationml.slideLayout+xml"/>
  <Override PartName="/ppt/theme/theme103.xml" ContentType="application/vnd.openxmlformats-officedocument.theme+xml"/>
  <Override PartName="/ppt/slideLayouts/slideLayout104.xml" ContentType="application/vnd.openxmlformats-officedocument.presentationml.slideLayout+xml"/>
  <Override PartName="/ppt/theme/theme104.xml" ContentType="application/vnd.openxmlformats-officedocument.theme+xml"/>
  <Override PartName="/ppt/slideLayouts/slideLayout105.xml" ContentType="application/vnd.openxmlformats-officedocument.presentationml.slideLayout+xml"/>
  <Override PartName="/ppt/theme/theme105.xml" ContentType="application/vnd.openxmlformats-officedocument.theme+xml"/>
  <Override PartName="/ppt/slideLayouts/slideLayout106.xml" ContentType="application/vnd.openxmlformats-officedocument.presentationml.slideLayout+xml"/>
  <Override PartName="/ppt/theme/theme106.xml" ContentType="application/vnd.openxmlformats-officedocument.theme+xml"/>
  <Override PartName="/ppt/slideLayouts/slideLayout107.xml" ContentType="application/vnd.openxmlformats-officedocument.presentationml.slideLayout+xml"/>
  <Override PartName="/ppt/theme/theme107.xml" ContentType="application/vnd.openxmlformats-officedocument.theme+xml"/>
  <Override PartName="/ppt/slideLayouts/slideLayout108.xml" ContentType="application/vnd.openxmlformats-officedocument.presentationml.slideLayout+xml"/>
  <Override PartName="/ppt/theme/theme108.xml" ContentType="application/vnd.openxmlformats-officedocument.theme+xml"/>
  <Override PartName="/ppt/slideLayouts/slideLayout109.xml" ContentType="application/vnd.openxmlformats-officedocument.presentationml.slideLayout+xml"/>
  <Override PartName="/ppt/theme/theme109.xml" ContentType="application/vnd.openxmlformats-officedocument.theme+xml"/>
  <Override PartName="/ppt/slideLayouts/slideLayout110.xml" ContentType="application/vnd.openxmlformats-officedocument.presentationml.slideLayout+xml"/>
  <Override PartName="/ppt/theme/theme110.xml" ContentType="application/vnd.openxmlformats-officedocument.theme+xml"/>
  <Override PartName="/ppt/slideLayouts/slideLayout111.xml" ContentType="application/vnd.openxmlformats-officedocument.presentationml.slideLayout+xml"/>
  <Override PartName="/ppt/theme/theme111.xml" ContentType="application/vnd.openxmlformats-officedocument.theme+xml"/>
  <Override PartName="/ppt/slideLayouts/slideLayout112.xml" ContentType="application/vnd.openxmlformats-officedocument.presentationml.slideLayout+xml"/>
  <Override PartName="/ppt/theme/theme112.xml" ContentType="application/vnd.openxmlformats-officedocument.theme+xml"/>
  <Override PartName="/ppt/slideLayouts/slideLayout113.xml" ContentType="application/vnd.openxmlformats-officedocument.presentationml.slideLayout+xml"/>
  <Override PartName="/ppt/theme/theme113.xml" ContentType="application/vnd.openxmlformats-officedocument.theme+xml"/>
  <Override PartName="/ppt/slideLayouts/slideLayout114.xml" ContentType="application/vnd.openxmlformats-officedocument.presentationml.slideLayout+xml"/>
  <Override PartName="/ppt/theme/theme114.xml" ContentType="application/vnd.openxmlformats-officedocument.theme+xml"/>
  <Override PartName="/ppt/slideLayouts/slideLayout115.xml" ContentType="application/vnd.openxmlformats-officedocument.presentationml.slideLayout+xml"/>
  <Override PartName="/ppt/theme/theme115.xml" ContentType="application/vnd.openxmlformats-officedocument.theme+xml"/>
  <Override PartName="/ppt/slideLayouts/slideLayout116.xml" ContentType="application/vnd.openxmlformats-officedocument.presentationml.slideLayout+xml"/>
  <Override PartName="/ppt/theme/theme116.xml" ContentType="application/vnd.openxmlformats-officedocument.theme+xml"/>
  <Override PartName="/ppt/slideLayouts/slideLayout117.xml" ContentType="application/vnd.openxmlformats-officedocument.presentationml.slideLayout+xml"/>
  <Override PartName="/ppt/theme/theme117.xml" ContentType="application/vnd.openxmlformats-officedocument.theme+xml"/>
  <Override PartName="/ppt/slideLayouts/slideLayout118.xml" ContentType="application/vnd.openxmlformats-officedocument.presentationml.slideLayout+xml"/>
  <Override PartName="/ppt/theme/theme118.xml" ContentType="application/vnd.openxmlformats-officedocument.theme+xml"/>
  <Override PartName="/ppt/slideLayouts/slideLayout119.xml" ContentType="application/vnd.openxmlformats-officedocument.presentationml.slideLayout+xml"/>
  <Override PartName="/ppt/theme/theme119.xml" ContentType="application/vnd.openxmlformats-officedocument.theme+xml"/>
  <Override PartName="/ppt/slideLayouts/slideLayout120.xml" ContentType="application/vnd.openxmlformats-officedocument.presentationml.slideLayout+xml"/>
  <Override PartName="/ppt/theme/theme120.xml" ContentType="application/vnd.openxmlformats-officedocument.theme+xml"/>
  <Override PartName="/ppt/slideLayouts/slideLayout121.xml" ContentType="application/vnd.openxmlformats-officedocument.presentationml.slideLayout+xml"/>
  <Override PartName="/ppt/theme/theme121.xml" ContentType="application/vnd.openxmlformats-officedocument.theme+xml"/>
  <Override PartName="/ppt/slideLayouts/slideLayout122.xml" ContentType="application/vnd.openxmlformats-officedocument.presentationml.slideLayout+xml"/>
  <Override PartName="/ppt/theme/theme122.xml" ContentType="application/vnd.openxmlformats-officedocument.theme+xml"/>
  <Override PartName="/ppt/slideLayouts/slideLayout123.xml" ContentType="application/vnd.openxmlformats-officedocument.presentationml.slideLayout+xml"/>
  <Override PartName="/ppt/theme/theme123.xml" ContentType="application/vnd.openxmlformats-officedocument.theme+xml"/>
  <Override PartName="/ppt/slideLayouts/slideLayout124.xml" ContentType="application/vnd.openxmlformats-officedocument.presentationml.slideLayout+xml"/>
  <Override PartName="/ppt/theme/theme124.xml" ContentType="application/vnd.openxmlformats-officedocument.theme+xml"/>
  <Override PartName="/ppt/slideLayouts/slideLayout125.xml" ContentType="application/vnd.openxmlformats-officedocument.presentationml.slideLayout+xml"/>
  <Override PartName="/ppt/theme/theme125.xml" ContentType="application/vnd.openxmlformats-officedocument.theme+xml"/>
  <Override PartName="/ppt/slideLayouts/slideLayout126.xml" ContentType="application/vnd.openxmlformats-officedocument.presentationml.slideLayout+xml"/>
  <Override PartName="/ppt/theme/theme126.xml" ContentType="application/vnd.openxmlformats-officedocument.theme+xml"/>
  <Override PartName="/ppt/slideLayouts/slideLayout127.xml" ContentType="application/vnd.openxmlformats-officedocument.presentationml.slideLayout+xml"/>
  <Override PartName="/ppt/theme/theme127.xml" ContentType="application/vnd.openxmlformats-officedocument.theme+xml"/>
  <Override PartName="/ppt/slideLayouts/slideLayout128.xml" ContentType="application/vnd.openxmlformats-officedocument.presentationml.slideLayout+xml"/>
  <Override PartName="/ppt/theme/theme128.xml" ContentType="application/vnd.openxmlformats-officedocument.theme+xml"/>
  <Override PartName="/ppt/slideLayouts/slideLayout129.xml" ContentType="application/vnd.openxmlformats-officedocument.presentationml.slideLayout+xml"/>
  <Override PartName="/ppt/theme/theme129.xml" ContentType="application/vnd.openxmlformats-officedocument.theme+xml"/>
  <Override PartName="/ppt/slideLayouts/slideLayout130.xml" ContentType="application/vnd.openxmlformats-officedocument.presentationml.slideLayout+xml"/>
  <Override PartName="/ppt/theme/theme130.xml" ContentType="application/vnd.openxmlformats-officedocument.theme+xml"/>
  <Override PartName="/ppt/slideLayouts/slideLayout131.xml" ContentType="application/vnd.openxmlformats-officedocument.presentationml.slideLayout+xml"/>
  <Override PartName="/ppt/theme/theme131.xml" ContentType="application/vnd.openxmlformats-officedocument.theme+xml"/>
  <Override PartName="/ppt/slideLayouts/slideLayout132.xml" ContentType="application/vnd.openxmlformats-officedocument.presentationml.slideLayout+xml"/>
  <Override PartName="/ppt/theme/theme132.xml" ContentType="application/vnd.openxmlformats-officedocument.theme+xml"/>
  <Override PartName="/ppt/slideLayouts/slideLayout133.xml" ContentType="application/vnd.openxmlformats-officedocument.presentationml.slideLayout+xml"/>
  <Override PartName="/ppt/theme/theme133.xml" ContentType="application/vnd.openxmlformats-officedocument.theme+xml"/>
  <Override PartName="/ppt/slideLayouts/slideLayout134.xml" ContentType="application/vnd.openxmlformats-officedocument.presentationml.slideLayout+xml"/>
  <Override PartName="/ppt/theme/theme134.xml" ContentType="application/vnd.openxmlformats-officedocument.theme+xml"/>
  <Override PartName="/ppt/slideLayouts/slideLayout135.xml" ContentType="application/vnd.openxmlformats-officedocument.presentationml.slideLayout+xml"/>
  <Override PartName="/ppt/theme/theme135.xml" ContentType="application/vnd.openxmlformats-officedocument.theme+xml"/>
  <Override PartName="/ppt/slideLayouts/slideLayout136.xml" ContentType="application/vnd.openxmlformats-officedocument.presentationml.slideLayout+xml"/>
  <Override PartName="/ppt/theme/theme136.xml" ContentType="application/vnd.openxmlformats-officedocument.theme+xml"/>
  <Override PartName="/ppt/slideLayouts/slideLayout137.xml" ContentType="application/vnd.openxmlformats-officedocument.presentationml.slideLayout+xml"/>
  <Override PartName="/ppt/theme/theme137.xml" ContentType="application/vnd.openxmlformats-officedocument.theme+xml"/>
  <Override PartName="/ppt/slideLayouts/slideLayout138.xml" ContentType="application/vnd.openxmlformats-officedocument.presentationml.slideLayout+xml"/>
  <Override PartName="/ppt/theme/theme138.xml" ContentType="application/vnd.openxmlformats-officedocument.theme+xml"/>
  <Override PartName="/ppt/slideLayouts/slideLayout139.xml" ContentType="application/vnd.openxmlformats-officedocument.presentationml.slideLayout+xml"/>
  <Override PartName="/ppt/theme/theme139.xml" ContentType="application/vnd.openxmlformats-officedocument.theme+xml"/>
  <Override PartName="/ppt/slideLayouts/slideLayout140.xml" ContentType="application/vnd.openxmlformats-officedocument.presentationml.slideLayout+xml"/>
  <Override PartName="/ppt/theme/theme140.xml" ContentType="application/vnd.openxmlformats-officedocument.theme+xml"/>
  <Override PartName="/ppt/slideLayouts/slideLayout141.xml" ContentType="application/vnd.openxmlformats-officedocument.presentationml.slideLayout+xml"/>
  <Override PartName="/ppt/theme/theme141.xml" ContentType="application/vnd.openxmlformats-officedocument.theme+xml"/>
  <Override PartName="/ppt/slideLayouts/slideLayout142.xml" ContentType="application/vnd.openxmlformats-officedocument.presentationml.slideLayout+xml"/>
  <Override PartName="/ppt/theme/theme142.xml" ContentType="application/vnd.openxmlformats-officedocument.theme+xml"/>
  <Override PartName="/ppt/slideLayouts/slideLayout143.xml" ContentType="application/vnd.openxmlformats-officedocument.presentationml.slideLayout+xml"/>
  <Override PartName="/ppt/theme/theme143.xml" ContentType="application/vnd.openxmlformats-officedocument.theme+xml"/>
  <Override PartName="/ppt/slideLayouts/slideLayout144.xml" ContentType="application/vnd.openxmlformats-officedocument.presentationml.slideLayout+xml"/>
  <Override PartName="/ppt/theme/theme144.xml" ContentType="application/vnd.openxmlformats-officedocument.theme+xml"/>
  <Override PartName="/ppt/slideLayouts/slideLayout145.xml" ContentType="application/vnd.openxmlformats-officedocument.presentationml.slideLayout+xml"/>
  <Override PartName="/ppt/theme/theme145.xml" ContentType="application/vnd.openxmlformats-officedocument.theme+xml"/>
  <Override PartName="/ppt/slideLayouts/slideLayout146.xml" ContentType="application/vnd.openxmlformats-officedocument.presentationml.slideLayout+xml"/>
  <Override PartName="/ppt/theme/theme146.xml" ContentType="application/vnd.openxmlformats-officedocument.theme+xml"/>
  <Override PartName="/ppt/slideLayouts/slideLayout147.xml" ContentType="application/vnd.openxmlformats-officedocument.presentationml.slideLayout+xml"/>
  <Override PartName="/ppt/theme/theme147.xml" ContentType="application/vnd.openxmlformats-officedocument.theme+xml"/>
  <Override PartName="/ppt/slideLayouts/slideLayout148.xml" ContentType="application/vnd.openxmlformats-officedocument.presentationml.slideLayout+xml"/>
  <Override PartName="/ppt/theme/theme148.xml" ContentType="application/vnd.openxmlformats-officedocument.theme+xml"/>
  <Override PartName="/ppt/slideLayouts/slideLayout149.xml" ContentType="application/vnd.openxmlformats-officedocument.presentationml.slideLayout+xml"/>
  <Override PartName="/ppt/theme/theme149.xml" ContentType="application/vnd.openxmlformats-officedocument.theme+xml"/>
  <Override PartName="/ppt/slideLayouts/slideLayout150.xml" ContentType="application/vnd.openxmlformats-officedocument.presentationml.slideLayout+xml"/>
  <Override PartName="/ppt/theme/theme150.xml" ContentType="application/vnd.openxmlformats-officedocument.theme+xml"/>
  <Override PartName="/ppt/slideLayouts/slideLayout151.xml" ContentType="application/vnd.openxmlformats-officedocument.presentationml.slideLayout+xml"/>
  <Override PartName="/ppt/theme/theme151.xml" ContentType="application/vnd.openxmlformats-officedocument.theme+xml"/>
  <Override PartName="/ppt/slideLayouts/slideLayout152.xml" ContentType="application/vnd.openxmlformats-officedocument.presentationml.slideLayout+xml"/>
  <Override PartName="/ppt/theme/theme152.xml" ContentType="application/vnd.openxmlformats-officedocument.theme+xml"/>
  <Override PartName="/ppt/slideLayouts/slideLayout153.xml" ContentType="application/vnd.openxmlformats-officedocument.presentationml.slideLayout+xml"/>
  <Override PartName="/ppt/theme/theme153.xml" ContentType="application/vnd.openxmlformats-officedocument.theme+xml"/>
  <Override PartName="/ppt/slideLayouts/slideLayout154.xml" ContentType="application/vnd.openxmlformats-officedocument.presentationml.slideLayout+xml"/>
  <Override PartName="/ppt/theme/theme154.xml" ContentType="application/vnd.openxmlformats-officedocument.theme+xml"/>
  <Override PartName="/ppt/slideLayouts/slideLayout155.xml" ContentType="application/vnd.openxmlformats-officedocument.presentationml.slideLayout+xml"/>
  <Override PartName="/ppt/theme/theme155.xml" ContentType="application/vnd.openxmlformats-officedocument.theme+xml"/>
  <Override PartName="/ppt/slideLayouts/slideLayout156.xml" ContentType="application/vnd.openxmlformats-officedocument.presentationml.slideLayout+xml"/>
  <Override PartName="/ppt/theme/theme156.xml" ContentType="application/vnd.openxmlformats-officedocument.theme+xml"/>
  <Override PartName="/ppt/slideLayouts/slideLayout157.xml" ContentType="application/vnd.openxmlformats-officedocument.presentationml.slideLayout+xml"/>
  <Override PartName="/ppt/theme/theme157.xml" ContentType="application/vnd.openxmlformats-officedocument.theme+xml"/>
  <Override PartName="/ppt/slideLayouts/slideLayout158.xml" ContentType="application/vnd.openxmlformats-officedocument.presentationml.slideLayout+xml"/>
  <Override PartName="/ppt/theme/theme158.xml" ContentType="application/vnd.openxmlformats-officedocument.theme+xml"/>
  <Override PartName="/ppt/slideLayouts/slideLayout159.xml" ContentType="application/vnd.openxmlformats-officedocument.presentationml.slideLayout+xml"/>
  <Override PartName="/ppt/theme/theme159.xml" ContentType="application/vnd.openxmlformats-officedocument.theme+xml"/>
  <Override PartName="/ppt/slideLayouts/slideLayout160.xml" ContentType="application/vnd.openxmlformats-officedocument.presentationml.slideLayout+xml"/>
  <Override PartName="/ppt/theme/theme160.xml" ContentType="application/vnd.openxmlformats-officedocument.theme+xml"/>
  <Override PartName="/ppt/slideLayouts/slideLayout161.xml" ContentType="application/vnd.openxmlformats-officedocument.presentationml.slideLayout+xml"/>
  <Override PartName="/ppt/theme/theme161.xml" ContentType="application/vnd.openxmlformats-officedocument.theme+xml"/>
  <Override PartName="/ppt/slideLayouts/slideLayout162.xml" ContentType="application/vnd.openxmlformats-officedocument.presentationml.slideLayout+xml"/>
  <Override PartName="/ppt/theme/theme162.xml" ContentType="application/vnd.openxmlformats-officedocument.theme+xml"/>
  <Override PartName="/ppt/slideLayouts/slideLayout163.xml" ContentType="application/vnd.openxmlformats-officedocument.presentationml.slideLayout+xml"/>
  <Override PartName="/ppt/theme/theme163.xml" ContentType="application/vnd.openxmlformats-officedocument.theme+xml"/>
  <Override PartName="/ppt/slideLayouts/slideLayout164.xml" ContentType="application/vnd.openxmlformats-officedocument.presentationml.slideLayout+xml"/>
  <Override PartName="/ppt/theme/theme164.xml" ContentType="application/vnd.openxmlformats-officedocument.theme+xml"/>
  <Override PartName="/ppt/slideLayouts/slideLayout165.xml" ContentType="application/vnd.openxmlformats-officedocument.presentationml.slideLayout+xml"/>
  <Override PartName="/ppt/theme/theme165.xml" ContentType="application/vnd.openxmlformats-officedocument.theme+xml"/>
  <Override PartName="/ppt/slideLayouts/slideLayout166.xml" ContentType="application/vnd.openxmlformats-officedocument.presentationml.slideLayout+xml"/>
  <Override PartName="/ppt/theme/theme166.xml" ContentType="application/vnd.openxmlformats-officedocument.theme+xml"/>
  <Override PartName="/ppt/slideLayouts/slideLayout167.xml" ContentType="application/vnd.openxmlformats-officedocument.presentationml.slideLayout+xml"/>
  <Override PartName="/ppt/theme/theme167.xml" ContentType="application/vnd.openxmlformats-officedocument.theme+xml"/>
  <Override PartName="/ppt/slideLayouts/slideLayout168.xml" ContentType="application/vnd.openxmlformats-officedocument.presentationml.slideLayout+xml"/>
  <Override PartName="/ppt/theme/theme168.xml" ContentType="application/vnd.openxmlformats-officedocument.theme+xml"/>
  <Override PartName="/ppt/slideLayouts/slideLayout169.xml" ContentType="application/vnd.openxmlformats-officedocument.presentationml.slideLayout+xml"/>
  <Override PartName="/ppt/theme/theme169.xml" ContentType="application/vnd.openxmlformats-officedocument.theme+xml"/>
  <Override PartName="/ppt/slideLayouts/slideLayout170.xml" ContentType="application/vnd.openxmlformats-officedocument.presentationml.slideLayout+xml"/>
  <Override PartName="/ppt/theme/theme170.xml" ContentType="application/vnd.openxmlformats-officedocument.theme+xml"/>
  <Override PartName="/ppt/slideLayouts/slideLayout171.xml" ContentType="application/vnd.openxmlformats-officedocument.presentationml.slideLayout+xml"/>
  <Override PartName="/ppt/theme/theme171.xml" ContentType="application/vnd.openxmlformats-officedocument.theme+xml"/>
  <Override PartName="/ppt/slideLayouts/slideLayout172.xml" ContentType="application/vnd.openxmlformats-officedocument.presentationml.slideLayout+xml"/>
  <Override PartName="/ppt/theme/theme172.xml" ContentType="application/vnd.openxmlformats-officedocument.theme+xml"/>
  <Override PartName="/ppt/slideLayouts/slideLayout173.xml" ContentType="application/vnd.openxmlformats-officedocument.presentationml.slideLayout+xml"/>
  <Override PartName="/ppt/theme/theme173.xml" ContentType="application/vnd.openxmlformats-officedocument.theme+xml"/>
  <Override PartName="/ppt/slideLayouts/slideLayout174.xml" ContentType="application/vnd.openxmlformats-officedocument.presentationml.slideLayout+xml"/>
  <Override PartName="/ppt/theme/theme174.xml" ContentType="application/vnd.openxmlformats-officedocument.theme+xml"/>
  <Override PartName="/ppt/slideLayouts/slideLayout175.xml" ContentType="application/vnd.openxmlformats-officedocument.presentationml.slideLayout+xml"/>
  <Override PartName="/ppt/theme/theme175.xml" ContentType="application/vnd.openxmlformats-officedocument.theme+xml"/>
  <Override PartName="/ppt/slideLayouts/slideLayout176.xml" ContentType="application/vnd.openxmlformats-officedocument.presentationml.slideLayout+xml"/>
  <Override PartName="/ppt/theme/theme176.xml" ContentType="application/vnd.openxmlformats-officedocument.theme+xml"/>
  <Override PartName="/ppt/slideLayouts/slideLayout177.xml" ContentType="application/vnd.openxmlformats-officedocument.presentationml.slideLayout+xml"/>
  <Override PartName="/ppt/theme/theme177.xml" ContentType="application/vnd.openxmlformats-officedocument.theme+xml"/>
  <Override PartName="/ppt/slideLayouts/slideLayout178.xml" ContentType="application/vnd.openxmlformats-officedocument.presentationml.slideLayout+xml"/>
  <Override PartName="/ppt/theme/theme178.xml" ContentType="application/vnd.openxmlformats-officedocument.theme+xml"/>
  <Override PartName="/ppt/slideLayouts/slideLayout179.xml" ContentType="application/vnd.openxmlformats-officedocument.presentationml.slideLayout+xml"/>
  <Override PartName="/ppt/theme/theme179.xml" ContentType="application/vnd.openxmlformats-officedocument.theme+xml"/>
  <Override PartName="/ppt/slideLayouts/slideLayout180.xml" ContentType="application/vnd.openxmlformats-officedocument.presentationml.slideLayout+xml"/>
  <Override PartName="/ppt/theme/theme180.xml" ContentType="application/vnd.openxmlformats-officedocument.theme+xml"/>
  <Override PartName="/ppt/slideLayouts/slideLayout181.xml" ContentType="application/vnd.openxmlformats-officedocument.presentationml.slideLayout+xml"/>
  <Override PartName="/ppt/theme/theme181.xml" ContentType="application/vnd.openxmlformats-officedocument.theme+xml"/>
  <Override PartName="/ppt/slideLayouts/slideLayout182.xml" ContentType="application/vnd.openxmlformats-officedocument.presentationml.slideLayout+xml"/>
  <Override PartName="/ppt/theme/theme182.xml" ContentType="application/vnd.openxmlformats-officedocument.theme+xml"/>
  <Override PartName="/ppt/slideLayouts/slideLayout183.xml" ContentType="application/vnd.openxmlformats-officedocument.presentationml.slideLayout+xml"/>
  <Override PartName="/ppt/theme/theme183.xml" ContentType="application/vnd.openxmlformats-officedocument.theme+xml"/>
  <Override PartName="/ppt/slideLayouts/slideLayout184.xml" ContentType="application/vnd.openxmlformats-officedocument.presentationml.slideLayout+xml"/>
  <Override PartName="/ppt/theme/theme184.xml" ContentType="application/vnd.openxmlformats-officedocument.theme+xml"/>
  <Override PartName="/ppt/slideLayouts/slideLayout185.xml" ContentType="application/vnd.openxmlformats-officedocument.presentationml.slideLayout+xml"/>
  <Override PartName="/ppt/theme/theme185.xml" ContentType="application/vnd.openxmlformats-officedocument.theme+xml"/>
  <Override PartName="/ppt/slideLayouts/slideLayout186.xml" ContentType="application/vnd.openxmlformats-officedocument.presentationml.slideLayout+xml"/>
  <Override PartName="/ppt/theme/theme186.xml" ContentType="application/vnd.openxmlformats-officedocument.theme+xml"/>
  <Override PartName="/ppt/slideLayouts/slideLayout187.xml" ContentType="application/vnd.openxmlformats-officedocument.presentationml.slideLayout+xml"/>
  <Override PartName="/ppt/theme/theme187.xml" ContentType="application/vnd.openxmlformats-officedocument.theme+xml"/>
  <Override PartName="/ppt/slideLayouts/slideLayout188.xml" ContentType="application/vnd.openxmlformats-officedocument.presentationml.slideLayout+xml"/>
  <Override PartName="/ppt/theme/theme188.xml" ContentType="application/vnd.openxmlformats-officedocument.theme+xml"/>
  <Override PartName="/ppt/slideLayouts/slideLayout189.xml" ContentType="application/vnd.openxmlformats-officedocument.presentationml.slideLayout+xml"/>
  <Override PartName="/ppt/theme/theme189.xml" ContentType="application/vnd.openxmlformats-officedocument.theme+xml"/>
  <Override PartName="/ppt/slideLayouts/slideLayout190.xml" ContentType="application/vnd.openxmlformats-officedocument.presentationml.slideLayout+xml"/>
  <Override PartName="/ppt/theme/theme190.xml" ContentType="application/vnd.openxmlformats-officedocument.theme+xml"/>
  <Override PartName="/ppt/slideLayouts/slideLayout191.xml" ContentType="application/vnd.openxmlformats-officedocument.presentationml.slideLayout+xml"/>
  <Override PartName="/ppt/theme/theme191.xml" ContentType="application/vnd.openxmlformats-officedocument.theme+xml"/>
  <Override PartName="/ppt/slideLayouts/slideLayout192.xml" ContentType="application/vnd.openxmlformats-officedocument.presentationml.slideLayout+xml"/>
  <Override PartName="/ppt/theme/theme192.xml" ContentType="application/vnd.openxmlformats-officedocument.theme+xml"/>
  <Override PartName="/ppt/slideLayouts/slideLayout193.xml" ContentType="application/vnd.openxmlformats-officedocument.presentationml.slideLayout+xml"/>
  <Override PartName="/ppt/theme/theme193.xml" ContentType="application/vnd.openxmlformats-officedocument.theme+xml"/>
  <Override PartName="/ppt/slideLayouts/slideLayout194.xml" ContentType="application/vnd.openxmlformats-officedocument.presentationml.slideLayout+xml"/>
  <Override PartName="/ppt/theme/theme194.xml" ContentType="application/vnd.openxmlformats-officedocument.theme+xml"/>
  <Override PartName="/ppt/slideLayouts/slideLayout195.xml" ContentType="application/vnd.openxmlformats-officedocument.presentationml.slideLayout+xml"/>
  <Override PartName="/ppt/theme/theme195.xml" ContentType="application/vnd.openxmlformats-officedocument.theme+xml"/>
  <Override PartName="/ppt/slideLayouts/slideLayout196.xml" ContentType="application/vnd.openxmlformats-officedocument.presentationml.slideLayout+xml"/>
  <Override PartName="/ppt/theme/theme196.xml" ContentType="application/vnd.openxmlformats-officedocument.theme+xml"/>
  <Override PartName="/ppt/slideLayouts/slideLayout197.xml" ContentType="application/vnd.openxmlformats-officedocument.presentationml.slideLayout+xml"/>
  <Override PartName="/ppt/theme/theme197.xml" ContentType="application/vnd.openxmlformats-officedocument.theme+xml"/>
  <Override PartName="/ppt/slideLayouts/slideLayout198.xml" ContentType="application/vnd.openxmlformats-officedocument.presentationml.slideLayout+xml"/>
  <Override PartName="/ppt/theme/theme198.xml" ContentType="application/vnd.openxmlformats-officedocument.theme+xml"/>
  <Override PartName="/ppt/slideLayouts/slideLayout199.xml" ContentType="application/vnd.openxmlformats-officedocument.presentationml.slideLayout+xml"/>
  <Override PartName="/ppt/theme/theme199.xml" ContentType="application/vnd.openxmlformats-officedocument.theme+xml"/>
  <Override PartName="/ppt/slideLayouts/slideLayout200.xml" ContentType="application/vnd.openxmlformats-officedocument.presentationml.slideLayout+xml"/>
  <Override PartName="/ppt/theme/theme200.xml" ContentType="application/vnd.openxmlformats-officedocument.theme+xml"/>
  <Override PartName="/ppt/slideLayouts/slideLayout201.xml" ContentType="application/vnd.openxmlformats-officedocument.presentationml.slideLayout+xml"/>
  <Override PartName="/ppt/theme/theme201.xml" ContentType="application/vnd.openxmlformats-officedocument.theme+xml"/>
  <Override PartName="/ppt/slideLayouts/slideLayout202.xml" ContentType="application/vnd.openxmlformats-officedocument.presentationml.slideLayout+xml"/>
  <Override PartName="/ppt/theme/theme202.xml" ContentType="application/vnd.openxmlformats-officedocument.theme+xml"/>
  <Override PartName="/ppt/slideLayouts/slideLayout203.xml" ContentType="application/vnd.openxmlformats-officedocument.presentationml.slideLayout+xml"/>
  <Override PartName="/ppt/theme/theme203.xml" ContentType="application/vnd.openxmlformats-officedocument.theme+xml"/>
  <Override PartName="/ppt/slideLayouts/slideLayout204.xml" ContentType="application/vnd.openxmlformats-officedocument.presentationml.slideLayout+xml"/>
  <Override PartName="/ppt/theme/theme204.xml" ContentType="application/vnd.openxmlformats-officedocument.theme+xml"/>
  <Override PartName="/ppt/slideLayouts/slideLayout205.xml" ContentType="application/vnd.openxmlformats-officedocument.presentationml.slideLayout+xml"/>
  <Override PartName="/ppt/theme/theme205.xml" ContentType="application/vnd.openxmlformats-officedocument.theme+xml"/>
  <Override PartName="/ppt/slideLayouts/slideLayout206.xml" ContentType="application/vnd.openxmlformats-officedocument.presentationml.slideLayout+xml"/>
  <Override PartName="/ppt/theme/theme206.xml" ContentType="application/vnd.openxmlformats-officedocument.theme+xml"/>
  <Override PartName="/ppt/slideLayouts/slideLayout207.xml" ContentType="application/vnd.openxmlformats-officedocument.presentationml.slideLayout+xml"/>
  <Override PartName="/ppt/theme/theme207.xml" ContentType="application/vnd.openxmlformats-officedocument.theme+xml"/>
  <Override PartName="/ppt/slideLayouts/slideLayout208.xml" ContentType="application/vnd.openxmlformats-officedocument.presentationml.slideLayout+xml"/>
  <Override PartName="/ppt/theme/theme208.xml" ContentType="application/vnd.openxmlformats-officedocument.theme+xml"/>
  <Override PartName="/ppt/slideLayouts/slideLayout209.xml" ContentType="application/vnd.openxmlformats-officedocument.presentationml.slideLayout+xml"/>
  <Override PartName="/ppt/theme/theme209.xml" ContentType="application/vnd.openxmlformats-officedocument.theme+xml"/>
  <Override PartName="/ppt/slideLayouts/slideLayout210.xml" ContentType="application/vnd.openxmlformats-officedocument.presentationml.slideLayout+xml"/>
  <Override PartName="/ppt/theme/theme210.xml" ContentType="application/vnd.openxmlformats-officedocument.theme+xml"/>
  <Override PartName="/ppt/slideLayouts/slideLayout211.xml" ContentType="application/vnd.openxmlformats-officedocument.presentationml.slideLayout+xml"/>
  <Override PartName="/ppt/theme/theme211.xml" ContentType="application/vnd.openxmlformats-officedocument.theme+xml"/>
  <Override PartName="/ppt/slideLayouts/slideLayout212.xml" ContentType="application/vnd.openxmlformats-officedocument.presentationml.slideLayout+xml"/>
  <Override PartName="/ppt/theme/theme212.xml" ContentType="application/vnd.openxmlformats-officedocument.theme+xml"/>
  <Override PartName="/ppt/slideLayouts/slideLayout213.xml" ContentType="application/vnd.openxmlformats-officedocument.presentationml.slideLayout+xml"/>
  <Override PartName="/ppt/theme/theme213.xml" ContentType="application/vnd.openxmlformats-officedocument.theme+xml"/>
  <Override PartName="/ppt/slideLayouts/slideLayout214.xml" ContentType="application/vnd.openxmlformats-officedocument.presentationml.slideLayout+xml"/>
  <Override PartName="/ppt/theme/theme214.xml" ContentType="application/vnd.openxmlformats-officedocument.theme+xml"/>
  <Override PartName="/ppt/slideLayouts/slideLayout215.xml" ContentType="application/vnd.openxmlformats-officedocument.presentationml.slideLayout+xml"/>
  <Override PartName="/ppt/theme/theme215.xml" ContentType="application/vnd.openxmlformats-officedocument.theme+xml"/>
  <Override PartName="/ppt/slideLayouts/slideLayout216.xml" ContentType="application/vnd.openxmlformats-officedocument.presentationml.slideLayout+xml"/>
  <Override PartName="/ppt/theme/theme216.xml" ContentType="application/vnd.openxmlformats-officedocument.theme+xml"/>
  <Override PartName="/ppt/slideLayouts/slideLayout217.xml" ContentType="application/vnd.openxmlformats-officedocument.presentationml.slideLayout+xml"/>
  <Override PartName="/ppt/theme/theme217.xml" ContentType="application/vnd.openxmlformats-officedocument.theme+xml"/>
  <Override PartName="/ppt/slideLayouts/slideLayout218.xml" ContentType="application/vnd.openxmlformats-officedocument.presentationml.slideLayout+xml"/>
  <Override PartName="/ppt/theme/theme218.xml" ContentType="application/vnd.openxmlformats-officedocument.theme+xml"/>
  <Override PartName="/ppt/slideLayouts/slideLayout219.xml" ContentType="application/vnd.openxmlformats-officedocument.presentationml.slideLayout+xml"/>
  <Override PartName="/ppt/theme/theme219.xml" ContentType="application/vnd.openxmlformats-officedocument.theme+xml"/>
  <Override PartName="/ppt/slideLayouts/slideLayout220.xml" ContentType="application/vnd.openxmlformats-officedocument.presentationml.slideLayout+xml"/>
  <Override PartName="/ppt/theme/theme220.xml" ContentType="application/vnd.openxmlformats-officedocument.theme+xml"/>
  <Override PartName="/ppt/slideLayouts/slideLayout221.xml" ContentType="application/vnd.openxmlformats-officedocument.presentationml.slideLayout+xml"/>
  <Override PartName="/ppt/theme/theme221.xml" ContentType="application/vnd.openxmlformats-officedocument.theme+xml"/>
  <Override PartName="/ppt/slideLayouts/slideLayout222.xml" ContentType="application/vnd.openxmlformats-officedocument.presentationml.slideLayout+xml"/>
  <Override PartName="/ppt/theme/theme222.xml" ContentType="application/vnd.openxmlformats-officedocument.theme+xml"/>
  <Override PartName="/ppt/slideLayouts/slideLayout223.xml" ContentType="application/vnd.openxmlformats-officedocument.presentationml.slideLayout+xml"/>
  <Override PartName="/ppt/theme/theme223.xml" ContentType="application/vnd.openxmlformats-officedocument.theme+xml"/>
  <Override PartName="/ppt/slideLayouts/slideLayout224.xml" ContentType="application/vnd.openxmlformats-officedocument.presentationml.slideLayout+xml"/>
  <Override PartName="/ppt/theme/theme224.xml" ContentType="application/vnd.openxmlformats-officedocument.theme+xml"/>
  <Override PartName="/ppt/slideLayouts/slideLayout225.xml" ContentType="application/vnd.openxmlformats-officedocument.presentationml.slideLayout+xml"/>
  <Override PartName="/ppt/theme/theme225.xml" ContentType="application/vnd.openxmlformats-officedocument.theme+xml"/>
  <Override PartName="/ppt/slideLayouts/slideLayout226.xml" ContentType="application/vnd.openxmlformats-officedocument.presentationml.slideLayout+xml"/>
  <Override PartName="/ppt/theme/theme226.xml" ContentType="application/vnd.openxmlformats-officedocument.theme+xml"/>
  <Override PartName="/ppt/slideLayouts/slideLayout227.xml" ContentType="application/vnd.openxmlformats-officedocument.presentationml.slideLayout+xml"/>
  <Override PartName="/ppt/theme/theme227.xml" ContentType="application/vnd.openxmlformats-officedocument.theme+xml"/>
  <Override PartName="/ppt/slideLayouts/slideLayout228.xml" ContentType="application/vnd.openxmlformats-officedocument.presentationml.slideLayout+xml"/>
  <Override PartName="/ppt/theme/theme228.xml" ContentType="application/vnd.openxmlformats-officedocument.theme+xml"/>
  <Override PartName="/ppt/slideLayouts/slideLayout229.xml" ContentType="application/vnd.openxmlformats-officedocument.presentationml.slideLayout+xml"/>
  <Override PartName="/ppt/theme/theme229.xml" ContentType="application/vnd.openxmlformats-officedocument.theme+xml"/>
  <Override PartName="/ppt/slideLayouts/slideLayout230.xml" ContentType="application/vnd.openxmlformats-officedocument.presentationml.slideLayout+xml"/>
  <Override PartName="/ppt/theme/theme230.xml" ContentType="application/vnd.openxmlformats-officedocument.theme+xml"/>
  <Override PartName="/ppt/slideLayouts/slideLayout231.xml" ContentType="application/vnd.openxmlformats-officedocument.presentationml.slideLayout+xml"/>
  <Override PartName="/ppt/theme/theme231.xml" ContentType="application/vnd.openxmlformats-officedocument.theme+xml"/>
  <Override PartName="/ppt/slideLayouts/slideLayout232.xml" ContentType="application/vnd.openxmlformats-officedocument.presentationml.slideLayout+xml"/>
  <Override PartName="/ppt/theme/theme232.xml" ContentType="application/vnd.openxmlformats-officedocument.theme+xml"/>
  <Override PartName="/ppt/slideLayouts/slideLayout233.xml" ContentType="application/vnd.openxmlformats-officedocument.presentationml.slideLayout+xml"/>
  <Override PartName="/ppt/theme/theme233.xml" ContentType="application/vnd.openxmlformats-officedocument.theme+xml"/>
  <Override PartName="/ppt/slideLayouts/slideLayout234.xml" ContentType="application/vnd.openxmlformats-officedocument.presentationml.slideLayout+xml"/>
  <Override PartName="/ppt/theme/theme234.xml" ContentType="application/vnd.openxmlformats-officedocument.theme+xml"/>
  <Override PartName="/ppt/slideLayouts/slideLayout235.xml" ContentType="application/vnd.openxmlformats-officedocument.presentationml.slideLayout+xml"/>
  <Override PartName="/ppt/theme/theme235.xml" ContentType="application/vnd.openxmlformats-officedocument.theme+xml"/>
  <Override PartName="/ppt/slideLayouts/slideLayout236.xml" ContentType="application/vnd.openxmlformats-officedocument.presentationml.slideLayout+xml"/>
  <Override PartName="/ppt/theme/theme236.xml" ContentType="application/vnd.openxmlformats-officedocument.theme+xml"/>
  <Override PartName="/ppt/slideLayouts/slideLayout237.xml" ContentType="application/vnd.openxmlformats-officedocument.presentationml.slideLayout+xml"/>
  <Override PartName="/ppt/theme/theme237.xml" ContentType="application/vnd.openxmlformats-officedocument.theme+xml"/>
  <Override PartName="/ppt/slideLayouts/slideLayout238.xml" ContentType="application/vnd.openxmlformats-officedocument.presentationml.slideLayout+xml"/>
  <Override PartName="/ppt/theme/theme238.xml" ContentType="application/vnd.openxmlformats-officedocument.theme+xml"/>
  <Override PartName="/ppt/slideLayouts/slideLayout239.xml" ContentType="application/vnd.openxmlformats-officedocument.presentationml.slideLayout+xml"/>
  <Override PartName="/ppt/theme/theme239.xml" ContentType="application/vnd.openxmlformats-officedocument.theme+xml"/>
  <Override PartName="/ppt/slideLayouts/slideLayout240.xml" ContentType="application/vnd.openxmlformats-officedocument.presentationml.slideLayout+xml"/>
  <Override PartName="/ppt/theme/theme240.xml" ContentType="application/vnd.openxmlformats-officedocument.theme+xml"/>
  <Override PartName="/ppt/slideLayouts/slideLayout241.xml" ContentType="application/vnd.openxmlformats-officedocument.presentationml.slideLayout+xml"/>
  <Override PartName="/ppt/theme/theme241.xml" ContentType="application/vnd.openxmlformats-officedocument.theme+xml"/>
  <Override PartName="/ppt/slideLayouts/slideLayout242.xml" ContentType="application/vnd.openxmlformats-officedocument.presentationml.slideLayout+xml"/>
  <Override PartName="/ppt/theme/theme242.xml" ContentType="application/vnd.openxmlformats-officedocument.theme+xml"/>
  <Override PartName="/ppt/slideLayouts/slideLayout243.xml" ContentType="application/vnd.openxmlformats-officedocument.presentationml.slideLayout+xml"/>
  <Override PartName="/ppt/theme/theme243.xml" ContentType="application/vnd.openxmlformats-officedocument.theme+xml"/>
  <Override PartName="/ppt/slideLayouts/slideLayout244.xml" ContentType="application/vnd.openxmlformats-officedocument.presentationml.slideLayout+xml"/>
  <Override PartName="/ppt/theme/theme244.xml" ContentType="application/vnd.openxmlformats-officedocument.theme+xml"/>
  <Override PartName="/ppt/slideLayouts/slideLayout245.xml" ContentType="application/vnd.openxmlformats-officedocument.presentationml.slideLayout+xml"/>
  <Override PartName="/ppt/theme/theme245.xml" ContentType="application/vnd.openxmlformats-officedocument.theme+xml"/>
  <Override PartName="/ppt/slideLayouts/slideLayout246.xml" ContentType="application/vnd.openxmlformats-officedocument.presentationml.slideLayout+xml"/>
  <Override PartName="/ppt/theme/theme246.xml" ContentType="application/vnd.openxmlformats-officedocument.theme+xml"/>
  <Override PartName="/ppt/slideLayouts/slideLayout247.xml" ContentType="application/vnd.openxmlformats-officedocument.presentationml.slideLayout+xml"/>
  <Override PartName="/ppt/theme/theme247.xml" ContentType="application/vnd.openxmlformats-officedocument.theme+xml"/>
  <Override PartName="/ppt/slideLayouts/slideLayout248.xml" ContentType="application/vnd.openxmlformats-officedocument.presentationml.slideLayout+xml"/>
  <Override PartName="/ppt/theme/theme248.xml" ContentType="application/vnd.openxmlformats-officedocument.theme+xml"/>
  <Override PartName="/ppt/slideLayouts/slideLayout249.xml" ContentType="application/vnd.openxmlformats-officedocument.presentationml.slideLayout+xml"/>
  <Override PartName="/ppt/theme/theme249.xml" ContentType="application/vnd.openxmlformats-officedocument.theme+xml"/>
  <Override PartName="/ppt/slideLayouts/slideLayout250.xml" ContentType="application/vnd.openxmlformats-officedocument.presentationml.slideLayout+xml"/>
  <Override PartName="/ppt/theme/theme250.xml" ContentType="application/vnd.openxmlformats-officedocument.theme+xml"/>
  <Override PartName="/ppt/slideLayouts/slideLayout251.xml" ContentType="application/vnd.openxmlformats-officedocument.presentationml.slideLayout+xml"/>
  <Override PartName="/ppt/theme/theme251.xml" ContentType="application/vnd.openxmlformats-officedocument.theme+xml"/>
  <Override PartName="/ppt/slideLayouts/slideLayout252.xml" ContentType="application/vnd.openxmlformats-officedocument.presentationml.slideLayout+xml"/>
  <Override PartName="/ppt/theme/theme252.xml" ContentType="application/vnd.openxmlformats-officedocument.theme+xml"/>
  <Override PartName="/ppt/slideLayouts/slideLayout253.xml" ContentType="application/vnd.openxmlformats-officedocument.presentationml.slideLayout+xml"/>
  <Override PartName="/ppt/theme/theme253.xml" ContentType="application/vnd.openxmlformats-officedocument.theme+xml"/>
  <Override PartName="/ppt/slideLayouts/slideLayout254.xml" ContentType="application/vnd.openxmlformats-officedocument.presentationml.slideLayout+xml"/>
  <Override PartName="/ppt/theme/theme254.xml" ContentType="application/vnd.openxmlformats-officedocument.theme+xml"/>
  <Override PartName="/ppt/slideLayouts/slideLayout255.xml" ContentType="application/vnd.openxmlformats-officedocument.presentationml.slideLayout+xml"/>
  <Override PartName="/ppt/theme/theme255.xml" ContentType="application/vnd.openxmlformats-officedocument.theme+xml"/>
  <Override PartName="/ppt/slideLayouts/slideLayout256.xml" ContentType="application/vnd.openxmlformats-officedocument.presentationml.slideLayout+xml"/>
  <Override PartName="/ppt/theme/theme256.xml" ContentType="application/vnd.openxmlformats-officedocument.theme+xml"/>
  <Override PartName="/ppt/slideLayouts/slideLayout257.xml" ContentType="application/vnd.openxmlformats-officedocument.presentationml.slideLayout+xml"/>
  <Override PartName="/ppt/theme/theme257.xml" ContentType="application/vnd.openxmlformats-officedocument.theme+xml"/>
  <Override PartName="/ppt/slideLayouts/slideLayout258.xml" ContentType="application/vnd.openxmlformats-officedocument.presentationml.slideLayout+xml"/>
  <Override PartName="/ppt/theme/theme258.xml" ContentType="application/vnd.openxmlformats-officedocument.theme+xml"/>
  <Override PartName="/ppt/slideLayouts/slideLayout259.xml" ContentType="application/vnd.openxmlformats-officedocument.presentationml.slideLayout+xml"/>
  <Override PartName="/ppt/theme/theme259.xml" ContentType="application/vnd.openxmlformats-officedocument.theme+xml"/>
  <Override PartName="/ppt/slideLayouts/slideLayout260.xml" ContentType="application/vnd.openxmlformats-officedocument.presentationml.slideLayout+xml"/>
  <Override PartName="/ppt/theme/theme260.xml" ContentType="application/vnd.openxmlformats-officedocument.theme+xml"/>
  <Override PartName="/ppt/slideLayouts/slideLayout261.xml" ContentType="application/vnd.openxmlformats-officedocument.presentationml.slideLayout+xml"/>
  <Override PartName="/ppt/theme/theme261.xml" ContentType="application/vnd.openxmlformats-officedocument.theme+xml"/>
  <Override PartName="/ppt/slideLayouts/slideLayout262.xml" ContentType="application/vnd.openxmlformats-officedocument.presentationml.slideLayout+xml"/>
  <Override PartName="/ppt/theme/theme262.xml" ContentType="application/vnd.openxmlformats-officedocument.theme+xml"/>
  <Override PartName="/ppt/slideLayouts/slideLayout263.xml" ContentType="application/vnd.openxmlformats-officedocument.presentationml.slideLayout+xml"/>
  <Override PartName="/ppt/theme/theme263.xml" ContentType="application/vnd.openxmlformats-officedocument.theme+xml"/>
  <Override PartName="/ppt/slideLayouts/slideLayout264.xml" ContentType="application/vnd.openxmlformats-officedocument.presentationml.slideLayout+xml"/>
  <Override PartName="/ppt/theme/theme264.xml" ContentType="application/vnd.openxmlformats-officedocument.theme+xml"/>
  <Override PartName="/ppt/slideLayouts/slideLayout265.xml" ContentType="application/vnd.openxmlformats-officedocument.presentationml.slideLayout+xml"/>
  <Override PartName="/ppt/theme/theme265.xml" ContentType="application/vnd.openxmlformats-officedocument.theme+xml"/>
  <Override PartName="/ppt/slideLayouts/slideLayout266.xml" ContentType="application/vnd.openxmlformats-officedocument.presentationml.slideLayout+xml"/>
  <Override PartName="/ppt/theme/theme266.xml" ContentType="application/vnd.openxmlformats-officedocument.theme+xml"/>
  <Override PartName="/ppt/slideLayouts/slideLayout267.xml" ContentType="application/vnd.openxmlformats-officedocument.presentationml.slideLayout+xml"/>
  <Override PartName="/ppt/theme/theme267.xml" ContentType="application/vnd.openxmlformats-officedocument.theme+xml"/>
  <Override PartName="/ppt/slideLayouts/slideLayout268.xml" ContentType="application/vnd.openxmlformats-officedocument.presentationml.slideLayout+xml"/>
  <Override PartName="/ppt/theme/theme268.xml" ContentType="application/vnd.openxmlformats-officedocument.theme+xml"/>
  <Override PartName="/ppt/slideLayouts/slideLayout269.xml" ContentType="application/vnd.openxmlformats-officedocument.presentationml.slideLayout+xml"/>
  <Override PartName="/ppt/theme/theme269.xml" ContentType="application/vnd.openxmlformats-officedocument.theme+xml"/>
  <Override PartName="/ppt/slideLayouts/slideLayout270.xml" ContentType="application/vnd.openxmlformats-officedocument.presentationml.slideLayout+xml"/>
  <Override PartName="/ppt/theme/theme270.xml" ContentType="application/vnd.openxmlformats-officedocument.theme+xml"/>
  <Override PartName="/ppt/slideLayouts/slideLayout271.xml" ContentType="application/vnd.openxmlformats-officedocument.presentationml.slideLayout+xml"/>
  <Override PartName="/ppt/theme/theme271.xml" ContentType="application/vnd.openxmlformats-officedocument.theme+xml"/>
  <Override PartName="/ppt/slideLayouts/slideLayout272.xml" ContentType="application/vnd.openxmlformats-officedocument.presentationml.slideLayout+xml"/>
  <Override PartName="/ppt/theme/theme272.xml" ContentType="application/vnd.openxmlformats-officedocument.theme+xml"/>
  <Override PartName="/ppt/slideLayouts/slideLayout273.xml" ContentType="application/vnd.openxmlformats-officedocument.presentationml.slideLayout+xml"/>
  <Override PartName="/ppt/theme/theme273.xml" ContentType="application/vnd.openxmlformats-officedocument.theme+xml"/>
  <Override PartName="/ppt/slideLayouts/slideLayout274.xml" ContentType="application/vnd.openxmlformats-officedocument.presentationml.slideLayout+xml"/>
  <Override PartName="/ppt/theme/theme274.xml" ContentType="application/vnd.openxmlformats-officedocument.theme+xml"/>
  <Override PartName="/ppt/slideLayouts/slideLayout275.xml" ContentType="application/vnd.openxmlformats-officedocument.presentationml.slideLayout+xml"/>
  <Override PartName="/ppt/theme/theme275.xml" ContentType="application/vnd.openxmlformats-officedocument.theme+xml"/>
  <Override PartName="/ppt/slideLayouts/slideLayout276.xml" ContentType="application/vnd.openxmlformats-officedocument.presentationml.slideLayout+xml"/>
  <Override PartName="/ppt/theme/theme276.xml" ContentType="application/vnd.openxmlformats-officedocument.theme+xml"/>
  <Override PartName="/ppt/slideLayouts/slideLayout277.xml" ContentType="application/vnd.openxmlformats-officedocument.presentationml.slideLayout+xml"/>
  <Override PartName="/ppt/theme/theme277.xml" ContentType="application/vnd.openxmlformats-officedocument.theme+xml"/>
  <Override PartName="/ppt/slideLayouts/slideLayout278.xml" ContentType="application/vnd.openxmlformats-officedocument.presentationml.slideLayout+xml"/>
  <Override PartName="/ppt/theme/theme278.xml" ContentType="application/vnd.openxmlformats-officedocument.theme+xml"/>
  <Override PartName="/ppt/slideLayouts/slideLayout279.xml" ContentType="application/vnd.openxmlformats-officedocument.presentationml.slideLayout+xml"/>
  <Override PartName="/ppt/theme/theme279.xml" ContentType="application/vnd.openxmlformats-officedocument.theme+xml"/>
  <Override PartName="/ppt/slideLayouts/slideLayout280.xml" ContentType="application/vnd.openxmlformats-officedocument.presentationml.slideLayout+xml"/>
  <Override PartName="/ppt/theme/theme280.xml" ContentType="application/vnd.openxmlformats-officedocument.theme+xml"/>
  <Override PartName="/ppt/slideLayouts/slideLayout281.xml" ContentType="application/vnd.openxmlformats-officedocument.presentationml.slideLayout+xml"/>
  <Override PartName="/ppt/theme/theme281.xml" ContentType="application/vnd.openxmlformats-officedocument.theme+xml"/>
  <Override PartName="/ppt/slideLayouts/slideLayout282.xml" ContentType="application/vnd.openxmlformats-officedocument.presentationml.slideLayout+xml"/>
  <Override PartName="/ppt/theme/theme282.xml" ContentType="application/vnd.openxmlformats-officedocument.theme+xml"/>
  <Override PartName="/ppt/slideLayouts/slideLayout283.xml" ContentType="application/vnd.openxmlformats-officedocument.presentationml.slideLayout+xml"/>
  <Override PartName="/ppt/theme/theme283.xml" ContentType="application/vnd.openxmlformats-officedocument.theme+xml"/>
  <Override PartName="/ppt/slideLayouts/slideLayout284.xml" ContentType="application/vnd.openxmlformats-officedocument.presentationml.slideLayout+xml"/>
  <Override PartName="/ppt/theme/theme284.xml" ContentType="application/vnd.openxmlformats-officedocument.theme+xml"/>
  <Override PartName="/ppt/slideLayouts/slideLayout285.xml" ContentType="application/vnd.openxmlformats-officedocument.presentationml.slideLayout+xml"/>
  <Override PartName="/ppt/theme/theme285.xml" ContentType="application/vnd.openxmlformats-officedocument.theme+xml"/>
  <Override PartName="/ppt/slideLayouts/slideLayout286.xml" ContentType="application/vnd.openxmlformats-officedocument.presentationml.slideLayout+xml"/>
  <Override PartName="/ppt/theme/theme286.xml" ContentType="application/vnd.openxmlformats-officedocument.theme+xml"/>
  <Override PartName="/ppt/slideLayouts/slideLayout287.xml" ContentType="application/vnd.openxmlformats-officedocument.presentationml.slideLayout+xml"/>
  <Override PartName="/ppt/theme/theme287.xml" ContentType="application/vnd.openxmlformats-officedocument.theme+xml"/>
  <Override PartName="/ppt/slideLayouts/slideLayout288.xml" ContentType="application/vnd.openxmlformats-officedocument.presentationml.slideLayout+xml"/>
  <Override PartName="/ppt/theme/theme288.xml" ContentType="application/vnd.openxmlformats-officedocument.theme+xml"/>
  <Override PartName="/ppt/slideLayouts/slideLayout289.xml" ContentType="application/vnd.openxmlformats-officedocument.presentationml.slideLayout+xml"/>
  <Override PartName="/ppt/theme/theme289.xml" ContentType="application/vnd.openxmlformats-officedocument.theme+xml"/>
  <Override PartName="/ppt/slideLayouts/slideLayout290.xml" ContentType="application/vnd.openxmlformats-officedocument.presentationml.slideLayout+xml"/>
  <Override PartName="/ppt/theme/theme290.xml" ContentType="application/vnd.openxmlformats-officedocument.theme+xml"/>
  <Override PartName="/ppt/slideLayouts/slideLayout291.xml" ContentType="application/vnd.openxmlformats-officedocument.presentationml.slideLayout+xml"/>
  <Override PartName="/ppt/theme/theme291.xml" ContentType="application/vnd.openxmlformats-officedocument.theme+xml"/>
  <Override PartName="/ppt/slideLayouts/slideLayout292.xml" ContentType="application/vnd.openxmlformats-officedocument.presentationml.slideLayout+xml"/>
  <Override PartName="/ppt/theme/theme292.xml" ContentType="application/vnd.openxmlformats-officedocument.theme+xml"/>
  <Override PartName="/ppt/slideLayouts/slideLayout293.xml" ContentType="application/vnd.openxmlformats-officedocument.presentationml.slideLayout+xml"/>
  <Override PartName="/ppt/theme/theme293.xml" ContentType="application/vnd.openxmlformats-officedocument.theme+xml"/>
  <Override PartName="/ppt/slideLayouts/slideLayout294.xml" ContentType="application/vnd.openxmlformats-officedocument.presentationml.slideLayout+xml"/>
  <Override PartName="/ppt/theme/theme294.xml" ContentType="application/vnd.openxmlformats-officedocument.theme+xml"/>
  <Override PartName="/ppt/slideLayouts/slideLayout295.xml" ContentType="application/vnd.openxmlformats-officedocument.presentationml.slideLayout+xml"/>
  <Override PartName="/ppt/theme/theme295.xml" ContentType="application/vnd.openxmlformats-officedocument.theme+xml"/>
  <Override PartName="/ppt/slideLayouts/slideLayout296.xml" ContentType="application/vnd.openxmlformats-officedocument.presentationml.slideLayout+xml"/>
  <Override PartName="/ppt/theme/theme296.xml" ContentType="application/vnd.openxmlformats-officedocument.theme+xml"/>
  <Override PartName="/ppt/slideLayouts/slideLayout297.xml" ContentType="application/vnd.openxmlformats-officedocument.presentationml.slideLayout+xml"/>
  <Override PartName="/ppt/theme/theme297.xml" ContentType="application/vnd.openxmlformats-officedocument.theme+xml"/>
  <Override PartName="/ppt/slideLayouts/slideLayout298.xml" ContentType="application/vnd.openxmlformats-officedocument.presentationml.slideLayout+xml"/>
  <Override PartName="/ppt/theme/theme298.xml" ContentType="application/vnd.openxmlformats-officedocument.theme+xml"/>
  <Override PartName="/ppt/slideLayouts/slideLayout299.xml" ContentType="application/vnd.openxmlformats-officedocument.presentationml.slideLayout+xml"/>
  <Override PartName="/ppt/theme/theme299.xml" ContentType="application/vnd.openxmlformats-officedocument.theme+xml"/>
  <Override PartName="/ppt/slideLayouts/slideLayout300.xml" ContentType="application/vnd.openxmlformats-officedocument.presentationml.slideLayout+xml"/>
  <Override PartName="/ppt/theme/theme300.xml" ContentType="application/vnd.openxmlformats-officedocument.theme+xml"/>
  <Override PartName="/ppt/slideLayouts/slideLayout301.xml" ContentType="application/vnd.openxmlformats-officedocument.presentationml.slideLayout+xml"/>
  <Override PartName="/ppt/theme/theme301.xml" ContentType="application/vnd.openxmlformats-officedocument.theme+xml"/>
  <Override PartName="/ppt/slideLayouts/slideLayout302.xml" ContentType="application/vnd.openxmlformats-officedocument.presentationml.slideLayout+xml"/>
  <Override PartName="/ppt/theme/theme302.xml" ContentType="application/vnd.openxmlformats-officedocument.theme+xml"/>
  <Override PartName="/ppt/slideLayouts/slideLayout303.xml" ContentType="application/vnd.openxmlformats-officedocument.presentationml.slideLayout+xml"/>
  <Override PartName="/ppt/theme/theme303.xml" ContentType="application/vnd.openxmlformats-officedocument.theme+xml"/>
  <Override PartName="/ppt/slideLayouts/slideLayout304.xml" ContentType="application/vnd.openxmlformats-officedocument.presentationml.slideLayout+xml"/>
  <Override PartName="/ppt/theme/theme304.xml" ContentType="application/vnd.openxmlformats-officedocument.theme+xml"/>
  <Override PartName="/ppt/slideLayouts/slideLayout305.xml" ContentType="application/vnd.openxmlformats-officedocument.presentationml.slideLayout+xml"/>
  <Override PartName="/ppt/theme/theme305.xml" ContentType="application/vnd.openxmlformats-officedocument.theme+xml"/>
  <Override PartName="/ppt/slideLayouts/slideLayout306.xml" ContentType="application/vnd.openxmlformats-officedocument.presentationml.slideLayout+xml"/>
  <Override PartName="/ppt/theme/theme306.xml" ContentType="application/vnd.openxmlformats-officedocument.theme+xml"/>
  <Override PartName="/ppt/slideLayouts/slideLayout307.xml" ContentType="application/vnd.openxmlformats-officedocument.presentationml.slideLayout+xml"/>
  <Override PartName="/ppt/theme/theme307.xml" ContentType="application/vnd.openxmlformats-officedocument.theme+xml"/>
  <Override PartName="/ppt/slideLayouts/slideLayout308.xml" ContentType="application/vnd.openxmlformats-officedocument.presentationml.slideLayout+xml"/>
  <Override PartName="/ppt/theme/theme308.xml" ContentType="application/vnd.openxmlformats-officedocument.theme+xml"/>
  <Override PartName="/ppt/slideLayouts/slideLayout309.xml" ContentType="application/vnd.openxmlformats-officedocument.presentationml.slideLayout+xml"/>
  <Override PartName="/ppt/theme/theme309.xml" ContentType="application/vnd.openxmlformats-officedocument.theme+xml"/>
  <Override PartName="/ppt/slideLayouts/slideLayout310.xml" ContentType="application/vnd.openxmlformats-officedocument.presentationml.slideLayout+xml"/>
  <Override PartName="/ppt/theme/theme310.xml" ContentType="application/vnd.openxmlformats-officedocument.theme+xml"/>
  <Override PartName="/ppt/slideLayouts/slideLayout311.xml" ContentType="application/vnd.openxmlformats-officedocument.presentationml.slideLayout+xml"/>
  <Override PartName="/ppt/theme/theme311.xml" ContentType="application/vnd.openxmlformats-officedocument.theme+xml"/>
  <Override PartName="/ppt/slideLayouts/slideLayout312.xml" ContentType="application/vnd.openxmlformats-officedocument.presentationml.slideLayout+xml"/>
  <Override PartName="/ppt/theme/theme312.xml" ContentType="application/vnd.openxmlformats-officedocument.theme+xml"/>
  <Override PartName="/ppt/slideLayouts/slideLayout313.xml" ContentType="application/vnd.openxmlformats-officedocument.presentationml.slideLayout+xml"/>
  <Override PartName="/ppt/theme/theme313.xml" ContentType="application/vnd.openxmlformats-officedocument.theme+xml"/>
  <Override PartName="/ppt/slideLayouts/slideLayout314.xml" ContentType="application/vnd.openxmlformats-officedocument.presentationml.slideLayout+xml"/>
  <Override PartName="/ppt/theme/theme314.xml" ContentType="application/vnd.openxmlformats-officedocument.theme+xml"/>
  <Override PartName="/ppt/slideLayouts/slideLayout315.xml" ContentType="application/vnd.openxmlformats-officedocument.presentationml.slideLayout+xml"/>
  <Override PartName="/ppt/theme/theme315.xml" ContentType="application/vnd.openxmlformats-officedocument.theme+xml"/>
  <Override PartName="/ppt/slideLayouts/slideLayout316.xml" ContentType="application/vnd.openxmlformats-officedocument.presentationml.slideLayout+xml"/>
  <Override PartName="/ppt/theme/theme316.xml" ContentType="application/vnd.openxmlformats-officedocument.theme+xml"/>
  <Override PartName="/ppt/slideLayouts/slideLayout317.xml" ContentType="application/vnd.openxmlformats-officedocument.presentationml.slideLayout+xml"/>
  <Override PartName="/ppt/theme/theme317.xml" ContentType="application/vnd.openxmlformats-officedocument.theme+xml"/>
  <Override PartName="/ppt/slideLayouts/slideLayout318.xml" ContentType="application/vnd.openxmlformats-officedocument.presentationml.slideLayout+xml"/>
  <Override PartName="/ppt/theme/theme318.xml" ContentType="application/vnd.openxmlformats-officedocument.theme+xml"/>
  <Override PartName="/ppt/slideLayouts/slideLayout319.xml" ContentType="application/vnd.openxmlformats-officedocument.presentationml.slideLayout+xml"/>
  <Override PartName="/ppt/theme/theme319.xml" ContentType="application/vnd.openxmlformats-officedocument.theme+xml"/>
  <Override PartName="/ppt/slideLayouts/slideLayout320.xml" ContentType="application/vnd.openxmlformats-officedocument.presentationml.slideLayout+xml"/>
  <Override PartName="/ppt/theme/theme320.xml" ContentType="application/vnd.openxmlformats-officedocument.theme+xml"/>
  <Override PartName="/ppt/slideLayouts/slideLayout321.xml" ContentType="application/vnd.openxmlformats-officedocument.presentationml.slideLayout+xml"/>
  <Override PartName="/ppt/theme/theme321.xml" ContentType="application/vnd.openxmlformats-officedocument.theme+xml"/>
  <Override PartName="/ppt/slideLayouts/slideLayout322.xml" ContentType="application/vnd.openxmlformats-officedocument.presentationml.slideLayout+xml"/>
  <Override PartName="/ppt/theme/theme322.xml" ContentType="application/vnd.openxmlformats-officedocument.theme+xml"/>
  <Override PartName="/ppt/slideLayouts/slideLayout323.xml" ContentType="application/vnd.openxmlformats-officedocument.presentationml.slideLayout+xml"/>
  <Override PartName="/ppt/theme/theme323.xml" ContentType="application/vnd.openxmlformats-officedocument.theme+xml"/>
  <Override PartName="/ppt/slideLayouts/slideLayout324.xml" ContentType="application/vnd.openxmlformats-officedocument.presentationml.slideLayout+xml"/>
  <Override PartName="/ppt/theme/theme324.xml" ContentType="application/vnd.openxmlformats-officedocument.theme+xml"/>
  <Override PartName="/ppt/slideLayouts/slideLayout325.xml" ContentType="application/vnd.openxmlformats-officedocument.presentationml.slideLayout+xml"/>
  <Override PartName="/ppt/theme/theme325.xml" ContentType="application/vnd.openxmlformats-officedocument.theme+xml"/>
  <Override PartName="/ppt/slideLayouts/slideLayout326.xml" ContentType="application/vnd.openxmlformats-officedocument.presentationml.slideLayout+xml"/>
  <Override PartName="/ppt/theme/theme326.xml" ContentType="application/vnd.openxmlformats-officedocument.theme+xml"/>
  <Override PartName="/ppt/slideLayouts/slideLayout327.xml" ContentType="application/vnd.openxmlformats-officedocument.presentationml.slideLayout+xml"/>
  <Override PartName="/ppt/theme/theme327.xml" ContentType="application/vnd.openxmlformats-officedocument.theme+xml"/>
  <Override PartName="/ppt/slideLayouts/slideLayout328.xml" ContentType="application/vnd.openxmlformats-officedocument.presentationml.slideLayout+xml"/>
  <Override PartName="/ppt/theme/theme328.xml" ContentType="application/vnd.openxmlformats-officedocument.theme+xml"/>
  <Override PartName="/ppt/slideLayouts/slideLayout329.xml" ContentType="application/vnd.openxmlformats-officedocument.presentationml.slideLayout+xml"/>
  <Override PartName="/ppt/theme/theme329.xml" ContentType="application/vnd.openxmlformats-officedocument.theme+xml"/>
  <Override PartName="/ppt/slideLayouts/slideLayout330.xml" ContentType="application/vnd.openxmlformats-officedocument.presentationml.slideLayout+xml"/>
  <Override PartName="/ppt/theme/theme330.xml" ContentType="application/vnd.openxmlformats-officedocument.theme+xml"/>
  <Override PartName="/ppt/slideLayouts/slideLayout331.xml" ContentType="application/vnd.openxmlformats-officedocument.presentationml.slideLayout+xml"/>
  <Override PartName="/ppt/theme/theme331.xml" ContentType="application/vnd.openxmlformats-officedocument.theme+xml"/>
  <Override PartName="/ppt/slideLayouts/slideLayout332.xml" ContentType="application/vnd.openxmlformats-officedocument.presentationml.slideLayout+xml"/>
  <Override PartName="/ppt/theme/theme332.xml" ContentType="application/vnd.openxmlformats-officedocument.theme+xml"/>
  <Override PartName="/ppt/slideLayouts/slideLayout333.xml" ContentType="application/vnd.openxmlformats-officedocument.presentationml.slideLayout+xml"/>
  <Override PartName="/ppt/theme/theme333.xml" ContentType="application/vnd.openxmlformats-officedocument.theme+xml"/>
  <Override PartName="/ppt/slideLayouts/slideLayout334.xml" ContentType="application/vnd.openxmlformats-officedocument.presentationml.slideLayout+xml"/>
  <Override PartName="/ppt/theme/theme334.xml" ContentType="application/vnd.openxmlformats-officedocument.theme+xml"/>
  <Override PartName="/ppt/slideLayouts/slideLayout335.xml" ContentType="application/vnd.openxmlformats-officedocument.presentationml.slideLayout+xml"/>
  <Override PartName="/ppt/theme/theme335.xml" ContentType="application/vnd.openxmlformats-officedocument.theme+xml"/>
  <Override PartName="/ppt/slideLayouts/slideLayout336.xml" ContentType="application/vnd.openxmlformats-officedocument.presentationml.slideLayout+xml"/>
  <Override PartName="/ppt/theme/theme336.xml" ContentType="application/vnd.openxmlformats-officedocument.theme+xml"/>
  <Override PartName="/ppt/slideLayouts/slideLayout337.xml" ContentType="application/vnd.openxmlformats-officedocument.presentationml.slideLayout+xml"/>
  <Override PartName="/ppt/theme/theme337.xml" ContentType="application/vnd.openxmlformats-officedocument.theme+xml"/>
  <Override PartName="/ppt/slideLayouts/slideLayout338.xml" ContentType="application/vnd.openxmlformats-officedocument.presentationml.slideLayout+xml"/>
  <Override PartName="/ppt/theme/theme338.xml" ContentType="application/vnd.openxmlformats-officedocument.theme+xml"/>
  <Override PartName="/ppt/slideLayouts/slideLayout339.xml" ContentType="application/vnd.openxmlformats-officedocument.presentationml.slideLayout+xml"/>
  <Override PartName="/ppt/theme/theme339.xml" ContentType="application/vnd.openxmlformats-officedocument.theme+xml"/>
  <Override PartName="/ppt/slideLayouts/slideLayout340.xml" ContentType="application/vnd.openxmlformats-officedocument.presentationml.slideLayout+xml"/>
  <Override PartName="/ppt/theme/theme340.xml" ContentType="application/vnd.openxmlformats-officedocument.theme+xml"/>
  <Override PartName="/ppt/slideLayouts/slideLayout341.xml" ContentType="application/vnd.openxmlformats-officedocument.presentationml.slideLayout+xml"/>
  <Override PartName="/ppt/theme/theme341.xml" ContentType="application/vnd.openxmlformats-officedocument.theme+xml"/>
  <Override PartName="/ppt/slideLayouts/slideLayout342.xml" ContentType="application/vnd.openxmlformats-officedocument.presentationml.slideLayout+xml"/>
  <Override PartName="/ppt/theme/theme342.xml" ContentType="application/vnd.openxmlformats-officedocument.theme+xml"/>
  <Override PartName="/ppt/slideLayouts/slideLayout343.xml" ContentType="application/vnd.openxmlformats-officedocument.presentationml.slideLayout+xml"/>
  <Override PartName="/ppt/theme/theme343.xml" ContentType="application/vnd.openxmlformats-officedocument.theme+xml"/>
  <Override PartName="/ppt/slideLayouts/slideLayout344.xml" ContentType="application/vnd.openxmlformats-officedocument.presentationml.slideLayout+xml"/>
  <Override PartName="/ppt/theme/theme344.xml" ContentType="application/vnd.openxmlformats-officedocument.theme+xml"/>
  <Override PartName="/ppt/slideLayouts/slideLayout345.xml" ContentType="application/vnd.openxmlformats-officedocument.presentationml.slideLayout+xml"/>
  <Override PartName="/ppt/theme/theme345.xml" ContentType="application/vnd.openxmlformats-officedocument.theme+xml"/>
  <Override PartName="/ppt/slideLayouts/slideLayout346.xml" ContentType="application/vnd.openxmlformats-officedocument.presentationml.slideLayout+xml"/>
  <Override PartName="/ppt/theme/theme346.xml" ContentType="application/vnd.openxmlformats-officedocument.theme+xml"/>
  <Override PartName="/ppt/slideLayouts/slideLayout347.xml" ContentType="application/vnd.openxmlformats-officedocument.presentationml.slideLayout+xml"/>
  <Override PartName="/ppt/theme/theme347.xml" ContentType="application/vnd.openxmlformats-officedocument.theme+xml"/>
  <Override PartName="/ppt/slideLayouts/slideLayout348.xml" ContentType="application/vnd.openxmlformats-officedocument.presentationml.slideLayout+xml"/>
  <Override PartName="/ppt/theme/theme348.xml" ContentType="application/vnd.openxmlformats-officedocument.theme+xml"/>
  <Override PartName="/ppt/slideLayouts/slideLayout349.xml" ContentType="application/vnd.openxmlformats-officedocument.presentationml.slideLayout+xml"/>
  <Override PartName="/ppt/theme/theme349.xml" ContentType="application/vnd.openxmlformats-officedocument.theme+xml"/>
  <Override PartName="/ppt/slideLayouts/slideLayout350.xml" ContentType="application/vnd.openxmlformats-officedocument.presentationml.slideLayout+xml"/>
  <Override PartName="/ppt/theme/theme350.xml" ContentType="application/vnd.openxmlformats-officedocument.theme+xml"/>
  <Override PartName="/ppt/slideLayouts/slideLayout351.xml" ContentType="application/vnd.openxmlformats-officedocument.presentationml.slideLayout+xml"/>
  <Override PartName="/ppt/theme/theme351.xml" ContentType="application/vnd.openxmlformats-officedocument.theme+xml"/>
  <Override PartName="/ppt/slideLayouts/slideLayout352.xml" ContentType="application/vnd.openxmlformats-officedocument.presentationml.slideLayout+xml"/>
  <Override PartName="/ppt/theme/theme352.xml" ContentType="application/vnd.openxmlformats-officedocument.theme+xml"/>
  <Override PartName="/ppt/slideLayouts/slideLayout353.xml" ContentType="application/vnd.openxmlformats-officedocument.presentationml.slideLayout+xml"/>
  <Override PartName="/ppt/theme/theme353.xml" ContentType="application/vnd.openxmlformats-officedocument.theme+xml"/>
  <Override PartName="/ppt/slideLayouts/slideLayout354.xml" ContentType="application/vnd.openxmlformats-officedocument.presentationml.slideLayout+xml"/>
  <Override PartName="/ppt/theme/theme354.xml" ContentType="application/vnd.openxmlformats-officedocument.theme+xml"/>
  <Override PartName="/ppt/slideLayouts/slideLayout355.xml" ContentType="application/vnd.openxmlformats-officedocument.presentationml.slideLayout+xml"/>
  <Override PartName="/ppt/theme/theme355.xml" ContentType="application/vnd.openxmlformats-officedocument.theme+xml"/>
  <Override PartName="/ppt/slideLayouts/slideLayout356.xml" ContentType="application/vnd.openxmlformats-officedocument.presentationml.slideLayout+xml"/>
  <Override PartName="/ppt/theme/theme356.xml" ContentType="application/vnd.openxmlformats-officedocument.theme+xml"/>
  <Override PartName="/ppt/slideLayouts/slideLayout357.xml" ContentType="application/vnd.openxmlformats-officedocument.presentationml.slideLayout+xml"/>
  <Override PartName="/ppt/theme/theme357.xml" ContentType="application/vnd.openxmlformats-officedocument.theme+xml"/>
  <Override PartName="/ppt/slideLayouts/slideLayout358.xml" ContentType="application/vnd.openxmlformats-officedocument.presentationml.slideLayout+xml"/>
  <Override PartName="/ppt/theme/theme358.xml" ContentType="application/vnd.openxmlformats-officedocument.theme+xml"/>
  <Override PartName="/ppt/slideLayouts/slideLayout359.xml" ContentType="application/vnd.openxmlformats-officedocument.presentationml.slideLayout+xml"/>
  <Override PartName="/ppt/theme/theme359.xml" ContentType="application/vnd.openxmlformats-officedocument.theme+xml"/>
  <Override PartName="/ppt/slideLayouts/slideLayout360.xml" ContentType="application/vnd.openxmlformats-officedocument.presentationml.slideLayout+xml"/>
  <Override PartName="/ppt/theme/theme360.xml" ContentType="application/vnd.openxmlformats-officedocument.theme+xml"/>
  <Override PartName="/ppt/slideLayouts/slideLayout361.xml" ContentType="application/vnd.openxmlformats-officedocument.presentationml.slideLayout+xml"/>
  <Override PartName="/ppt/theme/theme361.xml" ContentType="application/vnd.openxmlformats-officedocument.theme+xml"/>
  <Override PartName="/ppt/slideLayouts/slideLayout362.xml" ContentType="application/vnd.openxmlformats-officedocument.presentationml.slideLayout+xml"/>
  <Override PartName="/ppt/theme/theme362.xml" ContentType="application/vnd.openxmlformats-officedocument.theme+xml"/>
  <Override PartName="/ppt/slideLayouts/slideLayout363.xml" ContentType="application/vnd.openxmlformats-officedocument.presentationml.slideLayout+xml"/>
  <Override PartName="/ppt/theme/theme363.xml" ContentType="application/vnd.openxmlformats-officedocument.theme+xml"/>
  <Override PartName="/ppt/slideLayouts/slideLayout364.xml" ContentType="application/vnd.openxmlformats-officedocument.presentationml.slideLayout+xml"/>
  <Override PartName="/ppt/theme/theme364.xml" ContentType="application/vnd.openxmlformats-officedocument.theme+xml"/>
  <Override PartName="/ppt/slideLayouts/slideLayout365.xml" ContentType="application/vnd.openxmlformats-officedocument.presentationml.slideLayout+xml"/>
  <Override PartName="/ppt/theme/theme365.xml" ContentType="application/vnd.openxmlformats-officedocument.theme+xml"/>
  <Override PartName="/ppt/slideLayouts/slideLayout366.xml" ContentType="application/vnd.openxmlformats-officedocument.presentationml.slideLayout+xml"/>
  <Override PartName="/ppt/theme/theme366.xml" ContentType="application/vnd.openxmlformats-officedocument.theme+xml"/>
  <Override PartName="/ppt/slideLayouts/slideLayout367.xml" ContentType="application/vnd.openxmlformats-officedocument.presentationml.slideLayout+xml"/>
  <Override PartName="/ppt/theme/theme367.xml" ContentType="application/vnd.openxmlformats-officedocument.theme+xml"/>
  <Override PartName="/ppt/slideLayouts/slideLayout368.xml" ContentType="application/vnd.openxmlformats-officedocument.presentationml.slideLayout+xml"/>
  <Override PartName="/ppt/theme/theme368.xml" ContentType="application/vnd.openxmlformats-officedocument.theme+xml"/>
  <Override PartName="/ppt/slideLayouts/slideLayout369.xml" ContentType="application/vnd.openxmlformats-officedocument.presentationml.slideLayout+xml"/>
  <Override PartName="/ppt/theme/theme369.xml" ContentType="application/vnd.openxmlformats-officedocument.theme+xml"/>
  <Override PartName="/ppt/slideLayouts/slideLayout370.xml" ContentType="application/vnd.openxmlformats-officedocument.presentationml.slideLayout+xml"/>
  <Override PartName="/ppt/theme/theme370.xml" ContentType="application/vnd.openxmlformats-officedocument.theme+xml"/>
  <Override PartName="/ppt/slideLayouts/slideLayout371.xml" ContentType="application/vnd.openxmlformats-officedocument.presentationml.slideLayout+xml"/>
  <Override PartName="/ppt/theme/theme371.xml" ContentType="application/vnd.openxmlformats-officedocument.theme+xml"/>
  <Override PartName="/ppt/slideLayouts/slideLayout372.xml" ContentType="application/vnd.openxmlformats-officedocument.presentationml.slideLayout+xml"/>
  <Override PartName="/ppt/theme/theme372.xml" ContentType="application/vnd.openxmlformats-officedocument.theme+xml"/>
  <Override PartName="/ppt/slideLayouts/slideLayout373.xml" ContentType="application/vnd.openxmlformats-officedocument.presentationml.slideLayout+xml"/>
  <Override PartName="/ppt/theme/theme373.xml" ContentType="application/vnd.openxmlformats-officedocument.theme+xml"/>
  <Override PartName="/ppt/slideLayouts/slideLayout374.xml" ContentType="application/vnd.openxmlformats-officedocument.presentationml.slideLayout+xml"/>
  <Override PartName="/ppt/theme/theme374.xml" ContentType="application/vnd.openxmlformats-officedocument.theme+xml"/>
  <Override PartName="/ppt/slideLayouts/slideLayout375.xml" ContentType="application/vnd.openxmlformats-officedocument.presentationml.slideLayout+xml"/>
  <Override PartName="/ppt/theme/theme375.xml" ContentType="application/vnd.openxmlformats-officedocument.theme+xml"/>
  <Override PartName="/ppt/slideLayouts/slideLayout376.xml" ContentType="application/vnd.openxmlformats-officedocument.presentationml.slideLayout+xml"/>
  <Override PartName="/ppt/theme/theme376.xml" ContentType="application/vnd.openxmlformats-officedocument.theme+xml"/>
  <Override PartName="/ppt/slideLayouts/slideLayout377.xml" ContentType="application/vnd.openxmlformats-officedocument.presentationml.slideLayout+xml"/>
  <Override PartName="/ppt/theme/theme377.xml" ContentType="application/vnd.openxmlformats-officedocument.theme+xml"/>
  <Override PartName="/ppt/slideLayouts/slideLayout378.xml" ContentType="application/vnd.openxmlformats-officedocument.presentationml.slideLayout+xml"/>
  <Override PartName="/ppt/theme/theme378.xml" ContentType="application/vnd.openxmlformats-officedocument.theme+xml"/>
  <Override PartName="/ppt/slideLayouts/slideLayout379.xml" ContentType="application/vnd.openxmlformats-officedocument.presentationml.slideLayout+xml"/>
  <Override PartName="/ppt/theme/theme379.xml" ContentType="application/vnd.openxmlformats-officedocument.theme+xml"/>
  <Override PartName="/ppt/slideLayouts/slideLayout380.xml" ContentType="application/vnd.openxmlformats-officedocument.presentationml.slideLayout+xml"/>
  <Override PartName="/ppt/theme/theme380.xml" ContentType="application/vnd.openxmlformats-officedocument.theme+xml"/>
  <Override PartName="/ppt/slideLayouts/slideLayout381.xml" ContentType="application/vnd.openxmlformats-officedocument.presentationml.slideLayout+xml"/>
  <Override PartName="/ppt/theme/theme381.xml" ContentType="application/vnd.openxmlformats-officedocument.theme+xml"/>
  <Override PartName="/ppt/slideLayouts/slideLayout382.xml" ContentType="application/vnd.openxmlformats-officedocument.presentationml.slideLayout+xml"/>
  <Override PartName="/ppt/theme/theme382.xml" ContentType="application/vnd.openxmlformats-officedocument.theme+xml"/>
  <Override PartName="/ppt/slideLayouts/slideLayout383.xml" ContentType="application/vnd.openxmlformats-officedocument.presentationml.slideLayout+xml"/>
  <Override PartName="/ppt/theme/theme383.xml" ContentType="application/vnd.openxmlformats-officedocument.theme+xml"/>
  <Override PartName="/ppt/slideLayouts/slideLayout384.xml" ContentType="application/vnd.openxmlformats-officedocument.presentationml.slideLayout+xml"/>
  <Override PartName="/ppt/theme/theme384.xml" ContentType="application/vnd.openxmlformats-officedocument.theme+xml"/>
  <Override PartName="/ppt/slideLayouts/slideLayout385.xml" ContentType="application/vnd.openxmlformats-officedocument.presentationml.slideLayout+xml"/>
  <Override PartName="/ppt/theme/theme385.xml" ContentType="application/vnd.openxmlformats-officedocument.theme+xml"/>
  <Override PartName="/ppt/slideLayouts/slideLayout386.xml" ContentType="application/vnd.openxmlformats-officedocument.presentationml.slideLayout+xml"/>
  <Override PartName="/ppt/theme/theme386.xml" ContentType="application/vnd.openxmlformats-officedocument.theme+xml"/>
  <Override PartName="/ppt/slideLayouts/slideLayout387.xml" ContentType="application/vnd.openxmlformats-officedocument.presentationml.slideLayout+xml"/>
  <Override PartName="/ppt/theme/theme387.xml" ContentType="application/vnd.openxmlformats-officedocument.theme+xml"/>
  <Override PartName="/ppt/slideLayouts/slideLayout388.xml" ContentType="application/vnd.openxmlformats-officedocument.presentationml.slideLayout+xml"/>
  <Override PartName="/ppt/theme/theme388.xml" ContentType="application/vnd.openxmlformats-officedocument.theme+xml"/>
  <Override PartName="/ppt/slideLayouts/slideLayout389.xml" ContentType="application/vnd.openxmlformats-officedocument.presentationml.slideLayout+xml"/>
  <Override PartName="/ppt/theme/theme389.xml" ContentType="application/vnd.openxmlformats-officedocument.theme+xml"/>
  <Override PartName="/ppt/slideLayouts/slideLayout390.xml" ContentType="application/vnd.openxmlformats-officedocument.presentationml.slideLayout+xml"/>
  <Override PartName="/ppt/theme/theme390.xml" ContentType="application/vnd.openxmlformats-officedocument.theme+xml"/>
  <Override PartName="/ppt/slideLayouts/slideLayout391.xml" ContentType="application/vnd.openxmlformats-officedocument.presentationml.slideLayout+xml"/>
  <Override PartName="/ppt/theme/theme391.xml" ContentType="application/vnd.openxmlformats-officedocument.theme+xml"/>
  <Override PartName="/ppt/slideLayouts/slideLayout392.xml" ContentType="application/vnd.openxmlformats-officedocument.presentationml.slideLayout+xml"/>
  <Override PartName="/ppt/theme/theme392.xml" ContentType="application/vnd.openxmlformats-officedocument.theme+xml"/>
  <Override PartName="/ppt/slideLayouts/slideLayout393.xml" ContentType="application/vnd.openxmlformats-officedocument.presentationml.slideLayout+xml"/>
  <Override PartName="/ppt/theme/theme393.xml" ContentType="application/vnd.openxmlformats-officedocument.theme+xml"/>
  <Override PartName="/ppt/slideLayouts/slideLayout394.xml" ContentType="application/vnd.openxmlformats-officedocument.presentationml.slideLayout+xml"/>
  <Override PartName="/ppt/theme/theme394.xml" ContentType="application/vnd.openxmlformats-officedocument.theme+xml"/>
  <Override PartName="/ppt/slideLayouts/slideLayout395.xml" ContentType="application/vnd.openxmlformats-officedocument.presentationml.slideLayout+xml"/>
  <Override PartName="/ppt/theme/theme395.xml" ContentType="application/vnd.openxmlformats-officedocument.theme+xml"/>
  <Override PartName="/ppt/slideLayouts/slideLayout396.xml" ContentType="application/vnd.openxmlformats-officedocument.presentationml.slideLayout+xml"/>
  <Override PartName="/ppt/theme/theme396.xml" ContentType="application/vnd.openxmlformats-officedocument.theme+xml"/>
  <Override PartName="/ppt/slideLayouts/slideLayout397.xml" ContentType="application/vnd.openxmlformats-officedocument.presentationml.slideLayout+xml"/>
  <Override PartName="/ppt/theme/theme397.xml" ContentType="application/vnd.openxmlformats-officedocument.theme+xml"/>
  <Override PartName="/ppt/slideLayouts/slideLayout398.xml" ContentType="application/vnd.openxmlformats-officedocument.presentationml.slideLayout+xml"/>
  <Override PartName="/ppt/theme/theme398.xml" ContentType="application/vnd.openxmlformats-officedocument.theme+xml"/>
  <Override PartName="/ppt/slideLayouts/slideLayout399.xml" ContentType="application/vnd.openxmlformats-officedocument.presentationml.slideLayout+xml"/>
  <Override PartName="/ppt/theme/theme399.xml" ContentType="application/vnd.openxmlformats-officedocument.theme+xml"/>
  <Override PartName="/ppt/slideLayouts/slideLayout400.xml" ContentType="application/vnd.openxmlformats-officedocument.presentationml.slideLayout+xml"/>
  <Override PartName="/ppt/theme/theme400.xml" ContentType="application/vnd.openxmlformats-officedocument.theme+xml"/>
  <Override PartName="/ppt/slideLayouts/slideLayout401.xml" ContentType="application/vnd.openxmlformats-officedocument.presentationml.slideLayout+xml"/>
  <Override PartName="/ppt/theme/theme401.xml" ContentType="application/vnd.openxmlformats-officedocument.theme+xml"/>
  <Override PartName="/ppt/slideLayouts/slideLayout402.xml" ContentType="application/vnd.openxmlformats-officedocument.presentationml.slideLayout+xml"/>
  <Override PartName="/ppt/theme/theme402.xml" ContentType="application/vnd.openxmlformats-officedocument.theme+xml"/>
  <Override PartName="/ppt/slideLayouts/slideLayout403.xml" ContentType="application/vnd.openxmlformats-officedocument.presentationml.slideLayout+xml"/>
  <Override PartName="/ppt/theme/theme403.xml" ContentType="application/vnd.openxmlformats-officedocument.theme+xml"/>
  <Override PartName="/ppt/slideLayouts/slideLayout404.xml" ContentType="application/vnd.openxmlformats-officedocument.presentationml.slideLayout+xml"/>
  <Override PartName="/ppt/theme/theme404.xml" ContentType="application/vnd.openxmlformats-officedocument.theme+xml"/>
  <Override PartName="/ppt/slideLayouts/slideLayout405.xml" ContentType="application/vnd.openxmlformats-officedocument.presentationml.slideLayout+xml"/>
  <Override PartName="/ppt/theme/theme405.xml" ContentType="application/vnd.openxmlformats-officedocument.theme+xml"/>
  <Override PartName="/ppt/slideLayouts/slideLayout406.xml" ContentType="application/vnd.openxmlformats-officedocument.presentationml.slideLayout+xml"/>
  <Override PartName="/ppt/theme/theme406.xml" ContentType="application/vnd.openxmlformats-officedocument.theme+xml"/>
  <Override PartName="/ppt/slideLayouts/slideLayout407.xml" ContentType="application/vnd.openxmlformats-officedocument.presentationml.slideLayout+xml"/>
  <Override PartName="/ppt/theme/theme407.xml" ContentType="application/vnd.openxmlformats-officedocument.theme+xml"/>
  <Override PartName="/ppt/slideLayouts/slideLayout408.xml" ContentType="application/vnd.openxmlformats-officedocument.presentationml.slideLayout+xml"/>
  <Override PartName="/ppt/theme/theme408.xml" ContentType="application/vnd.openxmlformats-officedocument.theme+xml"/>
  <Override PartName="/ppt/slideLayouts/slideLayout409.xml" ContentType="application/vnd.openxmlformats-officedocument.presentationml.slideLayout+xml"/>
  <Override PartName="/ppt/theme/theme409.xml" ContentType="application/vnd.openxmlformats-officedocument.theme+xml"/>
  <Override PartName="/ppt/slideLayouts/slideLayout410.xml" ContentType="application/vnd.openxmlformats-officedocument.presentationml.slideLayout+xml"/>
  <Override PartName="/ppt/theme/theme410.xml" ContentType="application/vnd.openxmlformats-officedocument.theme+xml"/>
  <Override PartName="/ppt/slideLayouts/slideLayout411.xml" ContentType="application/vnd.openxmlformats-officedocument.presentationml.slideLayout+xml"/>
  <Override PartName="/ppt/theme/theme411.xml" ContentType="application/vnd.openxmlformats-officedocument.theme+xml"/>
  <Override PartName="/ppt/slideLayouts/slideLayout412.xml" ContentType="application/vnd.openxmlformats-officedocument.presentationml.slideLayout+xml"/>
  <Override PartName="/ppt/theme/theme412.xml" ContentType="application/vnd.openxmlformats-officedocument.theme+xml"/>
  <Override PartName="/ppt/slideLayouts/slideLayout413.xml" ContentType="application/vnd.openxmlformats-officedocument.presentationml.slideLayout+xml"/>
  <Override PartName="/ppt/theme/theme413.xml" ContentType="application/vnd.openxmlformats-officedocument.theme+xml"/>
  <Override PartName="/ppt/slideLayouts/slideLayout414.xml" ContentType="application/vnd.openxmlformats-officedocument.presentationml.slideLayout+xml"/>
  <Override PartName="/ppt/theme/theme414.xml" ContentType="application/vnd.openxmlformats-officedocument.theme+xml"/>
  <Override PartName="/ppt/slideLayouts/slideLayout415.xml" ContentType="application/vnd.openxmlformats-officedocument.presentationml.slideLayout+xml"/>
  <Override PartName="/ppt/theme/theme415.xml" ContentType="application/vnd.openxmlformats-officedocument.theme+xml"/>
  <Override PartName="/ppt/slideLayouts/slideLayout416.xml" ContentType="application/vnd.openxmlformats-officedocument.presentationml.slideLayout+xml"/>
  <Override PartName="/ppt/theme/theme416.xml" ContentType="application/vnd.openxmlformats-officedocument.theme+xml"/>
  <Override PartName="/ppt/slideLayouts/slideLayout417.xml" ContentType="application/vnd.openxmlformats-officedocument.presentationml.slideLayout+xml"/>
  <Override PartName="/ppt/theme/theme417.xml" ContentType="application/vnd.openxmlformats-officedocument.theme+xml"/>
  <Override PartName="/ppt/slideLayouts/slideLayout418.xml" ContentType="application/vnd.openxmlformats-officedocument.presentationml.slideLayout+xml"/>
  <Override PartName="/ppt/theme/theme418.xml" ContentType="application/vnd.openxmlformats-officedocument.theme+xml"/>
  <Override PartName="/ppt/slideLayouts/slideLayout419.xml" ContentType="application/vnd.openxmlformats-officedocument.presentationml.slideLayout+xml"/>
  <Override PartName="/ppt/theme/theme419.xml" ContentType="application/vnd.openxmlformats-officedocument.theme+xml"/>
  <Override PartName="/ppt/slideLayouts/slideLayout420.xml" ContentType="application/vnd.openxmlformats-officedocument.presentationml.slideLayout+xml"/>
  <Override PartName="/ppt/theme/theme420.xml" ContentType="application/vnd.openxmlformats-officedocument.theme+xml"/>
  <Override PartName="/ppt/slideLayouts/slideLayout421.xml" ContentType="application/vnd.openxmlformats-officedocument.presentationml.slideLayout+xml"/>
  <Override PartName="/ppt/theme/theme421.xml" ContentType="application/vnd.openxmlformats-officedocument.theme+xml"/>
  <Override PartName="/ppt/slideLayouts/slideLayout422.xml" ContentType="application/vnd.openxmlformats-officedocument.presentationml.slideLayout+xml"/>
  <Override PartName="/ppt/theme/theme422.xml" ContentType="application/vnd.openxmlformats-officedocument.theme+xml"/>
  <Override PartName="/ppt/slideLayouts/slideLayout423.xml" ContentType="application/vnd.openxmlformats-officedocument.presentationml.slideLayout+xml"/>
  <Override PartName="/ppt/theme/theme423.xml" ContentType="application/vnd.openxmlformats-officedocument.theme+xml"/>
  <Override PartName="/ppt/slideLayouts/slideLayout424.xml" ContentType="application/vnd.openxmlformats-officedocument.presentationml.slideLayout+xml"/>
  <Override PartName="/ppt/theme/theme424.xml" ContentType="application/vnd.openxmlformats-officedocument.theme+xml"/>
  <Override PartName="/ppt/slideLayouts/slideLayout425.xml" ContentType="application/vnd.openxmlformats-officedocument.presentationml.slideLayout+xml"/>
  <Override PartName="/ppt/theme/theme425.xml" ContentType="application/vnd.openxmlformats-officedocument.theme+xml"/>
  <Override PartName="/ppt/slideLayouts/slideLayout426.xml" ContentType="application/vnd.openxmlformats-officedocument.presentationml.slideLayout+xml"/>
  <Override PartName="/ppt/theme/theme426.xml" ContentType="application/vnd.openxmlformats-officedocument.theme+xml"/>
  <Override PartName="/ppt/slideLayouts/slideLayout427.xml" ContentType="application/vnd.openxmlformats-officedocument.presentationml.slideLayout+xml"/>
  <Override PartName="/ppt/theme/theme427.xml" ContentType="application/vnd.openxmlformats-officedocument.theme+xml"/>
  <Override PartName="/ppt/slideLayouts/slideLayout428.xml" ContentType="application/vnd.openxmlformats-officedocument.presentationml.slideLayout+xml"/>
  <Override PartName="/ppt/theme/theme428.xml" ContentType="application/vnd.openxmlformats-officedocument.theme+xml"/>
  <Override PartName="/ppt/slideLayouts/slideLayout429.xml" ContentType="application/vnd.openxmlformats-officedocument.presentationml.slideLayout+xml"/>
  <Override PartName="/ppt/theme/theme429.xml" ContentType="application/vnd.openxmlformats-officedocument.theme+xml"/>
  <Override PartName="/ppt/slideLayouts/slideLayout430.xml" ContentType="application/vnd.openxmlformats-officedocument.presentationml.slideLayout+xml"/>
  <Override PartName="/ppt/theme/theme430.xml" ContentType="application/vnd.openxmlformats-officedocument.theme+xml"/>
  <Override PartName="/ppt/slideLayouts/slideLayout431.xml" ContentType="application/vnd.openxmlformats-officedocument.presentationml.slideLayout+xml"/>
  <Override PartName="/ppt/theme/theme431.xml" ContentType="application/vnd.openxmlformats-officedocument.theme+xml"/>
  <Override PartName="/ppt/slideLayouts/slideLayout432.xml" ContentType="application/vnd.openxmlformats-officedocument.presentationml.slideLayout+xml"/>
  <Override PartName="/ppt/theme/theme432.xml" ContentType="application/vnd.openxmlformats-officedocument.theme+xml"/>
  <Override PartName="/ppt/slideLayouts/slideLayout433.xml" ContentType="application/vnd.openxmlformats-officedocument.presentationml.slideLayout+xml"/>
  <Override PartName="/ppt/theme/theme433.xml" ContentType="application/vnd.openxmlformats-officedocument.theme+xml"/>
  <Override PartName="/ppt/slideLayouts/slideLayout434.xml" ContentType="application/vnd.openxmlformats-officedocument.presentationml.slideLayout+xml"/>
  <Override PartName="/ppt/theme/theme434.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35.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36.xml" ContentType="application/vnd.openxmlformats-officedocument.theme+xml"/>
  <Override PartName="/ppt/slideLayouts/slideLayout442.xml" ContentType="application/vnd.openxmlformats-officedocument.presentationml.slideLayout+xml"/>
  <Override PartName="/ppt/theme/theme437.xml" ContentType="application/vnd.openxmlformats-officedocument.theme+xml"/>
  <Override PartName="/ppt/slideLayouts/slideLayout443.xml" ContentType="application/vnd.openxmlformats-officedocument.presentationml.slideLayout+xml"/>
  <Override PartName="/ppt/theme/theme438.xml" ContentType="application/vnd.openxmlformats-officedocument.theme+xml"/>
  <Override PartName="/ppt/slideLayouts/slideLayout444.xml" ContentType="application/vnd.openxmlformats-officedocument.presentationml.slideLayout+xml"/>
  <Override PartName="/ppt/theme/theme439.xml" ContentType="application/vnd.openxmlformats-officedocument.theme+xml"/>
  <Override PartName="/ppt/slideLayouts/slideLayout445.xml" ContentType="application/vnd.openxmlformats-officedocument.presentationml.slideLayout+xml"/>
  <Override PartName="/ppt/theme/theme440.xml" ContentType="application/vnd.openxmlformats-officedocument.theme+xml"/>
  <Override PartName="/ppt/slideLayouts/slideLayout446.xml" ContentType="application/vnd.openxmlformats-officedocument.presentationml.slideLayout+xml"/>
  <Override PartName="/ppt/theme/theme441.xml" ContentType="application/vnd.openxmlformats-officedocument.theme+xml"/>
  <Override PartName="/ppt/slideLayouts/slideLayout447.xml" ContentType="application/vnd.openxmlformats-officedocument.presentationml.slideLayout+xml"/>
  <Override PartName="/ppt/theme/theme442.xml" ContentType="application/vnd.openxmlformats-officedocument.theme+xml"/>
  <Override PartName="/ppt/slideLayouts/slideLayout448.xml" ContentType="application/vnd.openxmlformats-officedocument.presentationml.slideLayout+xml"/>
  <Override PartName="/ppt/theme/theme443.xml" ContentType="application/vnd.openxmlformats-officedocument.theme+xml"/>
  <Override PartName="/ppt/slideLayouts/slideLayout449.xml" ContentType="application/vnd.openxmlformats-officedocument.presentationml.slideLayout+xml"/>
  <Override PartName="/ppt/theme/theme444.xml" ContentType="application/vnd.openxmlformats-officedocument.theme+xml"/>
  <Override PartName="/ppt/slideLayouts/slideLayout450.xml" ContentType="application/vnd.openxmlformats-officedocument.presentationml.slideLayout+xml"/>
  <Override PartName="/ppt/theme/theme445.xml" ContentType="application/vnd.openxmlformats-officedocument.theme+xml"/>
  <Override PartName="/ppt/slideLayouts/slideLayout451.xml" ContentType="application/vnd.openxmlformats-officedocument.presentationml.slideLayout+xml"/>
  <Override PartName="/ppt/theme/theme446.xml" ContentType="application/vnd.openxmlformats-officedocument.theme+xml"/>
  <Override PartName="/ppt/slideLayouts/slideLayout452.xml" ContentType="application/vnd.openxmlformats-officedocument.presentationml.slideLayout+xml"/>
  <Override PartName="/ppt/theme/theme447.xml" ContentType="application/vnd.openxmlformats-officedocument.theme+xml"/>
  <Override PartName="/ppt/slideLayouts/slideLayout453.xml" ContentType="application/vnd.openxmlformats-officedocument.presentationml.slideLayout+xml"/>
  <Override PartName="/ppt/theme/theme448.xml" ContentType="application/vnd.openxmlformats-officedocument.theme+xml"/>
  <Override PartName="/ppt/slideLayouts/slideLayout454.xml" ContentType="application/vnd.openxmlformats-officedocument.presentationml.slideLayout+xml"/>
  <Override PartName="/ppt/theme/theme449.xml" ContentType="application/vnd.openxmlformats-officedocument.theme+xml"/>
  <Override PartName="/ppt/slideLayouts/slideLayout455.xml" ContentType="application/vnd.openxmlformats-officedocument.presentationml.slideLayout+xml"/>
  <Override PartName="/ppt/theme/theme450.xml" ContentType="application/vnd.openxmlformats-officedocument.theme+xml"/>
  <Override PartName="/ppt/slideLayouts/slideLayout456.xml" ContentType="application/vnd.openxmlformats-officedocument.presentationml.slideLayout+xml"/>
  <Override PartName="/ppt/theme/theme451.xml" ContentType="application/vnd.openxmlformats-officedocument.theme+xml"/>
  <Override PartName="/ppt/slideLayouts/slideLayout457.xml" ContentType="application/vnd.openxmlformats-officedocument.presentationml.slideLayout+xml"/>
  <Override PartName="/ppt/theme/theme452.xml" ContentType="application/vnd.openxmlformats-officedocument.theme+xml"/>
  <Override PartName="/ppt/slideLayouts/slideLayout458.xml" ContentType="application/vnd.openxmlformats-officedocument.presentationml.slideLayout+xml"/>
  <Override PartName="/ppt/theme/theme453.xml" ContentType="application/vnd.openxmlformats-officedocument.theme+xml"/>
  <Override PartName="/ppt/slideLayouts/slideLayout459.xml" ContentType="application/vnd.openxmlformats-officedocument.presentationml.slideLayout+xml"/>
  <Override PartName="/ppt/theme/theme454.xml" ContentType="application/vnd.openxmlformats-officedocument.theme+xml"/>
  <Override PartName="/ppt/slideLayouts/slideLayout460.xml" ContentType="application/vnd.openxmlformats-officedocument.presentationml.slideLayout+xml"/>
  <Override PartName="/ppt/theme/theme455.xml" ContentType="application/vnd.openxmlformats-officedocument.theme+xml"/>
  <Override PartName="/ppt/slideLayouts/slideLayout461.xml" ContentType="application/vnd.openxmlformats-officedocument.presentationml.slideLayout+xml"/>
  <Override PartName="/ppt/theme/theme456.xml" ContentType="application/vnd.openxmlformats-officedocument.theme+xml"/>
  <Override PartName="/ppt/slideLayouts/slideLayout462.xml" ContentType="application/vnd.openxmlformats-officedocument.presentationml.slideLayout+xml"/>
  <Override PartName="/ppt/theme/theme457.xml" ContentType="application/vnd.openxmlformats-officedocument.theme+xml"/>
  <Override PartName="/ppt/slideLayouts/slideLayout463.xml" ContentType="application/vnd.openxmlformats-officedocument.presentationml.slideLayout+xml"/>
  <Override PartName="/ppt/theme/theme458.xml" ContentType="application/vnd.openxmlformats-officedocument.theme+xml"/>
  <Override PartName="/ppt/slideLayouts/slideLayout464.xml" ContentType="application/vnd.openxmlformats-officedocument.presentationml.slideLayout+xml"/>
  <Override PartName="/ppt/theme/theme459.xml" ContentType="application/vnd.openxmlformats-officedocument.theme+xml"/>
  <Override PartName="/ppt/slideLayouts/slideLayout465.xml" ContentType="application/vnd.openxmlformats-officedocument.presentationml.slideLayout+xml"/>
  <Override PartName="/ppt/theme/theme460.xml" ContentType="application/vnd.openxmlformats-officedocument.theme+xml"/>
  <Override PartName="/ppt/slideLayouts/slideLayout466.xml" ContentType="application/vnd.openxmlformats-officedocument.presentationml.slideLayout+xml"/>
  <Override PartName="/ppt/theme/theme461.xml" ContentType="application/vnd.openxmlformats-officedocument.theme+xml"/>
  <Override PartName="/ppt/slideLayouts/slideLayout467.xml" ContentType="application/vnd.openxmlformats-officedocument.presentationml.slideLayout+xml"/>
  <Override PartName="/ppt/theme/theme462.xml" ContentType="application/vnd.openxmlformats-officedocument.theme+xml"/>
  <Override PartName="/ppt/slideLayouts/slideLayout468.xml" ContentType="application/vnd.openxmlformats-officedocument.presentationml.slideLayout+xml"/>
  <Override PartName="/ppt/theme/theme463.xml" ContentType="application/vnd.openxmlformats-officedocument.theme+xml"/>
  <Override PartName="/ppt/slideLayouts/slideLayout469.xml" ContentType="application/vnd.openxmlformats-officedocument.presentationml.slideLayout+xml"/>
  <Override PartName="/ppt/theme/theme464.xml" ContentType="application/vnd.openxmlformats-officedocument.theme+xml"/>
  <Override PartName="/ppt/slideLayouts/slideLayout470.xml" ContentType="application/vnd.openxmlformats-officedocument.presentationml.slideLayout+xml"/>
  <Override PartName="/ppt/theme/theme465.xml" ContentType="application/vnd.openxmlformats-officedocument.theme+xml"/>
  <Override PartName="/ppt/slideLayouts/slideLayout471.xml" ContentType="application/vnd.openxmlformats-officedocument.presentationml.slideLayout+xml"/>
  <Override PartName="/ppt/theme/theme466.xml" ContentType="application/vnd.openxmlformats-officedocument.theme+xml"/>
  <Override PartName="/ppt/slideLayouts/slideLayout472.xml" ContentType="application/vnd.openxmlformats-officedocument.presentationml.slideLayout+xml"/>
  <Override PartName="/ppt/theme/theme467.xml" ContentType="application/vnd.openxmlformats-officedocument.theme+xml"/>
  <Override PartName="/ppt/slideLayouts/slideLayout473.xml" ContentType="application/vnd.openxmlformats-officedocument.presentationml.slideLayout+xml"/>
  <Override PartName="/ppt/theme/theme468.xml" ContentType="application/vnd.openxmlformats-officedocument.theme+xml"/>
  <Override PartName="/ppt/slideLayouts/slideLayout474.xml" ContentType="application/vnd.openxmlformats-officedocument.presentationml.slideLayout+xml"/>
  <Override PartName="/ppt/theme/theme469.xml" ContentType="application/vnd.openxmlformats-officedocument.theme+xml"/>
  <Override PartName="/ppt/slideLayouts/slideLayout475.xml" ContentType="application/vnd.openxmlformats-officedocument.presentationml.slideLayout+xml"/>
  <Override PartName="/ppt/theme/theme470.xml" ContentType="application/vnd.openxmlformats-officedocument.theme+xml"/>
  <Override PartName="/ppt/slideLayouts/slideLayout476.xml" ContentType="application/vnd.openxmlformats-officedocument.presentationml.slideLayout+xml"/>
  <Override PartName="/ppt/theme/theme471.xml" ContentType="application/vnd.openxmlformats-officedocument.theme+xml"/>
  <Override PartName="/ppt/slideLayouts/slideLayout477.xml" ContentType="application/vnd.openxmlformats-officedocument.presentationml.slideLayout+xml"/>
  <Override PartName="/ppt/theme/theme472.xml" ContentType="application/vnd.openxmlformats-officedocument.theme+xml"/>
  <Override PartName="/ppt/slideLayouts/slideLayout478.xml" ContentType="application/vnd.openxmlformats-officedocument.presentationml.slideLayout+xml"/>
  <Override PartName="/ppt/theme/theme473.xml" ContentType="application/vnd.openxmlformats-officedocument.theme+xml"/>
  <Override PartName="/ppt/slideLayouts/slideLayout479.xml" ContentType="application/vnd.openxmlformats-officedocument.presentationml.slideLayout+xml"/>
  <Override PartName="/ppt/theme/theme474.xml" ContentType="application/vnd.openxmlformats-officedocument.theme+xml"/>
  <Override PartName="/ppt/slideLayouts/slideLayout480.xml" ContentType="application/vnd.openxmlformats-officedocument.presentationml.slideLayout+xml"/>
  <Override PartName="/ppt/theme/theme475.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76.xml" ContentType="application/vnd.openxmlformats-officedocument.theme+xml"/>
  <Override PartName="/ppt/slideLayouts/slideLayout483.xml" ContentType="application/vnd.openxmlformats-officedocument.presentationml.slideLayout+xml"/>
  <Override PartName="/ppt/theme/theme477.xml" ContentType="application/vnd.openxmlformats-officedocument.theme+xml"/>
  <Override PartName="/ppt/slideLayouts/slideLayout484.xml" ContentType="application/vnd.openxmlformats-officedocument.presentationml.slideLayout+xml"/>
  <Override PartName="/ppt/theme/theme478.xml" ContentType="application/vnd.openxmlformats-officedocument.theme+xml"/>
  <Override PartName="/ppt/slideLayouts/slideLayout485.xml" ContentType="application/vnd.openxmlformats-officedocument.presentationml.slideLayout+xml"/>
  <Override PartName="/ppt/theme/theme479.xml" ContentType="application/vnd.openxmlformats-officedocument.theme+xml"/>
  <Override PartName="/ppt/slideLayouts/slideLayout486.xml" ContentType="application/vnd.openxmlformats-officedocument.presentationml.slideLayout+xml"/>
  <Override PartName="/ppt/theme/theme480.xml" ContentType="application/vnd.openxmlformats-officedocument.theme+xml"/>
  <Override PartName="/ppt/slideLayouts/slideLayout487.xml" ContentType="application/vnd.openxmlformats-officedocument.presentationml.slideLayout+xml"/>
  <Override PartName="/ppt/theme/theme481.xml" ContentType="application/vnd.openxmlformats-officedocument.theme+xml"/>
  <Override PartName="/ppt/slideLayouts/slideLayout488.xml" ContentType="application/vnd.openxmlformats-officedocument.presentationml.slideLayout+xml"/>
  <Override PartName="/ppt/theme/theme482.xml" ContentType="application/vnd.openxmlformats-officedocument.theme+xml"/>
  <Override PartName="/ppt/theme/theme48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drawings/drawing3.xml" ContentType="application/vnd.openxmlformats-officedocument.drawingml.chartshapes+xml"/>
  <Override PartName="/ppt/charts/chart8.xml" ContentType="application/vnd.openxmlformats-officedocument.drawingml.chart+xml"/>
  <Override PartName="/ppt/drawings/drawing4.xml" ContentType="application/vnd.openxmlformats-officedocument.drawingml.chartshapes+xml"/>
  <Override PartName="/ppt/charts/chart9.xml" ContentType="application/vnd.openxmlformats-officedocument.drawingml.chart+xml"/>
  <Override PartName="/ppt/drawings/drawing5.xml" ContentType="application/vnd.openxmlformats-officedocument.drawingml.chartshapes+xml"/>
  <Override PartName="/ppt/charts/chart10.xml" ContentType="application/vnd.openxmlformats-officedocument.drawingml.chart+xml"/>
  <Override PartName="/ppt/drawings/drawing6.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 id="2147483684" r:id="rId19"/>
    <p:sldMasterId id="2147483686" r:id="rId20"/>
    <p:sldMasterId id="2147483688" r:id="rId21"/>
    <p:sldMasterId id="2147483690" r:id="rId22"/>
    <p:sldMasterId id="2147483692" r:id="rId23"/>
    <p:sldMasterId id="2147483694" r:id="rId24"/>
    <p:sldMasterId id="2147483696" r:id="rId25"/>
    <p:sldMasterId id="2147483698" r:id="rId26"/>
    <p:sldMasterId id="2147483700" r:id="rId27"/>
    <p:sldMasterId id="2147483702" r:id="rId28"/>
    <p:sldMasterId id="2147483704" r:id="rId29"/>
    <p:sldMasterId id="2147483706" r:id="rId30"/>
    <p:sldMasterId id="2147483708" r:id="rId31"/>
    <p:sldMasterId id="2147483710" r:id="rId32"/>
    <p:sldMasterId id="2147483712" r:id="rId33"/>
    <p:sldMasterId id="2147483714" r:id="rId34"/>
    <p:sldMasterId id="2147483716" r:id="rId35"/>
    <p:sldMasterId id="2147483718" r:id="rId36"/>
    <p:sldMasterId id="2147483720" r:id="rId37"/>
    <p:sldMasterId id="2147483722" r:id="rId38"/>
    <p:sldMasterId id="2147483724" r:id="rId39"/>
    <p:sldMasterId id="2147483726" r:id="rId40"/>
    <p:sldMasterId id="2147483728" r:id="rId41"/>
    <p:sldMasterId id="2147483730" r:id="rId42"/>
    <p:sldMasterId id="2147483732" r:id="rId43"/>
    <p:sldMasterId id="2147483734" r:id="rId44"/>
    <p:sldMasterId id="2147483736" r:id="rId45"/>
    <p:sldMasterId id="2147483738" r:id="rId46"/>
    <p:sldMasterId id="2147483740" r:id="rId47"/>
    <p:sldMasterId id="2147483742" r:id="rId48"/>
    <p:sldMasterId id="2147483744" r:id="rId49"/>
    <p:sldMasterId id="2147483746" r:id="rId50"/>
    <p:sldMasterId id="2147483748" r:id="rId51"/>
    <p:sldMasterId id="2147483750" r:id="rId52"/>
    <p:sldMasterId id="2147483752" r:id="rId53"/>
    <p:sldMasterId id="2147483754" r:id="rId54"/>
    <p:sldMasterId id="2147483756" r:id="rId55"/>
    <p:sldMasterId id="2147483758" r:id="rId56"/>
    <p:sldMasterId id="2147483760" r:id="rId57"/>
    <p:sldMasterId id="2147483762" r:id="rId58"/>
    <p:sldMasterId id="2147483764" r:id="rId59"/>
    <p:sldMasterId id="2147483766" r:id="rId60"/>
    <p:sldMasterId id="2147483768" r:id="rId61"/>
    <p:sldMasterId id="2147483770" r:id="rId62"/>
    <p:sldMasterId id="2147483772" r:id="rId63"/>
    <p:sldMasterId id="2147483774" r:id="rId64"/>
    <p:sldMasterId id="2147483776" r:id="rId65"/>
    <p:sldMasterId id="2147483778" r:id="rId66"/>
    <p:sldMasterId id="2147483780" r:id="rId67"/>
    <p:sldMasterId id="2147483782" r:id="rId68"/>
    <p:sldMasterId id="2147483784" r:id="rId69"/>
    <p:sldMasterId id="2147483786" r:id="rId70"/>
    <p:sldMasterId id="2147483788" r:id="rId71"/>
    <p:sldMasterId id="2147483790" r:id="rId72"/>
    <p:sldMasterId id="2147483792" r:id="rId73"/>
    <p:sldMasterId id="2147483794" r:id="rId74"/>
    <p:sldMasterId id="2147483796" r:id="rId75"/>
    <p:sldMasterId id="2147483798" r:id="rId76"/>
    <p:sldMasterId id="2147483800" r:id="rId77"/>
    <p:sldMasterId id="2147483802" r:id="rId78"/>
    <p:sldMasterId id="2147483804" r:id="rId79"/>
    <p:sldMasterId id="2147483806" r:id="rId80"/>
    <p:sldMasterId id="2147483808" r:id="rId81"/>
    <p:sldMasterId id="2147483810" r:id="rId82"/>
    <p:sldMasterId id="2147483812" r:id="rId83"/>
    <p:sldMasterId id="2147483814" r:id="rId84"/>
    <p:sldMasterId id="2147483816" r:id="rId85"/>
    <p:sldMasterId id="2147483818" r:id="rId86"/>
    <p:sldMasterId id="2147483820" r:id="rId87"/>
    <p:sldMasterId id="2147483822" r:id="rId88"/>
    <p:sldMasterId id="2147483824" r:id="rId89"/>
    <p:sldMasterId id="2147483826" r:id="rId90"/>
    <p:sldMasterId id="2147483828" r:id="rId91"/>
    <p:sldMasterId id="2147483830" r:id="rId92"/>
    <p:sldMasterId id="2147483832" r:id="rId93"/>
    <p:sldMasterId id="2147483834" r:id="rId94"/>
    <p:sldMasterId id="2147483836" r:id="rId95"/>
    <p:sldMasterId id="2147483838" r:id="rId96"/>
    <p:sldMasterId id="2147483840" r:id="rId97"/>
    <p:sldMasterId id="2147483842" r:id="rId98"/>
    <p:sldMasterId id="2147483844" r:id="rId99"/>
    <p:sldMasterId id="2147483846" r:id="rId100"/>
    <p:sldMasterId id="2147483848" r:id="rId101"/>
    <p:sldMasterId id="2147483850" r:id="rId102"/>
    <p:sldMasterId id="2147483852" r:id="rId103"/>
    <p:sldMasterId id="2147483854" r:id="rId104"/>
    <p:sldMasterId id="2147483856" r:id="rId105"/>
    <p:sldMasterId id="2147483858" r:id="rId106"/>
    <p:sldMasterId id="2147483860" r:id="rId107"/>
    <p:sldMasterId id="2147483862" r:id="rId108"/>
    <p:sldMasterId id="2147483864" r:id="rId109"/>
    <p:sldMasterId id="2147483866" r:id="rId110"/>
    <p:sldMasterId id="2147483868" r:id="rId111"/>
    <p:sldMasterId id="2147483870" r:id="rId112"/>
    <p:sldMasterId id="2147483872" r:id="rId113"/>
    <p:sldMasterId id="2147483874" r:id="rId114"/>
    <p:sldMasterId id="2147483876" r:id="rId115"/>
    <p:sldMasterId id="2147483878" r:id="rId116"/>
    <p:sldMasterId id="2147483880" r:id="rId117"/>
    <p:sldMasterId id="2147483882" r:id="rId118"/>
    <p:sldMasterId id="2147483884" r:id="rId119"/>
    <p:sldMasterId id="2147483886" r:id="rId120"/>
    <p:sldMasterId id="2147483888" r:id="rId121"/>
    <p:sldMasterId id="2147483890" r:id="rId122"/>
    <p:sldMasterId id="2147483892" r:id="rId123"/>
    <p:sldMasterId id="2147483894" r:id="rId124"/>
    <p:sldMasterId id="2147483896" r:id="rId125"/>
    <p:sldMasterId id="2147483898" r:id="rId126"/>
    <p:sldMasterId id="2147483900" r:id="rId127"/>
    <p:sldMasterId id="2147483902" r:id="rId128"/>
    <p:sldMasterId id="2147483904" r:id="rId129"/>
    <p:sldMasterId id="2147483906" r:id="rId130"/>
    <p:sldMasterId id="2147483908" r:id="rId131"/>
    <p:sldMasterId id="2147483910" r:id="rId132"/>
    <p:sldMasterId id="2147483912" r:id="rId133"/>
    <p:sldMasterId id="2147483914" r:id="rId134"/>
    <p:sldMasterId id="2147483916" r:id="rId135"/>
    <p:sldMasterId id="2147483918" r:id="rId136"/>
    <p:sldMasterId id="2147483920" r:id="rId137"/>
    <p:sldMasterId id="2147483922" r:id="rId138"/>
    <p:sldMasterId id="2147483924" r:id="rId139"/>
    <p:sldMasterId id="2147483926" r:id="rId140"/>
    <p:sldMasterId id="2147483928" r:id="rId141"/>
    <p:sldMasterId id="2147483930" r:id="rId142"/>
    <p:sldMasterId id="2147483932" r:id="rId143"/>
    <p:sldMasterId id="2147483934" r:id="rId144"/>
    <p:sldMasterId id="2147483936" r:id="rId145"/>
    <p:sldMasterId id="2147483938" r:id="rId146"/>
    <p:sldMasterId id="2147483940" r:id="rId147"/>
    <p:sldMasterId id="2147483942" r:id="rId148"/>
    <p:sldMasterId id="2147483944" r:id="rId149"/>
    <p:sldMasterId id="2147483946" r:id="rId150"/>
    <p:sldMasterId id="2147483948" r:id="rId151"/>
    <p:sldMasterId id="2147483950" r:id="rId152"/>
    <p:sldMasterId id="2147483952" r:id="rId153"/>
    <p:sldMasterId id="2147483954" r:id="rId154"/>
    <p:sldMasterId id="2147483956" r:id="rId155"/>
    <p:sldMasterId id="2147483958" r:id="rId156"/>
    <p:sldMasterId id="2147483960" r:id="rId157"/>
    <p:sldMasterId id="2147483962" r:id="rId158"/>
    <p:sldMasterId id="2147483964" r:id="rId159"/>
    <p:sldMasterId id="2147483966" r:id="rId160"/>
    <p:sldMasterId id="2147483968" r:id="rId161"/>
    <p:sldMasterId id="2147483970" r:id="rId162"/>
    <p:sldMasterId id="2147483972" r:id="rId163"/>
    <p:sldMasterId id="2147483974" r:id="rId164"/>
    <p:sldMasterId id="2147483976" r:id="rId165"/>
    <p:sldMasterId id="2147483978" r:id="rId166"/>
    <p:sldMasterId id="2147483980" r:id="rId167"/>
    <p:sldMasterId id="2147483982" r:id="rId168"/>
    <p:sldMasterId id="2147483984" r:id="rId169"/>
    <p:sldMasterId id="2147483986" r:id="rId170"/>
    <p:sldMasterId id="2147483988" r:id="rId171"/>
    <p:sldMasterId id="2147483990" r:id="rId172"/>
    <p:sldMasterId id="2147483992" r:id="rId173"/>
    <p:sldMasterId id="2147483994" r:id="rId174"/>
    <p:sldMasterId id="2147483996" r:id="rId175"/>
    <p:sldMasterId id="2147483998" r:id="rId176"/>
    <p:sldMasterId id="2147484000" r:id="rId177"/>
    <p:sldMasterId id="2147484002" r:id="rId178"/>
    <p:sldMasterId id="2147484004" r:id="rId179"/>
    <p:sldMasterId id="2147484006" r:id="rId180"/>
    <p:sldMasterId id="2147484008" r:id="rId181"/>
    <p:sldMasterId id="2147484010" r:id="rId182"/>
    <p:sldMasterId id="2147484012" r:id="rId183"/>
    <p:sldMasterId id="2147484014" r:id="rId184"/>
    <p:sldMasterId id="2147484016" r:id="rId185"/>
    <p:sldMasterId id="2147484018" r:id="rId186"/>
    <p:sldMasterId id="2147484020" r:id="rId187"/>
    <p:sldMasterId id="2147484022" r:id="rId188"/>
    <p:sldMasterId id="2147484024" r:id="rId189"/>
    <p:sldMasterId id="2147484026" r:id="rId190"/>
    <p:sldMasterId id="2147484028" r:id="rId191"/>
    <p:sldMasterId id="2147484030" r:id="rId192"/>
    <p:sldMasterId id="2147484032" r:id="rId193"/>
    <p:sldMasterId id="2147484034" r:id="rId194"/>
    <p:sldMasterId id="2147484036" r:id="rId195"/>
    <p:sldMasterId id="2147484038" r:id="rId196"/>
    <p:sldMasterId id="2147484040" r:id="rId197"/>
    <p:sldMasterId id="2147484042" r:id="rId198"/>
    <p:sldMasterId id="2147484044" r:id="rId199"/>
    <p:sldMasterId id="2147484046" r:id="rId200"/>
    <p:sldMasterId id="2147484048" r:id="rId201"/>
    <p:sldMasterId id="2147484050" r:id="rId202"/>
    <p:sldMasterId id="2147484052" r:id="rId203"/>
    <p:sldMasterId id="2147484054" r:id="rId204"/>
    <p:sldMasterId id="2147484056" r:id="rId205"/>
    <p:sldMasterId id="2147484058" r:id="rId206"/>
    <p:sldMasterId id="2147484060" r:id="rId207"/>
    <p:sldMasterId id="2147484062" r:id="rId208"/>
    <p:sldMasterId id="2147484064" r:id="rId209"/>
    <p:sldMasterId id="2147484066" r:id="rId210"/>
    <p:sldMasterId id="2147484068" r:id="rId211"/>
    <p:sldMasterId id="2147484070" r:id="rId212"/>
    <p:sldMasterId id="2147484072" r:id="rId213"/>
    <p:sldMasterId id="2147484074" r:id="rId214"/>
    <p:sldMasterId id="2147484076" r:id="rId215"/>
    <p:sldMasterId id="2147484078" r:id="rId216"/>
    <p:sldMasterId id="2147484080" r:id="rId217"/>
    <p:sldMasterId id="2147484082" r:id="rId218"/>
    <p:sldMasterId id="2147484084" r:id="rId219"/>
    <p:sldMasterId id="2147484086" r:id="rId220"/>
    <p:sldMasterId id="2147484088" r:id="rId221"/>
    <p:sldMasterId id="2147484090" r:id="rId222"/>
    <p:sldMasterId id="2147484092" r:id="rId223"/>
    <p:sldMasterId id="2147484094" r:id="rId224"/>
    <p:sldMasterId id="2147484096" r:id="rId225"/>
    <p:sldMasterId id="2147484098" r:id="rId226"/>
    <p:sldMasterId id="2147484100" r:id="rId227"/>
    <p:sldMasterId id="2147484102" r:id="rId228"/>
    <p:sldMasterId id="2147484104" r:id="rId229"/>
    <p:sldMasterId id="2147484106" r:id="rId230"/>
    <p:sldMasterId id="2147484108" r:id="rId231"/>
    <p:sldMasterId id="2147484110" r:id="rId232"/>
    <p:sldMasterId id="2147484112" r:id="rId233"/>
    <p:sldMasterId id="2147484114" r:id="rId234"/>
    <p:sldMasterId id="2147484116" r:id="rId235"/>
    <p:sldMasterId id="2147484118" r:id="rId236"/>
    <p:sldMasterId id="2147484120" r:id="rId237"/>
    <p:sldMasterId id="2147484122" r:id="rId238"/>
    <p:sldMasterId id="2147484124" r:id="rId239"/>
    <p:sldMasterId id="2147484126" r:id="rId240"/>
    <p:sldMasterId id="2147484128" r:id="rId241"/>
    <p:sldMasterId id="2147484130" r:id="rId242"/>
    <p:sldMasterId id="2147484132" r:id="rId243"/>
    <p:sldMasterId id="2147484134" r:id="rId244"/>
    <p:sldMasterId id="2147484136" r:id="rId245"/>
    <p:sldMasterId id="2147484138" r:id="rId246"/>
    <p:sldMasterId id="2147484140" r:id="rId247"/>
    <p:sldMasterId id="2147484142" r:id="rId248"/>
    <p:sldMasterId id="2147484144" r:id="rId249"/>
    <p:sldMasterId id="2147484146" r:id="rId250"/>
    <p:sldMasterId id="2147484148" r:id="rId251"/>
    <p:sldMasterId id="2147484150" r:id="rId252"/>
    <p:sldMasterId id="2147484152" r:id="rId253"/>
    <p:sldMasterId id="2147484154" r:id="rId254"/>
    <p:sldMasterId id="2147484156" r:id="rId255"/>
    <p:sldMasterId id="2147484158" r:id="rId256"/>
    <p:sldMasterId id="2147484160" r:id="rId257"/>
    <p:sldMasterId id="2147484162" r:id="rId258"/>
    <p:sldMasterId id="2147484164" r:id="rId259"/>
    <p:sldMasterId id="2147484166" r:id="rId260"/>
    <p:sldMasterId id="2147484168" r:id="rId261"/>
    <p:sldMasterId id="2147484170" r:id="rId262"/>
    <p:sldMasterId id="2147484172" r:id="rId263"/>
    <p:sldMasterId id="2147484174" r:id="rId264"/>
    <p:sldMasterId id="2147484176" r:id="rId265"/>
    <p:sldMasterId id="2147484178" r:id="rId266"/>
    <p:sldMasterId id="2147484180" r:id="rId267"/>
    <p:sldMasterId id="2147484182" r:id="rId268"/>
    <p:sldMasterId id="2147484184" r:id="rId269"/>
    <p:sldMasterId id="2147484186" r:id="rId270"/>
    <p:sldMasterId id="2147484188" r:id="rId271"/>
    <p:sldMasterId id="2147484190" r:id="rId272"/>
    <p:sldMasterId id="2147484192" r:id="rId273"/>
    <p:sldMasterId id="2147484194" r:id="rId274"/>
    <p:sldMasterId id="2147484196" r:id="rId275"/>
    <p:sldMasterId id="2147484198" r:id="rId276"/>
    <p:sldMasterId id="2147484200" r:id="rId277"/>
    <p:sldMasterId id="2147484202" r:id="rId278"/>
    <p:sldMasterId id="2147484204" r:id="rId279"/>
    <p:sldMasterId id="2147484206" r:id="rId280"/>
    <p:sldMasterId id="2147484208" r:id="rId281"/>
    <p:sldMasterId id="2147484210" r:id="rId282"/>
    <p:sldMasterId id="2147484212" r:id="rId283"/>
    <p:sldMasterId id="2147484214" r:id="rId284"/>
    <p:sldMasterId id="2147484216" r:id="rId285"/>
    <p:sldMasterId id="2147484218" r:id="rId286"/>
    <p:sldMasterId id="2147484220" r:id="rId287"/>
    <p:sldMasterId id="2147484222" r:id="rId288"/>
    <p:sldMasterId id="2147484224" r:id="rId289"/>
    <p:sldMasterId id="2147484226" r:id="rId290"/>
    <p:sldMasterId id="2147484228" r:id="rId291"/>
    <p:sldMasterId id="2147484230" r:id="rId292"/>
    <p:sldMasterId id="2147484232" r:id="rId293"/>
    <p:sldMasterId id="2147484234" r:id="rId294"/>
    <p:sldMasterId id="2147484236" r:id="rId295"/>
    <p:sldMasterId id="2147484238" r:id="rId296"/>
    <p:sldMasterId id="2147484240" r:id="rId297"/>
    <p:sldMasterId id="2147484242" r:id="rId298"/>
    <p:sldMasterId id="2147484244" r:id="rId299"/>
    <p:sldMasterId id="2147484246" r:id="rId300"/>
    <p:sldMasterId id="2147484248" r:id="rId301"/>
    <p:sldMasterId id="2147484250" r:id="rId302"/>
    <p:sldMasterId id="2147484252" r:id="rId303"/>
    <p:sldMasterId id="2147484254" r:id="rId304"/>
    <p:sldMasterId id="2147484256" r:id="rId305"/>
    <p:sldMasterId id="2147484258" r:id="rId306"/>
    <p:sldMasterId id="2147484260" r:id="rId307"/>
    <p:sldMasterId id="2147484262" r:id="rId308"/>
    <p:sldMasterId id="2147484264" r:id="rId309"/>
    <p:sldMasterId id="2147484266" r:id="rId310"/>
    <p:sldMasterId id="2147484268" r:id="rId311"/>
    <p:sldMasterId id="2147484270" r:id="rId312"/>
    <p:sldMasterId id="2147484272" r:id="rId313"/>
    <p:sldMasterId id="2147484274" r:id="rId314"/>
    <p:sldMasterId id="2147484276" r:id="rId315"/>
    <p:sldMasterId id="2147484278" r:id="rId316"/>
    <p:sldMasterId id="2147484280" r:id="rId317"/>
    <p:sldMasterId id="2147484282" r:id="rId318"/>
    <p:sldMasterId id="2147484284" r:id="rId319"/>
    <p:sldMasterId id="2147484286" r:id="rId320"/>
    <p:sldMasterId id="2147484288" r:id="rId321"/>
    <p:sldMasterId id="2147484290" r:id="rId322"/>
    <p:sldMasterId id="2147484292" r:id="rId323"/>
    <p:sldMasterId id="2147484294" r:id="rId324"/>
    <p:sldMasterId id="2147484296" r:id="rId325"/>
    <p:sldMasterId id="2147484298" r:id="rId326"/>
    <p:sldMasterId id="2147484300" r:id="rId327"/>
    <p:sldMasterId id="2147484302" r:id="rId328"/>
    <p:sldMasterId id="2147484304" r:id="rId329"/>
    <p:sldMasterId id="2147484306" r:id="rId330"/>
    <p:sldMasterId id="2147484308" r:id="rId331"/>
    <p:sldMasterId id="2147484310" r:id="rId332"/>
    <p:sldMasterId id="2147484312" r:id="rId333"/>
    <p:sldMasterId id="2147484314" r:id="rId334"/>
    <p:sldMasterId id="2147484316" r:id="rId335"/>
    <p:sldMasterId id="2147484318" r:id="rId336"/>
    <p:sldMasterId id="2147484320" r:id="rId337"/>
    <p:sldMasterId id="2147484322" r:id="rId338"/>
    <p:sldMasterId id="2147484324" r:id="rId339"/>
    <p:sldMasterId id="2147484326" r:id="rId340"/>
    <p:sldMasterId id="2147484328" r:id="rId341"/>
    <p:sldMasterId id="2147484330" r:id="rId342"/>
    <p:sldMasterId id="2147484332" r:id="rId343"/>
    <p:sldMasterId id="2147484334" r:id="rId344"/>
    <p:sldMasterId id="2147484336" r:id="rId345"/>
    <p:sldMasterId id="2147484338" r:id="rId346"/>
    <p:sldMasterId id="2147484340" r:id="rId347"/>
    <p:sldMasterId id="2147484342" r:id="rId348"/>
    <p:sldMasterId id="2147484344" r:id="rId349"/>
    <p:sldMasterId id="2147484346" r:id="rId350"/>
    <p:sldMasterId id="2147484348" r:id="rId351"/>
    <p:sldMasterId id="2147484350" r:id="rId352"/>
    <p:sldMasterId id="2147484352" r:id="rId353"/>
    <p:sldMasterId id="2147484354" r:id="rId354"/>
    <p:sldMasterId id="2147484356" r:id="rId355"/>
    <p:sldMasterId id="2147484358" r:id="rId356"/>
    <p:sldMasterId id="2147484360" r:id="rId357"/>
    <p:sldMasterId id="2147484362" r:id="rId358"/>
    <p:sldMasterId id="2147484364" r:id="rId359"/>
    <p:sldMasterId id="2147484366" r:id="rId360"/>
    <p:sldMasterId id="2147484368" r:id="rId361"/>
    <p:sldMasterId id="2147484370" r:id="rId362"/>
    <p:sldMasterId id="2147484372" r:id="rId363"/>
    <p:sldMasterId id="2147484374" r:id="rId364"/>
    <p:sldMasterId id="2147484376" r:id="rId365"/>
    <p:sldMasterId id="2147484378" r:id="rId366"/>
    <p:sldMasterId id="2147484380" r:id="rId367"/>
    <p:sldMasterId id="2147484382" r:id="rId368"/>
    <p:sldMasterId id="2147484384" r:id="rId369"/>
    <p:sldMasterId id="2147484386" r:id="rId370"/>
    <p:sldMasterId id="2147484388" r:id="rId371"/>
    <p:sldMasterId id="2147484390" r:id="rId372"/>
    <p:sldMasterId id="2147484392" r:id="rId373"/>
    <p:sldMasterId id="2147484394" r:id="rId374"/>
    <p:sldMasterId id="2147484396" r:id="rId375"/>
    <p:sldMasterId id="2147484398" r:id="rId376"/>
    <p:sldMasterId id="2147484400" r:id="rId377"/>
    <p:sldMasterId id="2147484402" r:id="rId378"/>
    <p:sldMasterId id="2147484404" r:id="rId379"/>
    <p:sldMasterId id="2147484406" r:id="rId380"/>
    <p:sldMasterId id="2147484408" r:id="rId381"/>
    <p:sldMasterId id="2147484410" r:id="rId382"/>
    <p:sldMasterId id="2147484412" r:id="rId383"/>
    <p:sldMasterId id="2147484414" r:id="rId384"/>
    <p:sldMasterId id="2147484416" r:id="rId385"/>
    <p:sldMasterId id="2147484418" r:id="rId386"/>
    <p:sldMasterId id="2147484420" r:id="rId387"/>
    <p:sldMasterId id="2147484422" r:id="rId388"/>
    <p:sldMasterId id="2147484424" r:id="rId389"/>
    <p:sldMasterId id="2147484426" r:id="rId390"/>
    <p:sldMasterId id="2147484428" r:id="rId391"/>
    <p:sldMasterId id="2147484430" r:id="rId392"/>
    <p:sldMasterId id="2147484432" r:id="rId393"/>
    <p:sldMasterId id="2147484434" r:id="rId394"/>
    <p:sldMasterId id="2147484436" r:id="rId395"/>
    <p:sldMasterId id="2147484438" r:id="rId396"/>
    <p:sldMasterId id="2147484440" r:id="rId397"/>
    <p:sldMasterId id="2147484442" r:id="rId398"/>
    <p:sldMasterId id="2147484444" r:id="rId399"/>
    <p:sldMasterId id="2147484446" r:id="rId400"/>
    <p:sldMasterId id="2147484448" r:id="rId401"/>
    <p:sldMasterId id="2147484450" r:id="rId402"/>
    <p:sldMasterId id="2147484452" r:id="rId403"/>
    <p:sldMasterId id="2147484454" r:id="rId404"/>
    <p:sldMasterId id="2147484466" r:id="rId405"/>
    <p:sldMasterId id="2147484468" r:id="rId406"/>
    <p:sldMasterId id="2147484470" r:id="rId407"/>
    <p:sldMasterId id="2147484472" r:id="rId408"/>
    <p:sldMasterId id="2147484474" r:id="rId409"/>
    <p:sldMasterId id="2147484476" r:id="rId410"/>
    <p:sldMasterId id="2147484478" r:id="rId411"/>
    <p:sldMasterId id="2147484480" r:id="rId412"/>
    <p:sldMasterId id="2147484482" r:id="rId413"/>
    <p:sldMasterId id="2147484484" r:id="rId414"/>
    <p:sldMasterId id="2147484486" r:id="rId415"/>
    <p:sldMasterId id="2147484488" r:id="rId416"/>
    <p:sldMasterId id="2147484490" r:id="rId417"/>
    <p:sldMasterId id="2147484492" r:id="rId418"/>
    <p:sldMasterId id="2147484494" r:id="rId419"/>
    <p:sldMasterId id="2147484496" r:id="rId420"/>
    <p:sldMasterId id="2147484498" r:id="rId421"/>
    <p:sldMasterId id="2147484500" r:id="rId422"/>
    <p:sldMasterId id="2147484502" r:id="rId423"/>
    <p:sldMasterId id="2147484504" r:id="rId424"/>
    <p:sldMasterId id="2147484506" r:id="rId425"/>
    <p:sldMasterId id="2147484508" r:id="rId426"/>
    <p:sldMasterId id="2147484510" r:id="rId427"/>
    <p:sldMasterId id="2147484512" r:id="rId428"/>
    <p:sldMasterId id="2147484514" r:id="rId429"/>
    <p:sldMasterId id="2147484516" r:id="rId430"/>
    <p:sldMasterId id="2147484518" r:id="rId431"/>
    <p:sldMasterId id="2147484520" r:id="rId432"/>
    <p:sldMasterId id="2147484522" r:id="rId433"/>
    <p:sldMasterId id="2147484524" r:id="rId434"/>
    <p:sldMasterId id="2147484526" r:id="rId435"/>
    <p:sldMasterId id="2147484529" r:id="rId436"/>
    <p:sldMasterId id="2147484531" r:id="rId437"/>
    <p:sldMasterId id="2147484533" r:id="rId438"/>
    <p:sldMasterId id="2147484535" r:id="rId439"/>
    <p:sldMasterId id="2147484537" r:id="rId440"/>
    <p:sldMasterId id="2147484539" r:id="rId441"/>
    <p:sldMasterId id="2147484541" r:id="rId442"/>
    <p:sldMasterId id="2147484543" r:id="rId443"/>
    <p:sldMasterId id="2147484545" r:id="rId444"/>
    <p:sldMasterId id="2147484547" r:id="rId445"/>
    <p:sldMasterId id="2147484549" r:id="rId446"/>
    <p:sldMasterId id="2147484551" r:id="rId447"/>
    <p:sldMasterId id="2147484553" r:id="rId448"/>
    <p:sldMasterId id="2147484555" r:id="rId449"/>
    <p:sldMasterId id="2147484557" r:id="rId450"/>
    <p:sldMasterId id="2147484559" r:id="rId451"/>
    <p:sldMasterId id="2147484561" r:id="rId452"/>
    <p:sldMasterId id="2147484563" r:id="rId453"/>
    <p:sldMasterId id="2147484565" r:id="rId454"/>
    <p:sldMasterId id="2147484567" r:id="rId455"/>
    <p:sldMasterId id="2147484569" r:id="rId456"/>
    <p:sldMasterId id="2147484571" r:id="rId457"/>
    <p:sldMasterId id="2147484573" r:id="rId458"/>
    <p:sldMasterId id="2147484575" r:id="rId459"/>
    <p:sldMasterId id="2147484577" r:id="rId460"/>
    <p:sldMasterId id="2147484579" r:id="rId461"/>
    <p:sldMasterId id="2147484581" r:id="rId462"/>
    <p:sldMasterId id="2147484583" r:id="rId463"/>
    <p:sldMasterId id="2147484585" r:id="rId464"/>
    <p:sldMasterId id="2147484587" r:id="rId465"/>
    <p:sldMasterId id="2147484589" r:id="rId466"/>
    <p:sldMasterId id="2147484591" r:id="rId467"/>
    <p:sldMasterId id="2147484593" r:id="rId468"/>
    <p:sldMasterId id="2147484595" r:id="rId469"/>
    <p:sldMasterId id="2147484597" r:id="rId470"/>
    <p:sldMasterId id="2147484599" r:id="rId471"/>
    <p:sldMasterId id="2147484601" r:id="rId472"/>
    <p:sldMasterId id="2147484603" r:id="rId473"/>
    <p:sldMasterId id="2147484605" r:id="rId474"/>
    <p:sldMasterId id="2147484607" r:id="rId475"/>
    <p:sldMasterId id="2147484609" r:id="rId476"/>
    <p:sldMasterId id="2147484611" r:id="rId477"/>
    <p:sldMasterId id="2147484613" r:id="rId478"/>
    <p:sldMasterId id="2147484615" r:id="rId479"/>
    <p:sldMasterId id="2147484617" r:id="rId480"/>
    <p:sldMasterId id="2147484619" r:id="rId481"/>
    <p:sldMasterId id="2147484621" r:id="rId482"/>
  </p:sldMasterIdLst>
  <p:notesMasterIdLst>
    <p:notesMasterId r:id="rId510"/>
  </p:notesMasterIdLst>
  <p:sldIdLst>
    <p:sldId id="256" r:id="rId483"/>
    <p:sldId id="257" r:id="rId484"/>
    <p:sldId id="258" r:id="rId485"/>
    <p:sldId id="259" r:id="rId486"/>
    <p:sldId id="260" r:id="rId487"/>
    <p:sldId id="264" r:id="rId488"/>
    <p:sldId id="265" r:id="rId489"/>
    <p:sldId id="266" r:id="rId490"/>
    <p:sldId id="267" r:id="rId491"/>
    <p:sldId id="270" r:id="rId492"/>
    <p:sldId id="2105" r:id="rId493"/>
    <p:sldId id="272" r:id="rId494"/>
    <p:sldId id="273" r:id="rId495"/>
    <p:sldId id="274" r:id="rId496"/>
    <p:sldId id="2104" r:id="rId497"/>
    <p:sldId id="2103" r:id="rId498"/>
    <p:sldId id="275" r:id="rId499"/>
    <p:sldId id="276" r:id="rId500"/>
    <p:sldId id="278" r:id="rId501"/>
    <p:sldId id="299" r:id="rId502"/>
    <p:sldId id="283" r:id="rId503"/>
    <p:sldId id="284" r:id="rId504"/>
    <p:sldId id="285" r:id="rId505"/>
    <p:sldId id="286" r:id="rId506"/>
    <p:sldId id="287" r:id="rId507"/>
    <p:sldId id="303" r:id="rId508"/>
    <p:sldId id="311" r:id="rId50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09"/>
    <p:restoredTop sz="96405"/>
  </p:normalViewPr>
  <p:slideViewPr>
    <p:cSldViewPr snapToGrid="0">
      <p:cViewPr varScale="1">
        <p:scale>
          <a:sx n="141" d="100"/>
          <a:sy n="141" d="100"/>
        </p:scale>
        <p:origin x="216" y="3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Master" Target="slideMasters/slideMaster117.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Master" Target="slideMasters/slideMaster159.xml"/><Relationship Id="rId324" Type="http://schemas.openxmlformats.org/officeDocument/2006/relationships/slideMaster" Target="slideMasters/slideMaster324.xml"/><Relationship Id="rId366" Type="http://schemas.openxmlformats.org/officeDocument/2006/relationships/slideMaster" Target="slideMasters/slideMaster366.xml"/><Relationship Id="rId170" Type="http://schemas.openxmlformats.org/officeDocument/2006/relationships/slideMaster" Target="slideMasters/slideMaster170.xml"/><Relationship Id="rId226" Type="http://schemas.openxmlformats.org/officeDocument/2006/relationships/slideMaster" Target="slideMasters/slideMaster226.xml"/><Relationship Id="rId433" Type="http://schemas.openxmlformats.org/officeDocument/2006/relationships/slideMaster" Target="slideMasters/slideMaster433.xml"/><Relationship Id="rId268" Type="http://schemas.openxmlformats.org/officeDocument/2006/relationships/slideMaster" Target="slideMasters/slideMaster268.xml"/><Relationship Id="rId475" Type="http://schemas.openxmlformats.org/officeDocument/2006/relationships/slideMaster" Target="slideMasters/slideMaster475.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Master" Target="slideMasters/slideMaster128.xml"/><Relationship Id="rId335" Type="http://schemas.openxmlformats.org/officeDocument/2006/relationships/slideMaster" Target="slideMasters/slideMaster335.xml"/><Relationship Id="rId377" Type="http://schemas.openxmlformats.org/officeDocument/2006/relationships/slideMaster" Target="slideMasters/slideMaster377.xml"/><Relationship Id="rId500" Type="http://schemas.openxmlformats.org/officeDocument/2006/relationships/slide" Target="slides/slide18.xml"/><Relationship Id="rId5" Type="http://schemas.openxmlformats.org/officeDocument/2006/relationships/slideMaster" Target="slideMasters/slideMaster5.xml"/><Relationship Id="rId181" Type="http://schemas.openxmlformats.org/officeDocument/2006/relationships/slideMaster" Target="slideMasters/slideMaster181.xml"/><Relationship Id="rId237" Type="http://schemas.openxmlformats.org/officeDocument/2006/relationships/slideMaster" Target="slideMasters/slideMaster237.xml"/><Relationship Id="rId402" Type="http://schemas.openxmlformats.org/officeDocument/2006/relationships/slideMaster" Target="slideMasters/slideMaster402.xml"/><Relationship Id="rId279" Type="http://schemas.openxmlformats.org/officeDocument/2006/relationships/slideMaster" Target="slideMasters/slideMaster279.xml"/><Relationship Id="rId444" Type="http://schemas.openxmlformats.org/officeDocument/2006/relationships/slideMaster" Target="slideMasters/slideMaster444.xml"/><Relationship Id="rId486" Type="http://schemas.openxmlformats.org/officeDocument/2006/relationships/slide" Target="slides/slide4.xml"/><Relationship Id="rId43" Type="http://schemas.openxmlformats.org/officeDocument/2006/relationships/slideMaster" Target="slideMasters/slideMaster43.xml"/><Relationship Id="rId139" Type="http://schemas.openxmlformats.org/officeDocument/2006/relationships/slideMaster" Target="slideMasters/slideMaster139.xml"/><Relationship Id="rId290" Type="http://schemas.openxmlformats.org/officeDocument/2006/relationships/slideMaster" Target="slideMasters/slideMaster290.xml"/><Relationship Id="rId304" Type="http://schemas.openxmlformats.org/officeDocument/2006/relationships/slideMaster" Target="slideMasters/slideMaster304.xml"/><Relationship Id="rId346" Type="http://schemas.openxmlformats.org/officeDocument/2006/relationships/slideMaster" Target="slideMasters/slideMaster346.xml"/><Relationship Id="rId388" Type="http://schemas.openxmlformats.org/officeDocument/2006/relationships/slideMaster" Target="slideMasters/slideMaster388.xml"/><Relationship Id="rId511" Type="http://schemas.openxmlformats.org/officeDocument/2006/relationships/presProps" Target="presProps.xml"/><Relationship Id="rId85" Type="http://schemas.openxmlformats.org/officeDocument/2006/relationships/slideMaster" Target="slideMasters/slideMaster85.xml"/><Relationship Id="rId150" Type="http://schemas.openxmlformats.org/officeDocument/2006/relationships/slideMaster" Target="slideMasters/slideMaster150.xml"/><Relationship Id="rId192" Type="http://schemas.openxmlformats.org/officeDocument/2006/relationships/slideMaster" Target="slideMasters/slideMaster192.xml"/><Relationship Id="rId206" Type="http://schemas.openxmlformats.org/officeDocument/2006/relationships/slideMaster" Target="slideMasters/slideMaster206.xml"/><Relationship Id="rId413" Type="http://schemas.openxmlformats.org/officeDocument/2006/relationships/slideMaster" Target="slideMasters/slideMaster413.xml"/><Relationship Id="rId248" Type="http://schemas.openxmlformats.org/officeDocument/2006/relationships/slideMaster" Target="slideMasters/slideMaster248.xml"/><Relationship Id="rId455" Type="http://schemas.openxmlformats.org/officeDocument/2006/relationships/slideMaster" Target="slideMasters/slideMaster455.xml"/><Relationship Id="rId497" Type="http://schemas.openxmlformats.org/officeDocument/2006/relationships/slide" Target="slides/slide15.xml"/><Relationship Id="rId12" Type="http://schemas.openxmlformats.org/officeDocument/2006/relationships/slideMaster" Target="slideMasters/slideMaster12.xml"/><Relationship Id="rId108" Type="http://schemas.openxmlformats.org/officeDocument/2006/relationships/slideMaster" Target="slideMasters/slideMaster108.xml"/><Relationship Id="rId315" Type="http://schemas.openxmlformats.org/officeDocument/2006/relationships/slideMaster" Target="slideMasters/slideMaster315.xml"/><Relationship Id="rId357" Type="http://schemas.openxmlformats.org/officeDocument/2006/relationships/slideMaster" Target="slideMasters/slideMaster357.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Master" Target="slideMasters/slideMaster161.xml"/><Relationship Id="rId217" Type="http://schemas.openxmlformats.org/officeDocument/2006/relationships/slideMaster" Target="slideMasters/slideMaster217.xml"/><Relationship Id="rId399" Type="http://schemas.openxmlformats.org/officeDocument/2006/relationships/slideMaster" Target="slideMasters/slideMaster399.xml"/><Relationship Id="rId259" Type="http://schemas.openxmlformats.org/officeDocument/2006/relationships/slideMaster" Target="slideMasters/slideMaster259.xml"/><Relationship Id="rId424" Type="http://schemas.openxmlformats.org/officeDocument/2006/relationships/slideMaster" Target="slideMasters/slideMaster424.xml"/><Relationship Id="rId466" Type="http://schemas.openxmlformats.org/officeDocument/2006/relationships/slideMaster" Target="slideMasters/slideMaster466.xml"/><Relationship Id="rId23" Type="http://schemas.openxmlformats.org/officeDocument/2006/relationships/slideMaster" Target="slideMasters/slideMaster23.xml"/><Relationship Id="rId119" Type="http://schemas.openxmlformats.org/officeDocument/2006/relationships/slideMaster" Target="slideMasters/slideMaster119.xml"/><Relationship Id="rId270" Type="http://schemas.openxmlformats.org/officeDocument/2006/relationships/slideMaster" Target="slideMasters/slideMaster270.xml"/><Relationship Id="rId326" Type="http://schemas.openxmlformats.org/officeDocument/2006/relationships/slideMaster" Target="slideMasters/slideMaster326.xml"/><Relationship Id="rId65" Type="http://schemas.openxmlformats.org/officeDocument/2006/relationships/slideMaster" Target="slideMasters/slideMaster65.xml"/><Relationship Id="rId130" Type="http://schemas.openxmlformats.org/officeDocument/2006/relationships/slideMaster" Target="slideMasters/slideMaster130.xml"/><Relationship Id="rId368" Type="http://schemas.openxmlformats.org/officeDocument/2006/relationships/slideMaster" Target="slideMasters/slideMaster368.xml"/><Relationship Id="rId172" Type="http://schemas.openxmlformats.org/officeDocument/2006/relationships/slideMaster" Target="slideMasters/slideMaster172.xml"/><Relationship Id="rId228" Type="http://schemas.openxmlformats.org/officeDocument/2006/relationships/slideMaster" Target="slideMasters/slideMaster228.xml"/><Relationship Id="rId435" Type="http://schemas.openxmlformats.org/officeDocument/2006/relationships/slideMaster" Target="slideMasters/slideMaster435.xml"/><Relationship Id="rId477" Type="http://schemas.openxmlformats.org/officeDocument/2006/relationships/slideMaster" Target="slideMasters/slideMaster477.xml"/><Relationship Id="rId281" Type="http://schemas.openxmlformats.org/officeDocument/2006/relationships/slideMaster" Target="slideMasters/slideMaster281.xml"/><Relationship Id="rId337" Type="http://schemas.openxmlformats.org/officeDocument/2006/relationships/slideMaster" Target="slideMasters/slideMaster337.xml"/><Relationship Id="rId502" Type="http://schemas.openxmlformats.org/officeDocument/2006/relationships/slide" Target="slides/slide20.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Master" Target="slideMasters/slideMaster141.xml"/><Relationship Id="rId379" Type="http://schemas.openxmlformats.org/officeDocument/2006/relationships/slideMaster" Target="slideMasters/slideMaster379.xml"/><Relationship Id="rId7" Type="http://schemas.openxmlformats.org/officeDocument/2006/relationships/slideMaster" Target="slideMasters/slideMaster7.xml"/><Relationship Id="rId183" Type="http://schemas.openxmlformats.org/officeDocument/2006/relationships/slideMaster" Target="slideMasters/slideMaster183.xml"/><Relationship Id="rId239" Type="http://schemas.openxmlformats.org/officeDocument/2006/relationships/slideMaster" Target="slideMasters/slideMaster239.xml"/><Relationship Id="rId390" Type="http://schemas.openxmlformats.org/officeDocument/2006/relationships/slideMaster" Target="slideMasters/slideMaster390.xml"/><Relationship Id="rId404" Type="http://schemas.openxmlformats.org/officeDocument/2006/relationships/slideMaster" Target="slideMasters/slideMaster404.xml"/><Relationship Id="rId446" Type="http://schemas.openxmlformats.org/officeDocument/2006/relationships/slideMaster" Target="slideMasters/slideMaster446.xml"/><Relationship Id="rId250" Type="http://schemas.openxmlformats.org/officeDocument/2006/relationships/slideMaster" Target="slideMasters/slideMaster250.xml"/><Relationship Id="rId292" Type="http://schemas.openxmlformats.org/officeDocument/2006/relationships/slideMaster" Target="slideMasters/slideMaster292.xml"/><Relationship Id="rId306" Type="http://schemas.openxmlformats.org/officeDocument/2006/relationships/slideMaster" Target="slideMasters/slideMaster306.xml"/><Relationship Id="rId488" Type="http://schemas.openxmlformats.org/officeDocument/2006/relationships/slide" Target="slides/slide6.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Master" Target="slideMasters/slideMaster110.xml"/><Relationship Id="rId348" Type="http://schemas.openxmlformats.org/officeDocument/2006/relationships/slideMaster" Target="slideMasters/slideMaster348.xml"/><Relationship Id="rId513" Type="http://schemas.openxmlformats.org/officeDocument/2006/relationships/theme" Target="theme/theme1.xml"/><Relationship Id="rId152" Type="http://schemas.openxmlformats.org/officeDocument/2006/relationships/slideMaster" Target="slideMasters/slideMaster152.xml"/><Relationship Id="rId194" Type="http://schemas.openxmlformats.org/officeDocument/2006/relationships/slideMaster" Target="slideMasters/slideMaster194.xml"/><Relationship Id="rId208" Type="http://schemas.openxmlformats.org/officeDocument/2006/relationships/slideMaster" Target="slideMasters/slideMaster208.xml"/><Relationship Id="rId415" Type="http://schemas.openxmlformats.org/officeDocument/2006/relationships/slideMaster" Target="slideMasters/slideMaster415.xml"/><Relationship Id="rId457" Type="http://schemas.openxmlformats.org/officeDocument/2006/relationships/slideMaster" Target="slideMasters/slideMaster457.xml"/><Relationship Id="rId261" Type="http://schemas.openxmlformats.org/officeDocument/2006/relationships/slideMaster" Target="slideMasters/slideMaster261.xml"/><Relationship Id="rId499" Type="http://schemas.openxmlformats.org/officeDocument/2006/relationships/slide" Target="slides/slide17.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Master" Target="slideMasters/slideMaster317.xml"/><Relationship Id="rId359" Type="http://schemas.openxmlformats.org/officeDocument/2006/relationships/slideMaster" Target="slideMasters/slideMaster359.xml"/><Relationship Id="rId98" Type="http://schemas.openxmlformats.org/officeDocument/2006/relationships/slideMaster" Target="slideMasters/slideMaster98.xml"/><Relationship Id="rId121" Type="http://schemas.openxmlformats.org/officeDocument/2006/relationships/slideMaster" Target="slideMasters/slideMaster121.xml"/><Relationship Id="rId163" Type="http://schemas.openxmlformats.org/officeDocument/2006/relationships/slideMaster" Target="slideMasters/slideMaster163.xml"/><Relationship Id="rId219" Type="http://schemas.openxmlformats.org/officeDocument/2006/relationships/slideMaster" Target="slideMasters/slideMaster219.xml"/><Relationship Id="rId370" Type="http://schemas.openxmlformats.org/officeDocument/2006/relationships/slideMaster" Target="slideMasters/slideMaster370.xml"/><Relationship Id="rId426" Type="http://schemas.openxmlformats.org/officeDocument/2006/relationships/slideMaster" Target="slideMasters/slideMaster426.xml"/><Relationship Id="rId230" Type="http://schemas.openxmlformats.org/officeDocument/2006/relationships/slideMaster" Target="slideMasters/slideMaster230.xml"/><Relationship Id="rId468" Type="http://schemas.openxmlformats.org/officeDocument/2006/relationships/slideMaster" Target="slideMasters/slideMaster468.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Master" Target="slideMasters/slideMaster272.xml"/><Relationship Id="rId328" Type="http://schemas.openxmlformats.org/officeDocument/2006/relationships/slideMaster" Target="slideMasters/slideMaster328.xml"/><Relationship Id="rId132" Type="http://schemas.openxmlformats.org/officeDocument/2006/relationships/slideMaster" Target="slideMasters/slideMaster132.xml"/><Relationship Id="rId174" Type="http://schemas.openxmlformats.org/officeDocument/2006/relationships/slideMaster" Target="slideMasters/slideMaster174.xml"/><Relationship Id="rId381" Type="http://schemas.openxmlformats.org/officeDocument/2006/relationships/slideMaster" Target="slideMasters/slideMaster381.xml"/><Relationship Id="rId241" Type="http://schemas.openxmlformats.org/officeDocument/2006/relationships/slideMaster" Target="slideMasters/slideMaster241.xml"/><Relationship Id="rId437" Type="http://schemas.openxmlformats.org/officeDocument/2006/relationships/slideMaster" Target="slideMasters/slideMaster437.xml"/><Relationship Id="rId479" Type="http://schemas.openxmlformats.org/officeDocument/2006/relationships/slideMaster" Target="slideMasters/slideMaster479.xml"/><Relationship Id="rId36" Type="http://schemas.openxmlformats.org/officeDocument/2006/relationships/slideMaster" Target="slideMasters/slideMaster36.xml"/><Relationship Id="rId283" Type="http://schemas.openxmlformats.org/officeDocument/2006/relationships/slideMaster" Target="slideMasters/slideMaster283.xml"/><Relationship Id="rId339" Type="http://schemas.openxmlformats.org/officeDocument/2006/relationships/slideMaster" Target="slideMasters/slideMaster339.xml"/><Relationship Id="rId490" Type="http://schemas.openxmlformats.org/officeDocument/2006/relationships/slide" Target="slides/slide8.xml"/><Relationship Id="rId504" Type="http://schemas.openxmlformats.org/officeDocument/2006/relationships/slide" Target="slides/slide22.xml"/><Relationship Id="rId78" Type="http://schemas.openxmlformats.org/officeDocument/2006/relationships/slideMaster" Target="slideMasters/slideMaster78.xml"/><Relationship Id="rId101" Type="http://schemas.openxmlformats.org/officeDocument/2006/relationships/slideMaster" Target="slideMasters/slideMaster101.xml"/><Relationship Id="rId143" Type="http://schemas.openxmlformats.org/officeDocument/2006/relationships/slideMaster" Target="slideMasters/slideMaster143.xml"/><Relationship Id="rId185" Type="http://schemas.openxmlformats.org/officeDocument/2006/relationships/slideMaster" Target="slideMasters/slideMaster185.xml"/><Relationship Id="rId350" Type="http://schemas.openxmlformats.org/officeDocument/2006/relationships/slideMaster" Target="slideMasters/slideMaster350.xml"/><Relationship Id="rId406" Type="http://schemas.openxmlformats.org/officeDocument/2006/relationships/slideMaster" Target="slideMasters/slideMaster406.xml"/><Relationship Id="rId9" Type="http://schemas.openxmlformats.org/officeDocument/2006/relationships/slideMaster" Target="slideMasters/slideMaster9.xml"/><Relationship Id="rId210" Type="http://schemas.openxmlformats.org/officeDocument/2006/relationships/slideMaster" Target="slideMasters/slideMaster210.xml"/><Relationship Id="rId392" Type="http://schemas.openxmlformats.org/officeDocument/2006/relationships/slideMaster" Target="slideMasters/slideMaster392.xml"/><Relationship Id="rId448" Type="http://schemas.openxmlformats.org/officeDocument/2006/relationships/slideMaster" Target="slideMasters/slideMaster448.xml"/><Relationship Id="rId252" Type="http://schemas.openxmlformats.org/officeDocument/2006/relationships/slideMaster" Target="slideMasters/slideMaster252.xml"/><Relationship Id="rId294" Type="http://schemas.openxmlformats.org/officeDocument/2006/relationships/slideMaster" Target="slideMasters/slideMaster294.xml"/><Relationship Id="rId308" Type="http://schemas.openxmlformats.org/officeDocument/2006/relationships/slideMaster" Target="slideMasters/slideMaster308.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Master" Target="slideMasters/slideMaster112.xml"/><Relationship Id="rId154" Type="http://schemas.openxmlformats.org/officeDocument/2006/relationships/slideMaster" Target="slideMasters/slideMaster154.xml"/><Relationship Id="rId361" Type="http://schemas.openxmlformats.org/officeDocument/2006/relationships/slideMaster" Target="slideMasters/slideMaster361.xml"/><Relationship Id="rId196" Type="http://schemas.openxmlformats.org/officeDocument/2006/relationships/slideMaster" Target="slideMasters/slideMaster196.xml"/><Relationship Id="rId417" Type="http://schemas.openxmlformats.org/officeDocument/2006/relationships/slideMaster" Target="slideMasters/slideMaster417.xml"/><Relationship Id="rId459" Type="http://schemas.openxmlformats.org/officeDocument/2006/relationships/slideMaster" Target="slideMasters/slideMaster459.xml"/><Relationship Id="rId16" Type="http://schemas.openxmlformats.org/officeDocument/2006/relationships/slideMaster" Target="slideMasters/slideMaster16.xml"/><Relationship Id="rId221" Type="http://schemas.openxmlformats.org/officeDocument/2006/relationships/slideMaster" Target="slideMasters/slideMaster221.xml"/><Relationship Id="rId263" Type="http://schemas.openxmlformats.org/officeDocument/2006/relationships/slideMaster" Target="slideMasters/slideMaster263.xml"/><Relationship Id="rId319" Type="http://schemas.openxmlformats.org/officeDocument/2006/relationships/slideMaster" Target="slideMasters/slideMaster319.xml"/><Relationship Id="rId470" Type="http://schemas.openxmlformats.org/officeDocument/2006/relationships/slideMaster" Target="slideMasters/slideMaster470.xml"/><Relationship Id="rId58" Type="http://schemas.openxmlformats.org/officeDocument/2006/relationships/slideMaster" Target="slideMasters/slideMaster58.xml"/><Relationship Id="rId123" Type="http://schemas.openxmlformats.org/officeDocument/2006/relationships/slideMaster" Target="slideMasters/slideMaster123.xml"/><Relationship Id="rId330" Type="http://schemas.openxmlformats.org/officeDocument/2006/relationships/slideMaster" Target="slideMasters/slideMaster330.xml"/><Relationship Id="rId165" Type="http://schemas.openxmlformats.org/officeDocument/2006/relationships/slideMaster" Target="slideMasters/slideMaster165.xml"/><Relationship Id="rId372" Type="http://schemas.openxmlformats.org/officeDocument/2006/relationships/slideMaster" Target="slideMasters/slideMaster372.xml"/><Relationship Id="rId428" Type="http://schemas.openxmlformats.org/officeDocument/2006/relationships/slideMaster" Target="slideMasters/slideMaster428.xml"/><Relationship Id="rId232" Type="http://schemas.openxmlformats.org/officeDocument/2006/relationships/slideMaster" Target="slideMasters/slideMaster232.xml"/><Relationship Id="rId274" Type="http://schemas.openxmlformats.org/officeDocument/2006/relationships/slideMaster" Target="slideMasters/slideMaster274.xml"/><Relationship Id="rId481" Type="http://schemas.openxmlformats.org/officeDocument/2006/relationships/slideMaster" Target="slideMasters/slideMaster481.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Master" Target="slideMasters/slideMaster134.xml"/><Relationship Id="rId80" Type="http://schemas.openxmlformats.org/officeDocument/2006/relationships/slideMaster" Target="slideMasters/slideMaster80.xml"/><Relationship Id="rId176" Type="http://schemas.openxmlformats.org/officeDocument/2006/relationships/slideMaster" Target="slideMasters/slideMaster176.xml"/><Relationship Id="rId341" Type="http://schemas.openxmlformats.org/officeDocument/2006/relationships/slideMaster" Target="slideMasters/slideMaster341.xml"/><Relationship Id="rId383" Type="http://schemas.openxmlformats.org/officeDocument/2006/relationships/slideMaster" Target="slideMasters/slideMaster383.xml"/><Relationship Id="rId439" Type="http://schemas.openxmlformats.org/officeDocument/2006/relationships/slideMaster" Target="slideMasters/slideMaster439.xml"/><Relationship Id="rId201" Type="http://schemas.openxmlformats.org/officeDocument/2006/relationships/slideMaster" Target="slideMasters/slideMaster201.xml"/><Relationship Id="rId243" Type="http://schemas.openxmlformats.org/officeDocument/2006/relationships/slideMaster" Target="slideMasters/slideMaster243.xml"/><Relationship Id="rId285" Type="http://schemas.openxmlformats.org/officeDocument/2006/relationships/slideMaster" Target="slideMasters/slideMaster285.xml"/><Relationship Id="rId450" Type="http://schemas.openxmlformats.org/officeDocument/2006/relationships/slideMaster" Target="slideMasters/slideMaster450.xml"/><Relationship Id="rId506" Type="http://schemas.openxmlformats.org/officeDocument/2006/relationships/slide" Target="slides/slide24.xml"/><Relationship Id="rId38" Type="http://schemas.openxmlformats.org/officeDocument/2006/relationships/slideMaster" Target="slideMasters/slideMaster38.xml"/><Relationship Id="rId103" Type="http://schemas.openxmlformats.org/officeDocument/2006/relationships/slideMaster" Target="slideMasters/slideMaster103.xml"/><Relationship Id="rId310" Type="http://schemas.openxmlformats.org/officeDocument/2006/relationships/slideMaster" Target="slideMasters/slideMaster310.xml"/><Relationship Id="rId492" Type="http://schemas.openxmlformats.org/officeDocument/2006/relationships/slide" Target="slides/slide10.xml"/><Relationship Id="rId91" Type="http://schemas.openxmlformats.org/officeDocument/2006/relationships/slideMaster" Target="slideMasters/slideMaster91.xml"/><Relationship Id="rId145" Type="http://schemas.openxmlformats.org/officeDocument/2006/relationships/slideMaster" Target="slideMasters/slideMaster145.xml"/><Relationship Id="rId187" Type="http://schemas.openxmlformats.org/officeDocument/2006/relationships/slideMaster" Target="slideMasters/slideMaster187.xml"/><Relationship Id="rId352" Type="http://schemas.openxmlformats.org/officeDocument/2006/relationships/slideMaster" Target="slideMasters/slideMaster352.xml"/><Relationship Id="rId394" Type="http://schemas.openxmlformats.org/officeDocument/2006/relationships/slideMaster" Target="slideMasters/slideMaster394.xml"/><Relationship Id="rId408" Type="http://schemas.openxmlformats.org/officeDocument/2006/relationships/slideMaster" Target="slideMasters/slideMaster408.xml"/><Relationship Id="rId212" Type="http://schemas.openxmlformats.org/officeDocument/2006/relationships/slideMaster" Target="slideMasters/slideMaster212.xml"/><Relationship Id="rId254" Type="http://schemas.openxmlformats.org/officeDocument/2006/relationships/slideMaster" Target="slideMasters/slideMaster254.xml"/><Relationship Id="rId49" Type="http://schemas.openxmlformats.org/officeDocument/2006/relationships/slideMaster" Target="slideMasters/slideMaster49.xml"/><Relationship Id="rId114" Type="http://schemas.openxmlformats.org/officeDocument/2006/relationships/slideMaster" Target="slideMasters/slideMaster114.xml"/><Relationship Id="rId296" Type="http://schemas.openxmlformats.org/officeDocument/2006/relationships/slideMaster" Target="slideMasters/slideMaster296.xml"/><Relationship Id="rId461" Type="http://schemas.openxmlformats.org/officeDocument/2006/relationships/slideMaster" Target="slideMasters/slideMaster461.xml"/><Relationship Id="rId60" Type="http://schemas.openxmlformats.org/officeDocument/2006/relationships/slideMaster" Target="slideMasters/slideMaster60.xml"/><Relationship Id="rId156" Type="http://schemas.openxmlformats.org/officeDocument/2006/relationships/slideMaster" Target="slideMasters/slideMaster156.xml"/><Relationship Id="rId198" Type="http://schemas.openxmlformats.org/officeDocument/2006/relationships/slideMaster" Target="slideMasters/slideMaster198.xml"/><Relationship Id="rId321" Type="http://schemas.openxmlformats.org/officeDocument/2006/relationships/slideMaster" Target="slideMasters/slideMaster321.xml"/><Relationship Id="rId363" Type="http://schemas.openxmlformats.org/officeDocument/2006/relationships/slideMaster" Target="slideMasters/slideMaster363.xml"/><Relationship Id="rId419" Type="http://schemas.openxmlformats.org/officeDocument/2006/relationships/slideMaster" Target="slideMasters/slideMaster419.xml"/><Relationship Id="rId223" Type="http://schemas.openxmlformats.org/officeDocument/2006/relationships/slideMaster" Target="slideMasters/slideMaster223.xml"/><Relationship Id="rId430" Type="http://schemas.openxmlformats.org/officeDocument/2006/relationships/slideMaster" Target="slideMasters/slideMaster430.xml"/><Relationship Id="rId18" Type="http://schemas.openxmlformats.org/officeDocument/2006/relationships/slideMaster" Target="slideMasters/slideMaster18.xml"/><Relationship Id="rId265" Type="http://schemas.openxmlformats.org/officeDocument/2006/relationships/slideMaster" Target="slideMasters/slideMaster265.xml"/><Relationship Id="rId472" Type="http://schemas.openxmlformats.org/officeDocument/2006/relationships/slideMaster" Target="slideMasters/slideMaster472.xml"/><Relationship Id="rId125" Type="http://schemas.openxmlformats.org/officeDocument/2006/relationships/slideMaster" Target="slideMasters/slideMaster125.xml"/><Relationship Id="rId167" Type="http://schemas.openxmlformats.org/officeDocument/2006/relationships/slideMaster" Target="slideMasters/slideMaster167.xml"/><Relationship Id="rId332" Type="http://schemas.openxmlformats.org/officeDocument/2006/relationships/slideMaster" Target="slideMasters/slideMaster332.xml"/><Relationship Id="rId374" Type="http://schemas.openxmlformats.org/officeDocument/2006/relationships/slideMaster" Target="slideMasters/slideMaster374.xml"/><Relationship Id="rId71" Type="http://schemas.openxmlformats.org/officeDocument/2006/relationships/slideMaster" Target="slideMasters/slideMaster71.xml"/><Relationship Id="rId234" Type="http://schemas.openxmlformats.org/officeDocument/2006/relationships/slideMaster" Target="slideMasters/slideMaster23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Master" Target="slideMasters/slideMaster276.xml"/><Relationship Id="rId441" Type="http://schemas.openxmlformats.org/officeDocument/2006/relationships/slideMaster" Target="slideMasters/slideMaster441.xml"/><Relationship Id="rId483" Type="http://schemas.openxmlformats.org/officeDocument/2006/relationships/slide" Target="slides/slide1.xml"/><Relationship Id="rId40" Type="http://schemas.openxmlformats.org/officeDocument/2006/relationships/slideMaster" Target="slideMasters/slideMaster40.xml"/><Relationship Id="rId136" Type="http://schemas.openxmlformats.org/officeDocument/2006/relationships/slideMaster" Target="slideMasters/slideMaster136.xml"/><Relationship Id="rId178" Type="http://schemas.openxmlformats.org/officeDocument/2006/relationships/slideMaster" Target="slideMasters/slideMaster178.xml"/><Relationship Id="rId301" Type="http://schemas.openxmlformats.org/officeDocument/2006/relationships/slideMaster" Target="slideMasters/slideMaster301.xml"/><Relationship Id="rId343" Type="http://schemas.openxmlformats.org/officeDocument/2006/relationships/slideMaster" Target="slideMasters/slideMaster343.xml"/><Relationship Id="rId82" Type="http://schemas.openxmlformats.org/officeDocument/2006/relationships/slideMaster" Target="slideMasters/slideMaster82.xml"/><Relationship Id="rId203" Type="http://schemas.openxmlformats.org/officeDocument/2006/relationships/slideMaster" Target="slideMasters/slideMaster203.xml"/><Relationship Id="rId385" Type="http://schemas.openxmlformats.org/officeDocument/2006/relationships/slideMaster" Target="slideMasters/slideMaster385.xml"/><Relationship Id="rId245" Type="http://schemas.openxmlformats.org/officeDocument/2006/relationships/slideMaster" Target="slideMasters/slideMaster245.xml"/><Relationship Id="rId287" Type="http://schemas.openxmlformats.org/officeDocument/2006/relationships/slideMaster" Target="slideMasters/slideMaster287.xml"/><Relationship Id="rId410" Type="http://schemas.openxmlformats.org/officeDocument/2006/relationships/slideMaster" Target="slideMasters/slideMaster410.xml"/><Relationship Id="rId452" Type="http://schemas.openxmlformats.org/officeDocument/2006/relationships/slideMaster" Target="slideMasters/slideMaster452.xml"/><Relationship Id="rId494" Type="http://schemas.openxmlformats.org/officeDocument/2006/relationships/slide" Target="slides/slide12.xml"/><Relationship Id="rId508" Type="http://schemas.openxmlformats.org/officeDocument/2006/relationships/slide" Target="slides/slide26.xml"/><Relationship Id="rId105" Type="http://schemas.openxmlformats.org/officeDocument/2006/relationships/slideMaster" Target="slideMasters/slideMaster105.xml"/><Relationship Id="rId147" Type="http://schemas.openxmlformats.org/officeDocument/2006/relationships/slideMaster" Target="slideMasters/slideMaster147.xml"/><Relationship Id="rId312" Type="http://schemas.openxmlformats.org/officeDocument/2006/relationships/slideMaster" Target="slideMasters/slideMaster312.xml"/><Relationship Id="rId354" Type="http://schemas.openxmlformats.org/officeDocument/2006/relationships/slideMaster" Target="slideMasters/slideMaster354.xml"/><Relationship Id="rId51" Type="http://schemas.openxmlformats.org/officeDocument/2006/relationships/slideMaster" Target="slideMasters/slideMaster51.xml"/><Relationship Id="rId93" Type="http://schemas.openxmlformats.org/officeDocument/2006/relationships/slideMaster" Target="slideMasters/slideMaster93.xml"/><Relationship Id="rId189" Type="http://schemas.openxmlformats.org/officeDocument/2006/relationships/slideMaster" Target="slideMasters/slideMaster189.xml"/><Relationship Id="rId396" Type="http://schemas.openxmlformats.org/officeDocument/2006/relationships/slideMaster" Target="slideMasters/slideMaster396.xml"/><Relationship Id="rId214" Type="http://schemas.openxmlformats.org/officeDocument/2006/relationships/slideMaster" Target="slideMasters/slideMaster214.xml"/><Relationship Id="rId256" Type="http://schemas.openxmlformats.org/officeDocument/2006/relationships/slideMaster" Target="slideMasters/slideMaster256.xml"/><Relationship Id="rId298" Type="http://schemas.openxmlformats.org/officeDocument/2006/relationships/slideMaster" Target="slideMasters/slideMaster298.xml"/><Relationship Id="rId421" Type="http://schemas.openxmlformats.org/officeDocument/2006/relationships/slideMaster" Target="slideMasters/slideMaster421.xml"/><Relationship Id="rId463" Type="http://schemas.openxmlformats.org/officeDocument/2006/relationships/slideMaster" Target="slideMasters/slideMaster463.xml"/><Relationship Id="rId116" Type="http://schemas.openxmlformats.org/officeDocument/2006/relationships/slideMaster" Target="slideMasters/slideMaster116.xml"/><Relationship Id="rId158" Type="http://schemas.openxmlformats.org/officeDocument/2006/relationships/slideMaster" Target="slideMasters/slideMaster158.xml"/><Relationship Id="rId323" Type="http://schemas.openxmlformats.org/officeDocument/2006/relationships/slideMaster" Target="slideMasters/slideMaster323.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Master" Target="slideMasters/slideMaster365.xml"/><Relationship Id="rId225" Type="http://schemas.openxmlformats.org/officeDocument/2006/relationships/slideMaster" Target="slideMasters/slideMaster225.xml"/><Relationship Id="rId267" Type="http://schemas.openxmlformats.org/officeDocument/2006/relationships/slideMaster" Target="slideMasters/slideMaster267.xml"/><Relationship Id="rId432" Type="http://schemas.openxmlformats.org/officeDocument/2006/relationships/slideMaster" Target="slideMasters/slideMaster432.xml"/><Relationship Id="rId474" Type="http://schemas.openxmlformats.org/officeDocument/2006/relationships/slideMaster" Target="slideMasters/slideMaster474.xml"/><Relationship Id="rId127" Type="http://schemas.openxmlformats.org/officeDocument/2006/relationships/slideMaster" Target="slideMasters/slideMaster127.xml"/><Relationship Id="rId31" Type="http://schemas.openxmlformats.org/officeDocument/2006/relationships/slideMaster" Target="slideMasters/slideMaster31.xml"/><Relationship Id="rId73" Type="http://schemas.openxmlformats.org/officeDocument/2006/relationships/slideMaster" Target="slideMasters/slideMaster73.xml"/><Relationship Id="rId169" Type="http://schemas.openxmlformats.org/officeDocument/2006/relationships/slideMaster" Target="slideMasters/slideMaster169.xml"/><Relationship Id="rId334" Type="http://schemas.openxmlformats.org/officeDocument/2006/relationships/slideMaster" Target="slideMasters/slideMaster334.xml"/><Relationship Id="rId376" Type="http://schemas.openxmlformats.org/officeDocument/2006/relationships/slideMaster" Target="slideMasters/slideMaster376.xml"/><Relationship Id="rId4" Type="http://schemas.openxmlformats.org/officeDocument/2006/relationships/slideMaster" Target="slideMasters/slideMaster4.xml"/><Relationship Id="rId180" Type="http://schemas.openxmlformats.org/officeDocument/2006/relationships/slideMaster" Target="slideMasters/slideMaster180.xml"/><Relationship Id="rId236" Type="http://schemas.openxmlformats.org/officeDocument/2006/relationships/slideMaster" Target="slideMasters/slideMaster236.xml"/><Relationship Id="rId278" Type="http://schemas.openxmlformats.org/officeDocument/2006/relationships/slideMaster" Target="slideMasters/slideMaster278.xml"/><Relationship Id="rId401" Type="http://schemas.openxmlformats.org/officeDocument/2006/relationships/slideMaster" Target="slideMasters/slideMaster401.xml"/><Relationship Id="rId443" Type="http://schemas.openxmlformats.org/officeDocument/2006/relationships/slideMaster" Target="slideMasters/slideMaster443.xml"/><Relationship Id="rId303" Type="http://schemas.openxmlformats.org/officeDocument/2006/relationships/slideMaster" Target="slideMasters/slideMaster303.xml"/><Relationship Id="rId485" Type="http://schemas.openxmlformats.org/officeDocument/2006/relationships/slide" Target="slides/slide3.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Master" Target="slideMasters/slideMaster138.xml"/><Relationship Id="rId345" Type="http://schemas.openxmlformats.org/officeDocument/2006/relationships/slideMaster" Target="slideMasters/slideMaster345.xml"/><Relationship Id="rId387" Type="http://schemas.openxmlformats.org/officeDocument/2006/relationships/slideMaster" Target="slideMasters/slideMaster387.xml"/><Relationship Id="rId510" Type="http://schemas.openxmlformats.org/officeDocument/2006/relationships/notesMaster" Target="notesMasters/notesMaster1.xml"/><Relationship Id="rId191" Type="http://schemas.openxmlformats.org/officeDocument/2006/relationships/slideMaster" Target="slideMasters/slideMaster191.xml"/><Relationship Id="rId205" Type="http://schemas.openxmlformats.org/officeDocument/2006/relationships/slideMaster" Target="slideMasters/slideMaster205.xml"/><Relationship Id="rId247" Type="http://schemas.openxmlformats.org/officeDocument/2006/relationships/slideMaster" Target="slideMasters/slideMaster247.xml"/><Relationship Id="rId412" Type="http://schemas.openxmlformats.org/officeDocument/2006/relationships/slideMaster" Target="slideMasters/slideMaster412.xml"/><Relationship Id="rId107" Type="http://schemas.openxmlformats.org/officeDocument/2006/relationships/slideMaster" Target="slideMasters/slideMaster107.xml"/><Relationship Id="rId289" Type="http://schemas.openxmlformats.org/officeDocument/2006/relationships/slideMaster" Target="slideMasters/slideMaster289.xml"/><Relationship Id="rId454" Type="http://schemas.openxmlformats.org/officeDocument/2006/relationships/slideMaster" Target="slideMasters/slideMaster454.xml"/><Relationship Id="rId496" Type="http://schemas.openxmlformats.org/officeDocument/2006/relationships/slide" Target="slides/slide14.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Master" Target="slideMasters/slideMaster149.xml"/><Relationship Id="rId314" Type="http://schemas.openxmlformats.org/officeDocument/2006/relationships/slideMaster" Target="slideMasters/slideMaster314.xml"/><Relationship Id="rId356" Type="http://schemas.openxmlformats.org/officeDocument/2006/relationships/slideMaster" Target="slideMasters/slideMaster356.xml"/><Relationship Id="rId398" Type="http://schemas.openxmlformats.org/officeDocument/2006/relationships/slideMaster" Target="slideMasters/slideMaster398.xml"/><Relationship Id="rId95" Type="http://schemas.openxmlformats.org/officeDocument/2006/relationships/slideMaster" Target="slideMasters/slideMaster95.xml"/><Relationship Id="rId160" Type="http://schemas.openxmlformats.org/officeDocument/2006/relationships/slideMaster" Target="slideMasters/slideMaster160.xml"/><Relationship Id="rId216" Type="http://schemas.openxmlformats.org/officeDocument/2006/relationships/slideMaster" Target="slideMasters/slideMaster216.xml"/><Relationship Id="rId423" Type="http://schemas.openxmlformats.org/officeDocument/2006/relationships/slideMaster" Target="slideMasters/slideMaster423.xml"/><Relationship Id="rId258" Type="http://schemas.openxmlformats.org/officeDocument/2006/relationships/slideMaster" Target="slideMasters/slideMaster258.xml"/><Relationship Id="rId465" Type="http://schemas.openxmlformats.org/officeDocument/2006/relationships/slideMaster" Target="slideMasters/slideMaster465.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Master" Target="slideMasters/slideMaster118.xml"/><Relationship Id="rId325" Type="http://schemas.openxmlformats.org/officeDocument/2006/relationships/slideMaster" Target="slideMasters/slideMaster325.xml"/><Relationship Id="rId367" Type="http://schemas.openxmlformats.org/officeDocument/2006/relationships/slideMaster" Target="slideMasters/slideMaster367.xml"/><Relationship Id="rId171" Type="http://schemas.openxmlformats.org/officeDocument/2006/relationships/slideMaster" Target="slideMasters/slideMaster171.xml"/><Relationship Id="rId227" Type="http://schemas.openxmlformats.org/officeDocument/2006/relationships/slideMaster" Target="slideMasters/slideMaster227.xml"/><Relationship Id="rId269" Type="http://schemas.openxmlformats.org/officeDocument/2006/relationships/slideMaster" Target="slideMasters/slideMaster269.xml"/><Relationship Id="rId434" Type="http://schemas.openxmlformats.org/officeDocument/2006/relationships/slideMaster" Target="slideMasters/slideMaster434.xml"/><Relationship Id="rId476" Type="http://schemas.openxmlformats.org/officeDocument/2006/relationships/slideMaster" Target="slideMasters/slideMaster476.xml"/><Relationship Id="rId33" Type="http://schemas.openxmlformats.org/officeDocument/2006/relationships/slideMaster" Target="slideMasters/slideMaster33.xml"/><Relationship Id="rId129" Type="http://schemas.openxmlformats.org/officeDocument/2006/relationships/slideMaster" Target="slideMasters/slideMaster129.xml"/><Relationship Id="rId280" Type="http://schemas.openxmlformats.org/officeDocument/2006/relationships/slideMaster" Target="slideMasters/slideMaster280.xml"/><Relationship Id="rId336" Type="http://schemas.openxmlformats.org/officeDocument/2006/relationships/slideMaster" Target="slideMasters/slideMaster336.xml"/><Relationship Id="rId501" Type="http://schemas.openxmlformats.org/officeDocument/2006/relationships/slide" Target="slides/slide19.xml"/><Relationship Id="rId75" Type="http://schemas.openxmlformats.org/officeDocument/2006/relationships/slideMaster" Target="slideMasters/slideMaster75.xml"/><Relationship Id="rId140" Type="http://schemas.openxmlformats.org/officeDocument/2006/relationships/slideMaster" Target="slideMasters/slideMaster140.xml"/><Relationship Id="rId182" Type="http://schemas.openxmlformats.org/officeDocument/2006/relationships/slideMaster" Target="slideMasters/slideMaster182.xml"/><Relationship Id="rId378" Type="http://schemas.openxmlformats.org/officeDocument/2006/relationships/slideMaster" Target="slideMasters/slideMaster378.xml"/><Relationship Id="rId403" Type="http://schemas.openxmlformats.org/officeDocument/2006/relationships/slideMaster" Target="slideMasters/slideMaster403.xml"/><Relationship Id="rId6" Type="http://schemas.openxmlformats.org/officeDocument/2006/relationships/slideMaster" Target="slideMasters/slideMaster6.xml"/><Relationship Id="rId238" Type="http://schemas.openxmlformats.org/officeDocument/2006/relationships/slideMaster" Target="slideMasters/slideMaster238.xml"/><Relationship Id="rId445" Type="http://schemas.openxmlformats.org/officeDocument/2006/relationships/slideMaster" Target="slideMasters/slideMaster445.xml"/><Relationship Id="rId487" Type="http://schemas.openxmlformats.org/officeDocument/2006/relationships/slide" Target="slides/slide5.xml"/><Relationship Id="rId291" Type="http://schemas.openxmlformats.org/officeDocument/2006/relationships/slideMaster" Target="slideMasters/slideMaster291.xml"/><Relationship Id="rId305" Type="http://schemas.openxmlformats.org/officeDocument/2006/relationships/slideMaster" Target="slideMasters/slideMaster305.xml"/><Relationship Id="rId347" Type="http://schemas.openxmlformats.org/officeDocument/2006/relationships/slideMaster" Target="slideMasters/slideMaster347.xml"/><Relationship Id="rId512" Type="http://schemas.openxmlformats.org/officeDocument/2006/relationships/viewProps" Target="viewProps.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Master" Target="slideMasters/slideMaster151.xml"/><Relationship Id="rId389" Type="http://schemas.openxmlformats.org/officeDocument/2006/relationships/slideMaster" Target="slideMasters/slideMaster389.xml"/><Relationship Id="rId193" Type="http://schemas.openxmlformats.org/officeDocument/2006/relationships/slideMaster" Target="slideMasters/slideMaster193.xml"/><Relationship Id="rId207" Type="http://schemas.openxmlformats.org/officeDocument/2006/relationships/slideMaster" Target="slideMasters/slideMaster207.xml"/><Relationship Id="rId249" Type="http://schemas.openxmlformats.org/officeDocument/2006/relationships/slideMaster" Target="slideMasters/slideMaster249.xml"/><Relationship Id="rId414" Type="http://schemas.openxmlformats.org/officeDocument/2006/relationships/slideMaster" Target="slideMasters/slideMaster414.xml"/><Relationship Id="rId456" Type="http://schemas.openxmlformats.org/officeDocument/2006/relationships/slideMaster" Target="slideMasters/slideMaster456.xml"/><Relationship Id="rId498" Type="http://schemas.openxmlformats.org/officeDocument/2006/relationships/slide" Target="slides/slide16.xml"/><Relationship Id="rId13" Type="http://schemas.openxmlformats.org/officeDocument/2006/relationships/slideMaster" Target="slideMasters/slideMaster13.xml"/><Relationship Id="rId109" Type="http://schemas.openxmlformats.org/officeDocument/2006/relationships/slideMaster" Target="slideMasters/slideMaster109.xml"/><Relationship Id="rId260" Type="http://schemas.openxmlformats.org/officeDocument/2006/relationships/slideMaster" Target="slideMasters/slideMaster260.xml"/><Relationship Id="rId316" Type="http://schemas.openxmlformats.org/officeDocument/2006/relationships/slideMaster" Target="slideMasters/slideMaster316.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Master" Target="slideMasters/slideMaster120.xml"/><Relationship Id="rId358" Type="http://schemas.openxmlformats.org/officeDocument/2006/relationships/slideMaster" Target="slideMasters/slideMaster358.xml"/><Relationship Id="rId162" Type="http://schemas.openxmlformats.org/officeDocument/2006/relationships/slideMaster" Target="slideMasters/slideMaster162.xml"/><Relationship Id="rId218" Type="http://schemas.openxmlformats.org/officeDocument/2006/relationships/slideMaster" Target="slideMasters/slideMaster218.xml"/><Relationship Id="rId425" Type="http://schemas.openxmlformats.org/officeDocument/2006/relationships/slideMaster" Target="slideMasters/slideMaster425.xml"/><Relationship Id="rId467" Type="http://schemas.openxmlformats.org/officeDocument/2006/relationships/slideMaster" Target="slideMasters/slideMaster467.xml"/><Relationship Id="rId271" Type="http://schemas.openxmlformats.org/officeDocument/2006/relationships/slideMaster" Target="slideMasters/slideMaster271.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Master" Target="slideMasters/slideMaster131.xml"/><Relationship Id="rId327" Type="http://schemas.openxmlformats.org/officeDocument/2006/relationships/slideMaster" Target="slideMasters/slideMaster327.xml"/><Relationship Id="rId369" Type="http://schemas.openxmlformats.org/officeDocument/2006/relationships/slideMaster" Target="slideMasters/slideMaster369.xml"/><Relationship Id="rId173" Type="http://schemas.openxmlformats.org/officeDocument/2006/relationships/slideMaster" Target="slideMasters/slideMaster173.xml"/><Relationship Id="rId229" Type="http://schemas.openxmlformats.org/officeDocument/2006/relationships/slideMaster" Target="slideMasters/slideMaster229.xml"/><Relationship Id="rId380" Type="http://schemas.openxmlformats.org/officeDocument/2006/relationships/slideMaster" Target="slideMasters/slideMaster380.xml"/><Relationship Id="rId436" Type="http://schemas.openxmlformats.org/officeDocument/2006/relationships/slideMaster" Target="slideMasters/slideMaster436.xml"/><Relationship Id="rId240" Type="http://schemas.openxmlformats.org/officeDocument/2006/relationships/slideMaster" Target="slideMasters/slideMaster240.xml"/><Relationship Id="rId478" Type="http://schemas.openxmlformats.org/officeDocument/2006/relationships/slideMaster" Target="slideMasters/slideMaster478.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Master" Target="slideMasters/slideMaster282.xml"/><Relationship Id="rId338" Type="http://schemas.openxmlformats.org/officeDocument/2006/relationships/slideMaster" Target="slideMasters/slideMaster338.xml"/><Relationship Id="rId503" Type="http://schemas.openxmlformats.org/officeDocument/2006/relationships/slide" Target="slides/slide21.xml"/><Relationship Id="rId8" Type="http://schemas.openxmlformats.org/officeDocument/2006/relationships/slideMaster" Target="slideMasters/slideMaster8.xml"/><Relationship Id="rId142" Type="http://schemas.openxmlformats.org/officeDocument/2006/relationships/slideMaster" Target="slideMasters/slideMaster142.xml"/><Relationship Id="rId184" Type="http://schemas.openxmlformats.org/officeDocument/2006/relationships/slideMaster" Target="slideMasters/slideMaster184.xml"/><Relationship Id="rId391" Type="http://schemas.openxmlformats.org/officeDocument/2006/relationships/slideMaster" Target="slideMasters/slideMaster391.xml"/><Relationship Id="rId405" Type="http://schemas.openxmlformats.org/officeDocument/2006/relationships/slideMaster" Target="slideMasters/slideMaster405.xml"/><Relationship Id="rId447" Type="http://schemas.openxmlformats.org/officeDocument/2006/relationships/slideMaster" Target="slideMasters/slideMaster447.xml"/><Relationship Id="rId251" Type="http://schemas.openxmlformats.org/officeDocument/2006/relationships/slideMaster" Target="slideMasters/slideMaster251.xml"/><Relationship Id="rId489" Type="http://schemas.openxmlformats.org/officeDocument/2006/relationships/slide" Target="slides/slide7.xml"/><Relationship Id="rId46" Type="http://schemas.openxmlformats.org/officeDocument/2006/relationships/slideMaster" Target="slideMasters/slideMaster46.xml"/><Relationship Id="rId293" Type="http://schemas.openxmlformats.org/officeDocument/2006/relationships/slideMaster" Target="slideMasters/slideMaster293.xml"/><Relationship Id="rId307" Type="http://schemas.openxmlformats.org/officeDocument/2006/relationships/slideMaster" Target="slideMasters/slideMaster307.xml"/><Relationship Id="rId349" Type="http://schemas.openxmlformats.org/officeDocument/2006/relationships/slideMaster" Target="slideMasters/slideMaster349.xml"/><Relationship Id="rId514" Type="http://schemas.openxmlformats.org/officeDocument/2006/relationships/tableStyles" Target="tableStyles.xml"/><Relationship Id="rId88" Type="http://schemas.openxmlformats.org/officeDocument/2006/relationships/slideMaster" Target="slideMasters/slideMaster88.xml"/><Relationship Id="rId111" Type="http://schemas.openxmlformats.org/officeDocument/2006/relationships/slideMaster" Target="slideMasters/slideMaster111.xml"/><Relationship Id="rId153" Type="http://schemas.openxmlformats.org/officeDocument/2006/relationships/slideMaster" Target="slideMasters/slideMaster153.xml"/><Relationship Id="rId195" Type="http://schemas.openxmlformats.org/officeDocument/2006/relationships/slideMaster" Target="slideMasters/slideMaster195.xml"/><Relationship Id="rId209" Type="http://schemas.openxmlformats.org/officeDocument/2006/relationships/slideMaster" Target="slideMasters/slideMaster209.xml"/><Relationship Id="rId360" Type="http://schemas.openxmlformats.org/officeDocument/2006/relationships/slideMaster" Target="slideMasters/slideMaster360.xml"/><Relationship Id="rId416" Type="http://schemas.openxmlformats.org/officeDocument/2006/relationships/slideMaster" Target="slideMasters/slideMaster416.xml"/><Relationship Id="rId220" Type="http://schemas.openxmlformats.org/officeDocument/2006/relationships/slideMaster" Target="slideMasters/slideMaster220.xml"/><Relationship Id="rId458" Type="http://schemas.openxmlformats.org/officeDocument/2006/relationships/slideMaster" Target="slideMasters/slideMaster458.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Master" Target="slideMasters/slideMaster262.xml"/><Relationship Id="rId318" Type="http://schemas.openxmlformats.org/officeDocument/2006/relationships/slideMaster" Target="slideMasters/slideMaster318.xml"/><Relationship Id="rId99" Type="http://schemas.openxmlformats.org/officeDocument/2006/relationships/slideMaster" Target="slideMasters/slideMaster99.xml"/><Relationship Id="rId122" Type="http://schemas.openxmlformats.org/officeDocument/2006/relationships/slideMaster" Target="slideMasters/slideMaster122.xml"/><Relationship Id="rId164" Type="http://schemas.openxmlformats.org/officeDocument/2006/relationships/slideMaster" Target="slideMasters/slideMaster164.xml"/><Relationship Id="rId371" Type="http://schemas.openxmlformats.org/officeDocument/2006/relationships/slideMaster" Target="slideMasters/slideMaster371.xml"/><Relationship Id="rId427" Type="http://schemas.openxmlformats.org/officeDocument/2006/relationships/slideMaster" Target="slideMasters/slideMaster427.xml"/><Relationship Id="rId469" Type="http://schemas.openxmlformats.org/officeDocument/2006/relationships/slideMaster" Target="slideMasters/slideMaster469.xml"/><Relationship Id="rId26" Type="http://schemas.openxmlformats.org/officeDocument/2006/relationships/slideMaster" Target="slideMasters/slideMaster26.xml"/><Relationship Id="rId231" Type="http://schemas.openxmlformats.org/officeDocument/2006/relationships/slideMaster" Target="slideMasters/slideMaster231.xml"/><Relationship Id="rId273" Type="http://schemas.openxmlformats.org/officeDocument/2006/relationships/slideMaster" Target="slideMasters/slideMaster273.xml"/><Relationship Id="rId329" Type="http://schemas.openxmlformats.org/officeDocument/2006/relationships/slideMaster" Target="slideMasters/slideMaster329.xml"/><Relationship Id="rId480" Type="http://schemas.openxmlformats.org/officeDocument/2006/relationships/slideMaster" Target="slideMasters/slideMaster480.xml"/><Relationship Id="rId68" Type="http://schemas.openxmlformats.org/officeDocument/2006/relationships/slideMaster" Target="slideMasters/slideMaster68.xml"/><Relationship Id="rId133" Type="http://schemas.openxmlformats.org/officeDocument/2006/relationships/slideMaster" Target="slideMasters/slideMaster133.xml"/><Relationship Id="rId175" Type="http://schemas.openxmlformats.org/officeDocument/2006/relationships/slideMaster" Target="slideMasters/slideMaster175.xml"/><Relationship Id="rId340" Type="http://schemas.openxmlformats.org/officeDocument/2006/relationships/slideMaster" Target="slideMasters/slideMaster340.xml"/><Relationship Id="rId200" Type="http://schemas.openxmlformats.org/officeDocument/2006/relationships/slideMaster" Target="slideMasters/slideMaster200.xml"/><Relationship Id="rId382" Type="http://schemas.openxmlformats.org/officeDocument/2006/relationships/slideMaster" Target="slideMasters/slideMaster382.xml"/><Relationship Id="rId438" Type="http://schemas.openxmlformats.org/officeDocument/2006/relationships/slideMaster" Target="slideMasters/slideMaster438.xml"/><Relationship Id="rId242" Type="http://schemas.openxmlformats.org/officeDocument/2006/relationships/slideMaster" Target="slideMasters/slideMaster242.xml"/><Relationship Id="rId284" Type="http://schemas.openxmlformats.org/officeDocument/2006/relationships/slideMaster" Target="slideMasters/slideMaster284.xml"/><Relationship Id="rId491" Type="http://schemas.openxmlformats.org/officeDocument/2006/relationships/slide" Target="slides/slide9.xml"/><Relationship Id="rId505" Type="http://schemas.openxmlformats.org/officeDocument/2006/relationships/slide" Target="slides/slide23.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Master" Target="slideMasters/slideMaster102.xml"/><Relationship Id="rId144" Type="http://schemas.openxmlformats.org/officeDocument/2006/relationships/slideMaster" Target="slideMasters/slideMaster144.xml"/><Relationship Id="rId90" Type="http://schemas.openxmlformats.org/officeDocument/2006/relationships/slideMaster" Target="slideMasters/slideMaster90.xml"/><Relationship Id="rId186" Type="http://schemas.openxmlformats.org/officeDocument/2006/relationships/slideMaster" Target="slideMasters/slideMaster186.xml"/><Relationship Id="rId351" Type="http://schemas.openxmlformats.org/officeDocument/2006/relationships/slideMaster" Target="slideMasters/slideMaster351.xml"/><Relationship Id="rId393" Type="http://schemas.openxmlformats.org/officeDocument/2006/relationships/slideMaster" Target="slideMasters/slideMaster393.xml"/><Relationship Id="rId407" Type="http://schemas.openxmlformats.org/officeDocument/2006/relationships/slideMaster" Target="slideMasters/slideMaster407.xml"/><Relationship Id="rId449" Type="http://schemas.openxmlformats.org/officeDocument/2006/relationships/slideMaster" Target="slideMasters/slideMaster449.xml"/><Relationship Id="rId211" Type="http://schemas.openxmlformats.org/officeDocument/2006/relationships/slideMaster" Target="slideMasters/slideMaster211.xml"/><Relationship Id="rId253" Type="http://schemas.openxmlformats.org/officeDocument/2006/relationships/slideMaster" Target="slideMasters/slideMaster253.xml"/><Relationship Id="rId295" Type="http://schemas.openxmlformats.org/officeDocument/2006/relationships/slideMaster" Target="slideMasters/slideMaster295.xml"/><Relationship Id="rId309" Type="http://schemas.openxmlformats.org/officeDocument/2006/relationships/slideMaster" Target="slideMasters/slideMaster309.xml"/><Relationship Id="rId460" Type="http://schemas.openxmlformats.org/officeDocument/2006/relationships/slideMaster" Target="slideMasters/slideMaster460.xml"/><Relationship Id="rId48" Type="http://schemas.openxmlformats.org/officeDocument/2006/relationships/slideMaster" Target="slideMasters/slideMaster48.xml"/><Relationship Id="rId113" Type="http://schemas.openxmlformats.org/officeDocument/2006/relationships/slideMaster" Target="slideMasters/slideMaster113.xml"/><Relationship Id="rId320" Type="http://schemas.openxmlformats.org/officeDocument/2006/relationships/slideMaster" Target="slideMasters/slideMaster320.xml"/><Relationship Id="rId155" Type="http://schemas.openxmlformats.org/officeDocument/2006/relationships/slideMaster" Target="slideMasters/slideMaster155.xml"/><Relationship Id="rId197" Type="http://schemas.openxmlformats.org/officeDocument/2006/relationships/slideMaster" Target="slideMasters/slideMaster197.xml"/><Relationship Id="rId362" Type="http://schemas.openxmlformats.org/officeDocument/2006/relationships/slideMaster" Target="slideMasters/slideMaster362.xml"/><Relationship Id="rId418" Type="http://schemas.openxmlformats.org/officeDocument/2006/relationships/slideMaster" Target="slideMasters/slideMaster418.xml"/><Relationship Id="rId222" Type="http://schemas.openxmlformats.org/officeDocument/2006/relationships/slideMaster" Target="slideMasters/slideMaster222.xml"/><Relationship Id="rId264" Type="http://schemas.openxmlformats.org/officeDocument/2006/relationships/slideMaster" Target="slideMasters/slideMaster264.xml"/><Relationship Id="rId471" Type="http://schemas.openxmlformats.org/officeDocument/2006/relationships/slideMaster" Target="slideMasters/slideMaster471.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Master" Target="slideMasters/slideMaster124.xml"/><Relationship Id="rId70" Type="http://schemas.openxmlformats.org/officeDocument/2006/relationships/slideMaster" Target="slideMasters/slideMaster70.xml"/><Relationship Id="rId166" Type="http://schemas.openxmlformats.org/officeDocument/2006/relationships/slideMaster" Target="slideMasters/slideMaster166.xml"/><Relationship Id="rId331" Type="http://schemas.openxmlformats.org/officeDocument/2006/relationships/slideMaster" Target="slideMasters/slideMaster331.xml"/><Relationship Id="rId373" Type="http://schemas.openxmlformats.org/officeDocument/2006/relationships/slideMaster" Target="slideMasters/slideMaster373.xml"/><Relationship Id="rId429" Type="http://schemas.openxmlformats.org/officeDocument/2006/relationships/slideMaster" Target="slideMasters/slideMaster429.xml"/><Relationship Id="rId1" Type="http://schemas.openxmlformats.org/officeDocument/2006/relationships/slideMaster" Target="slideMasters/slideMaster1.xml"/><Relationship Id="rId233" Type="http://schemas.openxmlformats.org/officeDocument/2006/relationships/slideMaster" Target="slideMasters/slideMaster233.xml"/><Relationship Id="rId440" Type="http://schemas.openxmlformats.org/officeDocument/2006/relationships/slideMaster" Target="slideMasters/slideMaster440.xml"/><Relationship Id="rId28" Type="http://schemas.openxmlformats.org/officeDocument/2006/relationships/slideMaster" Target="slideMasters/slideMaster28.xml"/><Relationship Id="rId275" Type="http://schemas.openxmlformats.org/officeDocument/2006/relationships/slideMaster" Target="slideMasters/slideMaster275.xml"/><Relationship Id="rId300" Type="http://schemas.openxmlformats.org/officeDocument/2006/relationships/slideMaster" Target="slideMasters/slideMaster300.xml"/><Relationship Id="rId482" Type="http://schemas.openxmlformats.org/officeDocument/2006/relationships/slideMaster" Target="slideMasters/slideMaster482.xml"/><Relationship Id="rId81" Type="http://schemas.openxmlformats.org/officeDocument/2006/relationships/slideMaster" Target="slideMasters/slideMaster81.xml"/><Relationship Id="rId135" Type="http://schemas.openxmlformats.org/officeDocument/2006/relationships/slideMaster" Target="slideMasters/slideMaster135.xml"/><Relationship Id="rId177" Type="http://schemas.openxmlformats.org/officeDocument/2006/relationships/slideMaster" Target="slideMasters/slideMaster177.xml"/><Relationship Id="rId342" Type="http://schemas.openxmlformats.org/officeDocument/2006/relationships/slideMaster" Target="slideMasters/slideMaster342.xml"/><Relationship Id="rId384" Type="http://schemas.openxmlformats.org/officeDocument/2006/relationships/slideMaster" Target="slideMasters/slideMaster384.xml"/><Relationship Id="rId202" Type="http://schemas.openxmlformats.org/officeDocument/2006/relationships/slideMaster" Target="slideMasters/slideMaster202.xml"/><Relationship Id="rId244" Type="http://schemas.openxmlformats.org/officeDocument/2006/relationships/slideMaster" Target="slideMasters/slideMaster244.xml"/><Relationship Id="rId39" Type="http://schemas.openxmlformats.org/officeDocument/2006/relationships/slideMaster" Target="slideMasters/slideMaster39.xml"/><Relationship Id="rId286" Type="http://schemas.openxmlformats.org/officeDocument/2006/relationships/slideMaster" Target="slideMasters/slideMaster286.xml"/><Relationship Id="rId451" Type="http://schemas.openxmlformats.org/officeDocument/2006/relationships/slideMaster" Target="slideMasters/slideMaster451.xml"/><Relationship Id="rId493" Type="http://schemas.openxmlformats.org/officeDocument/2006/relationships/slide" Target="slides/slide11.xml"/><Relationship Id="rId507" Type="http://schemas.openxmlformats.org/officeDocument/2006/relationships/slide" Target="slides/slide25.xml"/><Relationship Id="rId50" Type="http://schemas.openxmlformats.org/officeDocument/2006/relationships/slideMaster" Target="slideMasters/slideMaster50.xml"/><Relationship Id="rId104" Type="http://schemas.openxmlformats.org/officeDocument/2006/relationships/slideMaster" Target="slideMasters/slideMaster104.xml"/><Relationship Id="rId146" Type="http://schemas.openxmlformats.org/officeDocument/2006/relationships/slideMaster" Target="slideMasters/slideMaster146.xml"/><Relationship Id="rId188" Type="http://schemas.openxmlformats.org/officeDocument/2006/relationships/slideMaster" Target="slideMasters/slideMaster188.xml"/><Relationship Id="rId311" Type="http://schemas.openxmlformats.org/officeDocument/2006/relationships/slideMaster" Target="slideMasters/slideMaster311.xml"/><Relationship Id="rId353" Type="http://schemas.openxmlformats.org/officeDocument/2006/relationships/slideMaster" Target="slideMasters/slideMaster353.xml"/><Relationship Id="rId395" Type="http://schemas.openxmlformats.org/officeDocument/2006/relationships/slideMaster" Target="slideMasters/slideMaster395.xml"/><Relationship Id="rId409" Type="http://schemas.openxmlformats.org/officeDocument/2006/relationships/slideMaster" Target="slideMasters/slideMaster409.xml"/><Relationship Id="rId92" Type="http://schemas.openxmlformats.org/officeDocument/2006/relationships/slideMaster" Target="slideMasters/slideMaster92.xml"/><Relationship Id="rId213" Type="http://schemas.openxmlformats.org/officeDocument/2006/relationships/slideMaster" Target="slideMasters/slideMaster213.xml"/><Relationship Id="rId420" Type="http://schemas.openxmlformats.org/officeDocument/2006/relationships/slideMaster" Target="slideMasters/slideMaster420.xml"/><Relationship Id="rId255" Type="http://schemas.openxmlformats.org/officeDocument/2006/relationships/slideMaster" Target="slideMasters/slideMaster255.xml"/><Relationship Id="rId297" Type="http://schemas.openxmlformats.org/officeDocument/2006/relationships/slideMaster" Target="slideMasters/slideMaster297.xml"/><Relationship Id="rId462" Type="http://schemas.openxmlformats.org/officeDocument/2006/relationships/slideMaster" Target="slideMasters/slideMaster462.xml"/><Relationship Id="rId115" Type="http://schemas.openxmlformats.org/officeDocument/2006/relationships/slideMaster" Target="slideMasters/slideMaster115.xml"/><Relationship Id="rId157" Type="http://schemas.openxmlformats.org/officeDocument/2006/relationships/slideMaster" Target="slideMasters/slideMaster157.xml"/><Relationship Id="rId322" Type="http://schemas.openxmlformats.org/officeDocument/2006/relationships/slideMaster" Target="slideMasters/slideMaster322.xml"/><Relationship Id="rId364" Type="http://schemas.openxmlformats.org/officeDocument/2006/relationships/slideMaster" Target="slideMasters/slideMaster364.xml"/><Relationship Id="rId61" Type="http://schemas.openxmlformats.org/officeDocument/2006/relationships/slideMaster" Target="slideMasters/slideMaster61.xml"/><Relationship Id="rId199" Type="http://schemas.openxmlformats.org/officeDocument/2006/relationships/slideMaster" Target="slideMasters/slideMaster199.xml"/><Relationship Id="rId19" Type="http://schemas.openxmlformats.org/officeDocument/2006/relationships/slideMaster" Target="slideMasters/slideMaster19.xml"/><Relationship Id="rId224" Type="http://schemas.openxmlformats.org/officeDocument/2006/relationships/slideMaster" Target="slideMasters/slideMaster224.xml"/><Relationship Id="rId266" Type="http://schemas.openxmlformats.org/officeDocument/2006/relationships/slideMaster" Target="slideMasters/slideMaster266.xml"/><Relationship Id="rId431" Type="http://schemas.openxmlformats.org/officeDocument/2006/relationships/slideMaster" Target="slideMasters/slideMaster431.xml"/><Relationship Id="rId473" Type="http://schemas.openxmlformats.org/officeDocument/2006/relationships/slideMaster" Target="slideMasters/slideMaster473.xml"/><Relationship Id="rId30" Type="http://schemas.openxmlformats.org/officeDocument/2006/relationships/slideMaster" Target="slideMasters/slideMaster30.xml"/><Relationship Id="rId126" Type="http://schemas.openxmlformats.org/officeDocument/2006/relationships/slideMaster" Target="slideMasters/slideMaster126.xml"/><Relationship Id="rId168" Type="http://schemas.openxmlformats.org/officeDocument/2006/relationships/slideMaster" Target="slideMasters/slideMaster168.xml"/><Relationship Id="rId333" Type="http://schemas.openxmlformats.org/officeDocument/2006/relationships/slideMaster" Target="slideMasters/slideMaster333.xml"/><Relationship Id="rId72" Type="http://schemas.openxmlformats.org/officeDocument/2006/relationships/slideMaster" Target="slideMasters/slideMaster72.xml"/><Relationship Id="rId375" Type="http://schemas.openxmlformats.org/officeDocument/2006/relationships/slideMaster" Target="slideMasters/slideMaster375.xml"/><Relationship Id="rId3" Type="http://schemas.openxmlformats.org/officeDocument/2006/relationships/slideMaster" Target="slideMasters/slideMaster3.xml"/><Relationship Id="rId235" Type="http://schemas.openxmlformats.org/officeDocument/2006/relationships/slideMaster" Target="slideMasters/slideMaster235.xml"/><Relationship Id="rId277" Type="http://schemas.openxmlformats.org/officeDocument/2006/relationships/slideMaster" Target="slideMasters/slideMaster277.xml"/><Relationship Id="rId400" Type="http://schemas.openxmlformats.org/officeDocument/2006/relationships/slideMaster" Target="slideMasters/slideMaster400.xml"/><Relationship Id="rId442" Type="http://schemas.openxmlformats.org/officeDocument/2006/relationships/slideMaster" Target="slideMasters/slideMaster442.xml"/><Relationship Id="rId484" Type="http://schemas.openxmlformats.org/officeDocument/2006/relationships/slide" Target="slides/slide2.xml"/><Relationship Id="rId137" Type="http://schemas.openxmlformats.org/officeDocument/2006/relationships/slideMaster" Target="slideMasters/slideMaster137.xml"/><Relationship Id="rId302" Type="http://schemas.openxmlformats.org/officeDocument/2006/relationships/slideMaster" Target="slideMasters/slideMaster302.xml"/><Relationship Id="rId344" Type="http://schemas.openxmlformats.org/officeDocument/2006/relationships/slideMaster" Target="slideMasters/slideMaster344.xml"/><Relationship Id="rId41" Type="http://schemas.openxmlformats.org/officeDocument/2006/relationships/slideMaster" Target="slideMasters/slideMaster41.xml"/><Relationship Id="rId83" Type="http://schemas.openxmlformats.org/officeDocument/2006/relationships/slideMaster" Target="slideMasters/slideMaster83.xml"/><Relationship Id="rId179" Type="http://schemas.openxmlformats.org/officeDocument/2006/relationships/slideMaster" Target="slideMasters/slideMaster179.xml"/><Relationship Id="rId386" Type="http://schemas.openxmlformats.org/officeDocument/2006/relationships/slideMaster" Target="slideMasters/slideMaster386.xml"/><Relationship Id="rId190" Type="http://schemas.openxmlformats.org/officeDocument/2006/relationships/slideMaster" Target="slideMasters/slideMaster190.xml"/><Relationship Id="rId204" Type="http://schemas.openxmlformats.org/officeDocument/2006/relationships/slideMaster" Target="slideMasters/slideMaster204.xml"/><Relationship Id="rId246" Type="http://schemas.openxmlformats.org/officeDocument/2006/relationships/slideMaster" Target="slideMasters/slideMaster246.xml"/><Relationship Id="rId288" Type="http://schemas.openxmlformats.org/officeDocument/2006/relationships/slideMaster" Target="slideMasters/slideMaster288.xml"/><Relationship Id="rId411" Type="http://schemas.openxmlformats.org/officeDocument/2006/relationships/slideMaster" Target="slideMasters/slideMaster411.xml"/><Relationship Id="rId453" Type="http://schemas.openxmlformats.org/officeDocument/2006/relationships/slideMaster" Target="slideMasters/slideMaster453.xml"/><Relationship Id="rId509" Type="http://schemas.openxmlformats.org/officeDocument/2006/relationships/slide" Target="slides/slide27.xml"/><Relationship Id="rId106" Type="http://schemas.openxmlformats.org/officeDocument/2006/relationships/slideMaster" Target="slideMasters/slideMaster106.xml"/><Relationship Id="rId313" Type="http://schemas.openxmlformats.org/officeDocument/2006/relationships/slideMaster" Target="slideMasters/slideMaster313.xml"/><Relationship Id="rId495" Type="http://schemas.openxmlformats.org/officeDocument/2006/relationships/slide" Target="slides/slide13.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Master" Target="slideMasters/slideMaster94.xml"/><Relationship Id="rId148" Type="http://schemas.openxmlformats.org/officeDocument/2006/relationships/slideMaster" Target="slideMasters/slideMaster148.xml"/><Relationship Id="rId355" Type="http://schemas.openxmlformats.org/officeDocument/2006/relationships/slideMaster" Target="slideMasters/slideMaster355.xml"/><Relationship Id="rId397" Type="http://schemas.openxmlformats.org/officeDocument/2006/relationships/slideMaster" Target="slideMasters/slideMaster397.xml"/><Relationship Id="rId215" Type="http://schemas.openxmlformats.org/officeDocument/2006/relationships/slideMaster" Target="slideMasters/slideMaster215.xml"/><Relationship Id="rId257" Type="http://schemas.openxmlformats.org/officeDocument/2006/relationships/slideMaster" Target="slideMasters/slideMaster257.xml"/><Relationship Id="rId422" Type="http://schemas.openxmlformats.org/officeDocument/2006/relationships/slideMaster" Target="slideMasters/slideMaster422.xml"/><Relationship Id="rId464" Type="http://schemas.openxmlformats.org/officeDocument/2006/relationships/slideMaster" Target="slideMasters/slideMaster464.xml"/><Relationship Id="rId299" Type="http://schemas.openxmlformats.org/officeDocument/2006/relationships/slideMaster" Target="slideMasters/slideMaster299.xml"/></Relationships>
</file>

<file path=ppt/charts/_rels/chart10.xml.rels><?xml version="1.0" encoding="UTF-8" standalone="yes"?>
<Relationships xmlns="http://schemas.openxmlformats.org/package/2006/relationships"><Relationship Id="rId1" Type="http://schemas.openxmlformats.org/officeDocument/2006/relationships/chartUserShapes" Target="../drawings/drawing6.xml"/></Relationships>
</file>

<file path=ppt/charts/_rels/chart2.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1"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1"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1"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1"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9.7254620491656202E-2"/>
          <c:y val="0.30589892035675198"/>
          <c:w val="0.85160595729409705"/>
          <c:h val="0.36113284306055399"/>
        </c:manualLayout>
      </c:layout>
      <c:barChart>
        <c:barDir val="bar"/>
        <c:grouping val="stacked"/>
        <c:varyColors val="0"/>
        <c:ser>
          <c:idx val="0"/>
          <c:order val="0"/>
          <c:tx>
            <c:strRef>
              <c:f>label 0</c:f>
              <c:strCache>
                <c:ptCount val="1"/>
                <c:pt idx="0">
                  <c:v>Russia</c:v>
                </c:pt>
              </c:strCache>
            </c:strRef>
          </c:tx>
          <c:spPr>
            <a:solidFill>
              <a:srgbClr val="102D69"/>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0</c:f>
              <c:numCache>
                <c:formatCode>General</c:formatCode>
                <c:ptCount val="7"/>
                <c:pt idx="0">
                  <c:v>688</c:v>
                </c:pt>
                <c:pt idx="1">
                  <c:v>659</c:v>
                </c:pt>
                <c:pt idx="2">
                  <c:v>476</c:v>
                </c:pt>
                <c:pt idx="3">
                  <c:v>260</c:v>
                </c:pt>
                <c:pt idx="4">
                  <c:v>598</c:v>
                </c:pt>
                <c:pt idx="5">
                  <c:v>639</c:v>
                </c:pt>
                <c:pt idx="6">
                  <c:v>627</c:v>
                </c:pt>
              </c:numCache>
            </c:numRef>
          </c:val>
          <c:extLst>
            <c:ext xmlns:c16="http://schemas.microsoft.com/office/drawing/2014/chart" uri="{C3380CC4-5D6E-409C-BE32-E72D297353CC}">
              <c16:uniqueId val="{00000000-E61E-1D4F-BFAE-3950BB720782}"/>
            </c:ext>
          </c:extLst>
        </c:ser>
        <c:ser>
          <c:idx val="1"/>
          <c:order val="1"/>
          <c:tx>
            <c:strRef>
              <c:f>label 1</c:f>
              <c:strCache>
                <c:ptCount val="1"/>
                <c:pt idx="0">
                  <c:v>Egypt</c:v>
                </c:pt>
              </c:strCache>
            </c:strRef>
          </c:tx>
          <c:spPr>
            <a:solidFill>
              <a:srgbClr val="0086CB"/>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c:f>
              <c:numCache>
                <c:formatCode>General</c:formatCode>
                <c:ptCount val="7"/>
                <c:pt idx="0">
                  <c:v>42</c:v>
                </c:pt>
                <c:pt idx="1">
                  <c:v>52</c:v>
                </c:pt>
                <c:pt idx="2">
                  <c:v>50</c:v>
                </c:pt>
                <c:pt idx="3">
                  <c:v>27</c:v>
                </c:pt>
                <c:pt idx="4">
                  <c:v>12</c:v>
                </c:pt>
                <c:pt idx="5">
                  <c:v>32</c:v>
                </c:pt>
                <c:pt idx="6">
                  <c:v>30</c:v>
                </c:pt>
              </c:numCache>
            </c:numRef>
          </c:val>
          <c:extLst>
            <c:ext xmlns:c16="http://schemas.microsoft.com/office/drawing/2014/chart" uri="{C3380CC4-5D6E-409C-BE32-E72D297353CC}">
              <c16:uniqueId val="{00000001-E61E-1D4F-BFAE-3950BB720782}"/>
            </c:ext>
          </c:extLst>
        </c:ser>
        <c:ser>
          <c:idx val="2"/>
          <c:order val="2"/>
          <c:tx>
            <c:strRef>
              <c:f>label 2</c:f>
              <c:strCache>
                <c:ptCount val="1"/>
                <c:pt idx="0">
                  <c:v>South Africa</c:v>
                </c:pt>
              </c:strCache>
            </c:strRef>
          </c:tx>
          <c:spPr>
            <a:solidFill>
              <a:srgbClr val="E0DD17"/>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c:f>
              <c:numCache>
                <c:formatCode>General</c:formatCode>
                <c:ptCount val="7"/>
                <c:pt idx="0">
                  <c:v>39</c:v>
                </c:pt>
                <c:pt idx="1">
                  <c:v>27</c:v>
                </c:pt>
                <c:pt idx="2">
                  <c:v>6</c:v>
                </c:pt>
                <c:pt idx="3">
                  <c:v>5</c:v>
                </c:pt>
                <c:pt idx="4">
                  <c:v>0</c:v>
                </c:pt>
                <c:pt idx="5">
                  <c:v>23</c:v>
                </c:pt>
                <c:pt idx="6">
                  <c:v>17</c:v>
                </c:pt>
              </c:numCache>
            </c:numRef>
          </c:val>
          <c:extLst>
            <c:ext xmlns:c16="http://schemas.microsoft.com/office/drawing/2014/chart" uri="{C3380CC4-5D6E-409C-BE32-E72D297353CC}">
              <c16:uniqueId val="{00000002-E61E-1D4F-BFAE-3950BB720782}"/>
            </c:ext>
          </c:extLst>
        </c:ser>
        <c:ser>
          <c:idx val="3"/>
          <c:order val="3"/>
          <c:tx>
            <c:strRef>
              <c:f>label 3</c:f>
              <c:strCache>
                <c:ptCount val="1"/>
                <c:pt idx="0">
                  <c:v>Mexico</c:v>
                </c:pt>
              </c:strCache>
            </c:strRef>
          </c:tx>
          <c:spPr>
            <a:solidFill>
              <a:srgbClr val="2BB6B8"/>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c:f>
              <c:numCache>
                <c:formatCode>General</c:formatCode>
                <c:ptCount val="7"/>
                <c:pt idx="0">
                  <c:v>26</c:v>
                </c:pt>
                <c:pt idx="1">
                  <c:v>7</c:v>
                </c:pt>
                <c:pt idx="2">
                  <c:v>5</c:v>
                </c:pt>
                <c:pt idx="3">
                  <c:v>6</c:v>
                </c:pt>
                <c:pt idx="4">
                  <c:v>1</c:v>
                </c:pt>
                <c:pt idx="5">
                  <c:v>1</c:v>
                </c:pt>
                <c:pt idx="6">
                  <c:v>3</c:v>
                </c:pt>
              </c:numCache>
            </c:numRef>
          </c:val>
          <c:extLst>
            <c:ext xmlns:c16="http://schemas.microsoft.com/office/drawing/2014/chart" uri="{C3380CC4-5D6E-409C-BE32-E72D297353CC}">
              <c16:uniqueId val="{00000003-E61E-1D4F-BFAE-3950BB720782}"/>
            </c:ext>
          </c:extLst>
        </c:ser>
        <c:ser>
          <c:idx val="4"/>
          <c:order val="4"/>
          <c:tx>
            <c:strRef>
              <c:f>label 4</c:f>
              <c:strCache>
                <c:ptCount val="1"/>
                <c:pt idx="0">
                  <c:v>Belarus</c:v>
                </c:pt>
              </c:strCache>
            </c:strRef>
          </c:tx>
          <c:spPr>
            <a:solidFill>
              <a:srgbClr val="BCCEEC"/>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c:f>
              <c:numCache>
                <c:formatCode>General</c:formatCode>
                <c:ptCount val="7"/>
                <c:pt idx="0">
                  <c:v>28</c:v>
                </c:pt>
                <c:pt idx="1">
                  <c:v>16</c:v>
                </c:pt>
                <c:pt idx="2">
                  <c:v>10</c:v>
                </c:pt>
                <c:pt idx="3">
                  <c:v>5</c:v>
                </c:pt>
                <c:pt idx="4">
                  <c:v>6</c:v>
                </c:pt>
                <c:pt idx="5">
                  <c:v>32</c:v>
                </c:pt>
                <c:pt idx="6">
                  <c:v>33</c:v>
                </c:pt>
              </c:numCache>
            </c:numRef>
          </c:val>
          <c:extLst>
            <c:ext xmlns:c16="http://schemas.microsoft.com/office/drawing/2014/chart" uri="{C3380CC4-5D6E-409C-BE32-E72D297353CC}">
              <c16:uniqueId val="{00000004-E61E-1D4F-BFAE-3950BB720782}"/>
            </c:ext>
          </c:extLst>
        </c:ser>
        <c:ser>
          <c:idx val="5"/>
          <c:order val="5"/>
          <c:tx>
            <c:strRef>
              <c:f>label 5</c:f>
              <c:strCache>
                <c:ptCount val="1"/>
                <c:pt idx="0">
                  <c:v>Cuba</c:v>
                </c:pt>
              </c:strCache>
            </c:strRef>
          </c:tx>
          <c:spPr>
            <a:solidFill>
              <a:srgbClr val="005275"/>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5</c:f>
              <c:numCache>
                <c:formatCode>General</c:formatCode>
                <c:ptCount val="7"/>
                <c:pt idx="0">
                  <c:v>23</c:v>
                </c:pt>
                <c:pt idx="1">
                  <c:v>5</c:v>
                </c:pt>
                <c:pt idx="2">
                  <c:v>2</c:v>
                </c:pt>
                <c:pt idx="3">
                  <c:v>9</c:v>
                </c:pt>
                <c:pt idx="4">
                  <c:v>1</c:v>
                </c:pt>
                <c:pt idx="5">
                  <c:v>9</c:v>
                </c:pt>
                <c:pt idx="6">
                  <c:v>8</c:v>
                </c:pt>
              </c:numCache>
            </c:numRef>
          </c:val>
          <c:extLst>
            <c:ext xmlns:c16="http://schemas.microsoft.com/office/drawing/2014/chart" uri="{C3380CC4-5D6E-409C-BE32-E72D297353CC}">
              <c16:uniqueId val="{00000005-E61E-1D4F-BFAE-3950BB720782}"/>
            </c:ext>
          </c:extLst>
        </c:ser>
        <c:ser>
          <c:idx val="6"/>
          <c:order val="6"/>
          <c:tx>
            <c:strRef>
              <c:f>label 6</c:f>
              <c:strCache>
                <c:ptCount val="1"/>
                <c:pt idx="0">
                  <c:v>Kazakhstan</c:v>
                </c:pt>
              </c:strCache>
            </c:strRef>
          </c:tx>
          <c:spPr>
            <a:solidFill>
              <a:srgbClr val="0A1B3F"/>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6</c:f>
              <c:numCache>
                <c:formatCode>General</c:formatCode>
                <c:ptCount val="7"/>
                <c:pt idx="0">
                  <c:v>15</c:v>
                </c:pt>
                <c:pt idx="1">
                  <c:v>20</c:v>
                </c:pt>
                <c:pt idx="2">
                  <c:v>21</c:v>
                </c:pt>
                <c:pt idx="3">
                  <c:v>23</c:v>
                </c:pt>
                <c:pt idx="4">
                  <c:v>46</c:v>
                </c:pt>
                <c:pt idx="5">
                  <c:v>61</c:v>
                </c:pt>
                <c:pt idx="6">
                  <c:v>49</c:v>
                </c:pt>
              </c:numCache>
            </c:numRef>
          </c:val>
          <c:extLst>
            <c:ext xmlns:c16="http://schemas.microsoft.com/office/drawing/2014/chart" uri="{C3380CC4-5D6E-409C-BE32-E72D297353CC}">
              <c16:uniqueId val="{00000006-E61E-1D4F-BFAE-3950BB720782}"/>
            </c:ext>
          </c:extLst>
        </c:ser>
        <c:ser>
          <c:idx val="7"/>
          <c:order val="7"/>
          <c:tx>
            <c:strRef>
              <c:f>label 7</c:f>
              <c:strCache>
                <c:ptCount val="1"/>
                <c:pt idx="0">
                  <c:v>India</c:v>
                </c:pt>
              </c:strCache>
            </c:strRef>
          </c:tx>
          <c:spPr>
            <a:solidFill>
              <a:srgbClr val="00507A"/>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7</c:f>
              <c:numCache>
                <c:formatCode>General</c:formatCode>
                <c:ptCount val="7"/>
                <c:pt idx="0">
                  <c:v>15</c:v>
                </c:pt>
                <c:pt idx="1">
                  <c:v>19</c:v>
                </c:pt>
                <c:pt idx="2">
                  <c:v>12</c:v>
                </c:pt>
                <c:pt idx="3">
                  <c:v>34</c:v>
                </c:pt>
                <c:pt idx="4">
                  <c:v>3</c:v>
                </c:pt>
                <c:pt idx="5">
                  <c:v>0</c:v>
                </c:pt>
                <c:pt idx="6">
                  <c:v>1</c:v>
                </c:pt>
              </c:numCache>
            </c:numRef>
          </c:val>
          <c:extLst>
            <c:ext xmlns:c16="http://schemas.microsoft.com/office/drawing/2014/chart" uri="{C3380CC4-5D6E-409C-BE32-E72D297353CC}">
              <c16:uniqueId val="{00000007-E61E-1D4F-BFAE-3950BB720782}"/>
            </c:ext>
          </c:extLst>
        </c:ser>
        <c:ser>
          <c:idx val="8"/>
          <c:order val="8"/>
          <c:tx>
            <c:strRef>
              <c:f>label 8</c:f>
              <c:strCache>
                <c:ptCount val="1"/>
                <c:pt idx="0">
                  <c:v>Uzbekistan</c:v>
                </c:pt>
              </c:strCache>
            </c:strRef>
          </c:tx>
          <c:spPr>
            <a:solidFill>
              <a:srgbClr val="86850E"/>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8</c:f>
              <c:numCache>
                <c:formatCode>General</c:formatCode>
                <c:ptCount val="7"/>
                <c:pt idx="0">
                  <c:v>14</c:v>
                </c:pt>
                <c:pt idx="1">
                  <c:v>5</c:v>
                </c:pt>
                <c:pt idx="2">
                  <c:v>4</c:v>
                </c:pt>
                <c:pt idx="3">
                  <c:v>5</c:v>
                </c:pt>
                <c:pt idx="4">
                  <c:v>6</c:v>
                </c:pt>
                <c:pt idx="5">
                  <c:v>6</c:v>
                </c:pt>
                <c:pt idx="6">
                  <c:v>3</c:v>
                </c:pt>
              </c:numCache>
            </c:numRef>
          </c:val>
          <c:extLst>
            <c:ext xmlns:c16="http://schemas.microsoft.com/office/drawing/2014/chart" uri="{C3380CC4-5D6E-409C-BE32-E72D297353CC}">
              <c16:uniqueId val="{00000008-E61E-1D4F-BFAE-3950BB720782}"/>
            </c:ext>
          </c:extLst>
        </c:ser>
        <c:ser>
          <c:idx val="9"/>
          <c:order val="9"/>
          <c:tx>
            <c:strRef>
              <c:f>label 9</c:f>
              <c:strCache>
                <c:ptCount val="1"/>
                <c:pt idx="0">
                  <c:v>Vietnam</c:v>
                </c:pt>
              </c:strCache>
            </c:strRef>
          </c:tx>
          <c:spPr>
            <a:solidFill>
              <a:srgbClr val="1A6D6E"/>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9</c:f>
              <c:numCache>
                <c:formatCode>General</c:formatCode>
                <c:ptCount val="7"/>
                <c:pt idx="0">
                  <c:v>8</c:v>
                </c:pt>
                <c:pt idx="1">
                  <c:v>4</c:v>
                </c:pt>
                <c:pt idx="2">
                  <c:v>2</c:v>
                </c:pt>
                <c:pt idx="3">
                  <c:v>1</c:v>
                </c:pt>
                <c:pt idx="4">
                  <c:v>0</c:v>
                </c:pt>
                <c:pt idx="5">
                  <c:v>0</c:v>
                </c:pt>
                <c:pt idx="6">
                  <c:v>1</c:v>
                </c:pt>
              </c:numCache>
            </c:numRef>
          </c:val>
          <c:extLst>
            <c:ext xmlns:c16="http://schemas.microsoft.com/office/drawing/2014/chart" uri="{C3380CC4-5D6E-409C-BE32-E72D297353CC}">
              <c16:uniqueId val="{00000009-E61E-1D4F-BFAE-3950BB720782}"/>
            </c:ext>
          </c:extLst>
        </c:ser>
        <c:ser>
          <c:idx val="10"/>
          <c:order val="10"/>
          <c:tx>
            <c:strRef>
              <c:f>label 10</c:f>
              <c:strCache>
                <c:ptCount val="1"/>
                <c:pt idx="0">
                  <c:v>Serbia</c:v>
                </c:pt>
              </c:strCache>
            </c:strRef>
          </c:tx>
          <c:spPr>
            <a:solidFill>
              <a:srgbClr val="386DC6"/>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10</c:f>
              <c:numCache>
                <c:formatCode>General</c:formatCode>
                <c:ptCount val="7"/>
                <c:pt idx="0">
                  <c:v>6</c:v>
                </c:pt>
                <c:pt idx="1">
                  <c:v>1</c:v>
                </c:pt>
                <c:pt idx="2">
                  <c:v>11</c:v>
                </c:pt>
                <c:pt idx="3">
                  <c:v>3</c:v>
                </c:pt>
                <c:pt idx="4">
                  <c:v>0</c:v>
                </c:pt>
                <c:pt idx="5">
                  <c:v>5</c:v>
                </c:pt>
                <c:pt idx="6">
                  <c:v>4</c:v>
                </c:pt>
              </c:numCache>
            </c:numRef>
          </c:val>
          <c:extLst>
            <c:ext xmlns:c16="http://schemas.microsoft.com/office/drawing/2014/chart" uri="{C3380CC4-5D6E-409C-BE32-E72D297353CC}">
              <c16:uniqueId val="{0000000A-E61E-1D4F-BFAE-3950BB720782}"/>
            </c:ext>
          </c:extLst>
        </c:ser>
        <c:ser>
          <c:idx val="11"/>
          <c:order val="11"/>
          <c:tx>
            <c:strRef>
              <c:f>label 11</c:f>
              <c:strCache>
                <c:ptCount val="1"/>
                <c:pt idx="0">
                  <c:v>Turkey</c:v>
                </c:pt>
              </c:strCache>
            </c:strRef>
          </c:tx>
          <c:spPr>
            <a:solidFill>
              <a:srgbClr val="003146"/>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11</c:f>
              <c:numCache>
                <c:formatCode>General</c:formatCode>
                <c:ptCount val="7"/>
                <c:pt idx="0">
                  <c:v>3</c:v>
                </c:pt>
                <c:pt idx="1">
                  <c:v>2</c:v>
                </c:pt>
                <c:pt idx="2">
                  <c:v>1</c:v>
                </c:pt>
                <c:pt idx="3">
                  <c:v>1</c:v>
                </c:pt>
                <c:pt idx="4">
                  <c:v>0</c:v>
                </c:pt>
                <c:pt idx="5">
                  <c:v>0</c:v>
                </c:pt>
                <c:pt idx="6">
                  <c:v>0</c:v>
                </c:pt>
              </c:numCache>
            </c:numRef>
          </c:val>
          <c:extLst>
            <c:ext xmlns:c16="http://schemas.microsoft.com/office/drawing/2014/chart" uri="{C3380CC4-5D6E-409C-BE32-E72D297353CC}">
              <c16:uniqueId val="{0000000B-E61E-1D4F-BFAE-3950BB720782}"/>
            </c:ext>
          </c:extLst>
        </c:ser>
        <c:ser>
          <c:idx val="12"/>
          <c:order val="12"/>
          <c:tx>
            <c:strRef>
              <c:f>label 12</c:f>
              <c:strCache>
                <c:ptCount val="1"/>
                <c:pt idx="0">
                  <c:v>Armenia</c:v>
                </c:pt>
              </c:strCache>
            </c:strRef>
          </c:tx>
          <c:spPr>
            <a:solidFill>
              <a:srgbClr val="1A4AAD"/>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12</c:f>
              <c:numCache>
                <c:formatCode>General</c:formatCode>
                <c:ptCount val="7"/>
                <c:pt idx="0">
                  <c:v>2</c:v>
                </c:pt>
                <c:pt idx="1">
                  <c:v>4</c:v>
                </c:pt>
                <c:pt idx="2">
                  <c:v>5</c:v>
                </c:pt>
                <c:pt idx="3">
                  <c:v>1</c:v>
                </c:pt>
                <c:pt idx="4">
                  <c:v>0</c:v>
                </c:pt>
                <c:pt idx="5">
                  <c:v>0</c:v>
                </c:pt>
                <c:pt idx="6">
                  <c:v>1</c:v>
                </c:pt>
              </c:numCache>
            </c:numRef>
          </c:val>
          <c:extLst>
            <c:ext xmlns:c16="http://schemas.microsoft.com/office/drawing/2014/chart" uri="{C3380CC4-5D6E-409C-BE32-E72D297353CC}">
              <c16:uniqueId val="{0000000C-E61E-1D4F-BFAE-3950BB720782}"/>
            </c:ext>
          </c:extLst>
        </c:ser>
        <c:ser>
          <c:idx val="13"/>
          <c:order val="13"/>
          <c:tx>
            <c:strRef>
              <c:f>label 13</c:f>
              <c:strCache>
                <c:ptCount val="1"/>
                <c:pt idx="0">
                  <c:v>Turkmenistan</c:v>
                </c:pt>
              </c:strCache>
            </c:strRef>
          </c:tx>
          <c:spPr>
            <a:solidFill>
              <a:srgbClr val="09ACFF"/>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13</c:f>
              <c:numCache>
                <c:formatCode>General</c:formatCode>
                <c:ptCount val="7"/>
                <c:pt idx="0">
                  <c:v>2</c:v>
                </c:pt>
                <c:pt idx="1">
                  <c:v>1</c:v>
                </c:pt>
                <c:pt idx="2">
                  <c:v>0</c:v>
                </c:pt>
                <c:pt idx="3">
                  <c:v>0</c:v>
                </c:pt>
                <c:pt idx="4">
                  <c:v>0</c:v>
                </c:pt>
                <c:pt idx="5">
                  <c:v>0</c:v>
                </c:pt>
                <c:pt idx="6">
                  <c:v>0</c:v>
                </c:pt>
              </c:numCache>
            </c:numRef>
          </c:val>
          <c:extLst>
            <c:ext xmlns:c16="http://schemas.microsoft.com/office/drawing/2014/chart" uri="{C3380CC4-5D6E-409C-BE32-E72D297353CC}">
              <c16:uniqueId val="{0000000D-E61E-1D4F-BFAE-3950BB720782}"/>
            </c:ext>
          </c:extLst>
        </c:ser>
        <c:ser>
          <c:idx val="14"/>
          <c:order val="14"/>
          <c:tx>
            <c:strRef>
              <c:f>label 14</c:f>
              <c:strCache>
                <c:ptCount val="1"/>
                <c:pt idx="0">
                  <c:v>Brazil</c:v>
                </c:pt>
              </c:strCache>
            </c:strRef>
          </c:tx>
          <c:spPr>
            <a:solidFill>
              <a:srgbClr val="EBE940"/>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14</c:f>
              <c:numCache>
                <c:formatCode>General</c:formatCode>
                <c:ptCount val="7"/>
                <c:pt idx="0">
                  <c:v>2</c:v>
                </c:pt>
                <c:pt idx="1">
                  <c:v>1</c:v>
                </c:pt>
                <c:pt idx="2">
                  <c:v>0</c:v>
                </c:pt>
                <c:pt idx="3">
                  <c:v>0</c:v>
                </c:pt>
                <c:pt idx="4">
                  <c:v>1</c:v>
                </c:pt>
                <c:pt idx="5">
                  <c:v>0</c:v>
                </c:pt>
                <c:pt idx="6">
                  <c:v>3</c:v>
                </c:pt>
              </c:numCache>
            </c:numRef>
          </c:val>
          <c:extLst>
            <c:ext xmlns:c16="http://schemas.microsoft.com/office/drawing/2014/chart" uri="{C3380CC4-5D6E-409C-BE32-E72D297353CC}">
              <c16:uniqueId val="{0000000E-E61E-1D4F-BFAE-3950BB720782}"/>
            </c:ext>
          </c:extLst>
        </c:ser>
        <c:ser>
          <c:idx val="15"/>
          <c:order val="15"/>
          <c:tx>
            <c:strRef>
              <c:f>label 15</c:f>
              <c:strCache>
                <c:ptCount val="1"/>
                <c:pt idx="0">
                  <c:v>Bolivia</c:v>
                </c:pt>
              </c:strCache>
            </c:strRef>
          </c:tx>
          <c:spPr>
            <a:solidFill>
              <a:srgbClr val="47D2D4"/>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15</c:f>
              <c:numCache>
                <c:formatCode>General</c:formatCode>
                <c:ptCount val="7"/>
                <c:pt idx="0">
                  <c:v>2</c:v>
                </c:pt>
              </c:numCache>
            </c:numRef>
          </c:val>
          <c:extLst>
            <c:ext xmlns:c16="http://schemas.microsoft.com/office/drawing/2014/chart" uri="{C3380CC4-5D6E-409C-BE32-E72D297353CC}">
              <c16:uniqueId val="{0000000F-E61E-1D4F-BFAE-3950BB720782}"/>
            </c:ext>
          </c:extLst>
        </c:ser>
        <c:ser>
          <c:idx val="16"/>
          <c:order val="16"/>
          <c:tx>
            <c:strRef>
              <c:f>label 16</c:f>
              <c:strCache>
                <c:ptCount val="1"/>
                <c:pt idx="0">
                  <c:v>Romania</c:v>
                </c:pt>
              </c:strCache>
            </c:strRef>
          </c:tx>
          <c:spPr>
            <a:solidFill>
              <a:srgbClr val="C9D8F0"/>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16</c:f>
              <c:numCache>
                <c:formatCode>General</c:formatCode>
                <c:ptCount val="7"/>
                <c:pt idx="0">
                  <c:v>1</c:v>
                </c:pt>
                <c:pt idx="1">
                  <c:v>0</c:v>
                </c:pt>
                <c:pt idx="2">
                  <c:v>3</c:v>
                </c:pt>
                <c:pt idx="3">
                  <c:v>7</c:v>
                </c:pt>
                <c:pt idx="4">
                  <c:v>7</c:v>
                </c:pt>
                <c:pt idx="5">
                  <c:v>21</c:v>
                </c:pt>
                <c:pt idx="6">
                  <c:v>21</c:v>
                </c:pt>
              </c:numCache>
            </c:numRef>
          </c:val>
          <c:extLst>
            <c:ext xmlns:c16="http://schemas.microsoft.com/office/drawing/2014/chart" uri="{C3380CC4-5D6E-409C-BE32-E72D297353CC}">
              <c16:uniqueId val="{00000010-E61E-1D4F-BFAE-3950BB720782}"/>
            </c:ext>
          </c:extLst>
        </c:ser>
        <c:ser>
          <c:idx val="17"/>
          <c:order val="17"/>
          <c:tx>
            <c:strRef>
              <c:f>label 17</c:f>
              <c:strCache>
                <c:ptCount val="1"/>
                <c:pt idx="0">
                  <c:v>Ukraine</c:v>
                </c:pt>
              </c:strCache>
            </c:strRef>
          </c:tx>
          <c:spPr>
            <a:solidFill>
              <a:srgbClr val="0089C4"/>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17</c:f>
              <c:numCache>
                <c:formatCode>General</c:formatCode>
                <c:ptCount val="7"/>
                <c:pt idx="0">
                  <c:v>1</c:v>
                </c:pt>
                <c:pt idx="1">
                  <c:v>4</c:v>
                </c:pt>
                <c:pt idx="2">
                  <c:v>4</c:v>
                </c:pt>
                <c:pt idx="3">
                  <c:v>7</c:v>
                </c:pt>
                <c:pt idx="4">
                  <c:v>5</c:v>
                </c:pt>
                <c:pt idx="5">
                  <c:v>13</c:v>
                </c:pt>
                <c:pt idx="6">
                  <c:v>15</c:v>
                </c:pt>
              </c:numCache>
            </c:numRef>
          </c:val>
          <c:extLst>
            <c:ext xmlns:c16="http://schemas.microsoft.com/office/drawing/2014/chart" uri="{C3380CC4-5D6E-409C-BE32-E72D297353CC}">
              <c16:uniqueId val="{00000011-E61E-1D4F-BFAE-3950BB720782}"/>
            </c:ext>
          </c:extLst>
        </c:ser>
        <c:ser>
          <c:idx val="18"/>
          <c:order val="18"/>
          <c:tx>
            <c:strRef>
              <c:f>label 18</c:f>
              <c:strCache>
                <c:ptCount val="1"/>
                <c:pt idx="0">
                  <c:v>Azerbaijan</c:v>
                </c:pt>
              </c:strCache>
            </c:strRef>
          </c:tx>
          <c:spPr>
            <a:solidFill>
              <a:srgbClr val="0D2454"/>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18</c:f>
              <c:numCache>
                <c:formatCode>General</c:formatCode>
                <c:ptCount val="7"/>
                <c:pt idx="0">
                  <c:v>1</c:v>
                </c:pt>
                <c:pt idx="1">
                  <c:v>1</c:v>
                </c:pt>
                <c:pt idx="2">
                  <c:v>7</c:v>
                </c:pt>
                <c:pt idx="3">
                  <c:v>3</c:v>
                </c:pt>
                <c:pt idx="4">
                  <c:v>1</c:v>
                </c:pt>
                <c:pt idx="5">
                  <c:v>5</c:v>
                </c:pt>
                <c:pt idx="6">
                  <c:v>3</c:v>
                </c:pt>
              </c:numCache>
            </c:numRef>
          </c:val>
          <c:extLst>
            <c:ext xmlns:c16="http://schemas.microsoft.com/office/drawing/2014/chart" uri="{C3380CC4-5D6E-409C-BE32-E72D297353CC}">
              <c16:uniqueId val="{00000012-E61E-1D4F-BFAE-3950BB720782}"/>
            </c:ext>
          </c:extLst>
        </c:ser>
        <c:ser>
          <c:idx val="19"/>
          <c:order val="19"/>
          <c:tx>
            <c:strRef>
              <c:f>label 19</c:f>
              <c:strCache>
                <c:ptCount val="1"/>
                <c:pt idx="0">
                  <c:v>Poland</c:v>
                </c:pt>
              </c:strCache>
            </c:strRef>
          </c:tx>
          <c:spPr>
            <a:solidFill>
              <a:srgbClr val="006BA2"/>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19</c:f>
              <c:numCache>
                <c:formatCode>General</c:formatCode>
                <c:ptCount val="7"/>
                <c:pt idx="0">
                  <c:v>0</c:v>
                </c:pt>
                <c:pt idx="1">
                  <c:v>0</c:v>
                </c:pt>
                <c:pt idx="2">
                  <c:v>1</c:v>
                </c:pt>
                <c:pt idx="3">
                  <c:v>4</c:v>
                </c:pt>
                <c:pt idx="4">
                  <c:v>2</c:v>
                </c:pt>
                <c:pt idx="5">
                  <c:v>15</c:v>
                </c:pt>
                <c:pt idx="6">
                  <c:v>28</c:v>
                </c:pt>
              </c:numCache>
            </c:numRef>
          </c:val>
          <c:extLst>
            <c:ext xmlns:c16="http://schemas.microsoft.com/office/drawing/2014/chart" uri="{C3380CC4-5D6E-409C-BE32-E72D297353CC}">
              <c16:uniqueId val="{00000013-E61E-1D4F-BFAE-3950BB720782}"/>
            </c:ext>
          </c:extLst>
        </c:ser>
        <c:ser>
          <c:idx val="20"/>
          <c:order val="20"/>
          <c:tx>
            <c:strRef>
              <c:f>label 20</c:f>
              <c:strCache>
                <c:ptCount val="1"/>
                <c:pt idx="0">
                  <c:v>Czech Republic</c:v>
                </c:pt>
              </c:strCache>
            </c:strRef>
          </c:tx>
          <c:spPr>
            <a:solidFill>
              <a:srgbClr val="B3B112"/>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20</c:f>
              <c:numCache>
                <c:formatCode>General</c:formatCode>
                <c:ptCount val="7"/>
                <c:pt idx="0">
                  <c:v>0</c:v>
                </c:pt>
                <c:pt idx="1">
                  <c:v>0</c:v>
                </c:pt>
                <c:pt idx="2">
                  <c:v>0</c:v>
                </c:pt>
                <c:pt idx="3">
                  <c:v>2</c:v>
                </c:pt>
                <c:pt idx="4">
                  <c:v>4</c:v>
                </c:pt>
                <c:pt idx="5">
                  <c:v>23</c:v>
                </c:pt>
                <c:pt idx="6">
                  <c:v>15</c:v>
                </c:pt>
              </c:numCache>
            </c:numRef>
          </c:val>
          <c:extLst>
            <c:ext xmlns:c16="http://schemas.microsoft.com/office/drawing/2014/chart" uri="{C3380CC4-5D6E-409C-BE32-E72D297353CC}">
              <c16:uniqueId val="{00000014-E61E-1D4F-BFAE-3950BB720782}"/>
            </c:ext>
          </c:extLst>
        </c:ser>
        <c:ser>
          <c:idx val="21"/>
          <c:order val="21"/>
          <c:tx>
            <c:strRef>
              <c:f>label 21</c:f>
              <c:strCache>
                <c:ptCount val="1"/>
                <c:pt idx="0">
                  <c:v>Slovakia</c:v>
                </c:pt>
              </c:strCache>
            </c:strRef>
          </c:tx>
          <c:spPr>
            <a:solidFill>
              <a:srgbClr val="229293"/>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21</c:f>
              <c:numCache>
                <c:formatCode>General</c:formatCode>
                <c:ptCount val="7"/>
                <c:pt idx="0">
                  <c:v>1</c:v>
                </c:pt>
                <c:pt idx="1">
                  <c:v>0</c:v>
                </c:pt>
                <c:pt idx="2">
                  <c:v>0</c:v>
                </c:pt>
                <c:pt idx="3">
                  <c:v>0</c:v>
                </c:pt>
                <c:pt idx="4">
                  <c:v>0</c:v>
                </c:pt>
                <c:pt idx="5">
                  <c:v>8</c:v>
                </c:pt>
                <c:pt idx="6">
                  <c:v>9</c:v>
                </c:pt>
              </c:numCache>
            </c:numRef>
          </c:val>
          <c:extLst>
            <c:ext xmlns:c16="http://schemas.microsoft.com/office/drawing/2014/chart" uri="{C3380CC4-5D6E-409C-BE32-E72D297353CC}">
              <c16:uniqueId val="{00000015-E61E-1D4F-BFAE-3950BB720782}"/>
            </c:ext>
          </c:extLst>
        </c:ser>
        <c:ser>
          <c:idx val="22"/>
          <c:order val="22"/>
          <c:tx>
            <c:strRef>
              <c:f>label 22</c:f>
              <c:strCache>
                <c:ptCount val="1"/>
                <c:pt idx="0">
                  <c:v>Greece</c:v>
                </c:pt>
              </c:strCache>
            </c:strRef>
          </c:tx>
          <c:spPr>
            <a:solidFill>
              <a:srgbClr val="7A9ED9"/>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22</c:f>
              <c:numCache>
                <c:formatCode>General</c:formatCode>
                <c:ptCount val="7"/>
                <c:pt idx="0">
                  <c:v>0</c:v>
                </c:pt>
                <c:pt idx="1">
                  <c:v>0</c:v>
                </c:pt>
                <c:pt idx="2">
                  <c:v>3</c:v>
                </c:pt>
                <c:pt idx="3">
                  <c:v>7</c:v>
                </c:pt>
                <c:pt idx="4">
                  <c:v>0</c:v>
                </c:pt>
                <c:pt idx="5">
                  <c:v>0</c:v>
                </c:pt>
                <c:pt idx="6">
                  <c:v>0</c:v>
                </c:pt>
              </c:numCache>
            </c:numRef>
          </c:val>
          <c:extLst>
            <c:ext xmlns:c16="http://schemas.microsoft.com/office/drawing/2014/chart" uri="{C3380CC4-5D6E-409C-BE32-E72D297353CC}">
              <c16:uniqueId val="{00000016-E61E-1D4F-BFAE-3950BB720782}"/>
            </c:ext>
          </c:extLst>
        </c:ser>
        <c:ser>
          <c:idx val="23"/>
          <c:order val="23"/>
          <c:tx>
            <c:strRef>
              <c:f>label 23</c:f>
              <c:strCache>
                <c:ptCount val="1"/>
                <c:pt idx="0">
                  <c:v>Hungary</c:v>
                </c:pt>
              </c:strCache>
            </c:strRef>
          </c:tx>
          <c:spPr>
            <a:solidFill>
              <a:srgbClr val="00425E"/>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23</c:f>
              <c:numCache>
                <c:formatCode>General</c:formatCode>
                <c:ptCount val="7"/>
                <c:pt idx="0">
                  <c:v>0</c:v>
                </c:pt>
                <c:pt idx="1">
                  <c:v>2</c:v>
                </c:pt>
                <c:pt idx="2">
                  <c:v>5</c:v>
                </c:pt>
                <c:pt idx="3">
                  <c:v>0</c:v>
                </c:pt>
                <c:pt idx="4">
                  <c:v>0</c:v>
                </c:pt>
                <c:pt idx="5">
                  <c:v>0</c:v>
                </c:pt>
                <c:pt idx="6">
                  <c:v>0</c:v>
                </c:pt>
              </c:numCache>
            </c:numRef>
          </c:val>
          <c:extLst>
            <c:ext xmlns:c16="http://schemas.microsoft.com/office/drawing/2014/chart" uri="{C3380CC4-5D6E-409C-BE32-E72D297353CC}">
              <c16:uniqueId val="{00000017-E61E-1D4F-BFAE-3950BB720782}"/>
            </c:ext>
          </c:extLst>
        </c:ser>
        <c:ser>
          <c:idx val="24"/>
          <c:order val="24"/>
          <c:tx>
            <c:strRef>
              <c:f>label 24</c:f>
              <c:strCache>
                <c:ptCount val="1"/>
                <c:pt idx="0">
                  <c:v>Moldova</c:v>
                </c:pt>
              </c:strCache>
            </c:strRef>
          </c:tx>
          <c:spPr>
            <a:solidFill>
              <a:srgbClr val="346CE0"/>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24</c:f>
              <c:numCache>
                <c:formatCode>General</c:formatCode>
                <c:ptCount val="7"/>
                <c:pt idx="0">
                  <c:v>0</c:v>
                </c:pt>
                <c:pt idx="1">
                  <c:v>2</c:v>
                </c:pt>
                <c:pt idx="2">
                  <c:v>2</c:v>
                </c:pt>
                <c:pt idx="3">
                  <c:v>2</c:v>
                </c:pt>
                <c:pt idx="4">
                  <c:v>5</c:v>
                </c:pt>
                <c:pt idx="5">
                  <c:v>1</c:v>
                </c:pt>
                <c:pt idx="6">
                  <c:v>1</c:v>
                </c:pt>
              </c:numCache>
            </c:numRef>
          </c:val>
          <c:extLst>
            <c:ext xmlns:c16="http://schemas.microsoft.com/office/drawing/2014/chart" uri="{C3380CC4-5D6E-409C-BE32-E72D297353CC}">
              <c16:uniqueId val="{00000018-E61E-1D4F-BFAE-3950BB720782}"/>
            </c:ext>
          </c:extLst>
        </c:ser>
        <c:ser>
          <c:idx val="25"/>
          <c:order val="25"/>
          <c:tx>
            <c:strRef>
              <c:f>label 25</c:f>
              <c:strCache>
                <c:ptCount val="1"/>
                <c:pt idx="0">
                  <c:v>Italy</c:v>
                </c:pt>
              </c:strCache>
            </c:strRef>
          </c:tx>
          <c:spPr>
            <a:solidFill>
              <a:srgbClr val="47C0FF"/>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25</c:f>
              <c:numCache>
                <c:formatCode>General</c:formatCode>
                <c:ptCount val="7"/>
                <c:pt idx="0">
                  <c:v>0</c:v>
                </c:pt>
                <c:pt idx="1">
                  <c:v>0</c:v>
                </c:pt>
                <c:pt idx="2">
                  <c:v>0</c:v>
                </c:pt>
                <c:pt idx="3">
                  <c:v>2</c:v>
                </c:pt>
                <c:pt idx="4">
                  <c:v>0</c:v>
                </c:pt>
                <c:pt idx="5">
                  <c:v>1</c:v>
                </c:pt>
                <c:pt idx="6">
                  <c:v>5</c:v>
                </c:pt>
              </c:numCache>
            </c:numRef>
          </c:val>
          <c:extLst>
            <c:ext xmlns:c16="http://schemas.microsoft.com/office/drawing/2014/chart" uri="{C3380CC4-5D6E-409C-BE32-E72D297353CC}">
              <c16:uniqueId val="{00000019-E61E-1D4F-BFAE-3950BB720782}"/>
            </c:ext>
          </c:extLst>
        </c:ser>
        <c:ser>
          <c:idx val="26"/>
          <c:order val="26"/>
          <c:tx>
            <c:strRef>
              <c:f>label 26</c:f>
              <c:strCache>
                <c:ptCount val="1"/>
                <c:pt idx="0">
                  <c:v>Bulgaria</c:v>
                </c:pt>
              </c:strCache>
            </c:strRef>
          </c:tx>
          <c:spPr>
            <a:solidFill>
              <a:srgbClr val="F0EE70"/>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26</c:f>
              <c:numCache>
                <c:formatCode>General</c:formatCode>
                <c:ptCount val="7"/>
                <c:pt idx="0">
                  <c:v>0</c:v>
                </c:pt>
                <c:pt idx="1">
                  <c:v>0</c:v>
                </c:pt>
                <c:pt idx="2">
                  <c:v>3</c:v>
                </c:pt>
                <c:pt idx="3">
                  <c:v>1</c:v>
                </c:pt>
                <c:pt idx="4">
                  <c:v>0</c:v>
                </c:pt>
                <c:pt idx="5">
                  <c:v>4</c:v>
                </c:pt>
                <c:pt idx="6">
                  <c:v>4</c:v>
                </c:pt>
              </c:numCache>
            </c:numRef>
          </c:val>
          <c:extLst>
            <c:ext xmlns:c16="http://schemas.microsoft.com/office/drawing/2014/chart" uri="{C3380CC4-5D6E-409C-BE32-E72D297353CC}">
              <c16:uniqueId val="{0000001A-E61E-1D4F-BFAE-3950BB720782}"/>
            </c:ext>
          </c:extLst>
        </c:ser>
        <c:ser>
          <c:idx val="27"/>
          <c:order val="27"/>
          <c:tx>
            <c:strRef>
              <c:f>label 27</c:f>
              <c:strCache>
                <c:ptCount val="1"/>
                <c:pt idx="0">
                  <c:v>Siria</c:v>
                </c:pt>
              </c:strCache>
            </c:strRef>
          </c:tx>
          <c:spPr>
            <a:solidFill>
              <a:srgbClr val="75DDDF"/>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27</c:f>
              <c:numCache>
                <c:formatCode>General</c:formatCode>
                <c:ptCount val="7"/>
                <c:pt idx="0">
                  <c:v>0</c:v>
                </c:pt>
                <c:pt idx="1">
                  <c:v>1</c:v>
                </c:pt>
                <c:pt idx="2">
                  <c:v>0</c:v>
                </c:pt>
                <c:pt idx="3">
                  <c:v>0</c:v>
                </c:pt>
                <c:pt idx="4">
                  <c:v>0</c:v>
                </c:pt>
                <c:pt idx="5">
                  <c:v>0</c:v>
                </c:pt>
                <c:pt idx="6">
                  <c:v>4</c:v>
                </c:pt>
              </c:numCache>
            </c:numRef>
          </c:val>
          <c:extLst>
            <c:ext xmlns:c16="http://schemas.microsoft.com/office/drawing/2014/chart" uri="{C3380CC4-5D6E-409C-BE32-E72D297353CC}">
              <c16:uniqueId val="{0000001B-E61E-1D4F-BFAE-3950BB720782}"/>
            </c:ext>
          </c:extLst>
        </c:ser>
        <c:ser>
          <c:idx val="28"/>
          <c:order val="28"/>
          <c:tx>
            <c:strRef>
              <c:f>label 28</c:f>
              <c:strCache>
                <c:ptCount val="1"/>
                <c:pt idx="0">
                  <c:v>Kyrgyzstan</c:v>
                </c:pt>
              </c:strCache>
            </c:strRef>
          </c:tx>
          <c:spPr>
            <a:solidFill>
              <a:srgbClr val="D7E2F4"/>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28</c:f>
              <c:numCache>
                <c:formatCode>General</c:formatCode>
                <c:ptCount val="7"/>
                <c:pt idx="0">
                  <c:v>0</c:v>
                </c:pt>
                <c:pt idx="1">
                  <c:v>0</c:v>
                </c:pt>
                <c:pt idx="2">
                  <c:v>0</c:v>
                </c:pt>
                <c:pt idx="3">
                  <c:v>0</c:v>
                </c:pt>
                <c:pt idx="4">
                  <c:v>0</c:v>
                </c:pt>
                <c:pt idx="5">
                  <c:v>2</c:v>
                </c:pt>
                <c:pt idx="6">
                  <c:v>4</c:v>
                </c:pt>
              </c:numCache>
            </c:numRef>
          </c:val>
          <c:extLst>
            <c:ext xmlns:c16="http://schemas.microsoft.com/office/drawing/2014/chart" uri="{C3380CC4-5D6E-409C-BE32-E72D297353CC}">
              <c16:uniqueId val="{0000001C-E61E-1D4F-BFAE-3950BB720782}"/>
            </c:ext>
          </c:extLst>
        </c:ser>
        <c:ser>
          <c:idx val="29"/>
          <c:order val="29"/>
          <c:tx>
            <c:strRef>
              <c:f>label 29</c:f>
              <c:strCache>
                <c:ptCount val="1"/>
                <c:pt idx="0">
                  <c:v>Bosnia and Herzegovina</c:v>
                </c:pt>
              </c:strCache>
            </c:strRef>
          </c:tx>
          <c:spPr>
            <a:solidFill>
              <a:srgbClr val="13B8FF"/>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29</c:f>
              <c:numCache>
                <c:formatCode>General</c:formatCode>
                <c:ptCount val="7"/>
                <c:pt idx="0">
                  <c:v>0</c:v>
                </c:pt>
                <c:pt idx="1">
                  <c:v>0</c:v>
                </c:pt>
                <c:pt idx="2">
                  <c:v>0</c:v>
                </c:pt>
                <c:pt idx="3">
                  <c:v>3</c:v>
                </c:pt>
                <c:pt idx="4">
                  <c:v>0</c:v>
                </c:pt>
                <c:pt idx="5">
                  <c:v>0</c:v>
                </c:pt>
                <c:pt idx="6">
                  <c:v>0</c:v>
                </c:pt>
              </c:numCache>
            </c:numRef>
          </c:val>
          <c:extLst>
            <c:ext xmlns:c16="http://schemas.microsoft.com/office/drawing/2014/chart" uri="{C3380CC4-5D6E-409C-BE32-E72D297353CC}">
              <c16:uniqueId val="{0000001D-E61E-1D4F-BFAE-3950BB720782}"/>
            </c:ext>
          </c:extLst>
        </c:ser>
        <c:ser>
          <c:idx val="30"/>
          <c:order val="30"/>
          <c:tx>
            <c:strRef>
              <c:f>label 30</c:f>
              <c:strCache>
                <c:ptCount val="1"/>
                <c:pt idx="0">
                  <c:v>Tajikistan</c:v>
                </c:pt>
              </c:strCache>
            </c:strRef>
          </c:tx>
          <c:spPr>
            <a:solidFill>
              <a:srgbClr val="081634"/>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30</c:f>
              <c:numCache>
                <c:formatCode>General</c:formatCode>
                <c:ptCount val="7"/>
                <c:pt idx="0">
                  <c:v>0</c:v>
                </c:pt>
                <c:pt idx="1">
                  <c:v>1</c:v>
                </c:pt>
                <c:pt idx="2">
                  <c:v>0</c:v>
                </c:pt>
                <c:pt idx="3">
                  <c:v>0</c:v>
                </c:pt>
                <c:pt idx="4">
                  <c:v>0</c:v>
                </c:pt>
                <c:pt idx="5">
                  <c:v>0</c:v>
                </c:pt>
                <c:pt idx="6">
                  <c:v>1</c:v>
                </c:pt>
              </c:numCache>
            </c:numRef>
          </c:val>
          <c:extLst>
            <c:ext xmlns:c16="http://schemas.microsoft.com/office/drawing/2014/chart" uri="{C3380CC4-5D6E-409C-BE32-E72D297353CC}">
              <c16:uniqueId val="{0000001E-E61E-1D4F-BFAE-3950BB720782}"/>
            </c:ext>
          </c:extLst>
        </c:ser>
        <c:ser>
          <c:idx val="31"/>
          <c:order val="31"/>
          <c:tx>
            <c:strRef>
              <c:f>label 31</c:f>
              <c:strCache>
                <c:ptCount val="1"/>
                <c:pt idx="0">
                  <c:v>Great Britain</c:v>
                </c:pt>
              </c:strCache>
            </c:strRef>
          </c:tx>
          <c:spPr>
            <a:solidFill>
              <a:srgbClr val="004366"/>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31</c:f>
              <c:numCache>
                <c:formatCode>General</c:formatCode>
                <c:ptCount val="7"/>
                <c:pt idx="0">
                  <c:v>0</c:v>
                </c:pt>
                <c:pt idx="1">
                  <c:v>2</c:v>
                </c:pt>
                <c:pt idx="2">
                  <c:v>0</c:v>
                </c:pt>
                <c:pt idx="3">
                  <c:v>0</c:v>
                </c:pt>
                <c:pt idx="4">
                  <c:v>3</c:v>
                </c:pt>
                <c:pt idx="5">
                  <c:v>0</c:v>
                </c:pt>
                <c:pt idx="6">
                  <c:v>0</c:v>
                </c:pt>
              </c:numCache>
            </c:numRef>
          </c:val>
          <c:extLst>
            <c:ext xmlns:c16="http://schemas.microsoft.com/office/drawing/2014/chart" uri="{C3380CC4-5D6E-409C-BE32-E72D297353CC}">
              <c16:uniqueId val="{0000001F-E61E-1D4F-BFAE-3950BB720782}"/>
            </c:ext>
          </c:extLst>
        </c:ser>
        <c:ser>
          <c:idx val="32"/>
          <c:order val="32"/>
          <c:tx>
            <c:strRef>
              <c:f>label 32</c:f>
              <c:strCache>
                <c:ptCount val="1"/>
                <c:pt idx="0">
                  <c:v>Indonesia</c:v>
                </c:pt>
              </c:strCache>
            </c:strRef>
          </c:tx>
          <c:spPr>
            <a:solidFill>
              <a:srgbClr val="706E0B"/>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32</c:f>
              <c:numCache>
                <c:formatCode>General</c:formatCode>
                <c:ptCount val="7"/>
                <c:pt idx="0">
                  <c:v>0</c:v>
                </c:pt>
                <c:pt idx="1">
                  <c:v>0</c:v>
                </c:pt>
                <c:pt idx="2">
                  <c:v>0</c:v>
                </c:pt>
                <c:pt idx="3">
                  <c:v>2</c:v>
                </c:pt>
                <c:pt idx="4">
                  <c:v>0</c:v>
                </c:pt>
                <c:pt idx="5">
                  <c:v>0</c:v>
                </c:pt>
                <c:pt idx="6">
                  <c:v>0</c:v>
                </c:pt>
              </c:numCache>
            </c:numRef>
          </c:val>
          <c:extLst>
            <c:ext xmlns:c16="http://schemas.microsoft.com/office/drawing/2014/chart" uri="{C3380CC4-5D6E-409C-BE32-E72D297353CC}">
              <c16:uniqueId val="{00000020-E61E-1D4F-BFAE-3950BB720782}"/>
            </c:ext>
          </c:extLst>
        </c:ser>
        <c:ser>
          <c:idx val="33"/>
          <c:order val="33"/>
          <c:tx>
            <c:strRef>
              <c:f>label 33</c:f>
              <c:strCache>
                <c:ptCount val="1"/>
                <c:pt idx="0">
                  <c:v>Mongolia</c:v>
                </c:pt>
              </c:strCache>
            </c:strRef>
          </c:tx>
          <c:spPr>
            <a:solidFill>
              <a:srgbClr val="155B5C"/>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33</c:f>
              <c:numCache>
                <c:formatCode>General</c:formatCode>
                <c:ptCount val="7"/>
                <c:pt idx="0">
                  <c:v>0</c:v>
                </c:pt>
                <c:pt idx="1">
                  <c:v>0</c:v>
                </c:pt>
                <c:pt idx="2">
                  <c:v>0</c:v>
                </c:pt>
                <c:pt idx="3">
                  <c:v>2</c:v>
                </c:pt>
                <c:pt idx="4">
                  <c:v>0</c:v>
                </c:pt>
                <c:pt idx="5">
                  <c:v>0</c:v>
                </c:pt>
                <c:pt idx="6">
                  <c:v>0</c:v>
                </c:pt>
              </c:numCache>
            </c:numRef>
          </c:val>
          <c:extLst>
            <c:ext xmlns:c16="http://schemas.microsoft.com/office/drawing/2014/chart" uri="{C3380CC4-5D6E-409C-BE32-E72D297353CC}">
              <c16:uniqueId val="{00000021-E61E-1D4F-BFAE-3950BB720782}"/>
            </c:ext>
          </c:extLst>
        </c:ser>
        <c:ser>
          <c:idx val="34"/>
          <c:order val="34"/>
          <c:tx>
            <c:strRef>
              <c:f>label 34</c:f>
              <c:strCache>
                <c:ptCount val="1"/>
                <c:pt idx="0">
                  <c:v>Nigeria</c:v>
                </c:pt>
              </c:strCache>
            </c:strRef>
          </c:tx>
          <c:spPr>
            <a:solidFill>
              <a:srgbClr val="2F5BA5"/>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34</c:f>
              <c:numCache>
                <c:formatCode>General</c:formatCode>
                <c:ptCount val="7"/>
                <c:pt idx="0">
                  <c:v>0</c:v>
                </c:pt>
                <c:pt idx="1">
                  <c:v>0</c:v>
                </c:pt>
                <c:pt idx="2">
                  <c:v>2</c:v>
                </c:pt>
                <c:pt idx="3">
                  <c:v>0</c:v>
                </c:pt>
                <c:pt idx="4">
                  <c:v>0</c:v>
                </c:pt>
                <c:pt idx="5">
                  <c:v>0</c:v>
                </c:pt>
                <c:pt idx="6">
                  <c:v>0</c:v>
                </c:pt>
              </c:numCache>
            </c:numRef>
          </c:val>
          <c:extLst>
            <c:ext xmlns:c16="http://schemas.microsoft.com/office/drawing/2014/chart" uri="{C3380CC4-5D6E-409C-BE32-E72D297353CC}">
              <c16:uniqueId val="{00000022-E61E-1D4F-BFAE-3950BB720782}"/>
            </c:ext>
          </c:extLst>
        </c:ser>
        <c:ser>
          <c:idx val="35"/>
          <c:order val="35"/>
          <c:tx>
            <c:strRef>
              <c:f>label 35</c:f>
              <c:strCache>
                <c:ptCount val="1"/>
                <c:pt idx="0">
                  <c:v>Bangladesh</c:v>
                </c:pt>
              </c:strCache>
            </c:strRef>
          </c:tx>
          <c:spPr>
            <a:solidFill>
              <a:srgbClr val="00293A"/>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35</c:f>
              <c:numCache>
                <c:formatCode>General</c:formatCode>
                <c:ptCount val="7"/>
                <c:pt idx="0">
                  <c:v>0</c:v>
                </c:pt>
                <c:pt idx="1">
                  <c:v>2</c:v>
                </c:pt>
                <c:pt idx="2">
                  <c:v>0</c:v>
                </c:pt>
                <c:pt idx="3">
                  <c:v>0</c:v>
                </c:pt>
                <c:pt idx="4">
                  <c:v>0</c:v>
                </c:pt>
                <c:pt idx="5">
                  <c:v>0</c:v>
                </c:pt>
                <c:pt idx="6">
                  <c:v>0</c:v>
                </c:pt>
              </c:numCache>
            </c:numRef>
          </c:val>
          <c:extLst>
            <c:ext xmlns:c16="http://schemas.microsoft.com/office/drawing/2014/chart" uri="{C3380CC4-5D6E-409C-BE32-E72D297353CC}">
              <c16:uniqueId val="{00000023-E61E-1D4F-BFAE-3950BB720782}"/>
            </c:ext>
          </c:extLst>
        </c:ser>
        <c:ser>
          <c:idx val="36"/>
          <c:order val="36"/>
          <c:tx>
            <c:strRef>
              <c:f>label 36</c:f>
              <c:strCache>
                <c:ptCount val="1"/>
                <c:pt idx="0">
                  <c:v>Iordania</c:v>
                </c:pt>
              </c:strCache>
            </c:strRef>
          </c:tx>
          <c:spPr>
            <a:solidFill>
              <a:srgbClr val="1F58CE"/>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36</c:f>
              <c:numCache>
                <c:formatCode>General</c:formatCode>
                <c:ptCount val="7"/>
                <c:pt idx="0">
                  <c:v>0</c:v>
                </c:pt>
                <c:pt idx="1">
                  <c:v>0</c:v>
                </c:pt>
                <c:pt idx="2">
                  <c:v>0</c:v>
                </c:pt>
                <c:pt idx="3">
                  <c:v>1</c:v>
                </c:pt>
                <c:pt idx="4">
                  <c:v>1</c:v>
                </c:pt>
                <c:pt idx="5">
                  <c:v>2</c:v>
                </c:pt>
                <c:pt idx="6">
                  <c:v>1</c:v>
                </c:pt>
              </c:numCache>
            </c:numRef>
          </c:val>
          <c:extLst>
            <c:ext xmlns:c16="http://schemas.microsoft.com/office/drawing/2014/chart" uri="{C3380CC4-5D6E-409C-BE32-E72D297353CC}">
              <c16:uniqueId val="{00000024-E61E-1D4F-BFAE-3950BB720782}"/>
            </c:ext>
          </c:extLst>
        </c:ser>
        <c:ser>
          <c:idx val="37"/>
          <c:order val="37"/>
          <c:tx>
            <c:strRef>
              <c:f>label 37</c:f>
              <c:strCache>
                <c:ptCount val="1"/>
                <c:pt idx="0">
                  <c:v>China</c:v>
                </c:pt>
              </c:strCache>
            </c:strRef>
          </c:tx>
          <c:spPr>
            <a:solidFill>
              <a:srgbClr val="28B6FF"/>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37</c:f>
              <c:numCache>
                <c:formatCode>General</c:formatCode>
                <c:ptCount val="7"/>
                <c:pt idx="0">
                  <c:v>0</c:v>
                </c:pt>
                <c:pt idx="1">
                  <c:v>0</c:v>
                </c:pt>
                <c:pt idx="2">
                  <c:v>0</c:v>
                </c:pt>
                <c:pt idx="3">
                  <c:v>0</c:v>
                </c:pt>
                <c:pt idx="4">
                  <c:v>1</c:v>
                </c:pt>
                <c:pt idx="5">
                  <c:v>0</c:v>
                </c:pt>
                <c:pt idx="6">
                  <c:v>1</c:v>
                </c:pt>
              </c:numCache>
            </c:numRef>
          </c:val>
          <c:extLst>
            <c:ext xmlns:c16="http://schemas.microsoft.com/office/drawing/2014/chart" uri="{C3380CC4-5D6E-409C-BE32-E72D297353CC}">
              <c16:uniqueId val="{00000025-E61E-1D4F-BFAE-3950BB720782}"/>
            </c:ext>
          </c:extLst>
        </c:ser>
        <c:ser>
          <c:idx val="38"/>
          <c:order val="38"/>
          <c:tx>
            <c:strRef>
              <c:f>label 38</c:f>
              <c:strCache>
                <c:ptCount val="1"/>
                <c:pt idx="0">
                  <c:v>Germany</c:v>
                </c:pt>
              </c:strCache>
            </c:strRef>
          </c:tx>
          <c:spPr>
            <a:solidFill>
              <a:srgbClr val="EEEC58"/>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38</c:f>
              <c:numCache>
                <c:formatCode>General</c:formatCode>
                <c:ptCount val="7"/>
                <c:pt idx="0">
                  <c:v>0</c:v>
                </c:pt>
                <c:pt idx="1">
                  <c:v>0</c:v>
                </c:pt>
                <c:pt idx="2">
                  <c:v>1</c:v>
                </c:pt>
                <c:pt idx="3">
                  <c:v>0</c:v>
                </c:pt>
                <c:pt idx="4">
                  <c:v>0</c:v>
                </c:pt>
                <c:pt idx="5">
                  <c:v>0</c:v>
                </c:pt>
                <c:pt idx="6">
                  <c:v>1</c:v>
                </c:pt>
              </c:numCache>
            </c:numRef>
          </c:val>
          <c:extLst>
            <c:ext xmlns:c16="http://schemas.microsoft.com/office/drawing/2014/chart" uri="{C3380CC4-5D6E-409C-BE32-E72D297353CC}">
              <c16:uniqueId val="{00000026-E61E-1D4F-BFAE-3950BB720782}"/>
            </c:ext>
          </c:extLst>
        </c:ser>
        <c:ser>
          <c:idx val="39"/>
          <c:order val="39"/>
          <c:tx>
            <c:strRef>
              <c:f>label 39</c:f>
              <c:strCache>
                <c:ptCount val="1"/>
                <c:pt idx="0">
                  <c:v>France</c:v>
                </c:pt>
              </c:strCache>
            </c:strRef>
          </c:tx>
          <c:spPr>
            <a:solidFill>
              <a:srgbClr val="5ED8D9"/>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39</c:f>
              <c:numCache>
                <c:formatCode>General</c:formatCode>
                <c:ptCount val="7"/>
                <c:pt idx="0">
                  <c:v>0</c:v>
                </c:pt>
                <c:pt idx="1">
                  <c:v>0</c:v>
                </c:pt>
                <c:pt idx="2">
                  <c:v>0</c:v>
                </c:pt>
                <c:pt idx="3">
                  <c:v>0</c:v>
                </c:pt>
                <c:pt idx="4">
                  <c:v>1</c:v>
                </c:pt>
                <c:pt idx="5">
                  <c:v>0</c:v>
                </c:pt>
                <c:pt idx="6">
                  <c:v>0</c:v>
                </c:pt>
              </c:numCache>
            </c:numRef>
          </c:val>
          <c:extLst>
            <c:ext xmlns:c16="http://schemas.microsoft.com/office/drawing/2014/chart" uri="{C3380CC4-5D6E-409C-BE32-E72D297353CC}">
              <c16:uniqueId val="{00000027-E61E-1D4F-BFAE-3950BB720782}"/>
            </c:ext>
          </c:extLst>
        </c:ser>
        <c:ser>
          <c:idx val="40"/>
          <c:order val="40"/>
          <c:tx>
            <c:strRef>
              <c:f>label 40</c:f>
              <c:strCache>
                <c:ptCount val="1"/>
                <c:pt idx="0">
                  <c:v>Spain</c:v>
                </c:pt>
              </c:strCache>
            </c:strRef>
          </c:tx>
          <c:spPr>
            <a:solidFill>
              <a:srgbClr val="D0DDF2"/>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40</c:f>
              <c:numCache>
                <c:formatCode>General</c:formatCode>
                <c:ptCount val="7"/>
                <c:pt idx="0">
                  <c:v>0</c:v>
                </c:pt>
                <c:pt idx="1">
                  <c:v>0</c:v>
                </c:pt>
                <c:pt idx="2">
                  <c:v>0</c:v>
                </c:pt>
                <c:pt idx="3">
                  <c:v>1</c:v>
                </c:pt>
                <c:pt idx="4">
                  <c:v>0</c:v>
                </c:pt>
                <c:pt idx="5">
                  <c:v>0</c:v>
                </c:pt>
                <c:pt idx="6">
                  <c:v>0</c:v>
                </c:pt>
              </c:numCache>
            </c:numRef>
          </c:val>
          <c:extLst>
            <c:ext xmlns:c16="http://schemas.microsoft.com/office/drawing/2014/chart" uri="{C3380CC4-5D6E-409C-BE32-E72D297353CC}">
              <c16:uniqueId val="{00000028-E61E-1D4F-BFAE-3950BB720782}"/>
            </c:ext>
          </c:extLst>
        </c:ser>
        <c:ser>
          <c:idx val="41"/>
          <c:order val="41"/>
          <c:tx>
            <c:strRef>
              <c:f>label 41</c:f>
              <c:strCache>
                <c:ptCount val="1"/>
                <c:pt idx="0">
                  <c:v>Rwanda</c:v>
                </c:pt>
              </c:strCache>
            </c:strRef>
          </c:tx>
          <c:spPr>
            <a:solidFill>
              <a:srgbClr val="00A5EB"/>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41</c:f>
              <c:numCache>
                <c:formatCode>General</c:formatCode>
                <c:ptCount val="7"/>
                <c:pt idx="0">
                  <c:v>0</c:v>
                </c:pt>
                <c:pt idx="1">
                  <c:v>0</c:v>
                </c:pt>
                <c:pt idx="2">
                  <c:v>0</c:v>
                </c:pt>
                <c:pt idx="3">
                  <c:v>0</c:v>
                </c:pt>
                <c:pt idx="4">
                  <c:v>1</c:v>
                </c:pt>
                <c:pt idx="5">
                  <c:v>0</c:v>
                </c:pt>
                <c:pt idx="6">
                  <c:v>0</c:v>
                </c:pt>
              </c:numCache>
            </c:numRef>
          </c:val>
          <c:extLst>
            <c:ext xmlns:c16="http://schemas.microsoft.com/office/drawing/2014/chart" uri="{C3380CC4-5D6E-409C-BE32-E72D297353CC}">
              <c16:uniqueId val="{00000029-E61E-1D4F-BFAE-3950BB720782}"/>
            </c:ext>
          </c:extLst>
        </c:ser>
        <c:ser>
          <c:idx val="42"/>
          <c:order val="42"/>
          <c:tx>
            <c:strRef>
              <c:f>label 42</c:f>
              <c:strCache>
                <c:ptCount val="1"/>
                <c:pt idx="0">
                  <c:v>Georgia</c:v>
                </c:pt>
              </c:strCache>
            </c:strRef>
          </c:tx>
          <c:spPr>
            <a:solidFill>
              <a:srgbClr val="0B1F49"/>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42</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2A-E61E-1D4F-BFAE-3950BB720782}"/>
            </c:ext>
          </c:extLst>
        </c:ser>
        <c:ser>
          <c:idx val="43"/>
          <c:order val="43"/>
          <c:tx>
            <c:strRef>
              <c:f>label 43</c:f>
              <c:strCache>
                <c:ptCount val="1"/>
                <c:pt idx="0">
                  <c:v>Netherlands</c:v>
                </c:pt>
              </c:strCache>
            </c:strRef>
          </c:tx>
          <c:spPr>
            <a:solidFill>
              <a:srgbClr val="005E8E"/>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43</c:f>
              <c:numCache>
                <c:formatCode>General</c:formatCode>
                <c:ptCount val="7"/>
                <c:pt idx="0">
                  <c:v>0</c:v>
                </c:pt>
                <c:pt idx="1">
                  <c:v>1</c:v>
                </c:pt>
                <c:pt idx="2">
                  <c:v>0</c:v>
                </c:pt>
                <c:pt idx="3">
                  <c:v>0</c:v>
                </c:pt>
                <c:pt idx="4">
                  <c:v>0</c:v>
                </c:pt>
                <c:pt idx="5">
                  <c:v>1</c:v>
                </c:pt>
                <c:pt idx="6">
                  <c:v>0</c:v>
                </c:pt>
              </c:numCache>
            </c:numRef>
          </c:val>
          <c:extLst>
            <c:ext xmlns:c16="http://schemas.microsoft.com/office/drawing/2014/chart" uri="{C3380CC4-5D6E-409C-BE32-E72D297353CC}">
              <c16:uniqueId val="{0000002B-E61E-1D4F-BFAE-3950BB720782}"/>
            </c:ext>
          </c:extLst>
        </c:ser>
        <c:ser>
          <c:idx val="44"/>
          <c:order val="44"/>
          <c:tx>
            <c:strRef>
              <c:f>label 44</c:f>
              <c:strCache>
                <c:ptCount val="1"/>
                <c:pt idx="0">
                  <c:v>Japan</c:v>
                </c:pt>
              </c:strCache>
            </c:strRef>
          </c:tx>
          <c:spPr>
            <a:solidFill>
              <a:srgbClr val="9D9B10"/>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44</c:f>
              <c:numCache>
                <c:formatCode>General</c:formatCode>
                <c:ptCount val="7"/>
                <c:pt idx="0">
                  <c:v>0</c:v>
                </c:pt>
                <c:pt idx="1">
                  <c:v>0</c:v>
                </c:pt>
                <c:pt idx="2">
                  <c:v>0</c:v>
                </c:pt>
                <c:pt idx="3">
                  <c:v>1</c:v>
                </c:pt>
                <c:pt idx="4">
                  <c:v>0</c:v>
                </c:pt>
                <c:pt idx="5">
                  <c:v>0</c:v>
                </c:pt>
                <c:pt idx="6">
                  <c:v>0</c:v>
                </c:pt>
              </c:numCache>
            </c:numRef>
          </c:val>
          <c:extLst>
            <c:ext xmlns:c16="http://schemas.microsoft.com/office/drawing/2014/chart" uri="{C3380CC4-5D6E-409C-BE32-E72D297353CC}">
              <c16:uniqueId val="{0000002C-E61E-1D4F-BFAE-3950BB720782}"/>
            </c:ext>
          </c:extLst>
        </c:ser>
        <c:ser>
          <c:idx val="45"/>
          <c:order val="45"/>
          <c:tx>
            <c:strRef>
              <c:f>label 45</c:f>
              <c:strCache>
                <c:ptCount val="1"/>
                <c:pt idx="0">
                  <c:v>Toho</c:v>
                </c:pt>
              </c:strCache>
            </c:strRef>
          </c:tx>
          <c:spPr>
            <a:solidFill>
              <a:srgbClr val="1E7F81"/>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45</c:f>
              <c:numCache>
                <c:formatCode>General</c:formatCode>
                <c:ptCount val="7"/>
                <c:pt idx="0">
                  <c:v>0</c:v>
                </c:pt>
                <c:pt idx="1">
                  <c:v>1</c:v>
                </c:pt>
                <c:pt idx="2">
                  <c:v>0</c:v>
                </c:pt>
                <c:pt idx="3">
                  <c:v>0</c:v>
                </c:pt>
                <c:pt idx="4">
                  <c:v>0</c:v>
                </c:pt>
                <c:pt idx="5">
                  <c:v>0</c:v>
                </c:pt>
                <c:pt idx="6">
                  <c:v>0</c:v>
                </c:pt>
              </c:numCache>
            </c:numRef>
          </c:val>
          <c:extLst>
            <c:ext xmlns:c16="http://schemas.microsoft.com/office/drawing/2014/chart" uri="{C3380CC4-5D6E-409C-BE32-E72D297353CC}">
              <c16:uniqueId val="{0000002D-E61E-1D4F-BFAE-3950BB720782}"/>
            </c:ext>
          </c:extLst>
        </c:ser>
        <c:ser>
          <c:idx val="46"/>
          <c:order val="46"/>
          <c:tx>
            <c:strRef>
              <c:f>label 46</c:f>
              <c:strCache>
                <c:ptCount val="1"/>
                <c:pt idx="0">
                  <c:v>USA</c:v>
                </c:pt>
              </c:strCache>
            </c:strRef>
          </c:tx>
          <c:spPr>
            <a:solidFill>
              <a:srgbClr val="5986D0"/>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46</c:f>
              <c:numCache>
                <c:formatCode>General</c:formatCode>
                <c:ptCount val="7"/>
                <c:pt idx="0">
                  <c:v>0</c:v>
                </c:pt>
                <c:pt idx="1">
                  <c:v>1</c:v>
                </c:pt>
                <c:pt idx="2">
                  <c:v>1</c:v>
                </c:pt>
                <c:pt idx="3">
                  <c:v>0</c:v>
                </c:pt>
                <c:pt idx="4">
                  <c:v>0</c:v>
                </c:pt>
                <c:pt idx="5">
                  <c:v>0</c:v>
                </c:pt>
                <c:pt idx="6">
                  <c:v>0</c:v>
                </c:pt>
              </c:numCache>
            </c:numRef>
          </c:val>
          <c:extLst>
            <c:ext xmlns:c16="http://schemas.microsoft.com/office/drawing/2014/chart" uri="{C3380CC4-5D6E-409C-BE32-E72D297353CC}">
              <c16:uniqueId val="{0000002E-E61E-1D4F-BFAE-3950BB720782}"/>
            </c:ext>
          </c:extLst>
        </c:ser>
        <c:ser>
          <c:idx val="47"/>
          <c:order val="47"/>
          <c:tx>
            <c:strRef>
              <c:f>label 47</c:f>
              <c:strCache>
                <c:ptCount val="1"/>
                <c:pt idx="0">
                  <c:v>Kuwait</c:v>
                </c:pt>
              </c:strCache>
            </c:strRef>
          </c:tx>
          <c:spPr>
            <a:solidFill>
              <a:srgbClr val="003952"/>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47</c:f>
              <c:numCache>
                <c:formatCode>General</c:formatCode>
                <c:ptCount val="7"/>
                <c:pt idx="0">
                  <c:v>0</c:v>
                </c:pt>
                <c:pt idx="1">
                  <c:v>1</c:v>
                </c:pt>
                <c:pt idx="2">
                  <c:v>1</c:v>
                </c:pt>
                <c:pt idx="3">
                  <c:v>0</c:v>
                </c:pt>
                <c:pt idx="4">
                  <c:v>0</c:v>
                </c:pt>
                <c:pt idx="5">
                  <c:v>0</c:v>
                </c:pt>
                <c:pt idx="6">
                  <c:v>0</c:v>
                </c:pt>
              </c:numCache>
            </c:numRef>
          </c:val>
          <c:extLst>
            <c:ext xmlns:c16="http://schemas.microsoft.com/office/drawing/2014/chart" uri="{C3380CC4-5D6E-409C-BE32-E72D297353CC}">
              <c16:uniqueId val="{0000002F-E61E-1D4F-BFAE-3950BB720782}"/>
            </c:ext>
          </c:extLst>
        </c:ser>
        <c:ser>
          <c:idx val="48"/>
          <c:order val="48"/>
          <c:tx>
            <c:strRef>
              <c:f>label 48</c:f>
              <c:strCache>
                <c:ptCount val="1"/>
                <c:pt idx="0">
                  <c:v>Iran</c:v>
                </c:pt>
              </c:strCache>
            </c:strRef>
          </c:tx>
          <c:spPr>
            <a:solidFill>
              <a:srgbClr val="5685E5"/>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48</c:f>
              <c:numCache>
                <c:formatCode>General</c:formatCode>
                <c:ptCount val="7"/>
                <c:pt idx="0">
                  <c:v>0</c:v>
                </c:pt>
                <c:pt idx="1">
                  <c:v>0</c:v>
                </c:pt>
                <c:pt idx="2">
                  <c:v>1</c:v>
                </c:pt>
                <c:pt idx="3">
                  <c:v>0</c:v>
                </c:pt>
                <c:pt idx="4">
                  <c:v>0</c:v>
                </c:pt>
                <c:pt idx="5">
                  <c:v>0</c:v>
                </c:pt>
                <c:pt idx="6">
                  <c:v>0</c:v>
                </c:pt>
              </c:numCache>
            </c:numRef>
          </c:val>
          <c:extLst>
            <c:ext xmlns:c16="http://schemas.microsoft.com/office/drawing/2014/chart" uri="{C3380CC4-5D6E-409C-BE32-E72D297353CC}">
              <c16:uniqueId val="{00000030-E61E-1D4F-BFAE-3950BB720782}"/>
            </c:ext>
          </c:extLst>
        </c:ser>
        <c:ser>
          <c:idx val="49"/>
          <c:order val="49"/>
          <c:tx>
            <c:strRef>
              <c:f>label 49</c:f>
              <c:strCache>
                <c:ptCount val="1"/>
                <c:pt idx="0">
                  <c:v>Botswana</c:v>
                </c:pt>
              </c:strCache>
            </c:strRef>
          </c:tx>
          <c:spPr>
            <a:solidFill>
              <a:srgbClr val="66CBFF"/>
            </a:solidFill>
            <a:ln w="0">
              <a:noFill/>
            </a:ln>
          </c:spPr>
          <c:invertIfNegative val="0"/>
          <c:dLbls>
            <c:spPr>
              <a:noFill/>
              <a:ln>
                <a:noFill/>
              </a:ln>
              <a:effectLst/>
            </c:spPr>
            <c:txPr>
              <a:bodyPr wrap="square"/>
              <a:lstStyle/>
              <a:p>
                <a:pPr>
                  <a:defRPr sz="10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2024</c:v>
                </c:pt>
                <c:pt idx="1">
                  <c:v>2023</c:v>
                </c:pt>
                <c:pt idx="2">
                  <c:v>2022</c:v>
                </c:pt>
                <c:pt idx="3">
                  <c:v>2021</c:v>
                </c:pt>
                <c:pt idx="4">
                  <c:v>2020</c:v>
                </c:pt>
                <c:pt idx="5">
                  <c:v>2019</c:v>
                </c:pt>
                <c:pt idx="6">
                  <c:v>2018</c:v>
                </c:pt>
              </c:strCache>
            </c:strRef>
          </c:cat>
          <c:val>
            <c:numRef>
              <c:f>49</c:f>
              <c:numCache>
                <c:formatCode>General</c:formatCode>
                <c:ptCount val="7"/>
                <c:pt idx="0">
                  <c:v>0</c:v>
                </c:pt>
                <c:pt idx="1">
                  <c:v>0</c:v>
                </c:pt>
                <c:pt idx="2">
                  <c:v>0</c:v>
                </c:pt>
                <c:pt idx="3">
                  <c:v>1</c:v>
                </c:pt>
                <c:pt idx="4">
                  <c:v>0</c:v>
                </c:pt>
                <c:pt idx="5">
                  <c:v>0</c:v>
                </c:pt>
                <c:pt idx="6">
                  <c:v>0</c:v>
                </c:pt>
              </c:numCache>
            </c:numRef>
          </c:val>
          <c:extLst>
            <c:ext xmlns:c16="http://schemas.microsoft.com/office/drawing/2014/chart" uri="{C3380CC4-5D6E-409C-BE32-E72D297353CC}">
              <c16:uniqueId val="{00000031-E61E-1D4F-BFAE-3950BB720782}"/>
            </c:ext>
          </c:extLst>
        </c:ser>
        <c:dLbls>
          <c:showLegendKey val="0"/>
          <c:showVal val="0"/>
          <c:showCatName val="0"/>
          <c:showSerName val="0"/>
          <c:showPercent val="0"/>
          <c:showBubbleSize val="0"/>
        </c:dLbls>
        <c:gapWidth val="150"/>
        <c:overlap val="100"/>
        <c:axId val="36925592"/>
        <c:axId val="51589082"/>
      </c:barChart>
      <c:catAx>
        <c:axId val="36925592"/>
        <c:scaling>
          <c:orientation val="maxMin"/>
        </c:scaling>
        <c:delete val="0"/>
        <c:axPos val="l"/>
        <c:numFmt formatCode="General" sourceLinked="0"/>
        <c:majorTickMark val="out"/>
        <c:minorTickMark val="none"/>
        <c:tickLblPos val="nextTo"/>
        <c:spPr>
          <a:ln w="9360">
            <a:solidFill>
              <a:srgbClr val="D9D9D9"/>
            </a:solidFill>
            <a:round/>
          </a:ln>
        </c:spPr>
        <c:txPr>
          <a:bodyPr/>
          <a:lstStyle/>
          <a:p>
            <a:pPr>
              <a:defRPr sz="900" b="0" u="none" strike="noStrike">
                <a:solidFill>
                  <a:srgbClr val="595959"/>
                </a:solidFill>
                <a:uFillTx/>
                <a:latin typeface="Arial"/>
              </a:defRPr>
            </a:pPr>
            <a:endParaRPr lang="ru-RU"/>
          </a:p>
        </c:txPr>
        <c:crossAx val="51589082"/>
        <c:crosses val="autoZero"/>
        <c:auto val="1"/>
        <c:lblAlgn val="ctr"/>
        <c:lblOffset val="100"/>
        <c:noMultiLvlLbl val="0"/>
      </c:catAx>
      <c:valAx>
        <c:axId val="51589082"/>
        <c:scaling>
          <c:orientation val="minMax"/>
        </c:scaling>
        <c:delete val="0"/>
        <c:axPos val="t"/>
        <c:majorGridlines>
          <c:spPr>
            <a:ln w="9360">
              <a:solidFill>
                <a:srgbClr val="D9D9D9"/>
              </a:solidFill>
              <a:round/>
            </a:ln>
          </c:spPr>
        </c:majorGridlines>
        <c:numFmt formatCode="General" sourceLinked="0"/>
        <c:majorTickMark val="out"/>
        <c:minorTickMark val="none"/>
        <c:tickLblPos val="nextTo"/>
        <c:spPr>
          <a:ln w="6480">
            <a:noFill/>
          </a:ln>
        </c:spPr>
        <c:txPr>
          <a:bodyPr/>
          <a:lstStyle/>
          <a:p>
            <a:pPr>
              <a:defRPr sz="900" b="0" u="none" strike="noStrike">
                <a:solidFill>
                  <a:srgbClr val="595959"/>
                </a:solidFill>
                <a:uFillTx/>
                <a:latin typeface="Arial"/>
              </a:defRPr>
            </a:pPr>
            <a:endParaRPr lang="ru-RU"/>
          </a:p>
        </c:txPr>
        <c:crossAx val="36925592"/>
        <c:crosses val="autoZero"/>
        <c:crossBetween val="between"/>
      </c:valAx>
      <c:spPr>
        <a:noFill/>
        <a:ln w="0">
          <a:noFill/>
        </a:ln>
      </c:spPr>
    </c:plotArea>
    <c:legend>
      <c:legendPos val="b"/>
      <c:layout>
        <c:manualLayout>
          <c:xMode val="edge"/>
          <c:yMode val="edge"/>
          <c:x val="0"/>
          <c:y val="0.68147684605757197"/>
          <c:w val="1"/>
          <c:h val="0.27288374276326099"/>
        </c:manualLayout>
      </c:layout>
      <c:overlay val="0"/>
      <c:spPr>
        <a:noFill/>
        <a:ln w="0">
          <a:noFill/>
        </a:ln>
      </c:spPr>
      <c:txPr>
        <a:bodyPr/>
        <a:lstStyle/>
        <a:p>
          <a:pPr>
            <a:defRPr sz="800" b="0" u="none" strike="noStrike">
              <a:solidFill>
                <a:srgbClr val="595959"/>
              </a:solidFill>
              <a:uFillTx/>
              <a:latin typeface="Arial"/>
            </a:defRPr>
          </a:pPr>
          <a:endParaRPr lang="ru-RU"/>
        </a:p>
      </c:txPr>
    </c:legend>
    <c:plotVisOnly val="1"/>
    <c:dispBlanksAs val="gap"/>
    <c:showDLblsOverMax val="1"/>
  </c:chart>
  <c:spPr>
    <a:noFill/>
    <a:ln w="0">
      <a:solidFill>
        <a:srgbClr val="BFBFBF"/>
      </a:solidFill>
    </a:ln>
  </c:spPr>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9.4165535956580698E-2"/>
          <c:y val="0.321167883211679"/>
          <c:w val="0.77494346449570295"/>
          <c:h val="0.44436531956560399"/>
        </c:manualLayout>
      </c:layout>
      <c:areaChart>
        <c:grouping val="stacked"/>
        <c:varyColors val="1"/>
        <c:ser>
          <c:idx val="0"/>
          <c:order val="0"/>
          <c:tx>
            <c:strRef>
              <c:f>label 0</c:f>
              <c:strCache>
                <c:ptCount val="1"/>
                <c:pt idx="0">
                  <c:v>Series1</c:v>
                </c:pt>
              </c:strCache>
            </c:strRef>
          </c:tx>
          <c:spPr>
            <a:solidFill>
              <a:srgbClr val="0086CB"/>
            </a:solidFill>
            <a:ln w="0">
              <a:noFill/>
            </a:ln>
          </c:spPr>
          <c:dPt>
            <c:idx val="0"/>
            <c:bubble3D val="0"/>
            <c:spPr>
              <a:solidFill>
                <a:srgbClr val="0086CB"/>
              </a:solidFill>
              <a:ln w="0">
                <a:noFill/>
              </a:ln>
            </c:spPr>
            <c:extLst>
              <c:ext xmlns:c16="http://schemas.microsoft.com/office/drawing/2014/chart" uri="{C3380CC4-5D6E-409C-BE32-E72D297353CC}">
                <c16:uniqueId val="{00000001-2AD1-864F-BD04-A5E319579DEB}"/>
              </c:ext>
            </c:extLst>
          </c:dPt>
          <c:dPt>
            <c:idx val="1"/>
            <c:bubble3D val="0"/>
            <c:spPr>
              <a:solidFill>
                <a:srgbClr val="0086CB"/>
              </a:solidFill>
              <a:ln w="0">
                <a:noFill/>
              </a:ln>
            </c:spPr>
            <c:extLst>
              <c:ext xmlns:c16="http://schemas.microsoft.com/office/drawing/2014/chart" uri="{C3380CC4-5D6E-409C-BE32-E72D297353CC}">
                <c16:uniqueId val="{00000003-2AD1-864F-BD04-A5E319579DEB}"/>
              </c:ext>
            </c:extLst>
          </c:dPt>
          <c:dPt>
            <c:idx val="2"/>
            <c:bubble3D val="0"/>
            <c:spPr>
              <a:solidFill>
                <a:srgbClr val="0086CB"/>
              </a:solidFill>
              <a:ln w="0">
                <a:noFill/>
              </a:ln>
            </c:spPr>
            <c:extLst>
              <c:ext xmlns:c16="http://schemas.microsoft.com/office/drawing/2014/chart" uri="{C3380CC4-5D6E-409C-BE32-E72D297353CC}">
                <c16:uniqueId val="{00000005-2AD1-864F-BD04-A5E319579DEB}"/>
              </c:ext>
            </c:extLst>
          </c:dPt>
          <c:dPt>
            <c:idx val="3"/>
            <c:bubble3D val="0"/>
            <c:spPr>
              <a:solidFill>
                <a:srgbClr val="0086CB"/>
              </a:solidFill>
              <a:ln w="0">
                <a:noFill/>
              </a:ln>
            </c:spPr>
            <c:extLst>
              <c:ext xmlns:c16="http://schemas.microsoft.com/office/drawing/2014/chart" uri="{C3380CC4-5D6E-409C-BE32-E72D297353CC}">
                <c16:uniqueId val="{00000007-2AD1-864F-BD04-A5E319579DEB}"/>
              </c:ext>
            </c:extLst>
          </c:dPt>
          <c:dPt>
            <c:idx val="4"/>
            <c:bubble3D val="0"/>
            <c:spPr>
              <a:solidFill>
                <a:srgbClr val="0086CB"/>
              </a:solidFill>
              <a:ln w="0">
                <a:noFill/>
              </a:ln>
            </c:spPr>
            <c:extLst>
              <c:ext xmlns:c16="http://schemas.microsoft.com/office/drawing/2014/chart" uri="{C3380CC4-5D6E-409C-BE32-E72D297353CC}">
                <c16:uniqueId val="{00000009-2AD1-864F-BD04-A5E319579DEB}"/>
              </c:ext>
            </c:extLst>
          </c:dPt>
          <c:dPt>
            <c:idx val="5"/>
            <c:bubble3D val="0"/>
            <c:spPr>
              <a:solidFill>
                <a:srgbClr val="0086CB"/>
              </a:solidFill>
              <a:ln w="0">
                <a:noFill/>
              </a:ln>
            </c:spPr>
            <c:extLst>
              <c:ext xmlns:c16="http://schemas.microsoft.com/office/drawing/2014/chart" uri="{C3380CC4-5D6E-409C-BE32-E72D297353CC}">
                <c16:uniqueId val="{0000000B-2AD1-864F-BD04-A5E319579DEB}"/>
              </c:ext>
            </c:extLst>
          </c:dPt>
          <c:dPt>
            <c:idx val="6"/>
            <c:bubble3D val="0"/>
            <c:spPr>
              <a:solidFill>
                <a:srgbClr val="0086CB"/>
              </a:solidFill>
              <a:ln w="0">
                <a:noFill/>
              </a:ln>
            </c:spPr>
            <c:extLst>
              <c:ext xmlns:c16="http://schemas.microsoft.com/office/drawing/2014/chart" uri="{C3380CC4-5D6E-409C-BE32-E72D297353CC}">
                <c16:uniqueId val="{0000000D-2AD1-864F-BD04-A5E319579DEB}"/>
              </c:ext>
            </c:extLst>
          </c:dPt>
          <c:dPt>
            <c:idx val="7"/>
            <c:bubble3D val="0"/>
            <c:spPr>
              <a:solidFill>
                <a:srgbClr val="0086CB"/>
              </a:solidFill>
              <a:ln w="0">
                <a:noFill/>
              </a:ln>
            </c:spPr>
            <c:extLst>
              <c:ext xmlns:c16="http://schemas.microsoft.com/office/drawing/2014/chart" uri="{C3380CC4-5D6E-409C-BE32-E72D297353CC}">
                <c16:uniqueId val="{0000000F-2AD1-864F-BD04-A5E319579DEB}"/>
              </c:ext>
            </c:extLst>
          </c:dPt>
          <c:dLbls>
            <c:dLbl>
              <c:idx val="0"/>
              <c:layout>
                <c:manualLayout>
                  <c:x val="4.15295763027358E-2"/>
                  <c:y val="-6.9085909837200699E-2"/>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1-2AD1-864F-BD04-A5E319579DEB}"/>
                </c:ext>
              </c:extLst>
            </c:dLbl>
            <c:dLbl>
              <c:idx val="1"/>
              <c:spPr/>
              <c:txPr>
                <a:bodyPr wrap="square"/>
                <a:lstStyle/>
                <a:p>
                  <a:pPr>
                    <a:defRPr sz="1200" b="0" u="none" strike="noStrike">
                      <a:solidFill>
                        <a:srgbClr val="000000"/>
                      </a:solidFill>
                      <a:uFillTx/>
                      <a:latin typeface="Arial"/>
                    </a:defRPr>
                  </a:pPr>
                  <a:endParaRPr lang="ru-RU"/>
                </a:p>
              </c:txPr>
              <c:showLegendKey val="0"/>
              <c:showVal val="0"/>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3-2AD1-864F-BD04-A5E319579DEB}"/>
                </c:ext>
              </c:extLst>
            </c:dLbl>
            <c:dLbl>
              <c:idx val="2"/>
              <c:layout>
                <c:manualLayout>
                  <c:x val="-5.8566674628942796E-17"/>
                  <c:y val="-0.113049670642692"/>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5-2AD1-864F-BD04-A5E319579DEB}"/>
                </c:ext>
              </c:extLst>
            </c:dLbl>
            <c:dLbl>
              <c:idx val="3"/>
              <c:spPr/>
              <c:txPr>
                <a:bodyPr wrap="square"/>
                <a:lstStyle/>
                <a:p>
                  <a:pPr>
                    <a:defRPr sz="1200" b="0" u="none" strike="noStrike">
                      <a:solidFill>
                        <a:srgbClr val="000000"/>
                      </a:solidFill>
                      <a:uFillTx/>
                      <a:latin typeface="Arial"/>
                    </a:defRPr>
                  </a:pPr>
                  <a:endParaRPr lang="ru-RU"/>
                </a:p>
              </c:txPr>
              <c:showLegendKey val="0"/>
              <c:showVal val="0"/>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7-2AD1-864F-BD04-A5E319579DEB}"/>
                </c:ext>
              </c:extLst>
            </c:dLbl>
            <c:dLbl>
              <c:idx val="4"/>
              <c:layout>
                <c:manualLayout>
                  <c:x val="-1.18665293179606E-5"/>
                  <c:y val="-0.18841611773781999"/>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9-2AD1-864F-BD04-A5E319579DEB}"/>
                </c:ext>
              </c:extLst>
            </c:dLbl>
            <c:dLbl>
              <c:idx val="5"/>
              <c:spPr/>
              <c:txPr>
                <a:bodyPr wrap="square"/>
                <a:lstStyle/>
                <a:p>
                  <a:pPr>
                    <a:defRPr sz="1200" b="0" u="none" strike="noStrike">
                      <a:solidFill>
                        <a:srgbClr val="000000"/>
                      </a:solidFill>
                      <a:uFillTx/>
                      <a:latin typeface="Arial"/>
                    </a:defRPr>
                  </a:pPr>
                  <a:endParaRPr lang="ru-RU"/>
                </a:p>
              </c:txPr>
              <c:showLegendKey val="0"/>
              <c:showVal val="0"/>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B-2AD1-864F-BD04-A5E319579DEB}"/>
                </c:ext>
              </c:extLst>
            </c:dLbl>
            <c:dLbl>
              <c:idx val="6"/>
              <c:layout>
                <c:manualLayout>
                  <c:x val="0"/>
                  <c:y val="-0.23237987854331099"/>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D-2AD1-864F-BD04-A5E319579DEB}"/>
                </c:ext>
              </c:extLst>
            </c:dLbl>
            <c:dLbl>
              <c:idx val="7"/>
              <c:layout>
                <c:manualLayout>
                  <c:x val="-3.1912458347330501E-3"/>
                  <c:y val="-0.27006310209087497"/>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F-2AD1-864F-BD04-A5E319579DEB}"/>
                </c:ext>
              </c:extLst>
            </c:dLbl>
            <c:numFmt formatCode="General" sourceLinked="0"/>
            <c:spPr>
              <a:noFill/>
              <a:ln>
                <a:noFill/>
              </a:ln>
              <a:effectLst/>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0"/>
              </c:ext>
            </c:extLst>
          </c:dLbls>
          <c:cat>
            <c:numRef>
              <c:f>categories</c:f>
              <c:numCache>
                <c:formatCode>General</c:formatCode>
                <c:ptCount val="8"/>
              </c:numCache>
            </c:numRef>
          </c:cat>
          <c:val>
            <c:numRef>
              <c:f>0</c:f>
              <c:numCache>
                <c:formatCode>General</c:formatCode>
                <c:ptCount val="8"/>
                <c:pt idx="0">
                  <c:v>17.3</c:v>
                </c:pt>
                <c:pt idx="1">
                  <c:v>21</c:v>
                </c:pt>
                <c:pt idx="2">
                  <c:v>27</c:v>
                </c:pt>
                <c:pt idx="3">
                  <c:v>73.599999999999994</c:v>
                </c:pt>
                <c:pt idx="4">
                  <c:v>88.4</c:v>
                </c:pt>
                <c:pt idx="5">
                  <c:v>96.7</c:v>
                </c:pt>
                <c:pt idx="6">
                  <c:v>108.4</c:v>
                </c:pt>
                <c:pt idx="7">
                  <c:v>161</c:v>
                </c:pt>
              </c:numCache>
            </c:numRef>
          </c:val>
          <c:extLst>
            <c:ext xmlns:c16="http://schemas.microsoft.com/office/drawing/2014/chart" uri="{C3380CC4-5D6E-409C-BE32-E72D297353CC}">
              <c16:uniqueId val="{00000010-2AD1-864F-BD04-A5E319579DEB}"/>
            </c:ext>
          </c:extLst>
        </c:ser>
        <c:dLbls>
          <c:showLegendKey val="0"/>
          <c:showVal val="0"/>
          <c:showCatName val="0"/>
          <c:showSerName val="0"/>
          <c:showPercent val="0"/>
          <c:showBubbleSize val="0"/>
        </c:dLbls>
        <c:axId val="72928043"/>
        <c:axId val="39296410"/>
      </c:areaChart>
      <c:catAx>
        <c:axId val="72928043"/>
        <c:scaling>
          <c:orientation val="minMax"/>
        </c:scaling>
        <c:delete val="0"/>
        <c:axPos val="b"/>
        <c:numFmt formatCode="General" sourceLinked="0"/>
        <c:majorTickMark val="out"/>
        <c:minorTickMark val="none"/>
        <c:tickLblPos val="nextTo"/>
        <c:spPr>
          <a:ln w="9360">
            <a:solidFill>
              <a:srgbClr val="D9D9D9"/>
            </a:solidFill>
            <a:round/>
          </a:ln>
        </c:spPr>
        <c:txPr>
          <a:bodyPr/>
          <a:lstStyle/>
          <a:p>
            <a:pPr>
              <a:defRPr sz="1200" b="0" u="none" strike="noStrike">
                <a:solidFill>
                  <a:srgbClr val="000000"/>
                </a:solidFill>
                <a:uFillTx/>
                <a:latin typeface="Arial"/>
              </a:defRPr>
            </a:pPr>
            <a:endParaRPr lang="ru-RU"/>
          </a:p>
        </c:txPr>
        <c:crossAx val="39296410"/>
        <c:crosses val="autoZero"/>
        <c:auto val="1"/>
        <c:lblAlgn val="ctr"/>
        <c:lblOffset val="100"/>
        <c:tickLblSkip val="1"/>
        <c:noMultiLvlLbl val="0"/>
      </c:catAx>
      <c:valAx>
        <c:axId val="39296410"/>
        <c:scaling>
          <c:orientation val="minMax"/>
          <c:max val="160"/>
        </c:scaling>
        <c:delete val="0"/>
        <c:axPos val="l"/>
        <c:numFmt formatCode="0" sourceLinked="0"/>
        <c:majorTickMark val="in"/>
        <c:minorTickMark val="none"/>
        <c:tickLblPos val="none"/>
        <c:spPr>
          <a:ln w="6480">
            <a:solidFill>
              <a:srgbClr val="BFBFBF"/>
            </a:solidFill>
            <a:round/>
          </a:ln>
        </c:spPr>
        <c:txPr>
          <a:bodyPr/>
          <a:lstStyle/>
          <a:p>
            <a:pPr>
              <a:defRPr sz="1200" b="0" u="none" strike="noStrike">
                <a:solidFill>
                  <a:srgbClr val="000000"/>
                </a:solidFill>
                <a:uFillTx/>
                <a:latin typeface="Arial"/>
              </a:defRPr>
            </a:pPr>
            <a:endParaRPr lang="ru-RU"/>
          </a:p>
        </c:txPr>
        <c:crossAx val="72928043"/>
        <c:crosses val="autoZero"/>
        <c:crossBetween val="midCat"/>
        <c:majorUnit val="40"/>
      </c:valAx>
      <c:spPr>
        <a:noFill/>
        <a:ln w="0">
          <a:noFill/>
        </a:ln>
      </c:spPr>
    </c:plotArea>
    <c:plotVisOnly val="1"/>
    <c:dispBlanksAs val="zero"/>
    <c:showDLblsOverMax val="1"/>
  </c:chart>
  <c:spPr>
    <a:noFill/>
    <a:ln w="0">
      <a:solidFill>
        <a:srgbClr val="A6A6A6"/>
      </a:solidFill>
    </a:ln>
  </c:spPr>
  <c:userShapes r:id="rId1"/>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4.5207199665131901E-3"/>
          <c:y val="2.4715011016380899E-2"/>
          <c:w val="0.99363750523231498"/>
          <c:h val="0.88878245042628601"/>
        </c:manualLayout>
      </c:layout>
      <c:doughnutChart>
        <c:varyColors val="1"/>
        <c:ser>
          <c:idx val="0"/>
          <c:order val="0"/>
          <c:tx>
            <c:strRef>
              <c:f>label 0</c:f>
              <c:strCache>
                <c:ptCount val="1"/>
                <c:pt idx="0">
                  <c:v>Series1</c:v>
                </c:pt>
              </c:strCache>
            </c:strRef>
          </c:tx>
          <c:spPr>
            <a:solidFill>
              <a:srgbClr val="4F81BD"/>
            </a:solidFill>
            <a:ln w="0">
              <a:noFill/>
            </a:ln>
          </c:spPr>
          <c:dPt>
            <c:idx val="0"/>
            <c:bubble3D val="0"/>
            <c:spPr>
              <a:solidFill>
                <a:srgbClr val="7030A0"/>
              </a:solidFill>
              <a:ln w="0">
                <a:noFill/>
              </a:ln>
            </c:spPr>
            <c:extLst>
              <c:ext xmlns:c16="http://schemas.microsoft.com/office/drawing/2014/chart" uri="{C3380CC4-5D6E-409C-BE32-E72D297353CC}">
                <c16:uniqueId val="{00000001-FE37-5E40-B3D5-3EBA03FB0596}"/>
              </c:ext>
            </c:extLst>
          </c:dPt>
          <c:dPt>
            <c:idx val="1"/>
            <c:bubble3D val="0"/>
            <c:spPr>
              <a:solidFill>
                <a:srgbClr val="EE0060"/>
              </a:solidFill>
              <a:ln w="12600">
                <a:noFill/>
              </a:ln>
            </c:spPr>
            <c:extLst>
              <c:ext xmlns:c16="http://schemas.microsoft.com/office/drawing/2014/chart" uri="{C3380CC4-5D6E-409C-BE32-E72D297353CC}">
                <c16:uniqueId val="{00000003-FE37-5E40-B3D5-3EBA03FB0596}"/>
              </c:ext>
            </c:extLst>
          </c:dPt>
          <c:dPt>
            <c:idx val="2"/>
            <c:bubble3D val="0"/>
            <c:spPr>
              <a:solidFill>
                <a:srgbClr val="FF9900"/>
              </a:solidFill>
              <a:ln w="12600">
                <a:noFill/>
              </a:ln>
            </c:spPr>
            <c:extLst>
              <c:ext xmlns:c16="http://schemas.microsoft.com/office/drawing/2014/chart" uri="{C3380CC4-5D6E-409C-BE32-E72D297353CC}">
                <c16:uniqueId val="{00000005-FE37-5E40-B3D5-3EBA03FB0596}"/>
              </c:ext>
            </c:extLst>
          </c:dPt>
          <c:dPt>
            <c:idx val="3"/>
            <c:bubble3D val="0"/>
            <c:spPr>
              <a:solidFill>
                <a:srgbClr val="00B050"/>
              </a:solidFill>
              <a:ln w="12600">
                <a:noFill/>
              </a:ln>
            </c:spPr>
            <c:extLst>
              <c:ext xmlns:c16="http://schemas.microsoft.com/office/drawing/2014/chart" uri="{C3380CC4-5D6E-409C-BE32-E72D297353CC}">
                <c16:uniqueId val="{00000007-FE37-5E40-B3D5-3EBA03FB0596}"/>
              </c:ext>
            </c:extLst>
          </c:dPt>
          <c:dPt>
            <c:idx val="4"/>
            <c:bubble3D val="0"/>
            <c:spPr>
              <a:solidFill>
                <a:srgbClr val="DBD600"/>
              </a:solidFill>
              <a:ln w="12600">
                <a:noFill/>
              </a:ln>
            </c:spPr>
            <c:extLst>
              <c:ext xmlns:c16="http://schemas.microsoft.com/office/drawing/2014/chart" uri="{C3380CC4-5D6E-409C-BE32-E72D297353CC}">
                <c16:uniqueId val="{00000009-FE37-5E40-B3D5-3EBA03FB0596}"/>
              </c:ext>
            </c:extLst>
          </c:dPt>
          <c:dPt>
            <c:idx val="5"/>
            <c:bubble3D val="0"/>
            <c:spPr>
              <a:solidFill>
                <a:srgbClr val="CC66FF"/>
              </a:solidFill>
              <a:ln w="12600">
                <a:noFill/>
              </a:ln>
            </c:spPr>
            <c:extLst>
              <c:ext xmlns:c16="http://schemas.microsoft.com/office/drawing/2014/chart" uri="{C3380CC4-5D6E-409C-BE32-E72D297353CC}">
                <c16:uniqueId val="{0000000B-FE37-5E40-B3D5-3EBA03FB0596}"/>
              </c:ext>
            </c:extLst>
          </c:dPt>
          <c:dPt>
            <c:idx val="6"/>
            <c:bubble3D val="0"/>
            <c:spPr>
              <a:solidFill>
                <a:srgbClr val="FF66CC"/>
              </a:solidFill>
              <a:ln w="0">
                <a:noFill/>
              </a:ln>
            </c:spPr>
            <c:extLst>
              <c:ext xmlns:c16="http://schemas.microsoft.com/office/drawing/2014/chart" uri="{C3380CC4-5D6E-409C-BE32-E72D297353CC}">
                <c16:uniqueId val="{0000000D-FE37-5E40-B3D5-3EBA03FB0596}"/>
              </c:ext>
            </c:extLst>
          </c:dPt>
          <c:dPt>
            <c:idx val="7"/>
            <c:bubble3D val="0"/>
            <c:spPr>
              <a:solidFill>
                <a:srgbClr val="0066FF"/>
              </a:solidFill>
              <a:ln w="0">
                <a:noFill/>
              </a:ln>
            </c:spPr>
            <c:extLst>
              <c:ext xmlns:c16="http://schemas.microsoft.com/office/drawing/2014/chart" uri="{C3380CC4-5D6E-409C-BE32-E72D297353CC}">
                <c16:uniqueId val="{0000000F-FE37-5E40-B3D5-3EBA03FB0596}"/>
              </c:ext>
            </c:extLst>
          </c:dPt>
          <c:dPt>
            <c:idx val="8"/>
            <c:bubble3D val="0"/>
            <c:spPr>
              <a:solidFill>
                <a:srgbClr val="66CCFF"/>
              </a:solidFill>
              <a:ln w="0">
                <a:noFill/>
              </a:ln>
            </c:spPr>
            <c:extLst>
              <c:ext xmlns:c16="http://schemas.microsoft.com/office/drawing/2014/chart" uri="{C3380CC4-5D6E-409C-BE32-E72D297353CC}">
                <c16:uniqueId val="{00000011-FE37-5E40-B3D5-3EBA03FB0596}"/>
              </c:ext>
            </c:extLst>
          </c:dPt>
          <c:dLbls>
            <c:dLbl>
              <c:idx val="0"/>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1-FE37-5E40-B3D5-3EBA03FB0596}"/>
                </c:ext>
              </c:extLst>
            </c:dLbl>
            <c:dLbl>
              <c:idx val="1"/>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3-FE37-5E40-B3D5-3EBA03FB0596}"/>
                </c:ext>
              </c:extLst>
            </c:dLbl>
            <c:dLbl>
              <c:idx val="2"/>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5-FE37-5E40-B3D5-3EBA03FB0596}"/>
                </c:ext>
              </c:extLst>
            </c:dLbl>
            <c:dLbl>
              <c:idx val="3"/>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7-FE37-5E40-B3D5-3EBA03FB0596}"/>
                </c:ext>
              </c:extLst>
            </c:dLbl>
            <c:dLbl>
              <c:idx val="4"/>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9-FE37-5E40-B3D5-3EBA03FB0596}"/>
                </c:ext>
              </c:extLst>
            </c:dLbl>
            <c:dLbl>
              <c:idx val="5"/>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B-FE37-5E40-B3D5-3EBA03FB0596}"/>
                </c:ext>
              </c:extLst>
            </c:dLbl>
            <c:dLbl>
              <c:idx val="6"/>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D-FE37-5E40-B3D5-3EBA03FB0596}"/>
                </c:ext>
              </c:extLst>
            </c:dLbl>
            <c:dLbl>
              <c:idx val="7"/>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0F-FE37-5E40-B3D5-3EBA03FB0596}"/>
                </c:ext>
              </c:extLst>
            </c:dLbl>
            <c:dLbl>
              <c:idx val="8"/>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extLst>
                <c:ext xmlns:c15="http://schemas.microsoft.com/office/drawing/2012/chart" uri="{CE6537A1-D6FC-4f65-9D91-7224C49458BB}"/>
                <c:ext xmlns:c16="http://schemas.microsoft.com/office/drawing/2014/chart" uri="{C3380CC4-5D6E-409C-BE32-E72D297353CC}">
                  <c16:uniqueId val="{00000011-FE37-5E40-B3D5-3EBA03FB0596}"/>
                </c:ext>
              </c:extLst>
            </c:dLbl>
            <c:spPr>
              <a:noFill/>
              <a:ln>
                <a:noFill/>
              </a:ln>
              <a:effectLst/>
            </c:spPr>
            <c:txPr>
              <a:bodyPr wrap="square"/>
              <a:lstStyle/>
              <a:p>
                <a:pPr>
                  <a:defRPr sz="1000" b="0" u="none" strike="noStrike">
                    <a:solidFill>
                      <a:srgbClr val="000000"/>
                    </a:solidFill>
                    <a:uFillTx/>
                    <a:latin typeface="Arial"/>
                    <a:ea typeface="DejaVu Sans"/>
                  </a:defRPr>
                </a:pPr>
                <a:endParaRPr lang="ru-RU"/>
              </a:p>
            </c:txPr>
            <c:showLegendKey val="0"/>
            <c:showVal val="0"/>
            <c:showCatName val="0"/>
            <c:showSerName val="0"/>
            <c:showPercent val="0"/>
            <c:showBubbleSize val="1"/>
            <c:separator>; </c:separator>
            <c:showLeaderLines val="1"/>
            <c:extLst>
              <c:ext xmlns:c15="http://schemas.microsoft.com/office/drawing/2012/chart" uri="{CE6537A1-D6FC-4f65-9D91-7224C49458BB}"/>
            </c:extLst>
          </c:dLbls>
          <c:cat>
            <c:strRef>
              <c:f>categories</c:f>
              <c:strCache>
                <c:ptCount val="9"/>
                <c:pt idx="0">
                  <c:v>Теоретическая физика</c:v>
                </c:pt>
                <c:pt idx="1">
                  <c:v>Физика элементарных частиц и физика тяжелых ионов высоких энергий</c:v>
                </c:pt>
                <c:pt idx="2">
                  <c:v>Ядерная физика</c:v>
                </c:pt>
                <c:pt idx="3">
                  <c:v>Физика конденсированного состояния</c:v>
                </c:pt>
                <c:pt idx="4">
                  <c:v>Радиационные исследования в науках о жизни</c:v>
                </c:pt>
                <c:pt idx="5">
                  <c:v>Информационные технологии</c:v>
                </c:pt>
                <c:pt idx="6">
                  <c:v>Прикладная инновационная деятельность</c:v>
                </c:pt>
                <c:pt idx="7">
                  <c:v>Физика и техника ускорителей заряженных частиц</c:v>
                </c:pt>
                <c:pt idx="8">
                  <c:v>Организация научной деятельности и международного сотрудничества. Укрепление кадрового потенциала. Образовательная программа</c:v>
                </c:pt>
              </c:strCache>
            </c:strRef>
          </c:cat>
          <c:val>
            <c:numRef>
              <c:f>0</c:f>
              <c:numCache>
                <c:formatCode>General</c:formatCode>
                <c:ptCount val="9"/>
                <c:pt idx="0">
                  <c:v>15.2</c:v>
                </c:pt>
                <c:pt idx="1">
                  <c:v>121.8</c:v>
                </c:pt>
                <c:pt idx="2">
                  <c:v>65.900000000000006</c:v>
                </c:pt>
                <c:pt idx="3">
                  <c:v>40.299999999999997</c:v>
                </c:pt>
                <c:pt idx="4">
                  <c:v>17.600000000000001</c:v>
                </c:pt>
                <c:pt idx="5">
                  <c:v>21.5</c:v>
                </c:pt>
                <c:pt idx="6">
                  <c:v>11.8</c:v>
                </c:pt>
                <c:pt idx="7">
                  <c:v>16.2</c:v>
                </c:pt>
                <c:pt idx="8">
                  <c:v>4.9000000000000004</c:v>
                </c:pt>
              </c:numCache>
            </c:numRef>
          </c:val>
          <c:extLst>
            <c:ext xmlns:c16="http://schemas.microsoft.com/office/drawing/2014/chart" uri="{C3380CC4-5D6E-409C-BE32-E72D297353CC}">
              <c16:uniqueId val="{00000012-FE37-5E40-B3D5-3EBA03FB0596}"/>
            </c:ext>
          </c:extLst>
        </c:ser>
        <c:dLbls>
          <c:showLegendKey val="0"/>
          <c:showVal val="0"/>
          <c:showCatName val="0"/>
          <c:showSerName val="0"/>
          <c:showPercent val="0"/>
          <c:showBubbleSize val="0"/>
          <c:showLeaderLines val="1"/>
        </c:dLbls>
        <c:firstSliceAng val="203"/>
        <c:holeSize val="50"/>
      </c:doughnutChart>
      <c:spPr>
        <a:noFill/>
        <a:ln w="25200">
          <a:noFill/>
        </a:ln>
      </c:spPr>
    </c:plotArea>
    <c:plotVisOnly val="1"/>
    <c:dispBlanksAs val="zero"/>
    <c:showDLblsOverMax val="1"/>
  </c:chart>
  <c:spPr>
    <a:noFill/>
    <a:ln w="0">
      <a:noFill/>
    </a:ln>
  </c:sp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title>
      <c:tx>
        <c:rich>
          <a:bodyPr rot="0"/>
          <a:lstStyle/>
          <a:p>
            <a:pPr>
              <a:defRPr sz="1300" b="0" u="none" strike="noStrike">
                <a:solidFill>
                  <a:srgbClr val="000000"/>
                </a:solidFill>
                <a:uFillTx/>
                <a:latin typeface="Arial"/>
              </a:defRPr>
            </a:pPr>
            <a:r>
              <a:rPr lang="en-US" sz="1200" b="0" u="none" strike="noStrike">
                <a:solidFill>
                  <a:srgbClr val="000000"/>
                </a:solidFill>
                <a:uFillTx/>
                <a:latin typeface="Arial"/>
              </a:rPr>
              <a:t>Age distribution</a:t>
            </a:r>
          </a:p>
        </c:rich>
      </c:tx>
      <c:overlay val="0"/>
      <c:spPr>
        <a:noFill/>
        <a:ln w="0">
          <a:noFill/>
        </a:ln>
      </c:spPr>
    </c:title>
    <c:autoTitleDeleted val="0"/>
    <c:plotArea>
      <c:layout/>
      <c:areaChart>
        <c:grouping val="percentStacked"/>
        <c:varyColors val="1"/>
        <c:ser>
          <c:idx val="0"/>
          <c:order val="0"/>
          <c:tx>
            <c:strRef>
              <c:f>label 0</c:f>
              <c:strCache>
                <c:ptCount val="1"/>
                <c:pt idx="0">
                  <c:v>up to 35 years</c:v>
                </c:pt>
              </c:strCache>
            </c:strRef>
          </c:tx>
          <c:spPr>
            <a:solidFill>
              <a:srgbClr val="0086CB"/>
            </a:solidFill>
            <a:ln w="0">
              <a:noFill/>
            </a:ln>
          </c:spPr>
          <c:dLbls>
            <c:spPr>
              <a:noFill/>
              <a:ln>
                <a:noFill/>
              </a:ln>
              <a:effectLst/>
            </c:spPr>
            <c:txPr>
              <a:bodyPr wrap="square"/>
              <a:lstStyle/>
              <a:p>
                <a:pPr>
                  <a:defRPr sz="1000" b="0" u="none" strike="noStrike">
                    <a:solidFill>
                      <a:srgbClr val="000000"/>
                    </a:solidFill>
                    <a:uFillTx/>
                    <a:latin typeface="Arial"/>
                  </a:defRPr>
                </a:pPr>
                <a:endParaRPr lang="ru-RU"/>
              </a:p>
            </c:txP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Jan. 18</c:v>
                </c:pt>
                <c:pt idx="1">
                  <c:v>Jan. 20</c:v>
                </c:pt>
                <c:pt idx="2">
                  <c:v>Jan. 22</c:v>
                </c:pt>
                <c:pt idx="3">
                  <c:v>Jan. 24</c:v>
                </c:pt>
                <c:pt idx="4">
                  <c:v>Jan. 25</c:v>
                </c:pt>
              </c:strCache>
            </c:strRef>
          </c:cat>
          <c:val>
            <c:numRef>
              <c:f>0</c:f>
              <c:numCache>
                <c:formatCode>General</c:formatCode>
                <c:ptCount val="5"/>
                <c:pt idx="0">
                  <c:v>1034</c:v>
                </c:pt>
                <c:pt idx="1">
                  <c:v>1133</c:v>
                </c:pt>
                <c:pt idx="2">
                  <c:v>1055</c:v>
                </c:pt>
                <c:pt idx="3">
                  <c:v>867</c:v>
                </c:pt>
                <c:pt idx="4">
                  <c:v>826</c:v>
                </c:pt>
              </c:numCache>
            </c:numRef>
          </c:val>
          <c:extLst>
            <c:ext xmlns:c16="http://schemas.microsoft.com/office/drawing/2014/chart" uri="{C3380CC4-5D6E-409C-BE32-E72D297353CC}">
              <c16:uniqueId val="{00000000-C68F-9B48-8889-C9B143582222}"/>
            </c:ext>
          </c:extLst>
        </c:ser>
        <c:ser>
          <c:idx val="1"/>
          <c:order val="1"/>
          <c:tx>
            <c:strRef>
              <c:f>label 1</c:f>
              <c:strCache>
                <c:ptCount val="1"/>
                <c:pt idx="0">
                  <c:v>35-60 years</c:v>
                </c:pt>
              </c:strCache>
            </c:strRef>
          </c:tx>
          <c:spPr>
            <a:solidFill>
              <a:srgbClr val="2BB6B8"/>
            </a:solidFill>
            <a:ln w="0">
              <a:noFill/>
            </a:ln>
          </c:spPr>
          <c:dLbls>
            <c:spPr>
              <a:noFill/>
              <a:ln>
                <a:noFill/>
              </a:ln>
              <a:effectLst/>
            </c:spPr>
            <c:txPr>
              <a:bodyPr wrap="square"/>
              <a:lstStyle/>
              <a:p>
                <a:pPr>
                  <a:defRPr sz="1000" b="0" u="none" strike="noStrike">
                    <a:solidFill>
                      <a:srgbClr val="000000"/>
                    </a:solidFill>
                    <a:uFillTx/>
                    <a:latin typeface="Arial"/>
                  </a:defRPr>
                </a:pPr>
                <a:endParaRPr lang="ru-RU"/>
              </a:p>
            </c:txP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Jan. 18</c:v>
                </c:pt>
                <c:pt idx="1">
                  <c:v>Jan. 20</c:v>
                </c:pt>
                <c:pt idx="2">
                  <c:v>Jan. 22</c:v>
                </c:pt>
                <c:pt idx="3">
                  <c:v>Jan. 24</c:v>
                </c:pt>
                <c:pt idx="4">
                  <c:v>Jan. 25</c:v>
                </c:pt>
              </c:strCache>
            </c:strRef>
          </c:cat>
          <c:val>
            <c:numRef>
              <c:f>1</c:f>
              <c:numCache>
                <c:formatCode>General</c:formatCode>
                <c:ptCount val="5"/>
                <c:pt idx="0">
                  <c:v>1454</c:v>
                </c:pt>
                <c:pt idx="1">
                  <c:v>1614</c:v>
                </c:pt>
                <c:pt idx="2">
                  <c:v>1734</c:v>
                </c:pt>
                <c:pt idx="3">
                  <c:v>1887</c:v>
                </c:pt>
                <c:pt idx="4">
                  <c:v>1991</c:v>
                </c:pt>
              </c:numCache>
            </c:numRef>
          </c:val>
          <c:extLst>
            <c:ext xmlns:c16="http://schemas.microsoft.com/office/drawing/2014/chart" uri="{C3380CC4-5D6E-409C-BE32-E72D297353CC}">
              <c16:uniqueId val="{00000001-C68F-9B48-8889-C9B143582222}"/>
            </c:ext>
          </c:extLst>
        </c:ser>
        <c:ser>
          <c:idx val="2"/>
          <c:order val="2"/>
          <c:tx>
            <c:strRef>
              <c:f>label 2</c:f>
              <c:strCache>
                <c:ptCount val="1"/>
                <c:pt idx="0">
                  <c:v>older than 60 years</c:v>
                </c:pt>
              </c:strCache>
            </c:strRef>
          </c:tx>
          <c:spPr>
            <a:solidFill>
              <a:srgbClr val="005275"/>
            </a:solidFill>
            <a:ln w="0">
              <a:noFill/>
            </a:ln>
          </c:spPr>
          <c:dLbls>
            <c:spPr>
              <a:noFill/>
              <a:ln>
                <a:noFill/>
              </a:ln>
              <a:effectLst/>
            </c:spPr>
            <c:txPr>
              <a:bodyPr wrap="square"/>
              <a:lstStyle/>
              <a:p>
                <a:pPr>
                  <a:defRPr sz="1000" b="0" u="none" strike="noStrike">
                    <a:solidFill>
                      <a:srgbClr val="000000"/>
                    </a:solidFill>
                    <a:uFillTx/>
                    <a:latin typeface="Arial"/>
                  </a:defRPr>
                </a:pPr>
                <a:endParaRPr lang="ru-RU"/>
              </a:p>
            </c:txP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Jan. 18</c:v>
                </c:pt>
                <c:pt idx="1">
                  <c:v>Jan. 20</c:v>
                </c:pt>
                <c:pt idx="2">
                  <c:v>Jan. 22</c:v>
                </c:pt>
                <c:pt idx="3">
                  <c:v>Jan. 24</c:v>
                </c:pt>
                <c:pt idx="4">
                  <c:v>Jan. 25</c:v>
                </c:pt>
              </c:strCache>
            </c:strRef>
          </c:cat>
          <c:val>
            <c:numRef>
              <c:f>2</c:f>
              <c:numCache>
                <c:formatCode>General</c:formatCode>
                <c:ptCount val="5"/>
                <c:pt idx="0">
                  <c:v>1447</c:v>
                </c:pt>
                <c:pt idx="1">
                  <c:v>1465</c:v>
                </c:pt>
                <c:pt idx="2">
                  <c:v>1476</c:v>
                </c:pt>
                <c:pt idx="3">
                  <c:v>1469</c:v>
                </c:pt>
                <c:pt idx="4">
                  <c:v>1489</c:v>
                </c:pt>
              </c:numCache>
            </c:numRef>
          </c:val>
          <c:extLst>
            <c:ext xmlns:c16="http://schemas.microsoft.com/office/drawing/2014/chart" uri="{C3380CC4-5D6E-409C-BE32-E72D297353CC}">
              <c16:uniqueId val="{00000002-C68F-9B48-8889-C9B143582222}"/>
            </c:ext>
          </c:extLst>
        </c:ser>
        <c:dLbls>
          <c:showLegendKey val="0"/>
          <c:showVal val="0"/>
          <c:showCatName val="0"/>
          <c:showSerName val="0"/>
          <c:showPercent val="0"/>
          <c:showBubbleSize val="0"/>
        </c:dLbls>
        <c:axId val="27151696"/>
        <c:axId val="83364119"/>
      </c:areaChart>
      <c:catAx>
        <c:axId val="27151696"/>
        <c:scaling>
          <c:orientation val="minMax"/>
        </c:scaling>
        <c:delete val="0"/>
        <c:axPos val="b"/>
        <c:numFmt formatCode="General" sourceLinked="0"/>
        <c:majorTickMark val="out"/>
        <c:minorTickMark val="none"/>
        <c:tickLblPos val="nextTo"/>
        <c:spPr>
          <a:ln w="9360">
            <a:solidFill>
              <a:srgbClr val="D9D9D9"/>
            </a:solidFill>
            <a:round/>
          </a:ln>
        </c:spPr>
        <c:txPr>
          <a:bodyPr/>
          <a:lstStyle/>
          <a:p>
            <a:pPr>
              <a:defRPr sz="1200" b="0" u="none" strike="noStrike">
                <a:solidFill>
                  <a:srgbClr val="000000"/>
                </a:solidFill>
                <a:uFillTx/>
                <a:latin typeface="Arial"/>
              </a:defRPr>
            </a:pPr>
            <a:endParaRPr lang="ru-RU"/>
          </a:p>
        </c:txPr>
        <c:crossAx val="83364119"/>
        <c:crosses val="autoZero"/>
        <c:auto val="1"/>
        <c:lblAlgn val="ctr"/>
        <c:lblOffset val="100"/>
        <c:noMultiLvlLbl val="0"/>
      </c:catAx>
      <c:valAx>
        <c:axId val="83364119"/>
        <c:scaling>
          <c:orientation val="minMax"/>
        </c:scaling>
        <c:delete val="1"/>
        <c:axPos val="l"/>
        <c:majorGridlines>
          <c:spPr>
            <a:ln w="9360">
              <a:solidFill>
                <a:srgbClr val="D9D9D9"/>
              </a:solidFill>
              <a:round/>
            </a:ln>
          </c:spPr>
        </c:majorGridlines>
        <c:numFmt formatCode="0%" sourceLinked="1"/>
        <c:majorTickMark val="none"/>
        <c:minorTickMark val="none"/>
        <c:tickLblPos val="nextTo"/>
        <c:crossAx val="27151696"/>
        <c:crosses val="autoZero"/>
        <c:crossBetween val="midCat"/>
        <c:majorUnit val="0.25"/>
      </c:valAx>
      <c:spPr>
        <a:noFill/>
        <a:ln w="0">
          <a:noFill/>
        </a:ln>
      </c:spPr>
    </c:plotArea>
    <c:plotVisOnly val="1"/>
    <c:dispBlanksAs val="zero"/>
    <c:showDLblsOverMax val="1"/>
  </c:chart>
  <c:spPr>
    <a:solidFill>
      <a:srgbClr val="FFFFFF"/>
    </a:solidFill>
    <a:ln w="0">
      <a:solidFill>
        <a:srgbClr val="A6A6A6"/>
      </a:solidFill>
    </a:ln>
  </c:spPr>
  <c:userShapes r:id="rId1"/>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0.183079193310379"/>
          <c:y val="0.26649029982363298"/>
          <c:w val="0.54982784062961099"/>
          <c:h val="0.45961199294532601"/>
        </c:manualLayout>
      </c:layout>
      <c:barChart>
        <c:barDir val="col"/>
        <c:grouping val="stacked"/>
        <c:varyColors val="0"/>
        <c:ser>
          <c:idx val="0"/>
          <c:order val="0"/>
          <c:tx>
            <c:strRef>
              <c:f>label 0</c:f>
              <c:strCache>
                <c:ptCount val="1"/>
                <c:pt idx="0">
                  <c:v>&lt;3 years</c:v>
                </c:pt>
              </c:strCache>
            </c:strRef>
          </c:tx>
          <c:spPr>
            <a:solidFill>
              <a:srgbClr val="0086CB"/>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numRef>
              <c:f>categories</c:f>
              <c:numCache>
                <c:formatCode>General</c:formatCode>
                <c:ptCount val="5"/>
                <c:pt idx="0">
                  <c:v>0</c:v>
                </c:pt>
                <c:pt idx="1">
                  <c:v>0</c:v>
                </c:pt>
                <c:pt idx="2">
                  <c:v>0</c:v>
                </c:pt>
                <c:pt idx="3">
                  <c:v>0</c:v>
                </c:pt>
                <c:pt idx="4">
                  <c:v>0</c:v>
                </c:pt>
              </c:numCache>
            </c:numRef>
          </c:cat>
          <c:val>
            <c:numRef>
              <c:f>0</c:f>
              <c:numCache>
                <c:formatCode>General</c:formatCode>
                <c:ptCount val="5"/>
                <c:pt idx="0">
                  <c:v>0.09</c:v>
                </c:pt>
                <c:pt idx="1">
                  <c:v>0.21</c:v>
                </c:pt>
                <c:pt idx="2">
                  <c:v>0.33</c:v>
                </c:pt>
                <c:pt idx="3">
                  <c:v>0.3</c:v>
                </c:pt>
                <c:pt idx="4">
                  <c:v>0.32</c:v>
                </c:pt>
              </c:numCache>
            </c:numRef>
          </c:val>
          <c:extLst>
            <c:ext xmlns:c16="http://schemas.microsoft.com/office/drawing/2014/chart" uri="{C3380CC4-5D6E-409C-BE32-E72D297353CC}">
              <c16:uniqueId val="{00000000-99C8-4C44-88A0-09532539192D}"/>
            </c:ext>
          </c:extLst>
        </c:ser>
        <c:ser>
          <c:idx val="1"/>
          <c:order val="1"/>
          <c:tx>
            <c:strRef>
              <c:f>label 1</c:f>
              <c:strCache>
                <c:ptCount val="1"/>
                <c:pt idx="0">
                  <c:v>3-10 years</c:v>
                </c:pt>
              </c:strCache>
            </c:strRef>
          </c:tx>
          <c:spPr>
            <a:solidFill>
              <a:srgbClr val="2BB6B8"/>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numRef>
              <c:f>categories</c:f>
              <c:numCache>
                <c:formatCode>General</c:formatCode>
                <c:ptCount val="5"/>
                <c:pt idx="0">
                  <c:v>0</c:v>
                </c:pt>
                <c:pt idx="1">
                  <c:v>0</c:v>
                </c:pt>
                <c:pt idx="2">
                  <c:v>0</c:v>
                </c:pt>
                <c:pt idx="3">
                  <c:v>0</c:v>
                </c:pt>
                <c:pt idx="4">
                  <c:v>0</c:v>
                </c:pt>
              </c:numCache>
            </c:numRef>
          </c:cat>
          <c:val>
            <c:numRef>
              <c:f>1</c:f>
              <c:numCache>
                <c:formatCode>General</c:formatCode>
                <c:ptCount val="5"/>
                <c:pt idx="0">
                  <c:v>0.27</c:v>
                </c:pt>
                <c:pt idx="1">
                  <c:v>0.14000000000000001</c:v>
                </c:pt>
                <c:pt idx="2">
                  <c:v>0.17</c:v>
                </c:pt>
                <c:pt idx="3">
                  <c:v>0.2</c:v>
                </c:pt>
                <c:pt idx="4">
                  <c:v>0.21</c:v>
                </c:pt>
              </c:numCache>
            </c:numRef>
          </c:val>
          <c:extLst>
            <c:ext xmlns:c16="http://schemas.microsoft.com/office/drawing/2014/chart" uri="{C3380CC4-5D6E-409C-BE32-E72D297353CC}">
              <c16:uniqueId val="{00000001-99C8-4C44-88A0-09532539192D}"/>
            </c:ext>
          </c:extLst>
        </c:ser>
        <c:ser>
          <c:idx val="2"/>
          <c:order val="2"/>
          <c:tx>
            <c:strRef>
              <c:f>label 2</c:f>
              <c:strCache>
                <c:ptCount val="1"/>
                <c:pt idx="0">
                  <c:v>10-20 years</c:v>
                </c:pt>
              </c:strCache>
            </c:strRef>
          </c:tx>
          <c:spPr>
            <a:solidFill>
              <a:srgbClr val="005275"/>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numRef>
              <c:f>categories</c:f>
              <c:numCache>
                <c:formatCode>General</c:formatCode>
                <c:ptCount val="5"/>
                <c:pt idx="0">
                  <c:v>0</c:v>
                </c:pt>
                <c:pt idx="1">
                  <c:v>0</c:v>
                </c:pt>
                <c:pt idx="2">
                  <c:v>0</c:v>
                </c:pt>
                <c:pt idx="3">
                  <c:v>0</c:v>
                </c:pt>
                <c:pt idx="4">
                  <c:v>0</c:v>
                </c:pt>
              </c:numCache>
            </c:numRef>
          </c:cat>
          <c:val>
            <c:numRef>
              <c:f>2</c:f>
              <c:numCache>
                <c:formatCode>General</c:formatCode>
                <c:ptCount val="5"/>
                <c:pt idx="0">
                  <c:v>0.09</c:v>
                </c:pt>
                <c:pt idx="1">
                  <c:v>0.21</c:v>
                </c:pt>
                <c:pt idx="2">
                  <c:v>0.17</c:v>
                </c:pt>
                <c:pt idx="3">
                  <c:v>0.15</c:v>
                </c:pt>
                <c:pt idx="4">
                  <c:v>0.16</c:v>
                </c:pt>
              </c:numCache>
            </c:numRef>
          </c:val>
          <c:extLst>
            <c:ext xmlns:c16="http://schemas.microsoft.com/office/drawing/2014/chart" uri="{C3380CC4-5D6E-409C-BE32-E72D297353CC}">
              <c16:uniqueId val="{00000002-99C8-4C44-88A0-09532539192D}"/>
            </c:ext>
          </c:extLst>
        </c:ser>
        <c:ser>
          <c:idx val="3"/>
          <c:order val="3"/>
          <c:tx>
            <c:strRef>
              <c:f>label 3</c:f>
              <c:strCache>
                <c:ptCount val="1"/>
                <c:pt idx="0">
                  <c:v>&gt; 20 years</c:v>
                </c:pt>
              </c:strCache>
            </c:strRef>
          </c:tx>
          <c:spPr>
            <a:solidFill>
              <a:srgbClr val="6992D5"/>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ct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numRef>
              <c:f>categories</c:f>
              <c:numCache>
                <c:formatCode>General</c:formatCode>
                <c:ptCount val="5"/>
                <c:pt idx="0">
                  <c:v>0</c:v>
                </c:pt>
                <c:pt idx="1">
                  <c:v>0</c:v>
                </c:pt>
                <c:pt idx="2">
                  <c:v>0</c:v>
                </c:pt>
                <c:pt idx="3">
                  <c:v>0</c:v>
                </c:pt>
                <c:pt idx="4">
                  <c:v>0</c:v>
                </c:pt>
              </c:numCache>
            </c:numRef>
          </c:cat>
          <c:val>
            <c:numRef>
              <c:f>3</c:f>
              <c:numCache>
                <c:formatCode>General</c:formatCode>
                <c:ptCount val="5"/>
                <c:pt idx="0">
                  <c:v>0.55000000000000004</c:v>
                </c:pt>
                <c:pt idx="1">
                  <c:v>0.43</c:v>
                </c:pt>
                <c:pt idx="2">
                  <c:v>0.33</c:v>
                </c:pt>
                <c:pt idx="3">
                  <c:v>0.35</c:v>
                </c:pt>
                <c:pt idx="4">
                  <c:v>0.32</c:v>
                </c:pt>
              </c:numCache>
            </c:numRef>
          </c:val>
          <c:extLst>
            <c:ext xmlns:c16="http://schemas.microsoft.com/office/drawing/2014/chart" uri="{C3380CC4-5D6E-409C-BE32-E72D297353CC}">
              <c16:uniqueId val="{00000003-99C8-4C44-88A0-09532539192D}"/>
            </c:ext>
          </c:extLst>
        </c:ser>
        <c:dLbls>
          <c:showLegendKey val="0"/>
          <c:showVal val="0"/>
          <c:showCatName val="0"/>
          <c:showSerName val="0"/>
          <c:showPercent val="0"/>
          <c:showBubbleSize val="0"/>
        </c:dLbls>
        <c:gapWidth val="150"/>
        <c:overlap val="100"/>
        <c:axId val="82428782"/>
        <c:axId val="90575211"/>
      </c:barChart>
      <c:catAx>
        <c:axId val="82428782"/>
        <c:scaling>
          <c:orientation val="minMax"/>
        </c:scaling>
        <c:delete val="0"/>
        <c:axPos val="b"/>
        <c:numFmt formatCode="General" sourceLinked="0"/>
        <c:majorTickMark val="out"/>
        <c:minorTickMark val="none"/>
        <c:tickLblPos val="low"/>
        <c:spPr>
          <a:ln w="9360">
            <a:solidFill>
              <a:srgbClr val="D9D9D9"/>
            </a:solidFill>
            <a:round/>
          </a:ln>
        </c:spPr>
        <c:txPr>
          <a:bodyPr/>
          <a:lstStyle/>
          <a:p>
            <a:pPr>
              <a:defRPr sz="1100" b="0" u="none" strike="noStrike">
                <a:solidFill>
                  <a:srgbClr val="000000"/>
                </a:solidFill>
                <a:uFillTx/>
                <a:latin typeface="Arial"/>
              </a:defRPr>
            </a:pPr>
            <a:endParaRPr lang="ru-RU"/>
          </a:p>
        </c:txPr>
        <c:crossAx val="90575211"/>
        <c:crosses val="autoZero"/>
        <c:auto val="1"/>
        <c:lblAlgn val="ctr"/>
        <c:lblOffset val="100"/>
        <c:noMultiLvlLbl val="0"/>
      </c:catAx>
      <c:valAx>
        <c:axId val="90575211"/>
        <c:scaling>
          <c:orientation val="minMax"/>
          <c:max val="1"/>
        </c:scaling>
        <c:delete val="0"/>
        <c:axPos val="l"/>
        <c:numFmt formatCode="0%" sourceLinked="0"/>
        <c:majorTickMark val="in"/>
        <c:minorTickMark val="none"/>
        <c:tickLblPos val="nextTo"/>
        <c:spPr>
          <a:ln w="9360">
            <a:solidFill>
              <a:srgbClr val="BFBFBF"/>
            </a:solidFill>
            <a:round/>
          </a:ln>
        </c:spPr>
        <c:txPr>
          <a:bodyPr/>
          <a:lstStyle/>
          <a:p>
            <a:pPr>
              <a:defRPr sz="1200" b="0" u="none" strike="noStrike">
                <a:solidFill>
                  <a:srgbClr val="000000"/>
                </a:solidFill>
                <a:uFillTx/>
                <a:latin typeface="Arial"/>
              </a:defRPr>
            </a:pPr>
            <a:endParaRPr lang="ru-RU"/>
          </a:p>
        </c:txPr>
        <c:crossAx val="82428782"/>
        <c:crosses val="autoZero"/>
        <c:crossBetween val="between"/>
        <c:majorUnit val="0.25"/>
      </c:valAx>
      <c:spPr>
        <a:noFill/>
        <a:ln w="0">
          <a:noFill/>
        </a:ln>
      </c:spPr>
    </c:plotArea>
    <c:legend>
      <c:legendPos val="r"/>
      <c:overlay val="0"/>
      <c:spPr>
        <a:noFill/>
        <a:ln w="0">
          <a:noFill/>
        </a:ln>
      </c:spPr>
      <c:txPr>
        <a:bodyPr/>
        <a:lstStyle/>
        <a:p>
          <a:pPr>
            <a:defRPr sz="1200" b="0" u="none" strike="noStrike">
              <a:solidFill>
                <a:srgbClr val="000000"/>
              </a:solidFill>
              <a:uFillTx/>
              <a:latin typeface="Arial"/>
            </a:defRPr>
          </a:pPr>
          <a:endParaRPr lang="ru-RU"/>
        </a:p>
      </c:txPr>
    </c:legend>
    <c:plotVisOnly val="1"/>
    <c:dispBlanksAs val="gap"/>
    <c:showDLblsOverMax val="1"/>
  </c:chart>
  <c:spPr>
    <a:noFill/>
    <a:ln w="6480">
      <a:solidFill>
        <a:srgbClr val="BFBFBF"/>
      </a:solidFill>
      <a:round/>
    </a:ln>
  </c:sp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5.6173143138219403E-2"/>
          <c:y val="0.31466355503695098"/>
          <c:w val="0.80167240531234596"/>
          <c:h val="0.40101127965772099"/>
        </c:manualLayout>
      </c:layout>
      <c:lineChart>
        <c:grouping val="standard"/>
        <c:varyColors val="0"/>
        <c:ser>
          <c:idx val="0"/>
          <c:order val="0"/>
          <c:tx>
            <c:strRef>
              <c:f>label 0</c:f>
              <c:strCache>
                <c:ptCount val="1"/>
                <c:pt idx="0">
                  <c:v>Series1</c:v>
                </c:pt>
              </c:strCache>
            </c:strRef>
          </c:tx>
          <c:spPr>
            <a:ln w="28440" cap="rnd">
              <a:solidFill>
                <a:srgbClr val="5B9BD5"/>
              </a:solidFill>
              <a:round/>
            </a:ln>
          </c:spPr>
          <c:marker>
            <c:symbol val="none"/>
          </c:marker>
          <c:dPt>
            <c:idx val="0"/>
            <c:bubble3D val="0"/>
            <c:extLst>
              <c:ext xmlns:c16="http://schemas.microsoft.com/office/drawing/2014/chart" uri="{C3380CC4-5D6E-409C-BE32-E72D297353CC}">
                <c16:uniqueId val="{00000000-86F5-1047-A668-35C11ADEDBBA}"/>
              </c:ext>
            </c:extLst>
          </c:dPt>
          <c:dPt>
            <c:idx val="1"/>
            <c:bubble3D val="0"/>
            <c:extLst>
              <c:ext xmlns:c16="http://schemas.microsoft.com/office/drawing/2014/chart" uri="{C3380CC4-5D6E-409C-BE32-E72D297353CC}">
                <c16:uniqueId val="{00000001-86F5-1047-A668-35C11ADEDBBA}"/>
              </c:ext>
            </c:extLst>
          </c:dPt>
          <c:dPt>
            <c:idx val="7"/>
            <c:bubble3D val="0"/>
            <c:extLst>
              <c:ext xmlns:c16="http://schemas.microsoft.com/office/drawing/2014/chart" uri="{C3380CC4-5D6E-409C-BE32-E72D297353CC}">
                <c16:uniqueId val="{00000002-86F5-1047-A668-35C11ADEDBBA}"/>
              </c:ext>
            </c:extLst>
          </c:dPt>
          <c:dLbls>
            <c:dLbl>
              <c:idx val="0"/>
              <c:layout>
                <c:manualLayout>
                  <c:x val="-2.2599569370669099E-2"/>
                  <c:y val="-6.79210840412834E-2"/>
                </c:manualLayout>
              </c:layout>
              <c:numFmt formatCode="General" sourceLinked="0"/>
              <c:spPr/>
              <c:txPr>
                <a:bodyPr wrap="square"/>
                <a:lstStyle/>
                <a:p>
                  <a:pPr>
                    <a:defRPr sz="1200" b="0" u="none" strike="noStrike">
                      <a:solidFill>
                        <a:srgbClr val="000000"/>
                      </a:solidFill>
                      <a:uFillTx/>
                      <a:latin typeface="Arial"/>
                    </a:defRPr>
                  </a:pPr>
                  <a:endParaRPr lang="ru-RU"/>
                </a:p>
              </c:txPr>
              <c:dLblPos val="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0-86F5-1047-A668-35C11ADEDBBA}"/>
                </c:ext>
              </c:extLst>
            </c:dLbl>
            <c:dLbl>
              <c:idx val="1"/>
              <c:layout>
                <c:manualLayout>
                  <c:x val="-4.6890779723260501E-2"/>
                  <c:y val="-7.4780053899621404E-2"/>
                </c:manualLayout>
              </c:layout>
              <c:numFmt formatCode="General" sourceLinked="0"/>
              <c:spPr/>
              <c:txPr>
                <a:bodyPr wrap="square"/>
                <a:lstStyle/>
                <a:p>
                  <a:pPr>
                    <a:defRPr sz="1200" b="0" u="none" strike="noStrike">
                      <a:solidFill>
                        <a:srgbClr val="000000"/>
                      </a:solidFill>
                      <a:uFillTx/>
                      <a:latin typeface="Arial"/>
                    </a:defRPr>
                  </a:pPr>
                  <a:endParaRPr lang="ru-RU"/>
                </a:p>
              </c:txPr>
              <c:dLblPos val="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1-86F5-1047-A668-35C11ADEDBBA}"/>
                </c:ext>
              </c:extLst>
            </c:dLbl>
            <c:dLbl>
              <c:idx val="7"/>
              <c:tx>
                <c:rich>
                  <a:bodyPr/>
                  <a:lstStyle/>
                  <a:p>
                    <a:r>
                      <a:rPr lang="en-US" sz="1200" b="0" u="none" strike="noStrike">
                        <a:solidFill>
                          <a:srgbClr val="000000"/>
                        </a:solidFill>
                        <a:uFillTx/>
                        <a:latin typeface="Arial"/>
                      </a:rPr>
                      <a:t>909</a:t>
                    </a:r>
                  </a:p>
                </c:rich>
              </c:tx>
              <c:spPr/>
              <c:dLblPos val="t"/>
              <c:showLegendKey val="0"/>
              <c:showVal val="0"/>
              <c:showCatName val="0"/>
              <c:showSerName val="0"/>
              <c:showPercent val="0"/>
              <c:showBubbleSize val="1"/>
              <c:separator>; </c:separator>
              <c:extLst>
                <c:ext xmlns:c15="http://schemas.microsoft.com/office/drawing/2012/chart" uri="{CE6537A1-D6FC-4f65-9D91-7224C49458BB}">
                  <c15:showDataLabelsRange val="0"/>
                </c:ext>
                <c:ext xmlns:c16="http://schemas.microsoft.com/office/drawing/2014/chart" uri="{C3380CC4-5D6E-409C-BE32-E72D297353CC}">
                  <c16:uniqueId val="{00000002-86F5-1047-A668-35C11ADEDBBA}"/>
                </c:ext>
              </c:extLst>
            </c:dLbl>
            <c:numFmt formatCode="General" sourceLinked="0"/>
            <c:spPr>
              <a:noFill/>
              <a:ln>
                <a:noFill/>
              </a:ln>
              <a:effectLst/>
            </c:spPr>
            <c:txPr>
              <a:bodyPr wrap="square"/>
              <a:lstStyle/>
              <a:p>
                <a:pPr>
                  <a:defRPr sz="1200" b="0" u="none" strike="noStrike">
                    <a:solidFill>
                      <a:srgbClr val="000000"/>
                    </a:solidFill>
                    <a:uFillTx/>
                    <a:latin typeface="Arial"/>
                  </a:defRPr>
                </a:pPr>
                <a:endParaRPr lang="ru-RU"/>
              </a:p>
            </c:txPr>
            <c:dLblPos val="t"/>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15:leaderLines>
                  <c:spPr>
                    <a:ln w="28440">
                      <a:solidFill>
                        <a:srgbClr val="000000"/>
                      </a:solidFill>
                    </a:ln>
                  </c:spPr>
                </c15:leaderLines>
              </c:ext>
            </c:extLst>
          </c:dLbls>
          <c:cat>
            <c:strRef>
              <c:f>categories</c:f>
              <c:strCache>
                <c:ptCount val="8"/>
                <c:pt idx="0">
                  <c:v>Jan. 18</c:v>
                </c:pt>
                <c:pt idx="1">
                  <c:v>Jan. 19</c:v>
                </c:pt>
                <c:pt idx="2">
                  <c:v>Jan. 20</c:v>
                </c:pt>
                <c:pt idx="3">
                  <c:v>Jan. 21</c:v>
                </c:pt>
                <c:pt idx="4">
                  <c:v>Jan. 22</c:v>
                </c:pt>
                <c:pt idx="5">
                  <c:v>Jan. 23</c:v>
                </c:pt>
                <c:pt idx="6">
                  <c:v>Jan. 24</c:v>
                </c:pt>
                <c:pt idx="7">
                  <c:v>Jan. 25</c:v>
                </c:pt>
              </c:strCache>
            </c:strRef>
          </c:cat>
          <c:val>
            <c:numRef>
              <c:f>0</c:f>
              <c:numCache>
                <c:formatCode>General</c:formatCode>
                <c:ptCount val="8"/>
                <c:pt idx="0">
                  <c:v>886</c:v>
                </c:pt>
                <c:pt idx="1">
                  <c:v>872</c:v>
                </c:pt>
                <c:pt idx="2">
                  <c:v>905</c:v>
                </c:pt>
                <c:pt idx="3">
                  <c:v>898</c:v>
                </c:pt>
                <c:pt idx="4">
                  <c:v>904</c:v>
                </c:pt>
                <c:pt idx="5">
                  <c:v>860</c:v>
                </c:pt>
                <c:pt idx="6">
                  <c:v>891</c:v>
                </c:pt>
                <c:pt idx="7">
                  <c:v>909</c:v>
                </c:pt>
              </c:numCache>
            </c:numRef>
          </c:val>
          <c:smooth val="0"/>
          <c:extLst>
            <c:ext xmlns:c16="http://schemas.microsoft.com/office/drawing/2014/chart" uri="{C3380CC4-5D6E-409C-BE32-E72D297353CC}">
              <c16:uniqueId val="{00000003-86F5-1047-A668-35C11ADEDBBA}"/>
            </c:ext>
          </c:extLst>
        </c:ser>
        <c:dLbls>
          <c:showLegendKey val="0"/>
          <c:showVal val="0"/>
          <c:showCatName val="0"/>
          <c:showSerName val="0"/>
          <c:showPercent val="0"/>
          <c:showBubbleSize val="0"/>
        </c:dLbls>
        <c:hiLowLines>
          <c:spPr>
            <a:ln w="0">
              <a:noFill/>
            </a:ln>
          </c:spPr>
        </c:hiLowLines>
        <c:smooth val="0"/>
        <c:axId val="44702108"/>
        <c:axId val="99101491"/>
      </c:lineChart>
      <c:catAx>
        <c:axId val="44702108"/>
        <c:scaling>
          <c:orientation val="minMax"/>
        </c:scaling>
        <c:delete val="0"/>
        <c:axPos val="b"/>
        <c:numFmt formatCode="General" sourceLinked="0"/>
        <c:majorTickMark val="out"/>
        <c:minorTickMark val="none"/>
        <c:tickLblPos val="nextTo"/>
        <c:spPr>
          <a:ln w="9360">
            <a:solidFill>
              <a:srgbClr val="D9D9D9"/>
            </a:solidFill>
            <a:round/>
          </a:ln>
        </c:spPr>
        <c:txPr>
          <a:bodyPr/>
          <a:lstStyle/>
          <a:p>
            <a:pPr>
              <a:defRPr sz="1100" b="0" u="none" strike="noStrike">
                <a:solidFill>
                  <a:srgbClr val="000000"/>
                </a:solidFill>
                <a:uFillTx/>
                <a:latin typeface="Arial"/>
              </a:defRPr>
            </a:pPr>
            <a:endParaRPr lang="ru-RU"/>
          </a:p>
        </c:txPr>
        <c:crossAx val="99101491"/>
        <c:crosses val="autoZero"/>
        <c:auto val="1"/>
        <c:lblAlgn val="ctr"/>
        <c:lblOffset val="100"/>
        <c:noMultiLvlLbl val="0"/>
      </c:catAx>
      <c:valAx>
        <c:axId val="99101491"/>
        <c:scaling>
          <c:orientation val="minMax"/>
          <c:max val="950"/>
          <c:min val="800"/>
        </c:scaling>
        <c:delete val="0"/>
        <c:axPos val="l"/>
        <c:numFmt formatCode="General" sourceLinked="0"/>
        <c:majorTickMark val="out"/>
        <c:minorTickMark val="none"/>
        <c:tickLblPos val="none"/>
        <c:spPr>
          <a:ln w="6480">
            <a:solidFill>
              <a:srgbClr val="BFBFBF"/>
            </a:solidFill>
            <a:round/>
          </a:ln>
        </c:spPr>
        <c:txPr>
          <a:bodyPr/>
          <a:lstStyle/>
          <a:p>
            <a:pPr>
              <a:defRPr sz="1200" b="0" u="none" strike="noStrike">
                <a:solidFill>
                  <a:srgbClr val="000000"/>
                </a:solidFill>
                <a:uFillTx/>
                <a:latin typeface="Arial"/>
              </a:defRPr>
            </a:pPr>
            <a:endParaRPr lang="ru-RU"/>
          </a:p>
        </c:txPr>
        <c:crossAx val="44702108"/>
        <c:crosses val="autoZero"/>
        <c:crossBetween val="midCat"/>
        <c:majorUnit val="50"/>
      </c:valAx>
      <c:spPr>
        <a:noFill/>
        <a:ln w="0">
          <a:noFill/>
        </a:ln>
      </c:spPr>
    </c:plotArea>
    <c:plotVisOnly val="1"/>
    <c:dispBlanksAs val="gap"/>
    <c:showDLblsOverMax val="1"/>
  </c:chart>
  <c:spPr>
    <a:noFill/>
    <a:ln w="6480">
      <a:solidFill>
        <a:srgbClr val="A6A6A6"/>
      </a:solidFill>
      <a:round/>
    </a:ln>
  </c:sp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title>
      <c:tx>
        <c:rich>
          <a:bodyPr rot="0"/>
          <a:lstStyle/>
          <a:p>
            <a:pPr>
              <a:defRPr sz="1300" b="0" u="none" strike="noStrike">
                <a:solidFill>
                  <a:srgbClr val="000000"/>
                </a:solidFill>
                <a:uFillTx/>
                <a:latin typeface="Arial"/>
              </a:defRPr>
            </a:pPr>
            <a:r>
              <a:rPr lang="en-US" sz="1200" b="0" u="none" strike="noStrike">
                <a:solidFill>
                  <a:srgbClr val="000000"/>
                </a:solidFill>
                <a:uFillTx/>
                <a:latin typeface="Arial"/>
              </a:rPr>
              <a:t>Distribution of scientists by citizenship</a:t>
            </a:r>
          </a:p>
        </c:rich>
      </c:tx>
      <c:layout>
        <c:manualLayout>
          <c:xMode val="edge"/>
          <c:yMode val="edge"/>
          <c:x val="0.166003256739642"/>
          <c:y val="4.5617021276595802E-2"/>
        </c:manualLayout>
      </c:layout>
      <c:overlay val="0"/>
      <c:spPr>
        <a:noFill/>
        <a:ln w="0">
          <a:noFill/>
        </a:ln>
      </c:spPr>
    </c:title>
    <c:autoTitleDeleted val="0"/>
    <c:plotArea>
      <c:layout/>
      <c:areaChart>
        <c:grouping val="percentStacked"/>
        <c:varyColors val="1"/>
        <c:ser>
          <c:idx val="0"/>
          <c:order val="0"/>
          <c:tx>
            <c:strRef>
              <c:f>label 0</c:f>
              <c:strCache>
                <c:ptCount val="1"/>
                <c:pt idx="0">
                  <c:v>RF citizens</c:v>
                </c:pt>
              </c:strCache>
            </c:strRef>
          </c:tx>
          <c:spPr>
            <a:solidFill>
              <a:srgbClr val="0086CB"/>
            </a:solidFill>
            <a:ln w="0">
              <a:noFill/>
            </a:ln>
          </c:spPr>
          <c:dLbls>
            <c:spPr>
              <a:noFill/>
              <a:ln>
                <a:noFill/>
              </a:ln>
              <a:effectLst/>
            </c:spPr>
            <c:txPr>
              <a:bodyPr wrap="square"/>
              <a:lstStyle/>
              <a:p>
                <a:pPr>
                  <a:defRPr sz="1200" b="0" u="none" strike="noStrike">
                    <a:solidFill>
                      <a:srgbClr val="000000"/>
                    </a:solidFill>
                    <a:uFillTx/>
                    <a:latin typeface="Arial"/>
                  </a:defRPr>
                </a:pPr>
                <a:endParaRPr lang="ru-RU"/>
              </a:p>
            </c:txP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Jan. 18</c:v>
                </c:pt>
                <c:pt idx="1">
                  <c:v>Jan. 20</c:v>
                </c:pt>
                <c:pt idx="2">
                  <c:v>Jan. 22</c:v>
                </c:pt>
                <c:pt idx="3">
                  <c:v>Jan. 24</c:v>
                </c:pt>
                <c:pt idx="4">
                  <c:v>Jan. 25</c:v>
                </c:pt>
              </c:strCache>
            </c:strRef>
          </c:cat>
          <c:val>
            <c:numRef>
              <c:f>0</c:f>
              <c:numCache>
                <c:formatCode>General</c:formatCode>
                <c:ptCount val="5"/>
                <c:pt idx="0">
                  <c:v>950</c:v>
                </c:pt>
                <c:pt idx="1">
                  <c:v>962</c:v>
                </c:pt>
                <c:pt idx="2">
                  <c:v>996</c:v>
                </c:pt>
                <c:pt idx="3">
                  <c:v>1000</c:v>
                </c:pt>
                <c:pt idx="4">
                  <c:v>1007</c:v>
                </c:pt>
              </c:numCache>
            </c:numRef>
          </c:val>
          <c:extLst>
            <c:ext xmlns:c16="http://schemas.microsoft.com/office/drawing/2014/chart" uri="{C3380CC4-5D6E-409C-BE32-E72D297353CC}">
              <c16:uniqueId val="{00000000-A0C1-3B43-ACB5-3268ABAADF85}"/>
            </c:ext>
          </c:extLst>
        </c:ser>
        <c:ser>
          <c:idx val="1"/>
          <c:order val="1"/>
          <c:tx>
            <c:strRef>
              <c:f>label 1</c:f>
              <c:strCache>
                <c:ptCount val="1"/>
                <c:pt idx="0">
                  <c:v>Citizens of other countries</c:v>
                </c:pt>
              </c:strCache>
            </c:strRef>
          </c:tx>
          <c:spPr>
            <a:solidFill>
              <a:srgbClr val="2BB6B8"/>
            </a:solidFill>
            <a:ln w="0">
              <a:noFill/>
            </a:ln>
          </c:spPr>
          <c:dLbls>
            <c:spPr>
              <a:noFill/>
              <a:ln>
                <a:noFill/>
              </a:ln>
              <a:effectLst/>
            </c:spPr>
            <c:txPr>
              <a:bodyPr wrap="square"/>
              <a:lstStyle/>
              <a:p>
                <a:pPr>
                  <a:defRPr sz="1200" b="0" u="none" strike="noStrike">
                    <a:solidFill>
                      <a:srgbClr val="000000"/>
                    </a:solidFill>
                    <a:uFillTx/>
                    <a:latin typeface="Arial"/>
                  </a:defRPr>
                </a:pPr>
                <a:endParaRPr lang="ru-RU"/>
              </a:p>
            </c:txP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Jan. 18</c:v>
                </c:pt>
                <c:pt idx="1">
                  <c:v>Jan. 20</c:v>
                </c:pt>
                <c:pt idx="2">
                  <c:v>Jan. 22</c:v>
                </c:pt>
                <c:pt idx="3">
                  <c:v>Jan. 24</c:v>
                </c:pt>
                <c:pt idx="4">
                  <c:v>Jan. 25</c:v>
                </c:pt>
              </c:strCache>
            </c:strRef>
          </c:cat>
          <c:val>
            <c:numRef>
              <c:f>1</c:f>
              <c:numCache>
                <c:formatCode>General</c:formatCode>
                <c:ptCount val="5"/>
                <c:pt idx="0">
                  <c:v>321</c:v>
                </c:pt>
                <c:pt idx="1">
                  <c:v>310</c:v>
                </c:pt>
                <c:pt idx="2">
                  <c:v>315</c:v>
                </c:pt>
                <c:pt idx="3">
                  <c:v>262</c:v>
                </c:pt>
                <c:pt idx="4">
                  <c:v>281</c:v>
                </c:pt>
              </c:numCache>
            </c:numRef>
          </c:val>
          <c:extLst>
            <c:ext xmlns:c16="http://schemas.microsoft.com/office/drawing/2014/chart" uri="{C3380CC4-5D6E-409C-BE32-E72D297353CC}">
              <c16:uniqueId val="{00000001-A0C1-3B43-ACB5-3268ABAADF85}"/>
            </c:ext>
          </c:extLst>
        </c:ser>
        <c:dLbls>
          <c:showLegendKey val="0"/>
          <c:showVal val="0"/>
          <c:showCatName val="0"/>
          <c:showSerName val="0"/>
          <c:showPercent val="0"/>
          <c:showBubbleSize val="0"/>
        </c:dLbls>
        <c:axId val="8687596"/>
        <c:axId val="91379978"/>
      </c:areaChart>
      <c:catAx>
        <c:axId val="8687596"/>
        <c:scaling>
          <c:orientation val="minMax"/>
        </c:scaling>
        <c:delete val="0"/>
        <c:axPos val="b"/>
        <c:numFmt formatCode="General" sourceLinked="0"/>
        <c:majorTickMark val="out"/>
        <c:minorTickMark val="none"/>
        <c:tickLblPos val="nextTo"/>
        <c:spPr>
          <a:ln w="9360">
            <a:solidFill>
              <a:srgbClr val="D9D9D9"/>
            </a:solidFill>
            <a:round/>
          </a:ln>
        </c:spPr>
        <c:txPr>
          <a:bodyPr/>
          <a:lstStyle/>
          <a:p>
            <a:pPr>
              <a:defRPr sz="1200" b="0" u="none" strike="noStrike">
                <a:solidFill>
                  <a:srgbClr val="000000"/>
                </a:solidFill>
                <a:uFillTx/>
                <a:latin typeface="Arial"/>
              </a:defRPr>
            </a:pPr>
            <a:endParaRPr lang="ru-RU"/>
          </a:p>
        </c:txPr>
        <c:crossAx val="91379978"/>
        <c:crosses val="autoZero"/>
        <c:auto val="1"/>
        <c:lblAlgn val="ctr"/>
        <c:lblOffset val="100"/>
        <c:noMultiLvlLbl val="0"/>
      </c:catAx>
      <c:valAx>
        <c:axId val="91379978"/>
        <c:scaling>
          <c:orientation val="minMax"/>
        </c:scaling>
        <c:delete val="1"/>
        <c:axPos val="l"/>
        <c:numFmt formatCode="0%" sourceLinked="1"/>
        <c:majorTickMark val="none"/>
        <c:minorTickMark val="none"/>
        <c:tickLblPos val="nextTo"/>
        <c:crossAx val="8687596"/>
        <c:crosses val="autoZero"/>
        <c:crossBetween val="midCat"/>
        <c:majorUnit val="0.25"/>
      </c:valAx>
      <c:spPr>
        <a:noFill/>
        <a:ln w="0">
          <a:noFill/>
        </a:ln>
      </c:spPr>
    </c:plotArea>
    <c:plotVisOnly val="1"/>
    <c:dispBlanksAs val="gap"/>
    <c:showDLblsOverMax val="1"/>
  </c:chart>
  <c:spPr>
    <a:noFill/>
    <a:ln w="6480">
      <a:solidFill>
        <a:srgbClr val="A6A6A6"/>
      </a:solidFill>
      <a:round/>
    </a:ln>
  </c:spPr>
  <c:userShapes r:id="rId1"/>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title>
      <c:tx>
        <c:rich>
          <a:bodyPr rot="0"/>
          <a:lstStyle/>
          <a:p>
            <a:pPr>
              <a:defRPr sz="1300" b="0" u="none" strike="noStrike">
                <a:solidFill>
                  <a:srgbClr val="000000"/>
                </a:solidFill>
                <a:uFillTx/>
                <a:latin typeface="Arial"/>
              </a:defRPr>
            </a:pPr>
            <a:r>
              <a:rPr lang="en-US" sz="1200" b="0" u="none" strike="noStrike">
                <a:solidFill>
                  <a:srgbClr val="000000"/>
                </a:solidFill>
                <a:uFillTx/>
                <a:latin typeface="Arial"/>
              </a:rPr>
              <a:t>Average monthly income</a:t>
            </a:r>
          </a:p>
        </c:rich>
      </c:tx>
      <c:overlay val="0"/>
      <c:spPr>
        <a:noFill/>
        <a:ln w="0">
          <a:noFill/>
        </a:ln>
      </c:spPr>
    </c:title>
    <c:autoTitleDeleted val="0"/>
    <c:plotArea>
      <c:layout>
        <c:manualLayout>
          <c:layoutTarget val="inner"/>
          <c:xMode val="edge"/>
          <c:yMode val="edge"/>
          <c:x val="0.14691814818157201"/>
          <c:y val="0.201387863575963"/>
          <c:w val="0.77899106578828603"/>
          <c:h val="0.40705743392883498"/>
        </c:manualLayout>
      </c:layout>
      <c:barChart>
        <c:barDir val="col"/>
        <c:grouping val="clustered"/>
        <c:varyColors val="0"/>
        <c:ser>
          <c:idx val="0"/>
          <c:order val="0"/>
          <c:tx>
            <c:strRef>
              <c:f>label 0</c:f>
              <c:strCache>
                <c:ptCount val="1"/>
                <c:pt idx="0">
                  <c:v>Heads</c:v>
                </c:pt>
              </c:strCache>
            </c:strRef>
          </c:tx>
          <c:spPr>
            <a:solidFill>
              <a:srgbClr val="0086CB"/>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2018</c:v>
                </c:pt>
                <c:pt idx="1">
                  <c:v>2019</c:v>
                </c:pt>
                <c:pt idx="2">
                  <c:v>2020</c:v>
                </c:pt>
                <c:pt idx="3">
                  <c:v>2021</c:v>
                </c:pt>
                <c:pt idx="4">
                  <c:v>2022</c:v>
                </c:pt>
                <c:pt idx="5">
                  <c:v>2023</c:v>
                </c:pt>
                <c:pt idx="6">
                  <c:v>2024</c:v>
                </c:pt>
              </c:strCache>
            </c:strRef>
          </c:cat>
          <c:val>
            <c:numRef>
              <c:f>0</c:f>
              <c:numCache>
                <c:formatCode>General</c:formatCode>
                <c:ptCount val="7"/>
                <c:pt idx="0">
                  <c:v>114.831007751938</c:v>
                </c:pt>
                <c:pt idx="1">
                  <c:v>132.07765313653101</c:v>
                </c:pt>
                <c:pt idx="2">
                  <c:v>146.62108633093499</c:v>
                </c:pt>
                <c:pt idx="3">
                  <c:v>168.46917500000001</c:v>
                </c:pt>
                <c:pt idx="4">
                  <c:v>173.80553472222201</c:v>
                </c:pt>
                <c:pt idx="5">
                  <c:v>181</c:v>
                </c:pt>
                <c:pt idx="6">
                  <c:v>200</c:v>
                </c:pt>
              </c:numCache>
            </c:numRef>
          </c:val>
          <c:extLst>
            <c:ext xmlns:c16="http://schemas.microsoft.com/office/drawing/2014/chart" uri="{C3380CC4-5D6E-409C-BE32-E72D297353CC}">
              <c16:uniqueId val="{00000000-6FD7-0546-A47C-65C7046D2955}"/>
            </c:ext>
          </c:extLst>
        </c:ser>
        <c:ser>
          <c:idx val="1"/>
          <c:order val="1"/>
          <c:tx>
            <c:strRef>
              <c:f>label 1</c:f>
              <c:strCache>
                <c:ptCount val="1"/>
                <c:pt idx="0">
                  <c:v>Scientists</c:v>
                </c:pt>
              </c:strCache>
            </c:strRef>
          </c:tx>
          <c:spPr>
            <a:solidFill>
              <a:srgbClr val="2BB6B8"/>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2018</c:v>
                </c:pt>
                <c:pt idx="1">
                  <c:v>2019</c:v>
                </c:pt>
                <c:pt idx="2">
                  <c:v>2020</c:v>
                </c:pt>
                <c:pt idx="3">
                  <c:v>2021</c:v>
                </c:pt>
                <c:pt idx="4">
                  <c:v>2022</c:v>
                </c:pt>
                <c:pt idx="5">
                  <c:v>2023</c:v>
                </c:pt>
                <c:pt idx="6">
                  <c:v>2024</c:v>
                </c:pt>
              </c:strCache>
            </c:strRef>
          </c:cat>
          <c:val>
            <c:numRef>
              <c:f>1</c:f>
              <c:numCache>
                <c:formatCode>General</c:formatCode>
                <c:ptCount val="7"/>
                <c:pt idx="0">
                  <c:v>92.593090317331203</c:v>
                </c:pt>
                <c:pt idx="1">
                  <c:v>106.28178461538501</c:v>
                </c:pt>
                <c:pt idx="2">
                  <c:v>121.51426761678501</c:v>
                </c:pt>
                <c:pt idx="3">
                  <c:v>140.43099212598401</c:v>
                </c:pt>
                <c:pt idx="4">
                  <c:v>151.075184732824</c:v>
                </c:pt>
                <c:pt idx="5">
                  <c:v>159</c:v>
                </c:pt>
                <c:pt idx="6">
                  <c:v>170</c:v>
                </c:pt>
              </c:numCache>
            </c:numRef>
          </c:val>
          <c:extLst>
            <c:ext xmlns:c16="http://schemas.microsoft.com/office/drawing/2014/chart" uri="{C3380CC4-5D6E-409C-BE32-E72D297353CC}">
              <c16:uniqueId val="{00000001-6FD7-0546-A47C-65C7046D2955}"/>
            </c:ext>
          </c:extLst>
        </c:ser>
        <c:ser>
          <c:idx val="2"/>
          <c:order val="2"/>
          <c:tx>
            <c:strRef>
              <c:f>label 2</c:f>
              <c:strCache>
                <c:ptCount val="1"/>
                <c:pt idx="0">
                  <c:v>Research engineers</c:v>
                </c:pt>
              </c:strCache>
            </c:strRef>
          </c:tx>
          <c:spPr>
            <a:solidFill>
              <a:srgbClr val="005275"/>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2018</c:v>
                </c:pt>
                <c:pt idx="1">
                  <c:v>2019</c:v>
                </c:pt>
                <c:pt idx="2">
                  <c:v>2020</c:v>
                </c:pt>
                <c:pt idx="3">
                  <c:v>2021</c:v>
                </c:pt>
                <c:pt idx="4">
                  <c:v>2022</c:v>
                </c:pt>
                <c:pt idx="5">
                  <c:v>2023</c:v>
                </c:pt>
                <c:pt idx="6">
                  <c:v>2024</c:v>
                </c:pt>
              </c:strCache>
            </c:strRef>
          </c:cat>
          <c:val>
            <c:numRef>
              <c:f>2</c:f>
              <c:numCache>
                <c:formatCode>General</c:formatCode>
                <c:ptCount val="7"/>
                <c:pt idx="0">
                  <c:v>50.092495063469698</c:v>
                </c:pt>
                <c:pt idx="1">
                  <c:v>56.9946440677966</c:v>
                </c:pt>
                <c:pt idx="2">
                  <c:v>62.775195576251498</c:v>
                </c:pt>
                <c:pt idx="3">
                  <c:v>70.571951332560801</c:v>
                </c:pt>
                <c:pt idx="4">
                  <c:v>76.456958076448799</c:v>
                </c:pt>
                <c:pt idx="5">
                  <c:v>89</c:v>
                </c:pt>
                <c:pt idx="6">
                  <c:v>108</c:v>
                </c:pt>
              </c:numCache>
            </c:numRef>
          </c:val>
          <c:extLst>
            <c:ext xmlns:c16="http://schemas.microsoft.com/office/drawing/2014/chart" uri="{C3380CC4-5D6E-409C-BE32-E72D297353CC}">
              <c16:uniqueId val="{00000002-6FD7-0546-A47C-65C7046D2955}"/>
            </c:ext>
          </c:extLst>
        </c:ser>
        <c:ser>
          <c:idx val="3"/>
          <c:order val="3"/>
          <c:tx>
            <c:strRef>
              <c:f>label 3</c:f>
              <c:strCache>
                <c:ptCount val="1"/>
                <c:pt idx="0">
                  <c:v>Specialists</c:v>
                </c:pt>
              </c:strCache>
            </c:strRef>
          </c:tx>
          <c:spPr>
            <a:solidFill>
              <a:srgbClr val="00507A"/>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2018</c:v>
                </c:pt>
                <c:pt idx="1">
                  <c:v>2019</c:v>
                </c:pt>
                <c:pt idx="2">
                  <c:v>2020</c:v>
                </c:pt>
                <c:pt idx="3">
                  <c:v>2021</c:v>
                </c:pt>
                <c:pt idx="4">
                  <c:v>2022</c:v>
                </c:pt>
                <c:pt idx="5">
                  <c:v>2023</c:v>
                </c:pt>
                <c:pt idx="6">
                  <c:v>2024</c:v>
                </c:pt>
              </c:strCache>
            </c:strRef>
          </c:cat>
          <c:val>
            <c:numRef>
              <c:f>3</c:f>
              <c:numCache>
                <c:formatCode>General</c:formatCode>
                <c:ptCount val="7"/>
                <c:pt idx="0">
                  <c:v>51.371705759162303</c:v>
                </c:pt>
                <c:pt idx="1">
                  <c:v>58.600460512820497</c:v>
                </c:pt>
                <c:pt idx="2">
                  <c:v>63.110888888888901</c:v>
                </c:pt>
                <c:pt idx="3">
                  <c:v>71.714071290944105</c:v>
                </c:pt>
                <c:pt idx="4">
                  <c:v>76.158825091575096</c:v>
                </c:pt>
                <c:pt idx="5">
                  <c:v>84</c:v>
                </c:pt>
                <c:pt idx="6">
                  <c:v>99</c:v>
                </c:pt>
              </c:numCache>
            </c:numRef>
          </c:val>
          <c:extLst>
            <c:ext xmlns:c16="http://schemas.microsoft.com/office/drawing/2014/chart" uri="{C3380CC4-5D6E-409C-BE32-E72D297353CC}">
              <c16:uniqueId val="{00000003-6FD7-0546-A47C-65C7046D2955}"/>
            </c:ext>
          </c:extLst>
        </c:ser>
        <c:ser>
          <c:idx val="4"/>
          <c:order val="4"/>
          <c:tx>
            <c:strRef>
              <c:f>label 4</c:f>
              <c:strCache>
                <c:ptCount val="1"/>
                <c:pt idx="0">
                  <c:v>Workers</c:v>
                </c:pt>
              </c:strCache>
            </c:strRef>
          </c:tx>
          <c:spPr>
            <a:solidFill>
              <a:srgbClr val="1A6D6E"/>
            </a:solidFill>
            <a:ln w="0">
              <a:noFill/>
            </a:ln>
          </c:spPr>
          <c:invertIfNegative val="0"/>
          <c:dLbls>
            <c:spPr>
              <a:noFill/>
              <a:ln>
                <a:noFill/>
              </a:ln>
              <a:effectLst/>
            </c:spPr>
            <c:txPr>
              <a:bodyPr wrap="square"/>
              <a:lstStyle/>
              <a:p>
                <a:pPr>
                  <a:defRPr sz="1200" b="0" u="none" strike="noStrike">
                    <a:solidFill>
                      <a:srgbClr val="000000"/>
                    </a:solidFill>
                    <a:uFillTx/>
                    <a:latin typeface="Arial"/>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2018</c:v>
                </c:pt>
                <c:pt idx="1">
                  <c:v>2019</c:v>
                </c:pt>
                <c:pt idx="2">
                  <c:v>2020</c:v>
                </c:pt>
                <c:pt idx="3">
                  <c:v>2021</c:v>
                </c:pt>
                <c:pt idx="4">
                  <c:v>2022</c:v>
                </c:pt>
                <c:pt idx="5">
                  <c:v>2023</c:v>
                </c:pt>
                <c:pt idx="6">
                  <c:v>2024</c:v>
                </c:pt>
              </c:strCache>
            </c:strRef>
          </c:cat>
          <c:val>
            <c:numRef>
              <c:f>4</c:f>
              <c:numCache>
                <c:formatCode>General</c:formatCode>
                <c:ptCount val="7"/>
                <c:pt idx="0">
                  <c:v>45.026962908011903</c:v>
                </c:pt>
                <c:pt idx="1">
                  <c:v>51.997530219780202</c:v>
                </c:pt>
                <c:pt idx="2">
                  <c:v>56.074442333785598</c:v>
                </c:pt>
                <c:pt idx="3">
                  <c:v>58.858279038718301</c:v>
                </c:pt>
                <c:pt idx="4">
                  <c:v>61.938140374331603</c:v>
                </c:pt>
                <c:pt idx="5">
                  <c:v>69</c:v>
                </c:pt>
                <c:pt idx="6">
                  <c:v>82</c:v>
                </c:pt>
              </c:numCache>
            </c:numRef>
          </c:val>
          <c:extLst>
            <c:ext xmlns:c16="http://schemas.microsoft.com/office/drawing/2014/chart" uri="{C3380CC4-5D6E-409C-BE32-E72D297353CC}">
              <c16:uniqueId val="{00000004-6FD7-0546-A47C-65C7046D2955}"/>
            </c:ext>
          </c:extLst>
        </c:ser>
        <c:dLbls>
          <c:showLegendKey val="0"/>
          <c:showVal val="0"/>
          <c:showCatName val="0"/>
          <c:showSerName val="0"/>
          <c:showPercent val="0"/>
          <c:showBubbleSize val="0"/>
        </c:dLbls>
        <c:gapWidth val="219"/>
        <c:overlap val="-27"/>
        <c:axId val="53051037"/>
        <c:axId val="4918858"/>
      </c:barChart>
      <c:catAx>
        <c:axId val="53051037"/>
        <c:scaling>
          <c:orientation val="minMax"/>
        </c:scaling>
        <c:delete val="0"/>
        <c:axPos val="b"/>
        <c:numFmt formatCode="General" sourceLinked="0"/>
        <c:majorTickMark val="in"/>
        <c:minorTickMark val="none"/>
        <c:tickLblPos val="nextTo"/>
        <c:spPr>
          <a:ln w="9360">
            <a:solidFill>
              <a:srgbClr val="D9D9D9"/>
            </a:solidFill>
            <a:round/>
          </a:ln>
        </c:spPr>
        <c:txPr>
          <a:bodyPr/>
          <a:lstStyle/>
          <a:p>
            <a:pPr>
              <a:defRPr sz="1200" b="0" u="none" strike="noStrike">
                <a:solidFill>
                  <a:srgbClr val="000000"/>
                </a:solidFill>
                <a:uFillTx/>
                <a:latin typeface="Arial"/>
              </a:defRPr>
            </a:pPr>
            <a:endParaRPr lang="ru-RU"/>
          </a:p>
        </c:txPr>
        <c:crossAx val="4918858"/>
        <c:crosses val="autoZero"/>
        <c:auto val="1"/>
        <c:lblAlgn val="ctr"/>
        <c:lblOffset val="100"/>
        <c:noMultiLvlLbl val="0"/>
      </c:catAx>
      <c:valAx>
        <c:axId val="4918858"/>
        <c:scaling>
          <c:orientation val="minMax"/>
          <c:max val="200"/>
        </c:scaling>
        <c:delete val="0"/>
        <c:axPos val="l"/>
        <c:title>
          <c:tx>
            <c:rich>
              <a:bodyPr rot="-5400000"/>
              <a:lstStyle/>
              <a:p>
                <a:pPr>
                  <a:defRPr sz="1300" b="0" u="none" strike="noStrike">
                    <a:solidFill>
                      <a:srgbClr val="000000"/>
                    </a:solidFill>
                    <a:uFillTx/>
                    <a:latin typeface="Arial"/>
                  </a:defRPr>
                </a:pPr>
                <a:r>
                  <a:rPr lang="en-US" sz="900" b="0" u="none" strike="noStrike">
                    <a:solidFill>
                      <a:srgbClr val="000000"/>
                    </a:solidFill>
                    <a:uFillTx/>
                    <a:latin typeface="Arial"/>
                  </a:rPr>
                  <a:t>thousand rubles</a:t>
                </a:r>
              </a:p>
            </c:rich>
          </c:tx>
          <c:layout>
            <c:manualLayout>
              <c:xMode val="edge"/>
              <c:yMode val="edge"/>
              <c:x val="1.8048912553018701E-4"/>
              <c:y val="0.17466410748560501"/>
            </c:manualLayout>
          </c:layout>
          <c:overlay val="0"/>
          <c:spPr>
            <a:noFill/>
            <a:ln w="0">
              <a:noFill/>
            </a:ln>
          </c:spPr>
        </c:title>
        <c:numFmt formatCode="#,##0" sourceLinked="0"/>
        <c:majorTickMark val="in"/>
        <c:minorTickMark val="none"/>
        <c:tickLblPos val="nextTo"/>
        <c:spPr>
          <a:ln w="6480">
            <a:solidFill>
              <a:srgbClr val="A6A6A6"/>
            </a:solidFill>
            <a:round/>
          </a:ln>
        </c:spPr>
        <c:txPr>
          <a:bodyPr/>
          <a:lstStyle/>
          <a:p>
            <a:pPr>
              <a:defRPr sz="1200" b="0" u="none" strike="noStrike">
                <a:solidFill>
                  <a:srgbClr val="000000"/>
                </a:solidFill>
                <a:uFillTx/>
                <a:latin typeface="Arial"/>
              </a:defRPr>
            </a:pPr>
            <a:endParaRPr lang="ru-RU"/>
          </a:p>
        </c:txPr>
        <c:crossAx val="53051037"/>
        <c:crosses val="autoZero"/>
        <c:crossBetween val="between"/>
        <c:majorUnit val="50"/>
      </c:valAx>
      <c:spPr>
        <a:noFill/>
        <a:ln w="0">
          <a:noFill/>
        </a:ln>
      </c:spPr>
    </c:plotArea>
    <c:legend>
      <c:legendPos val="b"/>
      <c:layout>
        <c:manualLayout>
          <c:xMode val="edge"/>
          <c:yMode val="edge"/>
          <c:x val="1.03771882331709E-2"/>
          <c:y val="0.76085031000885694"/>
          <c:w val="0.95975092500676795"/>
          <c:h val="0.218071755499779"/>
        </c:manualLayout>
      </c:layout>
      <c:overlay val="0"/>
      <c:spPr>
        <a:noFill/>
        <a:ln w="0">
          <a:noFill/>
        </a:ln>
      </c:spPr>
      <c:txPr>
        <a:bodyPr/>
        <a:lstStyle/>
        <a:p>
          <a:pPr>
            <a:defRPr sz="1200" b="0" u="none" strike="noStrike">
              <a:solidFill>
                <a:srgbClr val="000000"/>
              </a:solidFill>
              <a:uFillTx/>
              <a:latin typeface="Arial"/>
            </a:defRPr>
          </a:pPr>
          <a:endParaRPr lang="ru-RU"/>
        </a:p>
      </c:txPr>
    </c:legend>
    <c:plotVisOnly val="1"/>
    <c:dispBlanksAs val="gap"/>
    <c:showDLblsOverMax val="1"/>
  </c:chart>
  <c:spPr>
    <a:noFill/>
    <a:ln w="6480">
      <a:solidFill>
        <a:srgbClr val="A6A6A6"/>
      </a:solidFill>
      <a:round/>
    </a:ln>
  </c:sp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7.29447742399712E-2"/>
          <c:y val="0.192805383022774"/>
          <c:w val="0.86553336931102698"/>
          <c:h val="0.554606625258799"/>
        </c:manualLayout>
      </c:layout>
      <c:lineChart>
        <c:grouping val="standard"/>
        <c:varyColors val="0"/>
        <c:ser>
          <c:idx val="0"/>
          <c:order val="0"/>
          <c:tx>
            <c:strRef>
              <c:f>label 0</c:f>
              <c:strCache>
                <c:ptCount val="1"/>
                <c:pt idx="0">
                  <c:v>Series1</c:v>
                </c:pt>
              </c:strCache>
            </c:strRef>
          </c:tx>
          <c:spPr>
            <a:ln w="19080" cap="rnd">
              <a:solidFill>
                <a:srgbClr val="102D69"/>
              </a:solidFill>
              <a:round/>
            </a:ln>
          </c:spPr>
          <c:marker>
            <c:symbol val="none"/>
          </c:marker>
          <c:dPt>
            <c:idx val="0"/>
            <c:bubble3D val="0"/>
            <c:extLst>
              <c:ext xmlns:c16="http://schemas.microsoft.com/office/drawing/2014/chart" uri="{C3380CC4-5D6E-409C-BE32-E72D297353CC}">
                <c16:uniqueId val="{00000000-1C78-6549-ACA2-1C54E13CF74F}"/>
              </c:ext>
            </c:extLst>
          </c:dPt>
          <c:dPt>
            <c:idx val="5"/>
            <c:bubble3D val="0"/>
            <c:extLst>
              <c:ext xmlns:c16="http://schemas.microsoft.com/office/drawing/2014/chart" uri="{C3380CC4-5D6E-409C-BE32-E72D297353CC}">
                <c16:uniqueId val="{00000001-1C78-6549-ACA2-1C54E13CF74F}"/>
              </c:ext>
            </c:extLst>
          </c:dPt>
          <c:dPt>
            <c:idx val="6"/>
            <c:bubble3D val="0"/>
            <c:extLst>
              <c:ext xmlns:c16="http://schemas.microsoft.com/office/drawing/2014/chart" uri="{C3380CC4-5D6E-409C-BE32-E72D297353CC}">
                <c16:uniqueId val="{00000002-1C78-6549-ACA2-1C54E13CF74F}"/>
              </c:ext>
            </c:extLst>
          </c:dPt>
          <c:dLbls>
            <c:dLbl>
              <c:idx val="0"/>
              <c:layout>
                <c:manualLayout>
                  <c:x val="-2.1010267366984199E-2"/>
                  <c:y val="-7.13688652367898E-2"/>
                </c:manualLayout>
              </c:layout>
              <c:numFmt formatCode="General" sourceLinked="0"/>
              <c:spPr/>
              <c:txPr>
                <a:bodyPr wrap="square"/>
                <a:lstStyle/>
                <a:p>
                  <a:pPr>
                    <a:defRPr sz="1100" b="0" u="none" strike="noStrike">
                      <a:solidFill>
                        <a:srgbClr val="000000"/>
                      </a:solidFill>
                      <a:uFillTx/>
                      <a:latin typeface="Arial"/>
                    </a:defRPr>
                  </a:pPr>
                  <a:endParaRPr lang="ru-RU"/>
                </a:p>
              </c:txPr>
              <c:dLblPos val="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0-1C78-6549-ACA2-1C54E13CF74F}"/>
                </c:ext>
              </c:extLst>
            </c:dLbl>
            <c:dLbl>
              <c:idx val="5"/>
              <c:layout>
                <c:manualLayout>
                  <c:x val="-7.9723964404358597E-2"/>
                  <c:y val="-5.4301914157926498E-2"/>
                </c:manualLayout>
              </c:layout>
              <c:numFmt formatCode="General" sourceLinked="0"/>
              <c:spPr/>
              <c:txPr>
                <a:bodyPr wrap="square"/>
                <a:lstStyle/>
                <a:p>
                  <a:pPr>
                    <a:defRPr sz="1100" b="0" u="none" strike="noStrike">
                      <a:solidFill>
                        <a:srgbClr val="000000"/>
                      </a:solidFill>
                      <a:uFillTx/>
                      <a:latin typeface="Arial"/>
                    </a:defRPr>
                  </a:pPr>
                  <a:endParaRPr lang="ru-RU"/>
                </a:p>
              </c:txPr>
              <c:dLblPos val="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1-1C78-6549-ACA2-1C54E13CF74F}"/>
                </c:ext>
              </c:extLst>
            </c:dLbl>
            <c:dLbl>
              <c:idx val="6"/>
              <c:layout>
                <c:manualLayout>
                  <c:x val="-6.2818482913402597E-3"/>
                  <c:y val="0.110422181319262"/>
                </c:manualLayout>
              </c:layout>
              <c:numFmt formatCode="General" sourceLinked="0"/>
              <c:spPr/>
              <c:txPr>
                <a:bodyPr wrap="square"/>
                <a:lstStyle/>
                <a:p>
                  <a:pPr>
                    <a:defRPr sz="1100" b="0" u="none" strike="noStrike">
                      <a:solidFill>
                        <a:srgbClr val="000000"/>
                      </a:solidFill>
                      <a:uFillTx/>
                      <a:latin typeface="Arial"/>
                    </a:defRPr>
                  </a:pPr>
                  <a:endParaRPr lang="ru-RU"/>
                </a:p>
              </c:txPr>
              <c:dLblPos val="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2-1C78-6549-ACA2-1C54E13CF74F}"/>
                </c:ext>
              </c:extLst>
            </c:dLbl>
            <c:numFmt formatCode="General" sourceLinked="0"/>
            <c:spPr>
              <a:noFill/>
              <a:ln>
                <a:noFill/>
              </a:ln>
              <a:effectLst/>
            </c:spPr>
            <c:txPr>
              <a:bodyPr wrap="square"/>
              <a:lstStyle/>
              <a:p>
                <a:pPr>
                  <a:defRPr sz="1100" b="0" u="none" strike="noStrike">
                    <a:solidFill>
                      <a:srgbClr val="000000"/>
                    </a:solidFill>
                    <a:uFillTx/>
                    <a:latin typeface="Arial"/>
                  </a:defRPr>
                </a:pPr>
                <a:endParaRPr lang="ru-RU"/>
              </a:p>
            </c:txPr>
            <c:dLblPos val="t"/>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15:leaderLines>
                  <c:spPr>
                    <a:ln w="19080">
                      <a:solidFill>
                        <a:srgbClr val="000000"/>
                      </a:solidFill>
                    </a:ln>
                  </c:spPr>
                </c15:leaderLines>
              </c:ext>
            </c:extLst>
          </c:dLbls>
          <c:cat>
            <c:strRef>
              <c:f>categories</c:f>
              <c:strCache>
                <c:ptCount val="7"/>
                <c:pt idx="0">
                  <c:v>2018</c:v>
                </c:pt>
                <c:pt idx="1">
                  <c:v>2019</c:v>
                </c:pt>
                <c:pt idx="2">
                  <c:v>2020</c:v>
                </c:pt>
                <c:pt idx="3">
                  <c:v>2021</c:v>
                </c:pt>
                <c:pt idx="4">
                  <c:v>2022</c:v>
                </c:pt>
                <c:pt idx="5">
                  <c:v>2023</c:v>
                </c:pt>
                <c:pt idx="6">
                  <c:v>2024</c:v>
                </c:pt>
              </c:strCache>
            </c:strRef>
          </c:cat>
          <c:val>
            <c:numRef>
              <c:f>0</c:f>
              <c:numCache>
                <c:formatCode>General</c:formatCode>
                <c:ptCount val="7"/>
                <c:pt idx="0">
                  <c:v>1525</c:v>
                </c:pt>
                <c:pt idx="1">
                  <c:v>1558</c:v>
                </c:pt>
                <c:pt idx="2">
                  <c:v>1504</c:v>
                </c:pt>
                <c:pt idx="3">
                  <c:v>1446</c:v>
                </c:pt>
                <c:pt idx="4">
                  <c:v>1442</c:v>
                </c:pt>
                <c:pt idx="5">
                  <c:v>1725</c:v>
                </c:pt>
                <c:pt idx="6">
                  <c:v>1873</c:v>
                </c:pt>
              </c:numCache>
            </c:numRef>
          </c:val>
          <c:smooth val="0"/>
          <c:extLst>
            <c:ext xmlns:c16="http://schemas.microsoft.com/office/drawing/2014/chart" uri="{C3380CC4-5D6E-409C-BE32-E72D297353CC}">
              <c16:uniqueId val="{00000003-1C78-6549-ACA2-1C54E13CF74F}"/>
            </c:ext>
          </c:extLst>
        </c:ser>
        <c:dLbls>
          <c:showLegendKey val="0"/>
          <c:showVal val="0"/>
          <c:showCatName val="0"/>
          <c:showSerName val="0"/>
          <c:showPercent val="0"/>
          <c:showBubbleSize val="0"/>
        </c:dLbls>
        <c:hiLowLines>
          <c:spPr>
            <a:ln w="0">
              <a:noFill/>
            </a:ln>
          </c:spPr>
        </c:hiLowLines>
        <c:smooth val="0"/>
        <c:axId val="23000681"/>
        <c:axId val="58448228"/>
      </c:lineChart>
      <c:catAx>
        <c:axId val="23000681"/>
        <c:scaling>
          <c:orientation val="minMax"/>
        </c:scaling>
        <c:delete val="0"/>
        <c:axPos val="b"/>
        <c:numFmt formatCode="General" sourceLinked="0"/>
        <c:majorTickMark val="out"/>
        <c:minorTickMark val="none"/>
        <c:tickLblPos val="nextTo"/>
        <c:spPr>
          <a:ln w="9360">
            <a:solidFill>
              <a:srgbClr val="D9D9D9"/>
            </a:solidFill>
            <a:round/>
          </a:ln>
        </c:spPr>
        <c:txPr>
          <a:bodyPr/>
          <a:lstStyle/>
          <a:p>
            <a:pPr>
              <a:defRPr sz="1200" b="0" u="none" strike="noStrike">
                <a:solidFill>
                  <a:srgbClr val="000000"/>
                </a:solidFill>
                <a:uFillTx/>
                <a:latin typeface="Arial"/>
                <a:ea typeface="DejaVu Sans"/>
              </a:defRPr>
            </a:pPr>
            <a:endParaRPr lang="ru-RU"/>
          </a:p>
        </c:txPr>
        <c:crossAx val="58448228"/>
        <c:crosses val="autoZero"/>
        <c:auto val="1"/>
        <c:lblAlgn val="ctr"/>
        <c:lblOffset val="100"/>
        <c:noMultiLvlLbl val="0"/>
      </c:catAx>
      <c:valAx>
        <c:axId val="58448228"/>
        <c:scaling>
          <c:orientation val="minMax"/>
          <c:max val="1900"/>
          <c:min val="1000"/>
        </c:scaling>
        <c:delete val="0"/>
        <c:axPos val="l"/>
        <c:numFmt formatCode="General" sourceLinked="0"/>
        <c:majorTickMark val="out"/>
        <c:minorTickMark val="none"/>
        <c:tickLblPos val="none"/>
        <c:spPr>
          <a:ln w="6480">
            <a:solidFill>
              <a:srgbClr val="BFBFBF"/>
            </a:solidFill>
            <a:round/>
          </a:ln>
        </c:spPr>
        <c:txPr>
          <a:bodyPr/>
          <a:lstStyle/>
          <a:p>
            <a:pPr>
              <a:defRPr sz="1200" b="0" u="none" strike="noStrike">
                <a:solidFill>
                  <a:srgbClr val="000000"/>
                </a:solidFill>
                <a:uFillTx/>
                <a:latin typeface="Arial"/>
                <a:ea typeface="DejaVu Sans"/>
              </a:defRPr>
            </a:pPr>
            <a:endParaRPr lang="ru-RU"/>
          </a:p>
        </c:txPr>
        <c:crossAx val="23000681"/>
        <c:crossesAt val="1"/>
        <c:crossBetween val="midCat"/>
        <c:majorUnit val="300"/>
      </c:valAx>
      <c:spPr>
        <a:noFill/>
        <a:ln w="0">
          <a:noFill/>
        </a:ln>
      </c:spPr>
    </c:plotArea>
    <c:plotVisOnly val="1"/>
    <c:dispBlanksAs val="gap"/>
    <c:showDLblsOverMax val="1"/>
  </c:chart>
  <c:spPr>
    <a:noFill/>
    <a:ln w="6480">
      <a:solidFill>
        <a:srgbClr val="A6A6A6"/>
      </a:solidFill>
      <a:round/>
    </a:ln>
  </c:spPr>
  <c:userShapes r:id="rId1"/>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7.8762812443805105E-2"/>
          <c:y val="0.293269230769231"/>
          <c:w val="0.84948750224779701"/>
          <c:h val="0.46029202279202303"/>
        </c:manualLayout>
      </c:layout>
      <c:lineChart>
        <c:grouping val="standard"/>
        <c:varyColors val="0"/>
        <c:ser>
          <c:idx val="0"/>
          <c:order val="0"/>
          <c:tx>
            <c:strRef>
              <c:f>label 0</c:f>
              <c:strCache>
                <c:ptCount val="1"/>
                <c:pt idx="0">
                  <c:v>Series1</c:v>
                </c:pt>
              </c:strCache>
            </c:strRef>
          </c:tx>
          <c:spPr>
            <a:ln w="28440" cap="rnd">
              <a:solidFill>
                <a:srgbClr val="5B9BD5"/>
              </a:solidFill>
              <a:round/>
            </a:ln>
          </c:spPr>
          <c:marker>
            <c:symbol val="none"/>
          </c:marker>
          <c:dPt>
            <c:idx val="0"/>
            <c:bubble3D val="0"/>
            <c:extLst>
              <c:ext xmlns:c16="http://schemas.microsoft.com/office/drawing/2014/chart" uri="{C3380CC4-5D6E-409C-BE32-E72D297353CC}">
                <c16:uniqueId val="{00000000-C12E-D74D-B41C-347C2CA23736}"/>
              </c:ext>
            </c:extLst>
          </c:dPt>
          <c:dLbls>
            <c:dLbl>
              <c:idx val="0"/>
              <c:layout>
                <c:manualLayout>
                  <c:x val="-2.5943668929156199E-2"/>
                  <c:y val="-8.1034755603030501E-2"/>
                </c:manualLayout>
              </c:layout>
              <c:numFmt formatCode="General" sourceLinked="0"/>
              <c:spPr/>
              <c:txPr>
                <a:bodyPr wrap="square"/>
                <a:lstStyle/>
                <a:p>
                  <a:pPr>
                    <a:defRPr sz="1200" b="0" u="none" strike="noStrike">
                      <a:solidFill>
                        <a:srgbClr val="000000"/>
                      </a:solidFill>
                      <a:uFillTx/>
                      <a:latin typeface="Arial"/>
                    </a:defRPr>
                  </a:pPr>
                  <a:endParaRPr lang="ru-RU"/>
                </a:p>
              </c:txPr>
              <c:dLblPos val="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0-C12E-D74D-B41C-347C2CA23736}"/>
                </c:ext>
              </c:extLst>
            </c:dLbl>
            <c:numFmt formatCode="General" sourceLinked="0"/>
            <c:spPr>
              <a:noFill/>
              <a:ln>
                <a:noFill/>
              </a:ln>
              <a:effectLst/>
            </c:spPr>
            <c:txPr>
              <a:bodyPr wrap="square"/>
              <a:lstStyle/>
              <a:p>
                <a:pPr>
                  <a:defRPr sz="1200" b="0" u="none" strike="noStrike">
                    <a:solidFill>
                      <a:srgbClr val="000000"/>
                    </a:solidFill>
                    <a:uFillTx/>
                    <a:latin typeface="Arial"/>
                  </a:defRPr>
                </a:pPr>
                <a:endParaRPr lang="ru-RU"/>
              </a:p>
            </c:txPr>
            <c:dLblPos val="t"/>
            <c:showLegendKey val="0"/>
            <c:showVal val="1"/>
            <c:showCatName val="0"/>
            <c:showSerName val="0"/>
            <c:showPercent val="0"/>
            <c:showBubbleSize val="1"/>
            <c:separator>; </c:separator>
            <c:showLeaderLines val="0"/>
            <c:extLst>
              <c:ext xmlns:c15="http://schemas.microsoft.com/office/drawing/2012/chart" uri="{CE6537A1-D6FC-4f65-9D91-7224C49458BB}">
                <c15:showLeaderLines val="1"/>
                <c15:leaderLines>
                  <c:spPr>
                    <a:ln w="28440">
                      <a:solidFill>
                        <a:srgbClr val="000000"/>
                      </a:solidFill>
                    </a:ln>
                  </c:spPr>
                </c15:leaderLines>
              </c:ext>
            </c:extLst>
          </c:dLbls>
          <c:cat>
            <c:strRef>
              <c:f>categories</c:f>
              <c:strCache>
                <c:ptCount val="8"/>
                <c:pt idx="0">
                  <c:v>Jan. 18</c:v>
                </c:pt>
                <c:pt idx="1">
                  <c:v>Jan. 19</c:v>
                </c:pt>
                <c:pt idx="2">
                  <c:v>Jan. 20</c:v>
                </c:pt>
                <c:pt idx="3">
                  <c:v>Jan. 21</c:v>
                </c:pt>
                <c:pt idx="4">
                  <c:v>Jan. 22</c:v>
                </c:pt>
                <c:pt idx="5">
                  <c:v>Jan. 23</c:v>
                </c:pt>
                <c:pt idx="6">
                  <c:v>Jan. 24</c:v>
                </c:pt>
                <c:pt idx="7">
                  <c:v>Jan. 25</c:v>
                </c:pt>
              </c:strCache>
            </c:strRef>
          </c:cat>
          <c:val>
            <c:numRef>
              <c:f>0</c:f>
              <c:numCache>
                <c:formatCode>General</c:formatCode>
                <c:ptCount val="8"/>
                <c:pt idx="0">
                  <c:v>2.5</c:v>
                </c:pt>
                <c:pt idx="1">
                  <c:v>2.6</c:v>
                </c:pt>
                <c:pt idx="2">
                  <c:v>3.5</c:v>
                </c:pt>
                <c:pt idx="3">
                  <c:v>3.5</c:v>
                </c:pt>
                <c:pt idx="4">
                  <c:v>5.7</c:v>
                </c:pt>
                <c:pt idx="5">
                  <c:v>6.9</c:v>
                </c:pt>
                <c:pt idx="6">
                  <c:v>7.3</c:v>
                </c:pt>
                <c:pt idx="7">
                  <c:v>7.4</c:v>
                </c:pt>
              </c:numCache>
            </c:numRef>
          </c:val>
          <c:smooth val="0"/>
          <c:extLst>
            <c:ext xmlns:c16="http://schemas.microsoft.com/office/drawing/2014/chart" uri="{C3380CC4-5D6E-409C-BE32-E72D297353CC}">
              <c16:uniqueId val="{00000001-C12E-D74D-B41C-347C2CA23736}"/>
            </c:ext>
          </c:extLst>
        </c:ser>
        <c:dLbls>
          <c:showLegendKey val="0"/>
          <c:showVal val="0"/>
          <c:showCatName val="0"/>
          <c:showSerName val="0"/>
          <c:showPercent val="0"/>
          <c:showBubbleSize val="0"/>
        </c:dLbls>
        <c:hiLowLines>
          <c:spPr>
            <a:ln w="0">
              <a:noFill/>
            </a:ln>
          </c:spPr>
        </c:hiLowLines>
        <c:smooth val="0"/>
        <c:axId val="12538062"/>
        <c:axId val="69434534"/>
      </c:lineChart>
      <c:catAx>
        <c:axId val="12538062"/>
        <c:scaling>
          <c:orientation val="minMax"/>
        </c:scaling>
        <c:delete val="0"/>
        <c:axPos val="b"/>
        <c:numFmt formatCode="General" sourceLinked="0"/>
        <c:majorTickMark val="out"/>
        <c:minorTickMark val="none"/>
        <c:tickLblPos val="nextTo"/>
        <c:spPr>
          <a:ln w="9360">
            <a:solidFill>
              <a:srgbClr val="D9D9D9"/>
            </a:solidFill>
            <a:round/>
          </a:ln>
        </c:spPr>
        <c:txPr>
          <a:bodyPr/>
          <a:lstStyle/>
          <a:p>
            <a:pPr>
              <a:defRPr sz="1100" b="0" u="none" strike="noStrike">
                <a:solidFill>
                  <a:srgbClr val="000000"/>
                </a:solidFill>
                <a:uFillTx/>
                <a:latin typeface="Arial"/>
              </a:defRPr>
            </a:pPr>
            <a:endParaRPr lang="ru-RU"/>
          </a:p>
        </c:txPr>
        <c:crossAx val="69434534"/>
        <c:crosses val="autoZero"/>
        <c:auto val="1"/>
        <c:lblAlgn val="ctr"/>
        <c:lblOffset val="100"/>
        <c:noMultiLvlLbl val="0"/>
      </c:catAx>
      <c:valAx>
        <c:axId val="69434534"/>
        <c:scaling>
          <c:orientation val="minMax"/>
          <c:max val="8"/>
        </c:scaling>
        <c:delete val="0"/>
        <c:axPos val="l"/>
        <c:numFmt formatCode="General" sourceLinked="0"/>
        <c:majorTickMark val="out"/>
        <c:minorTickMark val="none"/>
        <c:tickLblPos val="none"/>
        <c:spPr>
          <a:ln w="9360">
            <a:solidFill>
              <a:srgbClr val="D9D9D9"/>
            </a:solidFill>
            <a:round/>
          </a:ln>
        </c:spPr>
        <c:txPr>
          <a:bodyPr/>
          <a:lstStyle/>
          <a:p>
            <a:pPr>
              <a:defRPr sz="1200" b="0" u="none" strike="noStrike">
                <a:solidFill>
                  <a:srgbClr val="000000"/>
                </a:solidFill>
                <a:uFillTx/>
                <a:latin typeface="Arial"/>
              </a:defRPr>
            </a:pPr>
            <a:endParaRPr lang="ru-RU"/>
          </a:p>
        </c:txPr>
        <c:crossAx val="12538062"/>
        <c:crosses val="autoZero"/>
        <c:crossBetween val="midCat"/>
        <c:majorUnit val="2"/>
      </c:valAx>
      <c:spPr>
        <a:noFill/>
        <a:ln w="0">
          <a:noFill/>
        </a:ln>
      </c:spPr>
    </c:plotArea>
    <c:plotVisOnly val="1"/>
    <c:dispBlanksAs val="gap"/>
    <c:showDLblsOverMax val="1"/>
  </c:chart>
  <c:spPr>
    <a:noFill/>
    <a:ln w="6480">
      <a:solidFill>
        <a:srgbClr val="A6A6A6"/>
      </a:solidFill>
      <a:round/>
    </a:ln>
  </c:spPr>
  <c:userShapes r:id="rId1"/>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c:style val="2"/>
  <c:chart>
    <c:autoTitleDeleted val="1"/>
    <c:plotArea>
      <c:layout>
        <c:manualLayout>
          <c:layoutTarget val="inner"/>
          <c:xMode val="edge"/>
          <c:yMode val="edge"/>
          <c:x val="9.4174054640854002E-2"/>
          <c:y val="0.32104700854700902"/>
          <c:w val="0.77483263976840999"/>
          <c:h val="0.444266381766382"/>
        </c:manualLayout>
      </c:layout>
      <c:areaChart>
        <c:grouping val="stacked"/>
        <c:varyColors val="1"/>
        <c:ser>
          <c:idx val="0"/>
          <c:order val="0"/>
          <c:tx>
            <c:strRef>
              <c:f>label 0</c:f>
              <c:strCache>
                <c:ptCount val="1"/>
                <c:pt idx="0">
                  <c:v>Series1</c:v>
                </c:pt>
              </c:strCache>
            </c:strRef>
          </c:tx>
          <c:spPr>
            <a:solidFill>
              <a:srgbClr val="0086CB"/>
            </a:solidFill>
            <a:ln w="0">
              <a:noFill/>
            </a:ln>
          </c:spPr>
          <c:dPt>
            <c:idx val="0"/>
            <c:bubble3D val="0"/>
            <c:spPr>
              <a:solidFill>
                <a:srgbClr val="0086CB"/>
              </a:solidFill>
              <a:ln w="0">
                <a:noFill/>
              </a:ln>
            </c:spPr>
            <c:extLst>
              <c:ext xmlns:c16="http://schemas.microsoft.com/office/drawing/2014/chart" uri="{C3380CC4-5D6E-409C-BE32-E72D297353CC}">
                <c16:uniqueId val="{00000001-E4F9-8A45-B7E7-4924DD4C0BED}"/>
              </c:ext>
            </c:extLst>
          </c:dPt>
          <c:dPt>
            <c:idx val="1"/>
            <c:bubble3D val="0"/>
            <c:extLst>
              <c:ext xmlns:c16="http://schemas.microsoft.com/office/drawing/2014/chart" uri="{C3380CC4-5D6E-409C-BE32-E72D297353CC}">
                <c16:uniqueId val="{00000003-E4F9-8A45-B7E7-4924DD4C0BED}"/>
              </c:ext>
            </c:extLst>
          </c:dPt>
          <c:dPt>
            <c:idx val="2"/>
            <c:bubble3D val="0"/>
            <c:extLst>
              <c:ext xmlns:c16="http://schemas.microsoft.com/office/drawing/2014/chart" uri="{C3380CC4-5D6E-409C-BE32-E72D297353CC}">
                <c16:uniqueId val="{00000005-E4F9-8A45-B7E7-4924DD4C0BED}"/>
              </c:ext>
            </c:extLst>
          </c:dPt>
          <c:dPt>
            <c:idx val="3"/>
            <c:bubble3D val="0"/>
            <c:extLst>
              <c:ext xmlns:c16="http://schemas.microsoft.com/office/drawing/2014/chart" uri="{C3380CC4-5D6E-409C-BE32-E72D297353CC}">
                <c16:uniqueId val="{00000007-E4F9-8A45-B7E7-4924DD4C0BED}"/>
              </c:ext>
            </c:extLst>
          </c:dPt>
          <c:dPt>
            <c:idx val="4"/>
            <c:bubble3D val="0"/>
            <c:extLst>
              <c:ext xmlns:c16="http://schemas.microsoft.com/office/drawing/2014/chart" uri="{C3380CC4-5D6E-409C-BE32-E72D297353CC}">
                <c16:uniqueId val="{00000009-E4F9-8A45-B7E7-4924DD4C0BED}"/>
              </c:ext>
            </c:extLst>
          </c:dPt>
          <c:dPt>
            <c:idx val="5"/>
            <c:bubble3D val="0"/>
            <c:extLst>
              <c:ext xmlns:c16="http://schemas.microsoft.com/office/drawing/2014/chart" uri="{C3380CC4-5D6E-409C-BE32-E72D297353CC}">
                <c16:uniqueId val="{0000000B-E4F9-8A45-B7E7-4924DD4C0BED}"/>
              </c:ext>
            </c:extLst>
          </c:dPt>
          <c:dPt>
            <c:idx val="6"/>
            <c:bubble3D val="0"/>
            <c:extLst>
              <c:ext xmlns:c16="http://schemas.microsoft.com/office/drawing/2014/chart" uri="{C3380CC4-5D6E-409C-BE32-E72D297353CC}">
                <c16:uniqueId val="{0000000D-E4F9-8A45-B7E7-4924DD4C0BED}"/>
              </c:ext>
            </c:extLst>
          </c:dPt>
          <c:dPt>
            <c:idx val="7"/>
            <c:bubble3D val="0"/>
            <c:extLst>
              <c:ext xmlns:c16="http://schemas.microsoft.com/office/drawing/2014/chart" uri="{C3380CC4-5D6E-409C-BE32-E72D297353CC}">
                <c16:uniqueId val="{0000000F-E4F9-8A45-B7E7-4924DD4C0BED}"/>
              </c:ext>
            </c:extLst>
          </c:dPt>
          <c:dLbls>
            <c:dLbl>
              <c:idx val="0"/>
              <c:layout>
                <c:manualLayout>
                  <c:x val="4.15295763027358E-2"/>
                  <c:y val="-6.9085909837200699E-2"/>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1-E4F9-8A45-B7E7-4924DD4C0BED}"/>
                </c:ext>
              </c:extLst>
            </c:dLbl>
            <c:dLbl>
              <c:idx val="1"/>
              <c:spPr/>
              <c:txPr>
                <a:bodyPr wrap="square"/>
                <a:lstStyle/>
                <a:p>
                  <a:pPr>
                    <a:defRPr sz="1200" b="0" u="none" strike="noStrike">
                      <a:solidFill>
                        <a:srgbClr val="000000"/>
                      </a:solidFill>
                      <a:uFillTx/>
                      <a:latin typeface="Arial"/>
                    </a:defRPr>
                  </a:pPr>
                  <a:endParaRPr lang="ru-RU"/>
                </a:p>
              </c:txPr>
              <c:showLegendKey val="0"/>
              <c:showVal val="0"/>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3-E4F9-8A45-B7E7-4924DD4C0BED}"/>
                </c:ext>
              </c:extLst>
            </c:dLbl>
            <c:dLbl>
              <c:idx val="2"/>
              <c:layout>
                <c:manualLayout>
                  <c:x val="-5.8566674628942796E-17"/>
                  <c:y val="-0.113049670642692"/>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5-E4F9-8A45-B7E7-4924DD4C0BED}"/>
                </c:ext>
              </c:extLst>
            </c:dLbl>
            <c:dLbl>
              <c:idx val="3"/>
              <c:spPr/>
              <c:txPr>
                <a:bodyPr wrap="square"/>
                <a:lstStyle/>
                <a:p>
                  <a:pPr>
                    <a:defRPr sz="1200" b="0" u="none" strike="noStrike">
                      <a:solidFill>
                        <a:srgbClr val="000000"/>
                      </a:solidFill>
                      <a:uFillTx/>
                      <a:latin typeface="Arial"/>
                    </a:defRPr>
                  </a:pPr>
                  <a:endParaRPr lang="ru-RU"/>
                </a:p>
              </c:txPr>
              <c:showLegendKey val="0"/>
              <c:showVal val="0"/>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7-E4F9-8A45-B7E7-4924DD4C0BED}"/>
                </c:ext>
              </c:extLst>
            </c:dLbl>
            <c:dLbl>
              <c:idx val="4"/>
              <c:layout>
                <c:manualLayout>
                  <c:x val="-1.18665293179606E-5"/>
                  <c:y val="-0.18841611773781999"/>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9-E4F9-8A45-B7E7-4924DD4C0BED}"/>
                </c:ext>
              </c:extLst>
            </c:dLbl>
            <c:dLbl>
              <c:idx val="5"/>
              <c:spPr/>
              <c:txPr>
                <a:bodyPr wrap="square"/>
                <a:lstStyle/>
                <a:p>
                  <a:pPr>
                    <a:defRPr sz="1200" b="0" u="none" strike="noStrike">
                      <a:solidFill>
                        <a:srgbClr val="000000"/>
                      </a:solidFill>
                      <a:uFillTx/>
                      <a:latin typeface="Arial"/>
                    </a:defRPr>
                  </a:pPr>
                  <a:endParaRPr lang="ru-RU"/>
                </a:p>
              </c:txPr>
              <c:showLegendKey val="0"/>
              <c:showVal val="0"/>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B-E4F9-8A45-B7E7-4924DD4C0BED}"/>
                </c:ext>
              </c:extLst>
            </c:dLbl>
            <c:dLbl>
              <c:idx val="6"/>
              <c:layout>
                <c:manualLayout>
                  <c:x val="0"/>
                  <c:y val="-0.23237987854331099"/>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D-E4F9-8A45-B7E7-4924DD4C0BED}"/>
                </c:ext>
              </c:extLst>
            </c:dLbl>
            <c:dLbl>
              <c:idx val="7"/>
              <c:layout>
                <c:manualLayout>
                  <c:x val="-3.1912458347330501E-3"/>
                  <c:y val="-0.27006310209087497"/>
                </c:manualLayout>
              </c:layout>
              <c:numFmt formatCode="General" sourceLinked="0"/>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extLst>
                <c:ext xmlns:c15="http://schemas.microsoft.com/office/drawing/2012/chart" uri="{CE6537A1-D6FC-4f65-9D91-7224C49458BB}"/>
                <c:ext xmlns:c16="http://schemas.microsoft.com/office/drawing/2014/chart" uri="{C3380CC4-5D6E-409C-BE32-E72D297353CC}">
                  <c16:uniqueId val="{0000000F-E4F9-8A45-B7E7-4924DD4C0BED}"/>
                </c:ext>
              </c:extLst>
            </c:dLbl>
            <c:numFmt formatCode="General" sourceLinked="0"/>
            <c:spPr>
              <a:noFill/>
              <a:ln>
                <a:noFill/>
              </a:ln>
              <a:effectLst/>
            </c:spPr>
            <c:txPr>
              <a:bodyPr wrap="square"/>
              <a:lstStyle/>
              <a:p>
                <a:pPr>
                  <a:defRPr sz="1200" b="0" u="none" strike="noStrike">
                    <a:solidFill>
                      <a:srgbClr val="000000"/>
                    </a:solidFill>
                    <a:uFillTx/>
                    <a:latin typeface="Arial"/>
                  </a:defRPr>
                </a:pPr>
                <a:endParaRPr lang="ru-RU"/>
              </a:p>
            </c:txPr>
            <c:showLegendKey val="0"/>
            <c:showVal val="1"/>
            <c:showCatName val="0"/>
            <c:showSerName val="0"/>
            <c:showPercent val="0"/>
            <c:showBubbleSize val="1"/>
            <c:separator>; </c:separator>
            <c:showLeaderLines val="0"/>
            <c:extLst>
              <c:ext xmlns:c15="http://schemas.microsoft.com/office/drawing/2012/chart" uri="{CE6537A1-D6FC-4f65-9D91-7224C49458BB}">
                <c15:showLeaderLines val="0"/>
              </c:ext>
            </c:extLst>
          </c:dLbls>
          <c:cat>
            <c:numRef>
              <c:f>categories</c:f>
              <c:numCache>
                <c:formatCode>General</c:formatCode>
                <c:ptCount val="8"/>
                <c:pt idx="0">
                  <c:v>0</c:v>
                </c:pt>
                <c:pt idx="1">
                  <c:v>0</c:v>
                </c:pt>
                <c:pt idx="2">
                  <c:v>0</c:v>
                </c:pt>
                <c:pt idx="3">
                  <c:v>0</c:v>
                </c:pt>
                <c:pt idx="4">
                  <c:v>0</c:v>
                </c:pt>
                <c:pt idx="5">
                  <c:v>0</c:v>
                </c:pt>
                <c:pt idx="6">
                  <c:v>0</c:v>
                </c:pt>
                <c:pt idx="7">
                  <c:v>0</c:v>
                </c:pt>
              </c:numCache>
            </c:numRef>
          </c:cat>
          <c:val>
            <c:numRef>
              <c:f>0</c:f>
              <c:numCache>
                <c:formatCode>General</c:formatCode>
                <c:ptCount val="8"/>
                <c:pt idx="0">
                  <c:v>17.3</c:v>
                </c:pt>
                <c:pt idx="1">
                  <c:v>21</c:v>
                </c:pt>
                <c:pt idx="2">
                  <c:v>27</c:v>
                </c:pt>
                <c:pt idx="3">
                  <c:v>73.599999999999994</c:v>
                </c:pt>
                <c:pt idx="4">
                  <c:v>88.4</c:v>
                </c:pt>
                <c:pt idx="5">
                  <c:v>96.7</c:v>
                </c:pt>
                <c:pt idx="6">
                  <c:v>108.4</c:v>
                </c:pt>
                <c:pt idx="7">
                  <c:v>161</c:v>
                </c:pt>
              </c:numCache>
            </c:numRef>
          </c:val>
          <c:extLst>
            <c:ext xmlns:c16="http://schemas.microsoft.com/office/drawing/2014/chart" uri="{C3380CC4-5D6E-409C-BE32-E72D297353CC}">
              <c16:uniqueId val="{00000010-E4F9-8A45-B7E7-4924DD4C0BED}"/>
            </c:ext>
          </c:extLst>
        </c:ser>
        <c:dLbls>
          <c:showLegendKey val="0"/>
          <c:showVal val="0"/>
          <c:showCatName val="0"/>
          <c:showSerName val="0"/>
          <c:showPercent val="0"/>
          <c:showBubbleSize val="0"/>
        </c:dLbls>
        <c:axId val="53650693"/>
        <c:axId val="41353170"/>
      </c:areaChart>
      <c:catAx>
        <c:axId val="53650693"/>
        <c:scaling>
          <c:orientation val="minMax"/>
        </c:scaling>
        <c:delete val="0"/>
        <c:axPos val="b"/>
        <c:numFmt formatCode="General" sourceLinked="0"/>
        <c:majorTickMark val="out"/>
        <c:minorTickMark val="none"/>
        <c:tickLblPos val="nextTo"/>
        <c:spPr>
          <a:ln w="9360">
            <a:solidFill>
              <a:srgbClr val="D9D9D9"/>
            </a:solidFill>
            <a:round/>
          </a:ln>
        </c:spPr>
        <c:txPr>
          <a:bodyPr/>
          <a:lstStyle/>
          <a:p>
            <a:pPr>
              <a:defRPr sz="1200" b="0" u="none" strike="noStrike">
                <a:solidFill>
                  <a:srgbClr val="000000"/>
                </a:solidFill>
                <a:uFillTx/>
                <a:latin typeface="Arial"/>
              </a:defRPr>
            </a:pPr>
            <a:endParaRPr lang="ru-RU"/>
          </a:p>
        </c:txPr>
        <c:crossAx val="41353170"/>
        <c:crosses val="autoZero"/>
        <c:auto val="1"/>
        <c:lblAlgn val="ctr"/>
        <c:lblOffset val="100"/>
        <c:tickLblSkip val="1"/>
        <c:noMultiLvlLbl val="0"/>
      </c:catAx>
      <c:valAx>
        <c:axId val="41353170"/>
        <c:scaling>
          <c:orientation val="minMax"/>
          <c:max val="160"/>
        </c:scaling>
        <c:delete val="0"/>
        <c:axPos val="l"/>
        <c:numFmt formatCode="0" sourceLinked="0"/>
        <c:majorTickMark val="in"/>
        <c:minorTickMark val="none"/>
        <c:tickLblPos val="none"/>
        <c:spPr>
          <a:ln w="6480">
            <a:solidFill>
              <a:srgbClr val="BFBFBF"/>
            </a:solidFill>
            <a:round/>
          </a:ln>
        </c:spPr>
        <c:txPr>
          <a:bodyPr/>
          <a:lstStyle/>
          <a:p>
            <a:pPr>
              <a:defRPr sz="1200" b="0" u="none" strike="noStrike">
                <a:solidFill>
                  <a:srgbClr val="000000"/>
                </a:solidFill>
                <a:uFillTx/>
                <a:latin typeface="Arial"/>
              </a:defRPr>
            </a:pPr>
            <a:endParaRPr lang="ru-RU"/>
          </a:p>
        </c:txPr>
        <c:crossAx val="53650693"/>
        <c:crosses val="autoZero"/>
        <c:crossBetween val="midCat"/>
        <c:majorUnit val="40"/>
      </c:valAx>
      <c:spPr>
        <a:noFill/>
        <a:ln w="0">
          <a:noFill/>
        </a:ln>
      </c:spPr>
    </c:plotArea>
    <c:plotVisOnly val="1"/>
    <c:dispBlanksAs val="zero"/>
    <c:showDLblsOverMax val="1"/>
  </c:chart>
  <c:spPr>
    <a:noFill/>
    <a:ln w="0">
      <a:solidFill>
        <a:srgbClr val="A6A6A6"/>
      </a:solidFill>
    </a:ln>
  </c:spPr>
  <c:userShapes r:id="rId1"/>
</c:chartSpace>
</file>

<file path=ppt/drawings/drawing1.xml><?xml version="1.0" encoding="utf-8"?>
<c:userShapes xmlns:c="http://schemas.openxmlformats.org/drawingml/2006/chart">
  <cdr:relSizeAnchor xmlns:cdr="http://schemas.openxmlformats.org/drawingml/2006/chartDrawing">
    <cdr:from>
      <cdr:x>0.09405</cdr:x>
      <cdr:y>0.67478</cdr:y>
    </cdr:from>
    <cdr:to>
      <cdr:x>0.28293</cdr:x>
      <cdr:y>0.80829</cdr:y>
    </cdr:to>
    <cdr:sp macro="" textlink="">
      <cdr:nvSpPr>
        <cdr:cNvPr id="3618" name="TextBox 1"/>
        <cdr:cNvSpPr/>
      </cdr:nvSpPr>
      <cdr:spPr>
        <a:xfrm xmlns:a="http://schemas.openxmlformats.org/drawingml/2006/main">
          <a:off x="344160" y="1377360"/>
          <a:ext cx="691200" cy="27252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en-US" sz="1200" b="1" u="none" strike="noStrike">
              <a:solidFill>
                <a:schemeClr val="lt1"/>
              </a:solidFill>
              <a:uFillTx/>
              <a:latin typeface="Arial"/>
              <a:ea typeface="DejaVu Sans"/>
            </a:rPr>
            <a:t>26%</a:t>
          </a:r>
          <a:endParaRPr sz="1200" b="0" u="none" strike="noStrike">
            <a:solidFill>
              <a:srgbClr val="000000"/>
            </a:solidFill>
            <a:uFillTx/>
            <a:latin typeface="Times New Roman"/>
          </a:endParaRPr>
        </a:p>
      </cdr:txBody>
    </cdr:sp>
  </cdr:relSizeAnchor>
  <cdr:relSizeAnchor xmlns:cdr="http://schemas.openxmlformats.org/drawingml/2006/chartDrawing">
    <cdr:from>
      <cdr:x>0.09198</cdr:x>
      <cdr:y>0.49982</cdr:y>
    </cdr:from>
    <cdr:to>
      <cdr:x>0.27221</cdr:x>
      <cdr:y>0.60688</cdr:y>
    </cdr:to>
    <cdr:sp macro="" textlink="">
      <cdr:nvSpPr>
        <cdr:cNvPr id="3619" name="TextBox 2"/>
        <cdr:cNvSpPr/>
      </cdr:nvSpPr>
      <cdr:spPr>
        <a:xfrm xmlns:a="http://schemas.openxmlformats.org/drawingml/2006/main">
          <a:off x="336600" y="1020240"/>
          <a:ext cx="659520" cy="21852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en-US" sz="1200" b="1" u="none" strike="noStrike">
              <a:solidFill>
                <a:schemeClr val="lt1"/>
              </a:solidFill>
              <a:uFillTx/>
              <a:latin typeface="Arial"/>
              <a:ea typeface="DejaVu Sans"/>
            </a:rPr>
            <a:t>3</a:t>
          </a:r>
          <a:r>
            <a:rPr lang="ru-RU" sz="1200" b="1" u="none" strike="noStrike">
              <a:solidFill>
                <a:schemeClr val="lt1"/>
              </a:solidFill>
              <a:uFillTx/>
              <a:latin typeface="Arial"/>
              <a:ea typeface="DejaVu Sans"/>
            </a:rPr>
            <a:t>7</a:t>
          </a:r>
          <a:r>
            <a:rPr lang="en-US" sz="1200" b="1" u="none" strike="noStrike">
              <a:solidFill>
                <a:schemeClr val="lt1"/>
              </a:solidFill>
              <a:uFillTx/>
              <a:latin typeface="Arial"/>
              <a:ea typeface="DejaVu Sans"/>
            </a:rPr>
            <a:t>%</a:t>
          </a:r>
          <a:endParaRPr sz="1200" b="0" u="none" strike="noStrike">
            <a:solidFill>
              <a:srgbClr val="000000"/>
            </a:solidFill>
            <a:uFillTx/>
            <a:latin typeface="Times New Roman"/>
          </a:endParaRPr>
        </a:p>
      </cdr:txBody>
    </cdr:sp>
  </cdr:relSizeAnchor>
  <cdr:relSizeAnchor xmlns:cdr="http://schemas.openxmlformats.org/drawingml/2006/chartDrawing">
    <cdr:from>
      <cdr:x>0.0911</cdr:x>
      <cdr:y>0.25838</cdr:y>
    </cdr:from>
    <cdr:to>
      <cdr:x>0.27132</cdr:x>
      <cdr:y>0.36543</cdr:y>
    </cdr:to>
    <cdr:sp macro="" textlink="">
      <cdr:nvSpPr>
        <cdr:cNvPr id="3620" name="TextBox 3"/>
        <cdr:cNvSpPr/>
      </cdr:nvSpPr>
      <cdr:spPr>
        <a:xfrm xmlns:a="http://schemas.openxmlformats.org/drawingml/2006/main">
          <a:off x="333360" y="527400"/>
          <a:ext cx="659520" cy="21852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en-US" sz="1200" b="1" u="none" strike="noStrike">
              <a:solidFill>
                <a:schemeClr val="lt1"/>
              </a:solidFill>
              <a:uFillTx/>
              <a:latin typeface="Arial"/>
              <a:ea typeface="DejaVu Sans"/>
            </a:rPr>
            <a:t>3</a:t>
          </a:r>
          <a:r>
            <a:rPr lang="ru-RU" sz="1200" b="1" u="none" strike="noStrike">
              <a:solidFill>
                <a:schemeClr val="lt1"/>
              </a:solidFill>
              <a:uFillTx/>
              <a:latin typeface="Arial"/>
              <a:ea typeface="DejaVu Sans"/>
            </a:rPr>
            <a:t>7</a:t>
          </a:r>
          <a:r>
            <a:rPr lang="en-US" sz="1200" b="1" u="none" strike="noStrike">
              <a:solidFill>
                <a:schemeClr val="lt1"/>
              </a:solidFill>
              <a:uFillTx/>
              <a:latin typeface="Arial"/>
              <a:ea typeface="DejaVu Sans"/>
            </a:rPr>
            <a:t>%</a:t>
          </a:r>
          <a:endParaRPr sz="1200" b="0" u="none" strike="noStrike">
            <a:solidFill>
              <a:srgbClr val="000000"/>
            </a:solidFill>
            <a:uFillTx/>
            <a:latin typeface="Times New Roman"/>
          </a:endParaRPr>
        </a:p>
      </cdr:txBody>
    </cdr:sp>
  </cdr:relSizeAnchor>
  <cdr:relSizeAnchor xmlns:cdr="http://schemas.openxmlformats.org/drawingml/2006/chartDrawing">
    <cdr:from>
      <cdr:x>0.77668</cdr:x>
      <cdr:y>0.70353</cdr:y>
    </cdr:from>
    <cdr:to>
      <cdr:x>0.92543</cdr:x>
      <cdr:y>0.81058</cdr:y>
    </cdr:to>
    <cdr:sp macro="" textlink="">
      <cdr:nvSpPr>
        <cdr:cNvPr id="3621" name="TextBox 4"/>
        <cdr:cNvSpPr/>
      </cdr:nvSpPr>
      <cdr:spPr>
        <a:xfrm xmlns:a="http://schemas.openxmlformats.org/drawingml/2006/main">
          <a:off x="2842200" y="1436040"/>
          <a:ext cx="544320" cy="21852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en-US" sz="1200" b="1" u="none" strike="noStrike">
              <a:solidFill>
                <a:schemeClr val="lt1"/>
              </a:solidFill>
              <a:uFillTx/>
              <a:latin typeface="Arial"/>
              <a:ea typeface="DejaVu Sans"/>
            </a:rPr>
            <a:t>19%</a:t>
          </a:r>
          <a:endParaRPr sz="1200" b="0" u="none" strike="noStrike">
            <a:solidFill>
              <a:srgbClr val="000000"/>
            </a:solidFill>
            <a:uFillTx/>
            <a:latin typeface="Times New Roman"/>
          </a:endParaRPr>
        </a:p>
      </cdr:txBody>
    </cdr:sp>
  </cdr:relSizeAnchor>
  <cdr:relSizeAnchor xmlns:cdr="http://schemas.openxmlformats.org/drawingml/2006/chartDrawing">
    <cdr:from>
      <cdr:x>0.77973</cdr:x>
      <cdr:y>0.49982</cdr:y>
    </cdr:from>
    <cdr:to>
      <cdr:x>0.92641</cdr:x>
      <cdr:y>0.60688</cdr:y>
    </cdr:to>
    <cdr:sp macro="" textlink="">
      <cdr:nvSpPr>
        <cdr:cNvPr id="3622" name="TextBox 5"/>
        <cdr:cNvSpPr/>
      </cdr:nvSpPr>
      <cdr:spPr>
        <a:xfrm xmlns:a="http://schemas.openxmlformats.org/drawingml/2006/main">
          <a:off x="2853360" y="1020240"/>
          <a:ext cx="536760" cy="21852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en-US" sz="1200" b="1" u="none" strike="noStrike">
              <a:solidFill>
                <a:schemeClr val="lt1"/>
              </a:solidFill>
              <a:uFillTx/>
              <a:latin typeface="Arial"/>
              <a:ea typeface="DejaVu Sans"/>
            </a:rPr>
            <a:t>46%</a:t>
          </a:r>
          <a:endParaRPr sz="1200" b="0" u="none" strike="noStrike">
            <a:solidFill>
              <a:srgbClr val="000000"/>
            </a:solidFill>
            <a:uFillTx/>
            <a:latin typeface="Times New Roman"/>
          </a:endParaRPr>
        </a:p>
      </cdr:txBody>
    </cdr:sp>
  </cdr:relSizeAnchor>
  <cdr:relSizeAnchor xmlns:cdr="http://schemas.openxmlformats.org/drawingml/2006/chartDrawing">
    <cdr:from>
      <cdr:x>0.77973</cdr:x>
      <cdr:y>0.24885</cdr:y>
    </cdr:from>
    <cdr:to>
      <cdr:x>0.92159</cdr:x>
      <cdr:y>0.35591</cdr:y>
    </cdr:to>
    <cdr:sp macro="" textlink="">
      <cdr:nvSpPr>
        <cdr:cNvPr id="3623" name="TextBox 6"/>
        <cdr:cNvSpPr/>
      </cdr:nvSpPr>
      <cdr:spPr>
        <a:xfrm xmlns:a="http://schemas.openxmlformats.org/drawingml/2006/main">
          <a:off x="2853360" y="507960"/>
          <a:ext cx="519120" cy="21852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en-US" sz="1200" b="1" u="none" strike="noStrike">
              <a:solidFill>
                <a:schemeClr val="lt1"/>
              </a:solidFill>
              <a:uFillTx/>
              <a:latin typeface="Arial"/>
              <a:ea typeface="DejaVu Sans"/>
            </a:rPr>
            <a:t>35%</a:t>
          </a:r>
          <a:endParaRPr sz="1200" b="0" u="none" strike="noStrike">
            <a:solidFill>
              <a:srgbClr val="000000"/>
            </a:solidFill>
            <a:uFillTx/>
            <a:latin typeface="Times New Roman"/>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0.07545</cdr:x>
      <cdr:y>0.22417</cdr:y>
    </cdr:from>
    <cdr:to>
      <cdr:x>0.22553</cdr:x>
      <cdr:y>0.34519</cdr:y>
    </cdr:to>
    <cdr:sp macro="" textlink="">
      <cdr:nvSpPr>
        <cdr:cNvPr id="3631" name="TextBox 32"/>
        <cdr:cNvSpPr/>
      </cdr:nvSpPr>
      <cdr:spPr>
        <a:xfrm xmlns:a="http://schemas.openxmlformats.org/drawingml/2006/main">
          <a:off x="300240" y="474120"/>
          <a:ext cx="597240" cy="2559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spAutoFit/>
        </a:bodyPr>
        <a:lstStyle xmlns:a="http://schemas.openxmlformats.org/drawingml/2006/main"/>
        <a:p xmlns:a="http://schemas.openxmlformats.org/drawingml/2006/main">
          <a:pPr defTabSz="914400">
            <a:lnSpc>
              <a:spcPct val="100000"/>
            </a:lnSpc>
          </a:pPr>
          <a:r>
            <a:rPr lang="ru-RU" sz="1200" b="1" u="none" strike="noStrike">
              <a:solidFill>
                <a:schemeClr val="lt1"/>
              </a:solidFill>
              <a:uFillTx/>
              <a:latin typeface="Arial"/>
              <a:ea typeface="DejaVu Sans"/>
            </a:rPr>
            <a:t>25%</a:t>
          </a:r>
          <a:endParaRPr sz="1200" b="0" u="none" strike="noStrike">
            <a:solidFill>
              <a:srgbClr val="000000"/>
            </a:solidFill>
            <a:uFillTx/>
            <a:latin typeface="Times New Roman"/>
          </a:endParaRPr>
        </a:p>
      </cdr:txBody>
    </cdr:sp>
  </cdr:relSizeAnchor>
  <cdr:relSizeAnchor xmlns:cdr="http://schemas.openxmlformats.org/drawingml/2006/chartDrawing">
    <cdr:from>
      <cdr:x>0.80206</cdr:x>
      <cdr:y>0.22809</cdr:y>
    </cdr:from>
    <cdr:to>
      <cdr:x>0.95214</cdr:x>
      <cdr:y>0.34911</cdr:y>
    </cdr:to>
    <cdr:sp macro="" textlink="">
      <cdr:nvSpPr>
        <cdr:cNvPr id="3632" name="TextBox 4"/>
        <cdr:cNvSpPr/>
      </cdr:nvSpPr>
      <cdr:spPr>
        <a:xfrm xmlns:a="http://schemas.openxmlformats.org/drawingml/2006/main">
          <a:off x="3191760" y="482400"/>
          <a:ext cx="597240" cy="2559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spAutoFit/>
        </a:bodyPr>
        <a:lstStyle xmlns:a="http://schemas.openxmlformats.org/drawingml/2006/main"/>
        <a:p xmlns:a="http://schemas.openxmlformats.org/drawingml/2006/main">
          <a:pPr defTabSz="914400">
            <a:lnSpc>
              <a:spcPct val="100000"/>
            </a:lnSpc>
          </a:pPr>
          <a:r>
            <a:rPr lang="ru-RU" sz="1200" b="1" u="none" strike="noStrike">
              <a:solidFill>
                <a:schemeClr val="lt1"/>
              </a:solidFill>
              <a:uFillTx/>
              <a:latin typeface="Arial"/>
              <a:ea typeface="DejaVu Sans"/>
            </a:rPr>
            <a:t>2</a:t>
          </a:r>
          <a:r>
            <a:rPr lang="en-US" sz="1200" b="1" u="none" strike="noStrike">
              <a:solidFill>
                <a:schemeClr val="lt1"/>
              </a:solidFill>
              <a:uFillTx/>
              <a:latin typeface="Arial"/>
              <a:ea typeface="DejaVu Sans"/>
            </a:rPr>
            <a:t>2</a:t>
          </a:r>
          <a:r>
            <a:rPr lang="ru-RU" sz="1200" b="1" u="none" strike="noStrike">
              <a:solidFill>
                <a:schemeClr val="lt1"/>
              </a:solidFill>
              <a:uFillTx/>
              <a:latin typeface="Arial"/>
              <a:ea typeface="DejaVu Sans"/>
            </a:rPr>
            <a:t>%</a:t>
          </a:r>
          <a:endParaRPr sz="1200" b="0" u="none" strike="noStrike">
            <a:solidFill>
              <a:srgbClr val="000000"/>
            </a:solidFill>
            <a:uFillTx/>
            <a:latin typeface="Times New Roman"/>
          </a:endParaRPr>
        </a:p>
      </cdr:txBody>
    </cdr:sp>
  </cdr:relSizeAnchor>
  <cdr:relSizeAnchor xmlns:cdr="http://schemas.openxmlformats.org/drawingml/2006/chartDrawing">
    <cdr:from>
      <cdr:x>0.22345</cdr:x>
      <cdr:y>0.23796</cdr:y>
    </cdr:from>
    <cdr:to>
      <cdr:x>0.87679</cdr:x>
      <cdr:y>0.36136</cdr:y>
    </cdr:to>
    <cdr:sp macro="" textlink="">
      <cdr:nvSpPr>
        <cdr:cNvPr id="3633" name="TextBox 1"/>
        <cdr:cNvSpPr/>
      </cdr:nvSpPr>
      <cdr:spPr>
        <a:xfrm xmlns:a="http://schemas.openxmlformats.org/drawingml/2006/main">
          <a:off x="889200" y="503280"/>
          <a:ext cx="2599920" cy="26100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en-US" sz="1400" b="0" u="none" strike="noStrike">
              <a:solidFill>
                <a:schemeClr val="lt1"/>
              </a:solidFill>
              <a:uFillTx/>
              <a:latin typeface="Times New Roman"/>
            </a:rPr>
            <a:t>Citizens of other countries</a:t>
          </a:r>
          <a:endParaRPr sz="1400" b="0" u="none" strike="noStrike">
            <a:solidFill>
              <a:srgbClr val="000000"/>
            </a:solidFill>
            <a:uFillTx/>
            <a:latin typeface="Times New Roman"/>
          </a:endParaRPr>
        </a:p>
      </cdr:txBody>
    </cdr:sp>
  </cdr:relSizeAnchor>
  <cdr:relSizeAnchor xmlns:cdr="http://schemas.openxmlformats.org/drawingml/2006/chartDrawing">
    <cdr:from>
      <cdr:x>0.32821</cdr:x>
      <cdr:y>0.49991</cdr:y>
    </cdr:from>
    <cdr:to>
      <cdr:x>0.63579</cdr:x>
      <cdr:y>0.64323</cdr:y>
    </cdr:to>
    <cdr:sp macro="" textlink="">
      <cdr:nvSpPr>
        <cdr:cNvPr id="3634" name="TextBox 4"/>
        <cdr:cNvSpPr/>
      </cdr:nvSpPr>
      <cdr:spPr>
        <a:xfrm xmlns:a="http://schemas.openxmlformats.org/drawingml/2006/main">
          <a:off x="1306080" y="1057320"/>
          <a:ext cx="1224000" cy="30312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r>
            <a:rPr lang="en-US" sz="1400" b="0" u="none" strike="noStrike">
              <a:solidFill>
                <a:schemeClr val="lt1"/>
              </a:solidFill>
              <a:uFillTx/>
              <a:latin typeface="Times New Roman"/>
            </a:rPr>
            <a:t>RF citizens</a:t>
          </a:r>
          <a:endParaRPr sz="1400" b="0" u="none" strike="noStrike">
            <a:solidFill>
              <a:srgbClr val="000000"/>
            </a:solidFill>
            <a:uFillTx/>
            <a:latin typeface="Times New Roman"/>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0.07043</cdr:x>
      <cdr:y>0.45756</cdr:y>
    </cdr:from>
    <cdr:to>
      <cdr:x>0.92921</cdr:x>
      <cdr:y>0.76527</cdr:y>
    </cdr:to>
    <cdr:sp macro="" textlink="">
      <cdr:nvSpPr>
        <cdr:cNvPr id="3638" name="TextBox 1"/>
        <cdr:cNvSpPr/>
      </cdr:nvSpPr>
      <cdr:spPr>
        <a:xfrm xmlns:a="http://schemas.openxmlformats.org/drawingml/2006/main">
          <a:off x="281880" y="636480"/>
          <a:ext cx="3437280" cy="42804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pPr defTabSz="914400">
            <a:lnSpc>
              <a:spcPct val="100000"/>
            </a:lnSpc>
            <a:tabLst>
              <a:tab pos="0" algn="l"/>
            </a:tabLst>
          </a:pPr>
          <a:r>
            <a:rPr lang="en-US" sz="1000" b="0" i="1" u="none" strike="noStrike">
              <a:solidFill>
                <a:srgbClr val="000000"/>
              </a:solidFill>
              <a:uFillTx/>
              <a:latin typeface="Arial"/>
              <a:ea typeface="DejaVu Sans"/>
            </a:rPr>
            <a:t>Results of Intellectual Activity (RIA)</a:t>
          </a:r>
          <a:r>
            <a:rPr lang="ru-RU" sz="1000" b="0" i="1" u="none" strike="noStrike">
              <a:solidFill>
                <a:srgbClr val="000000"/>
              </a:solidFill>
              <a:uFillTx/>
              <a:latin typeface="Arial"/>
              <a:ea typeface="DejaVu Sans"/>
            </a:rPr>
            <a:t> </a:t>
          </a:r>
          <a:r>
            <a:rPr lang="en-US" sz="1000" b="0" i="1" u="none" strike="noStrike">
              <a:solidFill>
                <a:srgbClr val="000000"/>
              </a:solidFill>
              <a:uFillTx/>
              <a:latin typeface="Arial"/>
              <a:ea typeface="DejaVu Sans"/>
            </a:rPr>
            <a:t>for the years include publications, defended dissertations and received patents</a:t>
          </a:r>
          <a:endParaRPr sz="1000" b="0" u="none" strike="noStrike">
            <a:solidFill>
              <a:srgbClr val="000000"/>
            </a:solidFill>
            <a:uFillTx/>
            <a:latin typeface="Times New Roman"/>
          </a:endParaRPr>
        </a:p>
      </cdr:txBody>
    </cdr:sp>
  </cdr:relSizeAnchor>
  <cdr:relSizeAnchor xmlns:cdr="http://schemas.openxmlformats.org/drawingml/2006/chartDrawing">
    <cdr:from>
      <cdr:x>0</cdr:x>
      <cdr:y>0</cdr:y>
    </cdr:from>
    <cdr:to>
      <cdr:x>0.99892</cdr:x>
      <cdr:y>0.18219</cdr:y>
    </cdr:to>
    <cdr:sp macro="" textlink="">
      <cdr:nvSpPr>
        <cdr:cNvPr id="3639" name="TextBox 1"/>
        <cdr:cNvSpPr/>
      </cdr:nvSpPr>
      <cdr:spPr>
        <a:xfrm xmlns:a="http://schemas.openxmlformats.org/drawingml/2006/main">
          <a:off x="0" y="0"/>
          <a:ext cx="3998160" cy="25344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pPr algn="ctr" defTabSz="914400">
            <a:lnSpc>
              <a:spcPct val="100000"/>
            </a:lnSpc>
            <a:tabLst>
              <a:tab pos="0" algn="l"/>
            </a:tabLst>
          </a:pPr>
          <a:r>
            <a:rPr lang="en-US" sz="1200" b="0" u="none" strike="noStrike">
              <a:solidFill>
                <a:srgbClr val="000000"/>
              </a:solidFill>
              <a:uFillTx/>
              <a:latin typeface="Arial"/>
              <a:ea typeface="DejaVu Sans"/>
            </a:rPr>
            <a:t>Total number of Results of Intellectual Activity</a:t>
          </a:r>
          <a:endParaRPr sz="1200" b="0" u="none" strike="noStrike">
            <a:solidFill>
              <a:srgbClr val="000000"/>
            </a:solidFill>
            <a:uFillTx/>
            <a:latin typeface="Times New Roman"/>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0.06788</cdr:x>
      <cdr:y>0.00053</cdr:y>
    </cdr:from>
    <cdr:to>
      <cdr:x>0.9661</cdr:x>
      <cdr:y>0.32016</cdr:y>
    </cdr:to>
    <cdr:sp macro="" textlink="">
      <cdr:nvSpPr>
        <cdr:cNvPr id="3642" name="TextBox 1"/>
        <cdr:cNvSpPr/>
      </cdr:nvSpPr>
      <cdr:spPr>
        <a:xfrm xmlns:a="http://schemas.openxmlformats.org/drawingml/2006/main">
          <a:off x="271800" y="1080"/>
          <a:ext cx="3596400" cy="64620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gn="ctr">
            <a:lnSpc>
              <a:spcPct val="100000"/>
            </a:lnSpc>
          </a:pPr>
          <a:r>
            <a:rPr lang="en-US" sz="1200" b="0" u="none" strike="noStrike">
              <a:solidFill>
                <a:srgbClr val="000000"/>
              </a:solidFill>
              <a:uFillTx/>
              <a:latin typeface="Arial"/>
              <a:ea typeface="DejaVu Sans"/>
            </a:rPr>
            <a:t>Cost of basic facilities and equipment in mln </a:t>
          </a:r>
          <a:r>
            <a:rPr lang="ru-RU" sz="1200" b="0" u="none" strike="noStrike">
              <a:solidFill>
                <a:srgbClr val="000000"/>
              </a:solidFill>
              <a:uFillTx/>
              <a:latin typeface="Arial"/>
              <a:ea typeface="DejaVu Sans"/>
            </a:rPr>
            <a:t>₽</a:t>
          </a:r>
          <a:r>
            <a:rPr lang="en-US" sz="1200" b="0" u="none" strike="noStrike">
              <a:solidFill>
                <a:srgbClr val="000000"/>
              </a:solidFill>
              <a:uFillTx/>
              <a:latin typeface="Arial"/>
              <a:ea typeface="DejaVu Sans"/>
            </a:rPr>
            <a:t> per</a:t>
          </a:r>
          <a:r>
            <a:rPr lang="ru-RU" sz="1200" b="0" u="none" strike="noStrike">
              <a:solidFill>
                <a:srgbClr val="000000"/>
              </a:solidFill>
              <a:uFillTx/>
              <a:latin typeface="Arial"/>
              <a:ea typeface="DejaVu Sans"/>
            </a:rPr>
            <a:t> </a:t>
          </a:r>
          <a:r>
            <a:rPr lang="en-US" sz="1200" b="0" u="none" strike="noStrike">
              <a:solidFill>
                <a:srgbClr val="000000"/>
              </a:solidFill>
              <a:uFillTx/>
              <a:latin typeface="Arial"/>
              <a:ea typeface="DejaVu Sans"/>
            </a:rPr>
            <a:t>1 researcher</a:t>
          </a:r>
          <a:endParaRPr sz="1200" b="0" u="none" strike="noStrike">
            <a:solidFill>
              <a:srgbClr val="000000"/>
            </a:solidFill>
            <a:uFillTx/>
            <a:latin typeface="Times New Roman"/>
          </a:endParaRPr>
        </a:p>
      </cdr:txBody>
    </cdr:sp>
  </cdr:relSizeAnchor>
  <cdr:relSizeAnchor xmlns:cdr="http://schemas.openxmlformats.org/drawingml/2006/chartDrawing">
    <cdr:from>
      <cdr:x>0.86028</cdr:x>
      <cdr:y>0.77457</cdr:y>
    </cdr:from>
    <cdr:to>
      <cdr:x>0.99946</cdr:x>
      <cdr:y>0.89619</cdr:y>
    </cdr:to>
    <cdr:sp macro="" textlink="">
      <cdr:nvSpPr>
        <cdr:cNvPr id="3643" name="TextBox 1"/>
        <cdr:cNvSpPr/>
      </cdr:nvSpPr>
      <cdr:spPr>
        <a:xfrm xmlns:a="http://schemas.openxmlformats.org/drawingml/2006/main">
          <a:off x="3444480" y="1566000"/>
          <a:ext cx="557280" cy="24588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endParaRPr lang="ru-RU" sz="1100" b="0" u="none" strike="noStrike">
            <a:solidFill>
              <a:srgbClr val="000000"/>
            </a:solidFill>
            <a:uFillTx/>
            <a:latin typeface="Times New Roman"/>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0.76108</cdr:x>
      <cdr:y>0.78419</cdr:y>
    </cdr:from>
    <cdr:to>
      <cdr:x>0.97919</cdr:x>
      <cdr:y>0.92432</cdr:y>
    </cdr:to>
    <cdr:sp macro="" textlink="">
      <cdr:nvSpPr>
        <cdr:cNvPr id="3648" name="TextBox 1"/>
        <cdr:cNvSpPr/>
      </cdr:nvSpPr>
      <cdr:spPr>
        <a:xfrm xmlns:a="http://schemas.openxmlformats.org/drawingml/2006/main">
          <a:off x="3028680" y="1585440"/>
          <a:ext cx="867960" cy="28332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pPr>
            <a:lnSpc>
              <a:spcPct val="100000"/>
            </a:lnSpc>
          </a:pPr>
          <a:endParaRPr lang="ru-RU" sz="1100" b="0" u="none" strike="noStrike">
            <a:solidFill>
              <a:srgbClr val="000000"/>
            </a:solidFill>
            <a:uFillTx/>
            <a:latin typeface="Times New Roman"/>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0.76119</cdr:x>
      <cdr:y>0.7844</cdr:y>
    </cdr:from>
    <cdr:to>
      <cdr:x>0.97938</cdr:x>
      <cdr:y>0.92469</cdr:y>
    </cdr:to>
    <cdr:sp macro="" textlink="">
      <cdr:nvSpPr>
        <cdr:cNvPr id="3650" name="TextBox 1"/>
        <cdr:cNvSpPr/>
      </cdr:nvSpPr>
      <cdr:spPr>
        <a:xfrm xmlns:a="http://schemas.openxmlformats.org/drawingml/2006/main">
          <a:off x="3029400" y="1586160"/>
          <a:ext cx="868320" cy="28368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vertOverflow="clip" lIns="90000" tIns="45000" rIns="90000" bIns="45000" anchor="t">
          <a:noAutofit/>
        </a:bodyPr>
        <a:lstStyle xmlns:a="http://schemas.openxmlformats.org/drawingml/2006/main"/>
        <a:p xmlns:a="http://schemas.openxmlformats.org/drawingml/2006/main">
          <a:endParaRPr lang="ru-RU" sz="1100" b="0" u="none" strike="noStrike">
            <a:solidFill>
              <a:srgbClr val="000000"/>
            </a:solidFill>
            <a:uFillTx/>
            <a:latin typeface="Times New Roman"/>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8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93"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pPr algn="ctr"/>
            <a:r>
              <a:rPr lang="ru-RU" sz="4400" b="0" u="none" strike="noStrike">
                <a:solidFill>
                  <a:srgbClr val="000000"/>
                </a:solidFill>
                <a:uFillTx/>
                <a:latin typeface="Arial"/>
              </a:rPr>
              <a:t>Click to move the slide</a:t>
            </a:r>
          </a:p>
        </p:txBody>
      </p:sp>
      <p:sp>
        <p:nvSpPr>
          <p:cNvPr id="329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ru-RU" sz="2000" b="0" u="none" strike="noStrike">
                <a:solidFill>
                  <a:srgbClr val="000000"/>
                </a:solidFill>
                <a:uFillTx/>
                <a:latin typeface="Arial"/>
              </a:rPr>
              <a:t>Click to edit the notes format</a:t>
            </a:r>
          </a:p>
        </p:txBody>
      </p:sp>
      <p:sp>
        <p:nvSpPr>
          <p:cNvPr id="329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ru-RU" sz="1400" b="0" u="none" strike="noStrike">
                <a:solidFill>
                  <a:srgbClr val="000000"/>
                </a:solidFill>
                <a:uFillTx/>
                <a:latin typeface="Times New Roman"/>
              </a:rPr>
              <a:t>&lt;header&gt;</a:t>
            </a:r>
          </a:p>
        </p:txBody>
      </p:sp>
      <p:sp>
        <p:nvSpPr>
          <p:cNvPr id="3296" name="PlaceHolder 4"/>
          <p:cNvSpPr>
            <a:spLocks noGrp="1"/>
          </p:cNvSpPr>
          <p:nvPr>
            <p:ph type="dt" idx="777"/>
          </p:nvPr>
        </p:nvSpPr>
        <p:spPr>
          <a:xfrm>
            <a:off x="4278960" y="0"/>
            <a:ext cx="3280680" cy="534240"/>
          </a:xfrm>
          <a:prstGeom prst="rect">
            <a:avLst/>
          </a:prstGeom>
          <a:noFill/>
          <a:ln w="0">
            <a:noFill/>
          </a:ln>
        </p:spPr>
        <p:txBody>
          <a:bodyPr lIns="0" tIns="0" rIns="0" bIns="0" anchor="t">
            <a:noAutofit/>
          </a:bodyPr>
          <a:lstStyle>
            <a:lvl1pPr indent="0" algn="r">
              <a:buNone/>
              <a:defRPr lang="ru-RU" sz="1400" b="0" u="none" strike="noStrike">
                <a:solidFill>
                  <a:srgbClr val="000000"/>
                </a:solidFill>
                <a:uFillTx/>
                <a:latin typeface="Times New Roman"/>
              </a:defRPr>
            </a:lvl1pPr>
          </a:lstStyle>
          <a:p>
            <a:pPr indent="0" algn="r">
              <a:buNone/>
            </a:pPr>
            <a:r>
              <a:rPr lang="ru-RU" sz="1400" b="0" u="none" strike="noStrike">
                <a:solidFill>
                  <a:srgbClr val="000000"/>
                </a:solidFill>
                <a:uFillTx/>
                <a:latin typeface="Times New Roman"/>
              </a:rPr>
              <a:t>&lt;date/time&gt;</a:t>
            </a:r>
          </a:p>
        </p:txBody>
      </p:sp>
      <p:sp>
        <p:nvSpPr>
          <p:cNvPr id="3297" name="PlaceHolder 5"/>
          <p:cNvSpPr>
            <a:spLocks noGrp="1"/>
          </p:cNvSpPr>
          <p:nvPr>
            <p:ph type="ftr" idx="778"/>
          </p:nvPr>
        </p:nvSpPr>
        <p:spPr>
          <a:xfrm>
            <a:off x="0" y="10157400"/>
            <a:ext cx="3280680" cy="534240"/>
          </a:xfrm>
          <a:prstGeom prst="rect">
            <a:avLst/>
          </a:prstGeom>
          <a:noFill/>
          <a:ln w="0">
            <a:noFill/>
          </a:ln>
        </p:spPr>
        <p:txBody>
          <a:bodyPr lIns="0" tIns="0" rIns="0" bIns="0" anchor="b">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&lt;footer&gt;</a:t>
            </a:r>
          </a:p>
        </p:txBody>
      </p:sp>
      <p:sp>
        <p:nvSpPr>
          <p:cNvPr id="3298" name="PlaceHolder 6"/>
          <p:cNvSpPr>
            <a:spLocks noGrp="1"/>
          </p:cNvSpPr>
          <p:nvPr>
            <p:ph type="sldNum" idx="779"/>
          </p:nvPr>
        </p:nvSpPr>
        <p:spPr>
          <a:xfrm>
            <a:off x="4278960" y="10157400"/>
            <a:ext cx="3280680" cy="534240"/>
          </a:xfrm>
          <a:prstGeom prst="rect">
            <a:avLst/>
          </a:prstGeom>
          <a:noFill/>
          <a:ln w="0">
            <a:noFill/>
          </a:ln>
        </p:spPr>
        <p:txBody>
          <a:bodyPr lIns="0" tIns="0" rIns="0" bIns="0" anchor="b">
            <a:noAutofit/>
          </a:bodyPr>
          <a:lstStyle>
            <a:lvl1pPr indent="0" algn="r">
              <a:buNone/>
              <a:defRPr lang="ru-RU" sz="1400" b="0" u="none" strike="noStrike">
                <a:solidFill>
                  <a:srgbClr val="000000"/>
                </a:solidFill>
                <a:uFillTx/>
                <a:latin typeface="Times New Roman"/>
              </a:defRPr>
            </a:lvl1pPr>
          </a:lstStyle>
          <a:p>
            <a:pPr indent="0" algn="r">
              <a:buNone/>
            </a:pPr>
            <a:fld id="{05167071-1B0C-4977-B105-A329272A6272}" type="slidenum">
              <a:rPr lang="ru-RU" sz="1400" b="0" u="none" strike="noStrike">
                <a:solidFill>
                  <a:srgbClr val="000000"/>
                </a:solidFill>
                <a:uFillTx/>
                <a:latin typeface="Times New Roman"/>
              </a:rPr>
              <a:t>‹#›</a:t>
            </a:fld>
            <a:endParaRPr lang="ru-RU" sz="14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4" name="PlaceHolder 1"/>
          <p:cNvSpPr>
            <a:spLocks noGrp="1" noRot="1" noChangeAspect="1"/>
          </p:cNvSpPr>
          <p:nvPr>
            <p:ph type="sldImg"/>
          </p:nvPr>
        </p:nvSpPr>
        <p:spPr>
          <a:xfrm>
            <a:off x="470520" y="694080"/>
            <a:ext cx="5905440" cy="3418920"/>
          </a:xfrm>
          <a:prstGeom prst="rect">
            <a:avLst/>
          </a:prstGeom>
          <a:ln w="0">
            <a:noFill/>
          </a:ln>
        </p:spPr>
      </p:sp>
      <p:sp>
        <p:nvSpPr>
          <p:cNvPr id="4175" name="PlaceHolder 2"/>
          <p:cNvSpPr>
            <a:spLocks noGrp="1"/>
          </p:cNvSpPr>
          <p:nvPr>
            <p:ph type="body"/>
          </p:nvPr>
        </p:nvSpPr>
        <p:spPr>
          <a:xfrm>
            <a:off x="685800" y="4343040"/>
            <a:ext cx="5475240" cy="4103640"/>
          </a:xfrm>
          <a:prstGeom prst="rect">
            <a:avLst/>
          </a:prstGeom>
          <a:noFill/>
          <a:ln w="0">
            <a:noFill/>
          </a:ln>
        </p:spPr>
        <p:txBody>
          <a:bodyPr lIns="0" tIns="0" rIns="0" bIns="0" anchor="t">
            <a:noAutofit/>
          </a:bodyPr>
          <a:lstStyle/>
          <a:p>
            <a:pPr marL="216000" indent="-216000">
              <a:buNone/>
            </a:pPr>
            <a:endParaRPr lang="ru-RU" sz="1800" b="0" u="none" strike="noStrike">
              <a:solidFill>
                <a:srgbClr val="000000"/>
              </a:solidFill>
              <a:uFillTx/>
              <a:latin typeface="Arial"/>
            </a:endParaRPr>
          </a:p>
        </p:txBody>
      </p:sp>
      <p:sp>
        <p:nvSpPr>
          <p:cNvPr id="4176" name="PlaceHolder 3"/>
          <p:cNvSpPr>
            <a:spLocks noGrp="1"/>
          </p:cNvSpPr>
          <p:nvPr>
            <p:ph type="sldNum" idx="781"/>
          </p:nvPr>
        </p:nvSpPr>
        <p:spPr>
          <a:xfrm>
            <a:off x="3881520" y="8686800"/>
            <a:ext cx="2965320" cy="446040"/>
          </a:xfrm>
          <a:prstGeom prst="rect">
            <a:avLst/>
          </a:prstGeom>
          <a:noFill/>
          <a:ln w="0">
            <a:noFill/>
          </a:ln>
        </p:spPr>
        <p:txBody>
          <a:bodyPr lIns="0" tIns="0" rIns="0" bIns="0" anchor="b">
            <a:noAutofit/>
          </a:bodyPr>
          <a:lstStyle>
            <a:lvl1pPr indent="0" algn="r">
              <a:lnSpc>
                <a:spcPct val="100000"/>
              </a:lnSpc>
              <a:buNone/>
              <a:tabLst>
                <a:tab pos="0" algn="l"/>
              </a:tabLst>
              <a:defRPr lang="ru-RU" sz="1200" b="0" u="none" strike="noStrike">
                <a:solidFill>
                  <a:srgbClr val="000000"/>
                </a:solidFill>
                <a:uFillTx/>
                <a:latin typeface="Calibri"/>
                <a:ea typeface="+mn-ea"/>
              </a:defRPr>
            </a:lvl1pPr>
          </a:lstStyle>
          <a:p>
            <a:pPr indent="0" algn="r">
              <a:lnSpc>
                <a:spcPct val="100000"/>
              </a:lnSpc>
              <a:buNone/>
              <a:tabLst>
                <a:tab pos="0" algn="l"/>
              </a:tabLst>
            </a:pPr>
            <a:fld id="{59802C04-8760-457A-99C8-58ABFA79F1ED}" type="slidenum">
              <a:rPr lang="ru-RU" sz="1200" b="0" u="none" strike="noStrike">
                <a:solidFill>
                  <a:srgbClr val="000000"/>
                </a:solidFill>
                <a:uFillTx/>
                <a:latin typeface="Calibri"/>
                <a:ea typeface="+mn-ea"/>
              </a:rPr>
              <a:t>4</a:t>
            </a:fld>
            <a:endParaRPr lang="ru-RU" sz="1200" b="0" u="none" strike="noStrike">
              <a:solidFill>
                <a:srgbClr val="000000"/>
              </a:solidFill>
              <a:uFillTx/>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1" name="PlaceHolder 1"/>
          <p:cNvSpPr>
            <a:spLocks noGrp="1" noRot="1" noChangeAspect="1"/>
          </p:cNvSpPr>
          <p:nvPr>
            <p:ph type="sldImg"/>
          </p:nvPr>
        </p:nvSpPr>
        <p:spPr>
          <a:xfrm>
            <a:off x="534988" y="1038225"/>
            <a:ext cx="4973637" cy="2797175"/>
          </a:xfrm>
          <a:prstGeom prst="rect">
            <a:avLst/>
          </a:prstGeom>
          <a:ln w="0">
            <a:noFill/>
          </a:ln>
        </p:spPr>
      </p:sp>
      <p:sp>
        <p:nvSpPr>
          <p:cNvPr id="3142" name="PlaceHolder 2"/>
          <p:cNvSpPr>
            <a:spLocks noGrp="1"/>
          </p:cNvSpPr>
          <p:nvPr>
            <p:ph type="body"/>
          </p:nvPr>
        </p:nvSpPr>
        <p:spPr>
          <a:xfrm>
            <a:off x="604800" y="4000320"/>
            <a:ext cx="4831560" cy="3263400"/>
          </a:xfrm>
          <a:prstGeom prst="rect">
            <a:avLst/>
          </a:prstGeom>
          <a:noFill/>
          <a:ln w="0">
            <a:noFill/>
          </a:ln>
        </p:spPr>
        <p:txBody>
          <a:bodyPr lIns="0" tIns="0" rIns="0" bIns="0" anchor="t">
            <a:noAutofit/>
          </a:bodyPr>
          <a:lstStyle/>
          <a:p>
            <a:pPr marL="216000" indent="0" algn="just">
              <a:lnSpc>
                <a:spcPct val="100000"/>
              </a:lnSpc>
              <a:buNone/>
              <a:tabLst>
                <a:tab pos="0" algn="l"/>
              </a:tabLst>
            </a:pPr>
            <a:r>
              <a:rPr lang="ru-RU" sz="1200" b="0" u="none" strike="noStrike">
                <a:solidFill>
                  <a:srgbClr val="000000"/>
                </a:solidFill>
                <a:uFillTx/>
                <a:latin typeface="Arial"/>
              </a:rPr>
              <a:t>Эксплуатационный проектный ресурс установки ИБР-2, как одного из лучших нейтронных импульсных источников заканчивается в 2032-35 годах. В настоящее время в ЛНФ изучается возможность продления кампании реактора до 2040 года. Для этого, в частности, необходимо изготовить дополнительную партию свежего топлива с аналогичными характеристиками до 2025 года.</a:t>
            </a:r>
          </a:p>
          <a:p>
            <a:pPr marL="216000" indent="0" algn="just">
              <a:lnSpc>
                <a:spcPct val="100000"/>
              </a:lnSpc>
              <a:buNone/>
              <a:tabLst>
                <a:tab pos="0" algn="l"/>
              </a:tabLst>
            </a:pPr>
            <a:r>
              <a:rPr lang="ru-RU" sz="1200" b="0" u="none" strike="noStrike">
                <a:solidFill>
                  <a:srgbClr val="000000"/>
                </a:solidFill>
                <a:uFillTx/>
                <a:latin typeface="Arial"/>
              </a:rPr>
              <a:t>Учитывая существующие тенденции, после 2030 года в Европе для проведения исследований будет доступно 5  источников, включая три действующих</a:t>
            </a:r>
            <a:r>
              <a:rPr lang="en-US" sz="1200" b="0" u="none" strike="noStrike">
                <a:solidFill>
                  <a:srgbClr val="000000"/>
                </a:solidFill>
                <a:uFillTx/>
                <a:latin typeface="Arial"/>
              </a:rPr>
              <a:t>: ISIS (Didcot, UK), SINQ (PSI, Villigen, Switzerland), FRM II (TU Munich, FRG), </a:t>
            </a:r>
            <a:r>
              <a:rPr lang="ru-RU" sz="1200" b="0" u="none" strike="noStrike">
                <a:solidFill>
                  <a:srgbClr val="000000"/>
                </a:solidFill>
                <a:uFillTx/>
                <a:latin typeface="Arial"/>
              </a:rPr>
              <a:t>и два новых, начало эксплуатации которых планируется в 2023- 2024 годах</a:t>
            </a:r>
            <a:r>
              <a:rPr lang="en-US" sz="1200" b="0" u="none" strike="noStrike">
                <a:solidFill>
                  <a:srgbClr val="000000"/>
                </a:solidFill>
                <a:uFillTx/>
                <a:latin typeface="Arial"/>
              </a:rPr>
              <a:t>: (ESS (Lund, Sweden) and steady-state reactor PIK (PNPI NRC KI, Gatchina, Russia)</a:t>
            </a:r>
            <a:r>
              <a:rPr lang="ru-RU" sz="1200" b="0" u="none" strike="noStrike">
                <a:solidFill>
                  <a:srgbClr val="000000"/>
                </a:solidFill>
                <a:uFillTx/>
                <a:latin typeface="Arial"/>
              </a:rPr>
              <a:t>. Ввод в эксплуатацию 2-х мишенной станции на источнике </a:t>
            </a:r>
            <a:r>
              <a:rPr lang="en-US" sz="1200" b="0" u="none" strike="noStrike">
                <a:solidFill>
                  <a:srgbClr val="000000"/>
                </a:solidFill>
                <a:uFillTx/>
                <a:latin typeface="Arial"/>
              </a:rPr>
              <a:t>(STS SNS) of Oak Ridge National Laboratory (USA)</a:t>
            </a:r>
            <a:r>
              <a:rPr lang="ru-RU" sz="1200" b="0" u="none" strike="noStrike">
                <a:solidFill>
                  <a:srgbClr val="000000"/>
                </a:solidFill>
                <a:uFillTx/>
                <a:latin typeface="Arial"/>
              </a:rPr>
              <a:t> планируется в 2037 году. Таким образом, потребность в новом поколении высокопоточных источников нейтронов возрастает на фоне общего уменьшения их количества в мире.</a:t>
            </a:r>
          </a:p>
          <a:p>
            <a:pPr marL="216000" indent="0" algn="just">
              <a:lnSpc>
                <a:spcPct val="100000"/>
              </a:lnSpc>
              <a:buNone/>
              <a:tabLst>
                <a:tab pos="0" algn="l"/>
              </a:tabLst>
            </a:pPr>
            <a:endParaRPr lang="ru-RU" sz="1200" b="0" u="none" strike="noStrike">
              <a:solidFill>
                <a:srgbClr val="000000"/>
              </a:solidFill>
              <a:uFillTx/>
              <a:latin typeface="Arial"/>
            </a:endParaRPr>
          </a:p>
          <a:p>
            <a:pPr marL="216000" indent="0">
              <a:lnSpc>
                <a:spcPct val="100000"/>
              </a:lnSpc>
              <a:buNone/>
              <a:tabLst>
                <a:tab pos="0" algn="l"/>
              </a:tabLst>
            </a:pPr>
            <a:r>
              <a:rPr lang="ru-RU" sz="1200" b="0" u="none" strike="noStrike">
                <a:solidFill>
                  <a:srgbClr val="000000"/>
                </a:solidFill>
                <a:uFillTx/>
                <a:latin typeface="+mn-lt"/>
              </a:rPr>
              <a:t>Приоритетными задачами развития комплекса спектрометров реактора ИБР-2 будут являться</a:t>
            </a:r>
            <a:r>
              <a:rPr lang="en-GB" sz="1200" b="0" u="none" strike="noStrike">
                <a:solidFill>
                  <a:srgbClr val="000000"/>
                </a:solidFill>
                <a:uFillTx/>
                <a:latin typeface="+mn-lt"/>
              </a:rPr>
              <a:t>:</a:t>
            </a:r>
            <a:endParaRPr lang="ru-RU" sz="1200" b="0" u="none" strike="noStrike">
              <a:solidFill>
                <a:srgbClr val="000000"/>
              </a:solidFill>
              <a:uFillTx/>
              <a:latin typeface="Arial"/>
            </a:endParaRPr>
          </a:p>
          <a:p>
            <a:pPr marL="228600" indent="-228600">
              <a:lnSpc>
                <a:spcPct val="100000"/>
              </a:lnSpc>
              <a:buClr>
                <a:srgbClr val="000000"/>
              </a:buClr>
              <a:buFont typeface="OpenSymbol"/>
              <a:buAutoNum type="arabicPeriod"/>
              <a:tabLst>
                <a:tab pos="0" algn="l"/>
              </a:tabLst>
            </a:pPr>
            <a:r>
              <a:rPr lang="ru-RU" sz="1200" b="0" u="none" strike="noStrike">
                <a:solidFill>
                  <a:srgbClr val="000000"/>
                </a:solidFill>
                <a:uFillTx/>
                <a:latin typeface="+mn-lt"/>
              </a:rPr>
              <a:t>Разработка</a:t>
            </a:r>
            <a:r>
              <a:rPr lang="en-GB" sz="1200" b="0" u="none" strike="noStrike">
                <a:solidFill>
                  <a:srgbClr val="000000"/>
                </a:solidFill>
                <a:uFillTx/>
                <a:latin typeface="+mn-lt"/>
              </a:rPr>
              <a:t> </a:t>
            </a:r>
            <a:r>
              <a:rPr lang="ru-RU" sz="1200" b="0" u="none" strike="noStrike">
                <a:solidFill>
                  <a:srgbClr val="000000"/>
                </a:solidFill>
                <a:uFillTx/>
                <a:latin typeface="+mn-lt"/>
              </a:rPr>
              <a:t>и создание элементов основной конфигурации нового спектрометра неупругого рассеяния нейтронов в обратной геометрии </a:t>
            </a:r>
            <a:r>
              <a:rPr lang="en-GB" sz="1200" b="0" u="none" strike="noStrike">
                <a:solidFill>
                  <a:srgbClr val="000000"/>
                </a:solidFill>
                <a:uFillTx/>
                <a:latin typeface="+mn-lt"/>
              </a:rPr>
              <a:t>BJN.</a:t>
            </a:r>
            <a:endParaRPr lang="ru-RU" sz="1200" b="0" u="none" strike="noStrike">
              <a:solidFill>
                <a:srgbClr val="000000"/>
              </a:solidFill>
              <a:uFillTx/>
              <a:latin typeface="Arial"/>
            </a:endParaRPr>
          </a:p>
          <a:p>
            <a:pPr marL="228600" indent="-228600">
              <a:lnSpc>
                <a:spcPct val="100000"/>
              </a:lnSpc>
              <a:buClr>
                <a:srgbClr val="000000"/>
              </a:buClr>
              <a:buFont typeface="OpenSymbol"/>
              <a:buAutoNum type="arabicPeriod"/>
              <a:tabLst>
                <a:tab pos="0" algn="l"/>
              </a:tabLst>
            </a:pPr>
            <a:r>
              <a:rPr lang="ru-RU" sz="1200" b="0" u="none" strike="noStrike">
                <a:solidFill>
                  <a:srgbClr val="000000"/>
                </a:solidFill>
                <a:uFillTx/>
                <a:latin typeface="+mn-lt"/>
              </a:rPr>
              <a:t>Завершение работ по разработке и созданию основной конфигурации спектрометра малоуглового рассеяния и имиджинга.</a:t>
            </a:r>
            <a:endParaRPr lang="ru-RU" sz="1200" b="0" u="none" strike="noStrike">
              <a:solidFill>
                <a:srgbClr val="000000"/>
              </a:solidFill>
              <a:uFillTx/>
              <a:latin typeface="Arial"/>
            </a:endParaRPr>
          </a:p>
          <a:p>
            <a:pPr marL="228600" indent="-228600">
              <a:lnSpc>
                <a:spcPct val="100000"/>
              </a:lnSpc>
              <a:buClr>
                <a:srgbClr val="000000"/>
              </a:buClr>
              <a:buFont typeface="OpenSymbol"/>
              <a:buAutoNum type="arabicPeriod"/>
              <a:tabLst>
                <a:tab pos="0" algn="l"/>
              </a:tabLst>
            </a:pPr>
            <a:r>
              <a:rPr lang="ru-RU" sz="1200" b="0" u="none" strike="noStrike">
                <a:solidFill>
                  <a:srgbClr val="000000"/>
                </a:solidFill>
                <a:uFillTx/>
                <a:latin typeface="+mn-lt"/>
              </a:rPr>
              <a:t>Модернизация и реконструкция действующих установок </a:t>
            </a:r>
            <a:r>
              <a:rPr lang="en-US" sz="900" b="0" u="none" strike="noStrike">
                <a:solidFill>
                  <a:srgbClr val="006600"/>
                </a:solidFill>
                <a:uFillTx/>
                <a:latin typeface="+mn-lt"/>
                <a:ea typeface="+mn-ea"/>
              </a:rPr>
              <a:t>HRFD, YuMO, RTD, DN-6, DN-12, FSD, NERA, </a:t>
            </a:r>
            <a:r>
              <a:rPr lang="ru-RU" sz="900" b="0" u="none" strike="noStrike">
                <a:solidFill>
                  <a:srgbClr val="006600"/>
                </a:solidFill>
                <a:uFillTx/>
                <a:latin typeface="+mn-lt"/>
                <a:ea typeface="+mn-ea"/>
              </a:rPr>
              <a:t> </a:t>
            </a:r>
            <a:r>
              <a:rPr lang="en-US" sz="900" b="0" u="none" strike="noStrike">
                <a:solidFill>
                  <a:srgbClr val="006600"/>
                </a:solidFill>
                <a:uFillTx/>
                <a:latin typeface="+mn-lt"/>
                <a:ea typeface="+mn-ea"/>
              </a:rPr>
              <a:t>REMUR, REFLEX, SKAT, EPSILON, FSS, NRT</a:t>
            </a:r>
            <a:r>
              <a:rPr lang="ru-RU" sz="1200" b="0" u="none" strike="noStrike">
                <a:solidFill>
                  <a:srgbClr val="000000"/>
                </a:solidFill>
                <a:uFillTx/>
                <a:latin typeface="+mn-lt"/>
                <a:ea typeface="+mn-ea"/>
              </a:rPr>
              <a:t>, направленная на улучшение технических параметров и расширение экспериментальных возможностей.</a:t>
            </a:r>
            <a:endParaRPr lang="ru-RU" sz="1200" b="0" u="none" strike="noStrike">
              <a:solidFill>
                <a:srgbClr val="000000"/>
              </a:solidFill>
              <a:uFillTx/>
              <a:latin typeface="Arial"/>
            </a:endParaRPr>
          </a:p>
          <a:p>
            <a:pPr marL="228600" indent="-228600">
              <a:lnSpc>
                <a:spcPct val="100000"/>
              </a:lnSpc>
              <a:buClr>
                <a:srgbClr val="000000"/>
              </a:buClr>
              <a:buFont typeface="OpenSymbol"/>
              <a:buAutoNum type="arabicPeriod"/>
              <a:tabLst>
                <a:tab pos="0" algn="l"/>
              </a:tabLst>
            </a:pPr>
            <a:r>
              <a:rPr lang="ru-RU" sz="1200" b="0" u="none" strike="noStrike">
                <a:solidFill>
                  <a:srgbClr val="000000"/>
                </a:solidFill>
                <a:uFillTx/>
                <a:latin typeface="+mn-lt"/>
                <a:ea typeface="+mn-ea"/>
              </a:rPr>
              <a:t>Развитие лабораторного оборудования для характеризации образцов и измерений физических свойств.</a:t>
            </a:r>
            <a:endParaRPr lang="ru-RU" sz="1200" b="0" u="none" strike="noStrike">
              <a:solidFill>
                <a:srgbClr val="000000"/>
              </a:solidFill>
              <a:uFillTx/>
              <a:latin typeface="Arial"/>
            </a:endParaRPr>
          </a:p>
          <a:p>
            <a:pPr marL="228600" indent="-228600">
              <a:lnSpc>
                <a:spcPct val="100000"/>
              </a:lnSpc>
              <a:buClr>
                <a:srgbClr val="000000"/>
              </a:buClr>
              <a:buFont typeface="OpenSymbol"/>
              <a:buAutoNum type="arabicPeriod"/>
              <a:tabLst>
                <a:tab pos="0" algn="l"/>
              </a:tabLst>
            </a:pPr>
            <a:r>
              <a:rPr lang="ru-RU" sz="1200" b="0" u="none" strike="noStrike">
                <a:solidFill>
                  <a:srgbClr val="000000"/>
                </a:solidFill>
                <a:uFillTx/>
                <a:latin typeface="+mn-lt"/>
                <a:ea typeface="+mn-ea"/>
              </a:rPr>
              <a:t> Поддержка и модернизация комплекса криогенных замедлителей</a:t>
            </a:r>
            <a:endParaRPr lang="ru-RU" sz="1200" b="0" u="none" strike="noStrike">
              <a:solidFill>
                <a:srgbClr val="000000"/>
              </a:solidFill>
              <a:uFillTx/>
              <a:latin typeface="Arial"/>
            </a:endParaRPr>
          </a:p>
          <a:p>
            <a:pPr marL="216000" indent="0" algn="just">
              <a:lnSpc>
                <a:spcPct val="100000"/>
              </a:lnSpc>
              <a:buNone/>
              <a:tabLst>
                <a:tab pos="0" algn="l"/>
              </a:tabLst>
            </a:pPr>
            <a:endParaRPr lang="ru-RU" sz="1200" b="0" u="none" strike="noStrike">
              <a:solidFill>
                <a:srgbClr val="000000"/>
              </a:solidFill>
              <a:uFillTx/>
              <a:latin typeface="Arial"/>
            </a:endParaRPr>
          </a:p>
          <a:p>
            <a:pPr marL="216000" indent="0">
              <a:lnSpc>
                <a:spcPct val="100000"/>
              </a:lnSpc>
              <a:buNone/>
              <a:tabLst>
                <a:tab pos="0" algn="l"/>
              </a:tabLst>
            </a:pPr>
            <a:endParaRPr lang="ru-RU" sz="1200" b="0" u="none" strike="noStrike">
              <a:solidFill>
                <a:srgbClr val="000000"/>
              </a:solidFill>
              <a:uFillTx/>
              <a:latin typeface="Arial"/>
            </a:endParaRPr>
          </a:p>
        </p:txBody>
      </p:sp>
      <p:sp>
        <p:nvSpPr>
          <p:cNvPr id="3143" name="PlaceHolder 3"/>
          <p:cNvSpPr>
            <a:spLocks noGrp="1"/>
          </p:cNvSpPr>
          <p:nvPr>
            <p:ph type="sldNum" idx="608"/>
          </p:nvPr>
        </p:nvSpPr>
        <p:spPr>
          <a:xfrm>
            <a:off x="3427560" y="7895520"/>
            <a:ext cx="2612880" cy="407520"/>
          </a:xfrm>
          <a:prstGeom prst="rect">
            <a:avLst/>
          </a:prstGeom>
          <a:noFill/>
          <a:ln w="0">
            <a:noFill/>
          </a:ln>
        </p:spPr>
        <p:txBody>
          <a:bodyPr lIns="0" tIns="0" rIns="0" bIns="0" anchor="b">
            <a:noAutofit/>
          </a:bodyPr>
          <a:lstStyle>
            <a:lvl1pPr indent="0" algn="r" defTabSz="914400">
              <a:lnSpc>
                <a:spcPct val="100000"/>
              </a:lnSpc>
              <a:buNone/>
              <a:tabLst>
                <a:tab pos="0" algn="l"/>
              </a:tabLst>
              <a:defRPr lang="ru-RU" sz="1200" b="0" u="none" strike="noStrike">
                <a:solidFill>
                  <a:srgbClr val="000000"/>
                </a:solidFill>
                <a:uFillTx/>
                <a:latin typeface="Times New Roman"/>
                <a:ea typeface="+mn-ea"/>
              </a:defRPr>
            </a:lvl1pPr>
          </a:lstStyle>
          <a:p>
            <a:pPr indent="0" algn="r" defTabSz="914400">
              <a:lnSpc>
                <a:spcPct val="100000"/>
              </a:lnSpc>
              <a:buNone/>
              <a:tabLst>
                <a:tab pos="0" algn="l"/>
              </a:tabLst>
            </a:pPr>
            <a:fld id="{EA24C8FD-8884-42A3-B621-B9BE9160EE6E}" type="slidenum">
              <a:rPr lang="ru-RU" sz="1200" b="0" u="none" strike="noStrike">
                <a:solidFill>
                  <a:srgbClr val="000000"/>
                </a:solidFill>
                <a:uFillTx/>
                <a:latin typeface="Times New Roman"/>
                <a:ea typeface="+mn-ea"/>
              </a:rPr>
              <a:t>15</a:t>
            </a:fld>
            <a:endParaRPr lang="ru-RU" sz="1200" b="0" u="none" strike="noStrike">
              <a:solidFill>
                <a:srgbClr val="000000"/>
              </a:solidFill>
              <a:uFillTx/>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0" y="812800"/>
            <a:ext cx="0" cy="0"/>
          </a:xfrm>
        </p:spPr>
      </p:sp>
      <p:sp>
        <p:nvSpPr>
          <p:cNvPr id="3" name="Заметки 2"/>
          <p:cNvSpPr>
            <a:spLocks noGrp="1"/>
          </p:cNvSpPr>
          <p:nvPr>
            <p:ph type="body" idx="1"/>
          </p:nvPr>
        </p:nvSpPr>
        <p:spPr/>
        <p:txBody>
          <a:bodyPr/>
          <a:lstStyle/>
          <a:p>
            <a:r>
              <a:rPr lang="ru-RU" dirty="0"/>
              <a:t>В 2024 году 25 иностранных сотрудников прибыло на работу в ЛНФ (новые сотрудники представляют Египет, Вьетнам, Казахстан, Кубу, Болгарию, Боливию, Иран). Сотрудниками лаборатории в текущем году защищено 4 кандидатских и одна докторская диссертация. За год совершено 237 зарубежных поездок на эксперименты, совещания и для участия в конференциях. Основные направления поездок представлены на карте. В первую очередь это Казахстан, Египет, Азербайджан, Узбекистан, Беларусь, Китай, Сербия, Вьетнам и др. Организовано совещание по нейтронной ядерной физики в Египте с широким международным участием, рабочее совещание в Дубне с учёными из китайского центра с импульсным источником нейтронов </a:t>
            </a:r>
            <a:r>
              <a:rPr lang="en-US" dirty="0"/>
              <a:t>CSNS </a:t>
            </a:r>
            <a:r>
              <a:rPr lang="ru-RU" dirty="0"/>
              <a:t>(филиал </a:t>
            </a:r>
            <a:r>
              <a:rPr lang="en-US" dirty="0"/>
              <a:t>IHEP).</a:t>
            </a:r>
            <a:r>
              <a:rPr lang="ru-RU" dirty="0"/>
              <a:t> </a:t>
            </a:r>
          </a:p>
          <a:p>
            <a:endParaRPr lang="en-US" dirty="0"/>
          </a:p>
          <a:p>
            <a:r>
              <a:rPr lang="ru-RU" dirty="0"/>
              <a:t>Задачи научной программа Лаборатории нейтронной физики в силу обстоятельств решались с использованием имеющегося рентгеновского оборудования, лабораторного оборудования, нейтронных и рентгеновских установок за пределами ОИЯИ, установок ИРЕН и ТАНГРА. Как обычно за год получено большое количество результатов, относящихся к широкому спектру научных направлений: изучение новых свойств материалов, свойств многослойных систем, свойств биологических систем, изучение вопросов экологии, археологических объектов, уникальных образцов культурного наследия. Получены новые ядерные данные в реакциях с быстрыми нейтронами.</a:t>
            </a:r>
          </a:p>
          <a:p>
            <a:endParaRPr lang="ru-RU" dirty="0"/>
          </a:p>
          <a:p>
            <a:r>
              <a:rPr lang="ru-RU" dirty="0"/>
              <a:t>Из всех результатов лаборатория выделила две работы. Первая – это исследования </a:t>
            </a:r>
            <a:r>
              <a:rPr lang="ru-RU" sz="1200" b="1" kern="1200" dirty="0">
                <a:solidFill>
                  <a:schemeClr val="tx1"/>
                </a:solidFill>
                <a:effectLst/>
                <a:latin typeface="+mn-lt"/>
                <a:ea typeface="+mn-ea"/>
                <a:cs typeface="+mn-cs"/>
              </a:rPr>
              <a:t>натрий-ионных аккумуляторов. </a:t>
            </a:r>
            <a:r>
              <a:rPr lang="ru-RU" sz="1200" kern="1200" dirty="0">
                <a:solidFill>
                  <a:schemeClr val="tx1"/>
                </a:solidFill>
                <a:effectLst/>
                <a:latin typeface="+mn-lt"/>
                <a:ea typeface="+mn-ea"/>
                <a:cs typeface="+mn-cs"/>
              </a:rPr>
              <a:t>Они вызывают большой интерес как более дешевая альтернатива источникам тока на основе лития. </a:t>
            </a:r>
          </a:p>
          <a:p>
            <a:r>
              <a:rPr lang="ru-RU" sz="1200" b="1" kern="1200" dirty="0">
                <a:solidFill>
                  <a:schemeClr val="tx1"/>
                </a:solidFill>
                <a:effectLst/>
                <a:latin typeface="+mn-lt"/>
                <a:ea typeface="+mn-ea"/>
                <a:cs typeface="+mn-cs"/>
              </a:rPr>
              <a:t>Было показано, что одним из эффективных способов улучшения свойств материала, содержащего ионы натрия является удаление из его структуры молекул воды, адсорбируемых из воздуха. </a:t>
            </a:r>
            <a:r>
              <a:rPr lang="ru-RU" sz="1200" b="0" kern="1200" dirty="0">
                <a:solidFill>
                  <a:schemeClr val="tx1"/>
                </a:solidFill>
                <a:effectLst/>
                <a:latin typeface="+mn-lt"/>
                <a:ea typeface="+mn-ea"/>
                <a:cs typeface="+mn-cs"/>
              </a:rPr>
              <a:t>В результате е</a:t>
            </a:r>
            <a:r>
              <a:rPr lang="en-US" sz="1200" kern="1200" dirty="0" err="1">
                <a:solidFill>
                  <a:schemeClr val="tx1"/>
                </a:solidFill>
                <a:effectLst/>
                <a:latin typeface="+mn-lt"/>
                <a:ea typeface="+mn-ea"/>
                <a:cs typeface="+mn-cs"/>
              </a:rPr>
              <a:t>мкость</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электродов</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существенно</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возрастает</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по</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отношению</a:t>
            </a:r>
            <a:r>
              <a:rPr lang="en-US" sz="1200" kern="1200" dirty="0">
                <a:solidFill>
                  <a:schemeClr val="tx1"/>
                </a:solidFill>
                <a:effectLst/>
                <a:latin typeface="+mn-lt"/>
                <a:ea typeface="+mn-ea"/>
                <a:cs typeface="+mn-cs"/>
              </a:rPr>
              <a:t> к </a:t>
            </a:r>
            <a:r>
              <a:rPr lang="en-US" sz="1200" kern="1200" dirty="0" err="1">
                <a:solidFill>
                  <a:schemeClr val="tx1"/>
                </a:solidFill>
                <a:effectLst/>
                <a:latin typeface="+mn-lt"/>
                <a:ea typeface="+mn-ea"/>
                <a:cs typeface="+mn-cs"/>
              </a:rPr>
              <a:t>исходной</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a:solidFill>
                  <a:schemeClr val="tx1"/>
                </a:solidFill>
                <a:effectLst/>
                <a:latin typeface="+mn-lt"/>
                <a:ea typeface="+mn-ea"/>
                <a:cs typeface="+mn-cs"/>
              </a:rPr>
              <a:t>Вторая работа посвящена разработке </a:t>
            </a:r>
            <a:r>
              <a:rPr lang="ru-RU" sz="1200" kern="100" dirty="0" err="1">
                <a:solidFill>
                  <a:schemeClr val="tx1"/>
                </a:solidFill>
                <a:effectLst/>
                <a:latin typeface="Times New Roman" panose="02020603050405020304" pitchFamily="18" charset="0"/>
                <a:ea typeface="+mn-ea"/>
                <a:cs typeface="Times New Roman" panose="02020603050405020304" pitchFamily="18" charset="0"/>
              </a:rPr>
              <a:t>б</a:t>
            </a:r>
            <a:r>
              <a:rPr lang="ru-RU" sz="1200" kern="100" dirty="0" err="1">
                <a:effectLst/>
                <a:latin typeface="Times New Roman" panose="02020603050405020304" pitchFamily="18" charset="0"/>
                <a:ea typeface="Calibri" panose="020F0502020204030204" pitchFamily="34" charset="0"/>
                <a:cs typeface="Times New Roman" panose="02020603050405020304" pitchFamily="18" charset="0"/>
              </a:rPr>
              <a:t>иоремедиационой</a:t>
            </a:r>
            <a:r>
              <a:rPr lang="ru-RU" sz="1200" kern="100" dirty="0">
                <a:effectLst/>
                <a:latin typeface="Times New Roman" panose="02020603050405020304" pitchFamily="18" charset="0"/>
                <a:ea typeface="Calibri" panose="020F0502020204030204" pitchFamily="34" charset="0"/>
                <a:cs typeface="Times New Roman" panose="02020603050405020304" pitchFamily="18" charset="0"/>
              </a:rPr>
              <a:t> технология извлечения редкоземельных элементов  из сточных вод биологическими  объектами. Эта работа была отмечена золотой медалью на международной выставке изобретений, которая проходила с в июне 2024 года в Яссах, Румыния</a:t>
            </a:r>
            <a:r>
              <a:rPr lang="en-US"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Лаборатория готовится к запуску реактора и активно ведет модернизацию инструментов. </a:t>
            </a:r>
            <a:r>
              <a:rPr lang="ru-RU" sz="1200" dirty="0">
                <a:effectLst/>
                <a:latin typeface="Arial" panose="020B0604020202020204" pitchFamily="34" charset="0"/>
                <a:ea typeface="Times New Roman" panose="02020603050405020304" pitchFamily="18" charset="0"/>
              </a:rPr>
              <a:t>Проведены работы по монтажу нового сцинтилляционного </a:t>
            </a:r>
            <a:r>
              <a:rPr lang="en-US" sz="1200" dirty="0">
                <a:effectLst/>
                <a:latin typeface="Arial" panose="020B0604020202020204" pitchFamily="34" charset="0"/>
                <a:ea typeface="Times New Roman" panose="02020603050405020304" pitchFamily="18" charset="0"/>
              </a:rPr>
              <a:t>ZnS</a:t>
            </a:r>
            <a:r>
              <a:rPr lang="ru-RU" sz="1200" dirty="0">
                <a:effectLst/>
                <a:latin typeface="Arial" panose="020B0604020202020204" pitchFamily="34" charset="0"/>
                <a:ea typeface="Times New Roman" panose="02020603050405020304" pitchFamily="18" charset="0"/>
              </a:rPr>
              <a:t> детектора обратного рассеяния с большим телесным углом на установке ФДВР, который </a:t>
            </a:r>
            <a:r>
              <a:rPr lang="ru-RU" sz="1200" b="1" dirty="0">
                <a:effectLst/>
                <a:latin typeface="Arial" panose="020B0604020202020204" pitchFamily="34" charset="0"/>
                <a:ea typeface="Times New Roman" panose="02020603050405020304" pitchFamily="18" charset="0"/>
              </a:rPr>
              <a:t>позволит увеличить интенсивность регистрируемых нейтронов более чем на порядок.</a:t>
            </a:r>
            <a:r>
              <a:rPr lang="ru-RU" sz="1200" dirty="0">
                <a:effectLst/>
                <a:latin typeface="Arial" panose="020B0604020202020204" pitchFamily="34" charset="0"/>
                <a:ea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Arial" panose="020B0604020202020204" pitchFamily="34" charset="0"/>
                <a:ea typeface="Times New Roman" panose="02020603050405020304" pitchFamily="18" charset="0"/>
              </a:rPr>
              <a:t>Завершены работы по созданию и установке в рабочее положение нового модуля детекторной системы </a:t>
            </a:r>
            <a:r>
              <a:rPr lang="ru-RU" sz="1200" dirty="0" err="1">
                <a:effectLst/>
                <a:latin typeface="Arial" panose="020B0604020202020204" pitchFamily="34" charset="0"/>
                <a:ea typeface="Times New Roman" panose="02020603050405020304" pitchFamily="18" charset="0"/>
              </a:rPr>
              <a:t>дифрактометра</a:t>
            </a:r>
            <a:r>
              <a:rPr lang="ru-RU" sz="1200" dirty="0">
                <a:effectLst/>
                <a:latin typeface="Arial" panose="020B0604020202020204" pitchFamily="34" charset="0"/>
                <a:ea typeface="Times New Roman" panose="02020603050405020304" pitchFamily="18" charset="0"/>
              </a:rPr>
              <a:t> ДН-6 для регистрации спектров нейтронной дифракции в диапазоне углов рассеяния 2</a:t>
            </a:r>
            <a:r>
              <a:rPr lang="ru-RU" sz="1200" i="1" dirty="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1200" i="1" dirty="0">
                <a:effectLst/>
                <a:latin typeface="Arial" panose="020B0604020202020204" pitchFamily="34" charset="0"/>
                <a:ea typeface="Times New Roman" panose="02020603050405020304" pitchFamily="18" charset="0"/>
              </a:rPr>
              <a:t> </a:t>
            </a:r>
            <a:r>
              <a:rPr lang="ru-RU" sz="1200" dirty="0">
                <a:effectLst/>
                <a:latin typeface="Arial" panose="020B0604020202020204" pitchFamily="34" charset="0"/>
                <a:ea typeface="Times New Roman" panose="02020603050405020304" pitchFamily="18" charset="0"/>
              </a:rPr>
              <a:t>= 32 – 54</a:t>
            </a:r>
            <a:r>
              <a:rPr lang="ru-RU" sz="1200" dirty="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ru-RU" sz="1200" dirty="0">
                <a:effectLst/>
                <a:latin typeface="Arial" panose="020B0604020202020204" pitchFamily="34" charset="0"/>
                <a:ea typeface="Times New Roman" panose="02020603050405020304" pitchFamily="18" charset="0"/>
              </a:rPr>
              <a:t>. Использование данного модуля позволит существенно улучшить светосилу установки при регистрации дифракционных спектров в указанном диапазоне углов рассеяния, что </a:t>
            </a:r>
            <a:r>
              <a:rPr lang="ru-RU" sz="1200" b="1" dirty="0">
                <a:effectLst/>
                <a:latin typeface="Arial" panose="020B0604020202020204" pitchFamily="34" charset="0"/>
                <a:ea typeface="Times New Roman" panose="02020603050405020304" pitchFamily="18" charset="0"/>
              </a:rPr>
              <a:t>позволит расширить возможности исследования магнитных структур</a:t>
            </a:r>
            <a:r>
              <a:rPr lang="ru-RU" sz="1200" dirty="0">
                <a:effectLst/>
                <a:latin typeface="Arial" panose="020B0604020202020204" pitchFamily="34"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a:effectLst/>
                <a:latin typeface="Times New Roman" panose="02020603050405020304" pitchFamily="18" charset="0"/>
                <a:ea typeface="Times New Roman" panose="02020603050405020304" pitchFamily="18" charset="0"/>
              </a:rPr>
              <a:t>Готовится к тестам прототип новой установки для изучения неупругого рассеяния нейтронов – спектрометра </a:t>
            </a:r>
            <a:r>
              <a:rPr lang="en-US" sz="1200" dirty="0">
                <a:effectLst/>
                <a:latin typeface="Times New Roman" panose="02020603050405020304" pitchFamily="18" charset="0"/>
                <a:ea typeface="Times New Roman" panose="02020603050405020304" pitchFamily="18" charset="0"/>
              </a:rPr>
              <a:t>BJN. </a:t>
            </a:r>
            <a:r>
              <a:rPr lang="ru-RU" sz="1200" b="1" dirty="0">
                <a:effectLst/>
                <a:latin typeface="Times New Roman" panose="02020603050405020304" pitchFamily="18" charset="0"/>
                <a:ea typeface="Times New Roman" panose="02020603050405020304" pitchFamily="18" charset="0"/>
              </a:rPr>
              <a:t>Реализация этого проекта позволит в</a:t>
            </a:r>
            <a:r>
              <a:rPr lang="en-US" sz="1200" b="1" dirty="0">
                <a:effectLst/>
                <a:latin typeface="Times New Roman" panose="02020603050405020304" pitchFamily="18" charset="0"/>
                <a:ea typeface="Times New Roman" panose="02020603050405020304" pitchFamily="18" charset="0"/>
              </a:rPr>
              <a:t> ~400 </a:t>
            </a:r>
            <a:r>
              <a:rPr lang="ru-RU" sz="1200" b="1" dirty="0">
                <a:effectLst/>
                <a:latin typeface="Times New Roman" panose="02020603050405020304" pitchFamily="18" charset="0"/>
                <a:ea typeface="Times New Roman" panose="02020603050405020304" pitchFamily="18" charset="0"/>
              </a:rPr>
              <a:t>раз поднять светосилу по сравнению с имеющимся инструментом.</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200" kern="1200" dirty="0">
                <a:solidFill>
                  <a:schemeClr val="tx1"/>
                </a:solidFill>
                <a:effectLst/>
                <a:latin typeface="+mn-lt"/>
                <a:ea typeface="+mn-ea"/>
                <a:cs typeface="+mn-cs"/>
              </a:rPr>
              <a:t>В конце апреля этого года была получена лицензия, позволяющая эксплуатировать реактор до 2031-го года. Она позволила начать ремонтные работы на реакторе. Были заменены теплообменники второго контура, завершаются работы по реконструкции кровли помещения с этими теплообменниками. Для вывода реактора на мощность требуется выполнить требования </a:t>
            </a:r>
            <a:r>
              <a:rPr lang="ru-RU" sz="1200" kern="1200" dirty="0" err="1">
                <a:solidFill>
                  <a:schemeClr val="tx1"/>
                </a:solidFill>
                <a:effectLst/>
                <a:latin typeface="+mn-lt"/>
                <a:ea typeface="+mn-ea"/>
                <a:cs typeface="+mn-cs"/>
              </a:rPr>
              <a:t>Ростехнадхора</a:t>
            </a:r>
            <a:r>
              <a:rPr lang="ru-RU" sz="1200" kern="1200" dirty="0">
                <a:solidFill>
                  <a:schemeClr val="tx1"/>
                </a:solidFill>
                <a:effectLst/>
                <a:latin typeface="+mn-lt"/>
                <a:ea typeface="+mn-ea"/>
                <a:cs typeface="+mn-cs"/>
              </a:rPr>
              <a:t>, записанные в условия действия лицензии. Пробные пуски реактора и работа на физиков ожидаются весной 2025 года.</a:t>
            </a:r>
          </a:p>
          <a:p>
            <a:endParaRPr lang="ru-RU" sz="1200" kern="1200" dirty="0">
              <a:solidFill>
                <a:schemeClr val="tx1"/>
              </a:solidFill>
              <a:effectLst/>
              <a:latin typeface="+mn-lt"/>
              <a:ea typeface="+mn-ea"/>
              <a:cs typeface="+mn-cs"/>
            </a:endParaRPr>
          </a:p>
          <a:p>
            <a:r>
              <a:rPr lang="ru-RU" sz="1200" kern="1200" dirty="0">
                <a:solidFill>
                  <a:schemeClr val="tx1"/>
                </a:solidFill>
                <a:effectLst/>
                <a:latin typeface="+mn-lt"/>
                <a:ea typeface="+mn-ea"/>
                <a:cs typeface="+mn-cs"/>
              </a:rPr>
              <a:t>В рамках изучения возможности создания нового перспективного реактора получены новые результаты, позволяющие объяснить наблюдаемое поведение ИБР-2 исходя из описания набора физических процессов в активной зоне.</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dirty="0">
              <a:solidFill>
                <a:srgbClr val="000000"/>
              </a:solidFill>
              <a:effectLst/>
              <a:highlight>
                <a:srgbClr val="FFFFFF"/>
              </a:highligh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dirty="0">
              <a:solidFill>
                <a:srgbClr val="000000"/>
              </a:solidFill>
              <a:effectLst/>
              <a:highlight>
                <a:srgbClr val="FFFFFF"/>
              </a:highlight>
              <a:latin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8C1CBFE4-5917-4714-B91D-2E3578E7D783}" type="slidenum">
              <a:rPr lang="ru-RU" smtClean="0"/>
              <a:t>16</a:t>
            </a:fld>
            <a:endParaRPr lang="ru-RU"/>
          </a:p>
        </p:txBody>
      </p:sp>
    </p:spTree>
    <p:extLst>
      <p:ext uri="{BB962C8B-B14F-4D97-AF65-F5344CB8AC3E}">
        <p14:creationId xmlns:p14="http://schemas.microsoft.com/office/powerpoint/2010/main" val="2459067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7" name="PlaceHolder 1"/>
          <p:cNvSpPr>
            <a:spLocks noGrp="1" noRot="1" noChangeAspect="1"/>
          </p:cNvSpPr>
          <p:nvPr>
            <p:ph type="sldImg"/>
          </p:nvPr>
        </p:nvSpPr>
        <p:spPr>
          <a:xfrm>
            <a:off x="685800" y="1143000"/>
            <a:ext cx="5485680" cy="3085560"/>
          </a:xfrm>
          <a:prstGeom prst="rect">
            <a:avLst/>
          </a:prstGeom>
          <a:ln w="0">
            <a:noFill/>
          </a:ln>
        </p:spPr>
      </p:sp>
      <p:sp>
        <p:nvSpPr>
          <p:cNvPr id="3148" name="PlaceHolder 2"/>
          <p:cNvSpPr>
            <a:spLocks noGrp="1"/>
          </p:cNvSpPr>
          <p:nvPr>
            <p:ph type="body"/>
          </p:nvPr>
        </p:nvSpPr>
        <p:spPr>
          <a:xfrm>
            <a:off x="685800" y="4400640"/>
            <a:ext cx="5485320" cy="3599280"/>
          </a:xfrm>
          <a:prstGeom prst="rect">
            <a:avLst/>
          </a:prstGeom>
          <a:noFill/>
          <a:ln w="0">
            <a:noFill/>
          </a:ln>
        </p:spPr>
        <p:txBody>
          <a:bodyPr lIns="0" tIns="0" rIns="0" bIns="0" anchor="t">
            <a:noAutofit/>
          </a:bodyPr>
          <a:lstStyle/>
          <a:p>
            <a:pPr marL="216000" indent="0">
              <a:lnSpc>
                <a:spcPct val="100000"/>
              </a:lnSpc>
              <a:buNone/>
              <a:tabLst>
                <a:tab pos="0" algn="l"/>
              </a:tabLst>
            </a:pPr>
            <a:r>
              <a:rPr lang="ru-RU" sz="1200" b="0" u="none" strike="noStrike">
                <a:solidFill>
                  <a:srgbClr val="000000"/>
                </a:solidFill>
                <a:uFillTx/>
                <a:latin typeface="+mn-lt"/>
                <a:ea typeface="+mn-ea"/>
              </a:rPr>
              <a:t>Несмотря на быстро меняющиеся запросы пользователей и ИТ-технологии, ЛИТ не только выполнил все обязательства по 7-летнему плану, но и за счет поддержки в виде грантов дирекции ОИЯИ запустил суперкомпьютер «Говорун» для удовлетворения потребностей пользователей из ОИЯИ и стран-участниц в вычислительных ресурсах для решения задач, связанных с высокопроизводительными вычислениями. СК «Говорун» обладает инновационной гиперконвергентной программно-определяемой архитектурой с уникальными свойствами по гибкости настройки под задачу пользователя. В состав СК «Говорун» входят GPU- и CPU-компоненты, а также иерархическая система обработки и хранения данных со скоростью чтения/записи 300 Гбит/с. Общая производительность – 1,7 Пфлопс для операций с двойной точностью. В настоящее время ресурсы СК «Говорун» используются научными группами из всех Лабораторий Института. Результаты, полученные с использованием ресурсов СК «Говорун» с момента ввода его в эксплуатацию с июля 2018 года по сентябрь 2023 года, отражены более чем в 250 публикациях пользователей, при этом две из них – в журнале Nature Physics.</a:t>
            </a:r>
            <a:endParaRPr lang="ru-RU" sz="1200" b="0" u="none" strike="noStrike">
              <a:solidFill>
                <a:srgbClr val="000000"/>
              </a:solidFill>
              <a:uFillTx/>
              <a:latin typeface="Arial"/>
            </a:endParaRPr>
          </a:p>
          <a:p>
            <a:pPr marL="216000" indent="0">
              <a:lnSpc>
                <a:spcPct val="100000"/>
              </a:lnSpc>
              <a:buNone/>
              <a:tabLst>
                <a:tab pos="0" algn="l"/>
              </a:tabLst>
            </a:pPr>
            <a:endParaRPr lang="ru-RU" sz="1200" b="0" u="none" strike="noStrike">
              <a:solidFill>
                <a:srgbClr val="000000"/>
              </a:solidFill>
              <a:uFillTx/>
              <a:latin typeface="Arial"/>
            </a:endParaRPr>
          </a:p>
          <a:p>
            <a:pPr marL="216000" indent="0">
              <a:lnSpc>
                <a:spcPct val="100000"/>
              </a:lnSpc>
              <a:buNone/>
              <a:tabLst>
                <a:tab pos="0" algn="l"/>
              </a:tabLst>
            </a:pPr>
            <a:r>
              <a:rPr lang="ru-RU" sz="1200" b="0" u="none" strike="noStrike">
                <a:solidFill>
                  <a:srgbClr val="000000"/>
                </a:solidFill>
                <a:uFillTx/>
                <a:latin typeface="+mn-lt"/>
                <a:ea typeface="+mn-ea"/>
              </a:rPr>
              <a:t>Для обработки и хранения данных экспериментов, проводимых в ОИЯИ, создана гетерогенная вычислительная среда на базе платформы DIRAC, объединившая все компоненты МИВК, </a:t>
            </a:r>
            <a:r>
              <a:rPr lang="en-US" sz="1200" b="0" u="none" strike="noStrike">
                <a:solidFill>
                  <a:srgbClr val="000000"/>
                </a:solidFill>
                <a:uFillTx/>
                <a:latin typeface="+mn-lt"/>
                <a:ea typeface="+mn-ea"/>
              </a:rPr>
              <a:t>NICA </a:t>
            </a:r>
            <a:r>
              <a:rPr lang="ru-RU" sz="1200" b="0" u="none" strike="noStrike">
                <a:solidFill>
                  <a:srgbClr val="000000"/>
                </a:solidFill>
                <a:uFillTx/>
                <a:latin typeface="+mn-lt"/>
                <a:ea typeface="+mn-ea"/>
              </a:rPr>
              <a:t>кластер, кластер Национального автономного университета Мексики (UNAM), вычислительный кластер Института математики и цифровой технологии Монгольской академии наук (IMDT MAS), а также Национальную исследовательскую компьютерную сеть России. Основными пользователями распределенной платформы являются эксперименты </a:t>
            </a:r>
            <a:r>
              <a:rPr lang="en-US" sz="1200" b="0" u="none" strike="noStrike">
                <a:solidFill>
                  <a:srgbClr val="000000"/>
                </a:solidFill>
                <a:uFillTx/>
                <a:latin typeface="+mn-lt"/>
                <a:ea typeface="+mn-ea"/>
              </a:rPr>
              <a:t>MPD</a:t>
            </a:r>
            <a:r>
              <a:rPr lang="ru-RU" sz="1200" b="0" u="none" strike="noStrike">
                <a:solidFill>
                  <a:srgbClr val="000000"/>
                </a:solidFill>
                <a:uFillTx/>
                <a:latin typeface="+mn-lt"/>
                <a:ea typeface="+mn-ea"/>
              </a:rPr>
              <a:t>, </a:t>
            </a:r>
            <a:r>
              <a:rPr lang="en-US" sz="1200" b="0" u="none" strike="noStrike">
                <a:solidFill>
                  <a:srgbClr val="000000"/>
                </a:solidFill>
                <a:uFillTx/>
                <a:latin typeface="+mn-lt"/>
                <a:ea typeface="+mn-ea"/>
              </a:rPr>
              <a:t>SPD</a:t>
            </a:r>
            <a:r>
              <a:rPr lang="ru-RU" sz="1200" b="0" u="none" strike="noStrike">
                <a:solidFill>
                  <a:srgbClr val="000000"/>
                </a:solidFill>
                <a:uFillTx/>
                <a:latin typeface="+mn-lt"/>
                <a:ea typeface="+mn-ea"/>
              </a:rPr>
              <a:t>, </a:t>
            </a:r>
            <a:r>
              <a:rPr lang="en-US" sz="1200" b="0" u="none" strike="noStrike">
                <a:solidFill>
                  <a:srgbClr val="000000"/>
                </a:solidFill>
                <a:uFillTx/>
                <a:latin typeface="+mn-lt"/>
                <a:ea typeface="+mn-ea"/>
              </a:rPr>
              <a:t>BM</a:t>
            </a:r>
            <a:r>
              <a:rPr lang="ru-RU" sz="1200" b="0" u="none" strike="noStrike">
                <a:solidFill>
                  <a:srgbClr val="000000"/>
                </a:solidFill>
                <a:uFillTx/>
                <a:latin typeface="+mn-lt"/>
                <a:ea typeface="+mn-ea"/>
              </a:rPr>
              <a:t>@</a:t>
            </a:r>
            <a:r>
              <a:rPr lang="en-US" sz="1200" b="0" u="none" strike="noStrike">
                <a:solidFill>
                  <a:srgbClr val="000000"/>
                </a:solidFill>
                <a:uFillTx/>
                <a:latin typeface="+mn-lt"/>
                <a:ea typeface="+mn-ea"/>
              </a:rPr>
              <a:t>N</a:t>
            </a:r>
            <a:r>
              <a:rPr lang="ru-RU" sz="1200" b="0" u="none" strike="noStrike">
                <a:solidFill>
                  <a:srgbClr val="000000"/>
                </a:solidFill>
                <a:uFillTx/>
                <a:latin typeface="+mn-lt"/>
                <a:ea typeface="+mn-ea"/>
              </a:rPr>
              <a:t>, </a:t>
            </a:r>
            <a:r>
              <a:rPr lang="en-US" sz="1200" b="0" u="none" strike="noStrike">
                <a:solidFill>
                  <a:srgbClr val="000000"/>
                </a:solidFill>
                <a:uFillTx/>
                <a:latin typeface="+mn-lt"/>
                <a:ea typeface="+mn-ea"/>
              </a:rPr>
              <a:t>Baikal</a:t>
            </a:r>
            <a:r>
              <a:rPr lang="ru-RU" sz="1200" b="0" u="none" strike="noStrike">
                <a:solidFill>
                  <a:srgbClr val="000000"/>
                </a:solidFill>
                <a:uFillTx/>
                <a:latin typeface="+mn-lt"/>
                <a:ea typeface="+mn-ea"/>
              </a:rPr>
              <a:t>-</a:t>
            </a:r>
            <a:r>
              <a:rPr lang="en-US" sz="1200" b="0" u="none" strike="noStrike">
                <a:solidFill>
                  <a:srgbClr val="000000"/>
                </a:solidFill>
                <a:uFillTx/>
                <a:latin typeface="+mn-lt"/>
                <a:ea typeface="+mn-ea"/>
              </a:rPr>
              <a:t>GVD</a:t>
            </a:r>
            <a:r>
              <a:rPr lang="ru-RU" sz="1200" b="0" u="none" strike="noStrike">
                <a:solidFill>
                  <a:srgbClr val="000000"/>
                </a:solidFill>
                <a:uFillTx/>
                <a:latin typeface="+mn-lt"/>
                <a:ea typeface="+mn-ea"/>
              </a:rPr>
              <a:t>. 8-й физический сеанс BM@N стал первым случаем в ОИЯИ, когда вся вычислительная инфраструктура, объединенная DIRAC, использовалась для полной реконструкции необработанных  экспериментальных данных.</a:t>
            </a:r>
            <a:endParaRPr lang="ru-RU" sz="1200" b="0" u="none" strike="noStrike">
              <a:solidFill>
                <a:srgbClr val="000000"/>
              </a:solidFill>
              <a:uFillTx/>
              <a:latin typeface="Arial"/>
            </a:endParaRPr>
          </a:p>
          <a:p>
            <a:pPr marL="216000" indent="0">
              <a:lnSpc>
                <a:spcPct val="100000"/>
              </a:lnSpc>
              <a:buNone/>
              <a:tabLst>
                <a:tab pos="0" algn="l"/>
              </a:tabLst>
            </a:pPr>
            <a:endParaRPr lang="ru-RU" sz="1200" b="0" u="none" strike="noStrike">
              <a:solidFill>
                <a:srgbClr val="000000"/>
              </a:solidFill>
              <a:uFillTx/>
              <a:latin typeface="Arial"/>
            </a:endParaRPr>
          </a:p>
          <a:p>
            <a:pPr marL="216000" indent="0">
              <a:lnSpc>
                <a:spcPct val="100000"/>
              </a:lnSpc>
              <a:buNone/>
              <a:tabLst>
                <a:tab pos="0" algn="l"/>
              </a:tabLst>
            </a:pPr>
            <a:r>
              <a:rPr lang="ru-RU" sz="1200" b="0" u="none" strike="noStrike">
                <a:solidFill>
                  <a:srgbClr val="000000"/>
                </a:solidFill>
                <a:uFillTx/>
                <a:latin typeface="+mn-lt"/>
                <a:ea typeface="+mn-ea"/>
              </a:rPr>
              <a:t>Грид-сайт </a:t>
            </a:r>
            <a:r>
              <a:rPr lang="en-US" sz="1200" b="0" u="none" strike="noStrike">
                <a:solidFill>
                  <a:srgbClr val="000000"/>
                </a:solidFill>
                <a:uFillTx/>
                <a:latin typeface="+mn-lt"/>
                <a:ea typeface="+mn-ea"/>
              </a:rPr>
              <a:t>Tier</a:t>
            </a:r>
            <a:r>
              <a:rPr lang="ru-RU" sz="1200" b="0" u="none" strike="noStrike">
                <a:solidFill>
                  <a:srgbClr val="000000"/>
                </a:solidFill>
                <a:uFillTx/>
                <a:latin typeface="+mn-lt"/>
                <a:ea typeface="+mn-ea"/>
              </a:rPr>
              <a:t>1 ОИЯИ по производительности вышел на лидирующие позиции среди </a:t>
            </a:r>
            <a:r>
              <a:rPr lang="en-US" sz="1200" b="0" u="none" strike="noStrike">
                <a:solidFill>
                  <a:srgbClr val="000000"/>
                </a:solidFill>
                <a:uFillTx/>
                <a:latin typeface="+mn-lt"/>
                <a:ea typeface="+mn-ea"/>
              </a:rPr>
              <a:t>Tier</a:t>
            </a:r>
            <a:r>
              <a:rPr lang="ru-RU" sz="1200" b="0" u="none" strike="noStrike">
                <a:solidFill>
                  <a:srgbClr val="000000"/>
                </a:solidFill>
                <a:uFillTx/>
                <a:latin typeface="+mn-lt"/>
                <a:ea typeface="+mn-ea"/>
              </a:rPr>
              <a:t>1 сайтов для эксперимента </a:t>
            </a:r>
            <a:r>
              <a:rPr lang="en-US" sz="1200" b="0" u="none" strike="noStrike">
                <a:solidFill>
                  <a:srgbClr val="000000"/>
                </a:solidFill>
                <a:uFillTx/>
                <a:latin typeface="+mn-lt"/>
                <a:ea typeface="+mn-ea"/>
              </a:rPr>
              <a:t>CMS</a:t>
            </a:r>
            <a:r>
              <a:rPr lang="ru-RU" sz="1200" b="0" u="none" strike="noStrike">
                <a:solidFill>
                  <a:srgbClr val="000000"/>
                </a:solidFill>
                <a:uFillTx/>
                <a:latin typeface="+mn-lt"/>
                <a:ea typeface="+mn-ea"/>
              </a:rPr>
              <a:t>. </a:t>
            </a:r>
            <a:r>
              <a:rPr lang="en-US" sz="1200" b="0" u="none" strike="noStrike">
                <a:solidFill>
                  <a:srgbClr val="000000"/>
                </a:solidFill>
                <a:uFillTx/>
                <a:latin typeface="+mn-lt"/>
                <a:ea typeface="+mn-ea"/>
              </a:rPr>
              <a:t>C</a:t>
            </a:r>
            <a:r>
              <a:rPr lang="ru-RU" sz="1200" b="0" u="none" strike="noStrike">
                <a:solidFill>
                  <a:srgbClr val="000000"/>
                </a:solidFill>
                <a:uFillTx/>
                <a:latin typeface="+mn-lt"/>
                <a:ea typeface="+mn-ea"/>
              </a:rPr>
              <a:t> 2021 года </a:t>
            </a:r>
            <a:r>
              <a:rPr lang="en-US" sz="1200" b="0" u="none" strike="noStrike">
                <a:solidFill>
                  <a:srgbClr val="000000"/>
                </a:solidFill>
                <a:uFillTx/>
                <a:latin typeface="+mn-lt"/>
                <a:ea typeface="+mn-ea"/>
              </a:rPr>
              <a:t>Tier</a:t>
            </a:r>
            <a:r>
              <a:rPr lang="ru-RU" sz="1200" b="0" u="none" strike="noStrike">
                <a:solidFill>
                  <a:srgbClr val="000000"/>
                </a:solidFill>
                <a:uFillTx/>
                <a:latin typeface="+mn-lt"/>
                <a:ea typeface="+mn-ea"/>
              </a:rPr>
              <a:t>1 ОИЯИ также используется для экспериментов </a:t>
            </a:r>
            <a:r>
              <a:rPr lang="en-US" sz="1200" b="0" u="none" strike="noStrike">
                <a:solidFill>
                  <a:srgbClr val="000000"/>
                </a:solidFill>
                <a:uFillTx/>
                <a:latin typeface="+mn-lt"/>
                <a:ea typeface="+mn-ea"/>
              </a:rPr>
              <a:t>MPD</a:t>
            </a:r>
            <a:r>
              <a:rPr lang="ru-RU" sz="1200" b="0" u="none" strike="noStrike">
                <a:solidFill>
                  <a:srgbClr val="000000"/>
                </a:solidFill>
                <a:uFillTx/>
                <a:latin typeface="+mn-lt"/>
                <a:ea typeface="+mn-ea"/>
              </a:rPr>
              <a:t>, </a:t>
            </a:r>
            <a:r>
              <a:rPr lang="en-US" sz="1200" b="0" u="none" strike="noStrike">
                <a:solidFill>
                  <a:srgbClr val="000000"/>
                </a:solidFill>
                <a:uFillTx/>
                <a:latin typeface="+mn-lt"/>
                <a:ea typeface="+mn-ea"/>
              </a:rPr>
              <a:t>BM</a:t>
            </a:r>
            <a:r>
              <a:rPr lang="ru-RU" sz="1200" b="0" u="none" strike="noStrike">
                <a:solidFill>
                  <a:srgbClr val="000000"/>
                </a:solidFill>
                <a:uFillTx/>
                <a:latin typeface="+mn-lt"/>
                <a:ea typeface="+mn-ea"/>
              </a:rPr>
              <a:t>@</a:t>
            </a:r>
            <a:r>
              <a:rPr lang="en-US" sz="1200" b="0" u="none" strike="noStrike">
                <a:solidFill>
                  <a:srgbClr val="000000"/>
                </a:solidFill>
                <a:uFillTx/>
                <a:latin typeface="+mn-lt"/>
                <a:ea typeface="+mn-ea"/>
              </a:rPr>
              <a:t>N </a:t>
            </a:r>
            <a:r>
              <a:rPr lang="ru-RU" sz="1200" b="0" u="none" strike="noStrike">
                <a:solidFill>
                  <a:srgbClr val="000000"/>
                </a:solidFill>
                <a:uFillTx/>
                <a:latin typeface="+mn-lt"/>
                <a:ea typeface="+mn-ea"/>
              </a:rPr>
              <a:t>и </a:t>
            </a:r>
            <a:r>
              <a:rPr lang="en-US" sz="1200" b="0" u="none" strike="noStrike">
                <a:solidFill>
                  <a:srgbClr val="000000"/>
                </a:solidFill>
                <a:uFillTx/>
                <a:latin typeface="+mn-lt"/>
                <a:ea typeface="+mn-ea"/>
              </a:rPr>
              <a:t>SPD</a:t>
            </a:r>
            <a:r>
              <a:rPr lang="ru-RU" sz="1200" b="0" u="none" strike="noStrike">
                <a:solidFill>
                  <a:srgbClr val="000000"/>
                </a:solidFill>
                <a:uFillTx/>
                <a:latin typeface="+mn-lt"/>
                <a:ea typeface="+mn-ea"/>
              </a:rPr>
              <a:t>.</a:t>
            </a:r>
            <a:endParaRPr lang="ru-RU" sz="1200" b="0" u="none" strike="noStrike">
              <a:solidFill>
                <a:srgbClr val="000000"/>
              </a:solidFill>
              <a:uFillTx/>
              <a:latin typeface="Arial"/>
            </a:endParaRPr>
          </a:p>
          <a:p>
            <a:pPr marL="216000" indent="0">
              <a:lnSpc>
                <a:spcPct val="100000"/>
              </a:lnSpc>
              <a:buNone/>
              <a:tabLst>
                <a:tab pos="0" algn="l"/>
              </a:tabLst>
            </a:pPr>
            <a:endParaRPr lang="ru-RU" sz="1200" b="0" u="none" strike="noStrike">
              <a:solidFill>
                <a:srgbClr val="000000"/>
              </a:solidFill>
              <a:uFillTx/>
              <a:latin typeface="Arial"/>
            </a:endParaRPr>
          </a:p>
          <a:p>
            <a:pPr marL="216000" indent="0">
              <a:lnSpc>
                <a:spcPct val="100000"/>
              </a:lnSpc>
              <a:buNone/>
              <a:tabLst>
                <a:tab pos="0" algn="l"/>
              </a:tabLst>
            </a:pPr>
            <a:r>
              <a:rPr lang="ru-RU" sz="1200" b="0" u="none" strike="noStrike">
                <a:solidFill>
                  <a:srgbClr val="000000"/>
                </a:solidFill>
                <a:uFillTx/>
                <a:latin typeface="+mn-lt"/>
                <a:ea typeface="+mn-ea"/>
              </a:rPr>
              <a:t>Реализован проект увеличения пропускной способности телекоммуникационного канала Москва ‒ ОИЯИ со 100 Гбит/с до 3</a:t>
            </a:r>
            <a:r>
              <a:rPr lang="en-US" sz="1200" b="0" u="none" strike="noStrike">
                <a:solidFill>
                  <a:srgbClr val="000000"/>
                </a:solidFill>
                <a:uFillTx/>
                <a:latin typeface="+mn-lt"/>
                <a:ea typeface="+mn-ea"/>
              </a:rPr>
              <a:t>x</a:t>
            </a:r>
            <a:r>
              <a:rPr lang="ru-RU" sz="1200" b="0" u="none" strike="noStrike">
                <a:solidFill>
                  <a:srgbClr val="000000"/>
                </a:solidFill>
                <a:uFillTx/>
                <a:latin typeface="+mn-lt"/>
                <a:ea typeface="+mn-ea"/>
              </a:rPr>
              <a:t>100 Гбит/с, пропускная способность опорной магистрали локальной вычислительной сети Института увеличена до 2</a:t>
            </a:r>
            <a:r>
              <a:rPr lang="en-US" sz="1200" b="0" u="none" strike="noStrike">
                <a:solidFill>
                  <a:srgbClr val="000000"/>
                </a:solidFill>
                <a:uFillTx/>
                <a:latin typeface="+mn-lt"/>
                <a:ea typeface="+mn-ea"/>
              </a:rPr>
              <a:t>x</a:t>
            </a:r>
            <a:r>
              <a:rPr lang="ru-RU" sz="1200" b="0" u="none" strike="noStrike">
                <a:solidFill>
                  <a:srgbClr val="000000"/>
                </a:solidFill>
                <a:uFillTx/>
                <a:latin typeface="+mn-lt"/>
                <a:ea typeface="+mn-ea"/>
              </a:rPr>
              <a:t>100 Гбит/с, и построена распределенная вычислительная кластерная сеть между площадками ЛЯП и ЛФВЭ емкостью 400 Гбит/с с двойным резервированием для повышения надежности оптической транспортной магистрали.</a:t>
            </a:r>
            <a:endParaRPr lang="ru-RU" sz="1200" b="0" u="none" strike="noStrike">
              <a:solidFill>
                <a:srgbClr val="000000"/>
              </a:solidFill>
              <a:uFillTx/>
              <a:latin typeface="Arial"/>
            </a:endParaRPr>
          </a:p>
          <a:p>
            <a:pPr marL="216000" indent="0">
              <a:lnSpc>
                <a:spcPct val="100000"/>
              </a:lnSpc>
              <a:buNone/>
              <a:tabLst>
                <a:tab pos="0" algn="l"/>
              </a:tabLst>
            </a:pPr>
            <a:endParaRPr lang="ru-RU" sz="1200" b="0" u="none" strike="noStrike">
              <a:solidFill>
                <a:srgbClr val="000000"/>
              </a:solidFill>
              <a:uFillTx/>
              <a:latin typeface="Arial"/>
            </a:endParaRPr>
          </a:p>
          <a:p>
            <a:pPr marL="216000" indent="0">
              <a:lnSpc>
                <a:spcPct val="100000"/>
              </a:lnSpc>
              <a:buNone/>
              <a:tabLst>
                <a:tab pos="0" algn="l"/>
              </a:tabLst>
            </a:pPr>
            <a:r>
              <a:rPr lang="ru-RU" sz="1200" b="0" u="none" strike="noStrike">
                <a:solidFill>
                  <a:srgbClr val="000000"/>
                </a:solidFill>
                <a:uFillTx/>
                <a:latin typeface="+mn-lt"/>
                <a:ea typeface="+mn-ea"/>
              </a:rPr>
              <a:t>Продолжалось развитие численных методов, алгоритмов и программных комплексов для моделирования сложных физических систем, математической поддержки экспериментов, проводимых на базовых установках ОИЯИ и в рамках международных коллабораций.</a:t>
            </a:r>
            <a:endParaRPr lang="ru-RU" sz="1200" b="0" u="none" strike="noStrike">
              <a:solidFill>
                <a:srgbClr val="000000"/>
              </a:solidFill>
              <a:uFillTx/>
              <a:latin typeface="Arial"/>
            </a:endParaRPr>
          </a:p>
          <a:p>
            <a:pPr marL="216000" indent="0">
              <a:lnSpc>
                <a:spcPct val="100000"/>
              </a:lnSpc>
              <a:buNone/>
              <a:tabLst>
                <a:tab pos="0" algn="l"/>
              </a:tabLst>
            </a:pPr>
            <a:r>
              <a:rPr lang="ru-RU" sz="1100" b="0" u="none" strike="noStrike">
                <a:solidFill>
                  <a:srgbClr val="000000"/>
                </a:solidFill>
                <a:uFillTx/>
                <a:latin typeface="Times New Roman"/>
                <a:ea typeface="Times New Roman"/>
              </a:rPr>
              <a:t>****************************************************************************</a:t>
            </a:r>
            <a:endParaRPr lang="ru-RU" sz="1100" b="0" u="none" strike="noStrike">
              <a:solidFill>
                <a:srgbClr val="000000"/>
              </a:solidFill>
              <a:uFillTx/>
              <a:latin typeface="Arial"/>
            </a:endParaRPr>
          </a:p>
          <a:p>
            <a:pPr marL="216000" indent="0">
              <a:lnSpc>
                <a:spcPct val="100000"/>
              </a:lnSpc>
              <a:buNone/>
              <a:tabLst>
                <a:tab pos="0" algn="l"/>
              </a:tabLst>
            </a:pPr>
            <a:r>
              <a:rPr lang="en-US" sz="1200" b="0" u="none" strike="noStrike">
                <a:solidFill>
                  <a:srgbClr val="000000"/>
                </a:solidFill>
                <a:uFillTx/>
                <a:latin typeface="+mn-lt"/>
                <a:ea typeface="+mn-ea"/>
              </a:rPr>
              <a:t>Despite the rapidly changing demands of users and IT technologies, MLIT not only fulfilled all obligations in compliance with the Seven-Year Plan, but also, owing to support in the form of grants from the JINR Directorate, launched the “Govorun” supercomputer to meet the needs of users from JINR and its Member States in computing resources for solving tasks related to high-performance computing. The “Govorun” supercomputer has an innovative hyperconverged software-defined architecture with unique properties for the flexibility of customization for the user’s task. The “Govorun” supercomputer comprises a GPU component, a CPU component and a hierarchical data processing and storage system with a read/write speed of 300 Gb/s. Its total peak performance is 1.7 PFlops D</a:t>
            </a:r>
            <a:r>
              <a:rPr lang="ru-RU" sz="1200" b="0" u="none" strike="noStrike">
                <a:solidFill>
                  <a:srgbClr val="000000"/>
                </a:solidFill>
                <a:uFillTx/>
                <a:latin typeface="+mn-lt"/>
                <a:ea typeface="+mn-ea"/>
              </a:rPr>
              <a:t>Р</a:t>
            </a:r>
            <a:r>
              <a:rPr lang="en-US" sz="1200" b="0" u="none" strike="noStrike">
                <a:solidFill>
                  <a:srgbClr val="000000"/>
                </a:solidFill>
                <a:uFillTx/>
                <a:latin typeface="+mn-lt"/>
                <a:ea typeface="+mn-ea"/>
              </a:rPr>
              <a:t>. At present, the resources of the “Govorun” supercomputer are used by scientific groups from all the Laboratories. The results obtained using the resources of the “Govorun” supercomputer since its commissioning from July 2018 to September 2023 are reflected in more than 250 user publications, two of them are published in the Nature Physics journal.</a:t>
            </a:r>
            <a:endParaRPr lang="ru-RU" sz="1200" b="0" u="none" strike="noStrike">
              <a:solidFill>
                <a:srgbClr val="000000"/>
              </a:solidFill>
              <a:uFillTx/>
              <a:latin typeface="Arial"/>
            </a:endParaRPr>
          </a:p>
          <a:p>
            <a:pPr marL="216000" indent="0">
              <a:lnSpc>
                <a:spcPct val="100000"/>
              </a:lnSpc>
              <a:buNone/>
              <a:tabLst>
                <a:tab pos="0" algn="l"/>
              </a:tabLst>
            </a:pPr>
            <a:endParaRPr lang="ru-RU" sz="1800" b="0" u="none" strike="noStrike">
              <a:solidFill>
                <a:srgbClr val="000000"/>
              </a:solidFill>
              <a:uFillTx/>
              <a:latin typeface="Arial"/>
            </a:endParaRPr>
          </a:p>
          <a:p>
            <a:pPr marL="216000" indent="0">
              <a:lnSpc>
                <a:spcPct val="100000"/>
              </a:lnSpc>
              <a:buNone/>
              <a:tabLst>
                <a:tab pos="0" algn="l"/>
              </a:tabLst>
            </a:pPr>
            <a:r>
              <a:rPr lang="en-US" sz="1200" b="0" u="none" strike="noStrike">
                <a:solidFill>
                  <a:srgbClr val="000000"/>
                </a:solidFill>
                <a:uFillTx/>
                <a:latin typeface="+mn-lt"/>
                <a:ea typeface="+mn-ea"/>
              </a:rPr>
              <a:t>A heterogeneous computing environment, based on the DIRAC platform, was created for processing and storing data of experiments conducted at JINR. It integrates all MICC components, the NICA cluster, the cluster of the National Autonomous University of Mexico (UNAM), the computing cluster of the Institute of Mathematics and Digital Technology of the Mongolian Academy of Sciences (IMDT MAS), as well as the National Research Computer Network of Russia. The main users of the distributed platform are the MPD, SPD, BM@N, Baikal-GVD experiments. The 8th BM@N physics run was the first time at JINR when the entire computing infrastructure, integrated by DIRAC, was used for the complete reconstruction of raw experimental data.</a:t>
            </a:r>
            <a:endParaRPr lang="ru-RU" sz="1200" b="0" u="none" strike="noStrike">
              <a:solidFill>
                <a:srgbClr val="000000"/>
              </a:solidFill>
              <a:uFillTx/>
              <a:latin typeface="Arial"/>
            </a:endParaRPr>
          </a:p>
          <a:p>
            <a:pPr marL="216000" indent="0">
              <a:lnSpc>
                <a:spcPct val="100000"/>
              </a:lnSpc>
              <a:buNone/>
              <a:tabLst>
                <a:tab pos="0" algn="l"/>
              </a:tabLst>
            </a:pPr>
            <a:endParaRPr lang="ru-RU" sz="1800" b="0" u="none" strike="noStrike">
              <a:solidFill>
                <a:srgbClr val="000000"/>
              </a:solidFill>
              <a:uFillTx/>
              <a:latin typeface="Arial"/>
            </a:endParaRPr>
          </a:p>
          <a:p>
            <a:pPr marL="216000" indent="0">
              <a:lnSpc>
                <a:spcPct val="100000"/>
              </a:lnSpc>
              <a:buNone/>
              <a:tabLst>
                <a:tab pos="0" algn="l"/>
              </a:tabLst>
            </a:pPr>
            <a:r>
              <a:rPr lang="en-US" sz="1200" b="0" u="none" strike="noStrike">
                <a:solidFill>
                  <a:srgbClr val="002060"/>
                </a:solidFill>
                <a:uFillTx/>
                <a:latin typeface="Arial"/>
                <a:ea typeface="Times New Roman"/>
              </a:rPr>
              <a:t>The </a:t>
            </a:r>
            <a:r>
              <a:rPr lang="en-US" sz="1200" b="0" u="none" strike="noStrike">
                <a:solidFill>
                  <a:srgbClr val="0000FF"/>
                </a:solidFill>
                <a:uFillTx/>
                <a:latin typeface="Arial"/>
                <a:ea typeface="Times New Roman"/>
              </a:rPr>
              <a:t>JINR Tier1</a:t>
            </a:r>
            <a:r>
              <a:rPr lang="en-US" sz="1200" b="0" u="none" strike="noStrike">
                <a:solidFill>
                  <a:srgbClr val="002060"/>
                </a:solidFill>
                <a:uFillTx/>
                <a:latin typeface="Arial"/>
                <a:ea typeface="Times New Roman"/>
              </a:rPr>
              <a:t> site takes a </a:t>
            </a:r>
            <a:r>
              <a:rPr lang="en-US" sz="1200" b="0" u="none" strike="noStrike">
                <a:solidFill>
                  <a:srgbClr val="0000FF"/>
                </a:solidFill>
                <a:uFillTx/>
                <a:latin typeface="Arial"/>
                <a:ea typeface="Times New Roman"/>
              </a:rPr>
              <a:t>leading position</a:t>
            </a:r>
            <a:r>
              <a:rPr lang="en-US" sz="1200" b="0" u="none" strike="noStrike">
                <a:solidFill>
                  <a:srgbClr val="002060"/>
                </a:solidFill>
                <a:uFillTx/>
                <a:latin typeface="Arial"/>
                <a:ea typeface="Times New Roman"/>
              </a:rPr>
              <a:t> in terms of performance among other Tier1 sites for the CMS experiment in the world.</a:t>
            </a:r>
            <a:r>
              <a:rPr lang="ru-RU" sz="1200" b="0" u="none" strike="noStrike">
                <a:solidFill>
                  <a:srgbClr val="002060"/>
                </a:solidFill>
                <a:uFillTx/>
                <a:latin typeface="Arial"/>
                <a:ea typeface="Times New Roman"/>
              </a:rPr>
              <a:t> </a:t>
            </a:r>
            <a:r>
              <a:rPr lang="en-US" sz="1200" b="0" u="none" strike="noStrike">
                <a:solidFill>
                  <a:srgbClr val="002060"/>
                </a:solidFill>
                <a:uFillTx/>
                <a:latin typeface="Arial"/>
                <a:ea typeface="Times New Roman"/>
              </a:rPr>
              <a:t>Since</a:t>
            </a:r>
            <a:r>
              <a:rPr lang="ru-RU" sz="1200" b="0" u="none" strike="noStrike">
                <a:solidFill>
                  <a:srgbClr val="002060"/>
                </a:solidFill>
                <a:uFillTx/>
                <a:latin typeface="Arial"/>
                <a:ea typeface="Times New Roman"/>
              </a:rPr>
              <a:t> 2021</a:t>
            </a:r>
            <a:r>
              <a:rPr lang="en-US" sz="1200" b="0" u="none" strike="noStrike">
                <a:solidFill>
                  <a:srgbClr val="002060"/>
                </a:solidFill>
                <a:uFillTx/>
                <a:latin typeface="Arial"/>
                <a:ea typeface="Times New Roman"/>
              </a:rPr>
              <a:t>,</a:t>
            </a:r>
            <a:r>
              <a:rPr lang="ru-RU" sz="1200" b="0" u="none" strike="noStrike">
                <a:solidFill>
                  <a:srgbClr val="002060"/>
                </a:solidFill>
                <a:uFillTx/>
                <a:latin typeface="Arial"/>
                <a:ea typeface="Times New Roman"/>
              </a:rPr>
              <a:t> </a:t>
            </a:r>
            <a:r>
              <a:rPr lang="en-US" sz="1200" b="0" u="none" strike="noStrike">
                <a:solidFill>
                  <a:srgbClr val="002060"/>
                </a:solidFill>
                <a:uFillTx/>
                <a:latin typeface="Arial"/>
                <a:ea typeface="Times New Roman"/>
              </a:rPr>
              <a:t>JINR Tier1 is also used for the MPD, BM@N and SPD experiments.</a:t>
            </a:r>
            <a:endParaRPr lang="ru-RU" sz="1200" b="0" u="none" strike="noStrike">
              <a:solidFill>
                <a:srgbClr val="000000"/>
              </a:solidFill>
              <a:uFillTx/>
              <a:latin typeface="Arial"/>
            </a:endParaRPr>
          </a:p>
          <a:p>
            <a:pPr marL="216000" indent="0">
              <a:lnSpc>
                <a:spcPct val="100000"/>
              </a:lnSpc>
              <a:buNone/>
              <a:tabLst>
                <a:tab pos="0" algn="l"/>
              </a:tabLst>
            </a:pPr>
            <a:endParaRPr lang="ru-RU" sz="1200" b="0" u="none" strike="noStrike">
              <a:solidFill>
                <a:srgbClr val="000000"/>
              </a:solidFill>
              <a:uFillTx/>
              <a:latin typeface="Arial"/>
            </a:endParaRPr>
          </a:p>
          <a:p>
            <a:pPr marL="216000" indent="0">
              <a:lnSpc>
                <a:spcPct val="100000"/>
              </a:lnSpc>
              <a:buNone/>
              <a:tabLst>
                <a:tab pos="0" algn="l"/>
              </a:tabLst>
            </a:pPr>
            <a:r>
              <a:rPr lang="en-US" sz="1200" b="0" u="none" strike="noStrike">
                <a:solidFill>
                  <a:srgbClr val="000000"/>
                </a:solidFill>
                <a:uFillTx/>
                <a:latin typeface="+mn-lt"/>
                <a:ea typeface="+mn-ea"/>
              </a:rPr>
              <a:t>A project to increase the capacity of the JINR – Moscow backup channel with a bandwidth from 100 Gb/s to 3x100 Gb/s was implemented, the capacity of the local area network was increased to 2x100 Gb/s, and a distributed computing cluster network was built between the DLNP and VBLHEP sites with a capacity of 400 Gb/s, with double redundancy to enhance the reliability of the optical backbone.</a:t>
            </a:r>
            <a:endParaRPr lang="ru-RU" sz="1200" b="0" u="none" strike="noStrike">
              <a:solidFill>
                <a:srgbClr val="000000"/>
              </a:solidFill>
              <a:uFillTx/>
              <a:latin typeface="Arial"/>
            </a:endParaRPr>
          </a:p>
          <a:p>
            <a:pPr marL="216000" indent="0">
              <a:lnSpc>
                <a:spcPct val="100000"/>
              </a:lnSpc>
              <a:buNone/>
              <a:tabLst>
                <a:tab pos="0" algn="l"/>
              </a:tabLst>
            </a:pPr>
            <a:endParaRPr lang="ru-RU" sz="1800" b="0" u="none" strike="noStrike">
              <a:solidFill>
                <a:srgbClr val="000000"/>
              </a:solidFill>
              <a:uFillTx/>
              <a:latin typeface="Arial"/>
            </a:endParaRPr>
          </a:p>
          <a:p>
            <a:pPr marL="216000" indent="0">
              <a:lnSpc>
                <a:spcPct val="100000"/>
              </a:lnSpc>
              <a:buNone/>
              <a:tabLst>
                <a:tab pos="0" algn="l"/>
              </a:tabLst>
            </a:pPr>
            <a:r>
              <a:rPr lang="en-US" sz="1800" b="0" u="none" strike="noStrike">
                <a:solidFill>
                  <a:srgbClr val="002060"/>
                </a:solidFill>
                <a:uFillTx/>
                <a:latin typeface="Arial"/>
                <a:ea typeface="Times New Roman"/>
              </a:rPr>
              <a:t>The development of numerical methods, algorithms and software systems for modeling complex physical systems, mathematical support for experiments carried out at JINR basic facilities and within international collaborations was underway</a:t>
            </a:r>
            <a:r>
              <a:rPr lang="ru-RU" sz="1800" b="0" u="none" strike="noStrike">
                <a:solidFill>
                  <a:srgbClr val="002060"/>
                </a:solidFill>
                <a:uFillTx/>
                <a:latin typeface="Arial"/>
                <a:ea typeface="Times New Roman"/>
              </a:rPr>
              <a:t>.</a:t>
            </a:r>
            <a:endParaRPr lang="ru-RU" sz="1800" b="0" u="none" strike="noStrike">
              <a:solidFill>
                <a:srgbClr val="000000"/>
              </a:solidFill>
              <a:uFillTx/>
              <a:latin typeface="Arial"/>
            </a:endParaRPr>
          </a:p>
        </p:txBody>
      </p:sp>
      <p:sp>
        <p:nvSpPr>
          <p:cNvPr id="3149" name="PlaceHolder 3"/>
          <p:cNvSpPr>
            <a:spLocks noGrp="1"/>
          </p:cNvSpPr>
          <p:nvPr>
            <p:ph type="sldNum" idx="610"/>
          </p:nvPr>
        </p:nvSpPr>
        <p:spPr>
          <a:xfrm>
            <a:off x="3884760" y="8685360"/>
            <a:ext cx="2970720" cy="457560"/>
          </a:xfrm>
          <a:prstGeom prst="rect">
            <a:avLst/>
          </a:prstGeom>
          <a:noFill/>
          <a:ln w="0">
            <a:noFill/>
          </a:ln>
        </p:spPr>
        <p:txBody>
          <a:bodyPr lIns="0" tIns="0" rIns="0" bIns="0" anchor="b">
            <a:noAutofit/>
          </a:bodyPr>
          <a:lstStyle>
            <a:lvl1pPr indent="0" algn="r" defTabSz="914400">
              <a:lnSpc>
                <a:spcPct val="100000"/>
              </a:lnSpc>
              <a:buNone/>
              <a:tabLst>
                <a:tab pos="0" algn="l"/>
              </a:tabLst>
              <a:defRPr lang="ru-RU" sz="1200" b="0" u="none" strike="noStrike">
                <a:solidFill>
                  <a:srgbClr val="000000"/>
                </a:solidFill>
                <a:uFillTx/>
                <a:latin typeface="Times New Roman"/>
                <a:ea typeface="+mn-ea"/>
              </a:defRPr>
            </a:lvl1pPr>
          </a:lstStyle>
          <a:p>
            <a:pPr indent="0" algn="r" defTabSz="914400">
              <a:lnSpc>
                <a:spcPct val="100000"/>
              </a:lnSpc>
              <a:buNone/>
              <a:tabLst>
                <a:tab pos="0" algn="l"/>
              </a:tabLst>
            </a:pPr>
            <a:fld id="{33A441FA-A055-4C72-B070-EFAEBF682E70}" type="slidenum">
              <a:rPr lang="ru-RU" sz="1200" b="0" u="none" strike="noStrike">
                <a:solidFill>
                  <a:srgbClr val="000000"/>
                </a:solidFill>
                <a:uFillTx/>
                <a:latin typeface="Times New Roman"/>
                <a:ea typeface="+mn-ea"/>
              </a:rPr>
              <a:t>17</a:t>
            </a:fld>
            <a:endParaRPr lang="ru-RU" sz="1200" b="0" u="none" strike="noStrike">
              <a:solidFill>
                <a:srgbClr val="000000"/>
              </a:solidFill>
              <a:uFillTx/>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9" name="PlaceHolder 1"/>
          <p:cNvSpPr>
            <a:spLocks noGrp="1" noRot="1" noChangeAspect="1"/>
          </p:cNvSpPr>
          <p:nvPr>
            <p:ph type="sldImg"/>
          </p:nvPr>
        </p:nvSpPr>
        <p:spPr>
          <a:xfrm>
            <a:off x="685800" y="1143000"/>
            <a:ext cx="5486400" cy="3086100"/>
          </a:xfrm>
          <a:prstGeom prst="rect">
            <a:avLst/>
          </a:prstGeom>
          <a:ln w="0">
            <a:noFill/>
          </a:ln>
        </p:spPr>
      </p:sp>
      <p:sp>
        <p:nvSpPr>
          <p:cNvPr id="422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1200" b="0" u="none" strike="noStrike">
                <a:solidFill>
                  <a:schemeClr val="dk1"/>
                </a:solidFill>
                <a:uFillTx/>
                <a:latin typeface="+mn-lt"/>
                <a:ea typeface="+mn-ea"/>
              </a:rPr>
              <a:t> </a:t>
            </a:r>
            <a:r>
              <a:rPr lang="en-US" sz="1200" b="0" u="none" strike="noStrike">
                <a:solidFill>
                  <a:schemeClr val="dk1"/>
                </a:solidFill>
                <a:uFillTx/>
                <a:latin typeface="+mn-lt"/>
                <a:ea typeface="+mn-ea"/>
              </a:rPr>
              <a:t>       </a:t>
            </a:r>
            <a:r>
              <a:rPr lang="en-GB" sz="1200" b="0" u="none" strike="noStrike">
                <a:solidFill>
                  <a:schemeClr val="dk1"/>
                </a:solidFill>
                <a:uFillTx/>
                <a:latin typeface="+mn-lt"/>
                <a:ea typeface="+mn-ea"/>
              </a:rPr>
              <a:t>In 2024, the successful operation and development of the JINR Multifunctional Information and Computing Complex (MICC), including the “Govorun” supercomputer, continued. </a:t>
            </a:r>
            <a:r>
              <a:rPr lang="en-US" sz="1200" b="0" u="none" strike="noStrike">
                <a:solidFill>
                  <a:schemeClr val="dk1"/>
                </a:solidFill>
                <a:uFillTx/>
                <a:latin typeface="+mn-lt"/>
                <a:ea typeface="+mn-ea"/>
              </a:rPr>
              <a:t>In 2024, “Govorun” supercomputer users successfully computed </a:t>
            </a:r>
            <a:r>
              <a:rPr lang="ru-RU" sz="1200" b="0" u="none" strike="noStrike">
                <a:solidFill>
                  <a:schemeClr val="dk1"/>
                </a:solidFill>
                <a:uFillTx/>
                <a:latin typeface="+mn-lt"/>
                <a:ea typeface="+mn-ea"/>
              </a:rPr>
              <a:t>6.2 </a:t>
            </a:r>
            <a:r>
              <a:rPr lang="en-US" sz="1200" b="0" u="none" strike="noStrike">
                <a:solidFill>
                  <a:schemeClr val="dk1"/>
                </a:solidFill>
                <a:uFillTx/>
                <a:latin typeface="+mn-lt"/>
                <a:ea typeface="+mn-ea"/>
              </a:rPr>
              <a:t>million tasks, which corresponds to 32 million core-hours. The JINR Tier1 center is ranked first among Tier1 world centers for the CMS experiment in terms of the CPU time for data processed. Tier2 is the most productive in the Russian Data Intensive Grid consortium. In 2024, the cloud infrastructure provided users with about 5,500 CPU cores. The main users is the </a:t>
            </a:r>
            <a:r>
              <a:rPr lang="en-GB" sz="1200" b="0" u="none" strike="noStrike">
                <a:solidFill>
                  <a:schemeClr val="dk1"/>
                </a:solidFill>
                <a:uFillTx/>
                <a:latin typeface="+mn-lt"/>
                <a:ea typeface="+mn-ea"/>
              </a:rPr>
              <a:t>neutrino platform</a:t>
            </a:r>
            <a:r>
              <a:rPr lang="ru-RU" sz="1200" b="0" u="none" strike="noStrike">
                <a:solidFill>
                  <a:schemeClr val="dk1"/>
                </a:solidFill>
                <a:uFillTx/>
                <a:latin typeface="+mn-lt"/>
                <a:ea typeface="+mn-ea"/>
              </a:rPr>
              <a:t>: Baikal-GVD, </a:t>
            </a:r>
            <a:r>
              <a:rPr lang="en-US" sz="1200" b="0" u="none" strike="noStrike">
                <a:solidFill>
                  <a:schemeClr val="dk1"/>
                </a:solidFill>
                <a:uFillTx/>
                <a:latin typeface="+mn-lt"/>
                <a:ea typeface="+mn-ea"/>
              </a:rPr>
              <a:t> </a:t>
            </a:r>
            <a:r>
              <a:rPr lang="ru-RU" sz="1200" b="0" u="none" strike="noStrike">
                <a:solidFill>
                  <a:schemeClr val="dk1"/>
                </a:solidFill>
                <a:uFillTx/>
                <a:latin typeface="+mn-lt"/>
                <a:ea typeface="+mn-ea"/>
              </a:rPr>
              <a:t>JUNO</a:t>
            </a:r>
            <a:r>
              <a:rPr lang="en-US" sz="1200" b="0" u="none" strike="noStrike">
                <a:solidFill>
                  <a:schemeClr val="dk1"/>
                </a:solidFill>
                <a:uFillTx/>
                <a:latin typeface="+mn-lt"/>
                <a:ea typeface="+mn-ea"/>
              </a:rPr>
              <a:t>,  </a:t>
            </a:r>
            <a:r>
              <a:rPr lang="ru-RU" sz="1200" b="0" u="none" strike="noStrike">
                <a:solidFill>
                  <a:schemeClr val="dk1"/>
                </a:solidFill>
                <a:uFillTx/>
                <a:latin typeface="+mn-lt"/>
                <a:ea typeface="+mn-ea"/>
              </a:rPr>
              <a:t>NOvA. </a:t>
            </a:r>
            <a:r>
              <a:rPr lang="en-US" sz="1200" b="0" u="none" strike="noStrike">
                <a:solidFill>
                  <a:schemeClr val="dk1"/>
                </a:solidFill>
                <a:uFillTx/>
                <a:latin typeface="+mn-lt"/>
                <a:ea typeface="+mn-ea"/>
              </a:rPr>
              <a:t> About 500 thousand tasks were completed on the MICC resources via the DIRAC platform in 2024. </a:t>
            </a:r>
            <a:endParaRPr lang="ru-RU" sz="1200" b="0" u="none" strike="noStrike">
              <a:solidFill>
                <a:srgbClr val="000000"/>
              </a:solidFill>
              <a:uFillTx/>
              <a:latin typeface="Arial"/>
            </a:endParaRPr>
          </a:p>
          <a:p>
            <a:pPr marL="90360" indent="0" defTabSz="914400">
              <a:lnSpc>
                <a:spcPct val="100000"/>
              </a:lnSpc>
              <a:buNone/>
              <a:tabLst>
                <a:tab pos="0" algn="l"/>
              </a:tabLst>
            </a:pPr>
            <a:endParaRPr lang="ru-RU" sz="1200" b="0" u="none" strike="noStrike">
              <a:solidFill>
                <a:srgbClr val="000000"/>
              </a:solidFill>
              <a:uFillTx/>
              <a:latin typeface="Arial"/>
            </a:endParaRPr>
          </a:p>
          <a:p>
            <a:pPr marL="90360" indent="0" defTabSz="914400">
              <a:lnSpc>
                <a:spcPct val="100000"/>
              </a:lnSpc>
              <a:buNone/>
              <a:tabLst>
                <a:tab pos="0" algn="l"/>
              </a:tabLst>
            </a:pPr>
            <a:r>
              <a:rPr lang="en-US" sz="2000" b="0" u="none" strike="noStrike">
                <a:solidFill>
                  <a:srgbClr val="000000"/>
                </a:solidFill>
                <a:uFillTx/>
                <a:latin typeface="+mn-lt"/>
                <a:ea typeface="+mn-ea"/>
              </a:rPr>
              <a:t>      </a:t>
            </a:r>
            <a:r>
              <a:rPr lang="ru-RU" sz="1200" b="0" u="none" strike="noStrike">
                <a:solidFill>
                  <a:schemeClr val="dk1"/>
                </a:solidFill>
                <a:uFillTx/>
                <a:latin typeface="+mn-lt"/>
                <a:ea typeface="+mn-ea"/>
              </a:rPr>
              <a:t>В 2024 году продолжились успешная эксплуатация и развитие МИВК ОИЯИ, в том числе суперкомпьютера «Говорун». В 2024 году пользователи СК «Говорун» успешно посчитали 6,2 млн задач, что соответствует 32 млн ядро-часов.</a:t>
            </a:r>
            <a:r>
              <a:rPr lang="en-US" sz="1200" b="0" u="none" strike="noStrike">
                <a:solidFill>
                  <a:schemeClr val="dk1"/>
                </a:solidFill>
                <a:uFillTx/>
                <a:latin typeface="+mn-lt"/>
                <a:ea typeface="+mn-ea"/>
              </a:rPr>
              <a:t> </a:t>
            </a:r>
            <a:r>
              <a:rPr lang="ru-RU" sz="1200" b="0" u="none" strike="noStrike">
                <a:solidFill>
                  <a:schemeClr val="dk1"/>
                </a:solidFill>
                <a:uFillTx/>
                <a:latin typeface="+mn-lt"/>
                <a:ea typeface="+mn-ea"/>
              </a:rPr>
              <a:t>Центр Tier1 ОИЯИ занимает лидирующее место в мире  по суммарному времени ЦПУ, затраченному на обработку данных, среди центров Tier1 для эксперимента CMS, </a:t>
            </a:r>
            <a:r>
              <a:rPr lang="en-US" sz="1200" b="0" u="none" strike="noStrike">
                <a:solidFill>
                  <a:schemeClr val="dk1"/>
                </a:solidFill>
                <a:uFillTx/>
                <a:latin typeface="+mn-lt"/>
                <a:ea typeface="+mn-ea"/>
              </a:rPr>
              <a:t>Tier2 </a:t>
            </a:r>
            <a:r>
              <a:rPr lang="ru-RU" sz="1200" b="0" u="none" strike="noStrike">
                <a:solidFill>
                  <a:schemeClr val="dk1"/>
                </a:solidFill>
                <a:uFillTx/>
                <a:latin typeface="+mn-lt"/>
                <a:ea typeface="+mn-ea"/>
              </a:rPr>
              <a:t>наиболее производительный в российском консорциуме </a:t>
            </a:r>
            <a:r>
              <a:rPr lang="en-US" sz="1200" b="0" u="none" strike="noStrike">
                <a:solidFill>
                  <a:schemeClr val="dk1"/>
                </a:solidFill>
                <a:uFillTx/>
                <a:latin typeface="+mn-lt"/>
                <a:ea typeface="+mn-ea"/>
              </a:rPr>
              <a:t>RDIG. </a:t>
            </a:r>
            <a:r>
              <a:rPr lang="ru-RU" sz="1200" b="0" u="none" strike="noStrike">
                <a:solidFill>
                  <a:schemeClr val="dk1"/>
                </a:solidFill>
                <a:uFillTx/>
                <a:latin typeface="+mn-lt"/>
                <a:ea typeface="+mn-ea"/>
              </a:rPr>
              <a:t>В 2024 году облачная инфраструктура предоставила пользователям порядка 5500 </a:t>
            </a:r>
            <a:r>
              <a:rPr lang="en-US" sz="1200" b="0" u="none" strike="noStrike">
                <a:solidFill>
                  <a:schemeClr val="dk1"/>
                </a:solidFill>
                <a:uFillTx/>
                <a:latin typeface="+mn-lt"/>
                <a:ea typeface="+mn-ea"/>
              </a:rPr>
              <a:t>CPU</a:t>
            </a:r>
            <a:r>
              <a:rPr lang="ru-RU" sz="1200" b="0" u="none" strike="noStrike">
                <a:solidFill>
                  <a:schemeClr val="dk1"/>
                </a:solidFill>
                <a:uFillTx/>
                <a:latin typeface="+mn-lt"/>
                <a:ea typeface="+mn-ea"/>
              </a:rPr>
              <a:t>-ядер.  Основной потребитель </a:t>
            </a:r>
            <a:r>
              <a:rPr lang="en-US" sz="1200" b="0" u="none" strike="noStrike">
                <a:solidFill>
                  <a:schemeClr val="dk1"/>
                </a:solidFill>
                <a:uFillTx/>
                <a:latin typeface="+mn-lt"/>
                <a:ea typeface="+mn-ea"/>
              </a:rPr>
              <a:t> </a:t>
            </a:r>
            <a:r>
              <a:rPr lang="ru-RU" sz="1200" b="0" u="none" strike="noStrike">
                <a:solidFill>
                  <a:schemeClr val="dk1"/>
                </a:solidFill>
                <a:uFillTx/>
                <a:latin typeface="+mn-lt"/>
                <a:ea typeface="+mn-ea"/>
              </a:rPr>
              <a:t>облачной инфраструктуры – нейтринная программа:  Baikal-GVD, </a:t>
            </a:r>
            <a:r>
              <a:rPr lang="en-US" sz="1200" b="0" u="none" strike="noStrike">
                <a:solidFill>
                  <a:schemeClr val="dk1"/>
                </a:solidFill>
                <a:uFillTx/>
                <a:latin typeface="+mn-lt"/>
                <a:ea typeface="+mn-ea"/>
              </a:rPr>
              <a:t> </a:t>
            </a:r>
            <a:r>
              <a:rPr lang="ru-RU" sz="1200" b="0" u="none" strike="noStrike">
                <a:solidFill>
                  <a:schemeClr val="dk1"/>
                </a:solidFill>
                <a:uFillTx/>
                <a:latin typeface="+mn-lt"/>
                <a:ea typeface="+mn-ea"/>
              </a:rPr>
              <a:t>JUNO</a:t>
            </a:r>
            <a:r>
              <a:rPr lang="en-US" sz="1200" b="0" u="none" strike="noStrike">
                <a:solidFill>
                  <a:schemeClr val="dk1"/>
                </a:solidFill>
                <a:uFillTx/>
                <a:latin typeface="+mn-lt"/>
                <a:ea typeface="+mn-ea"/>
              </a:rPr>
              <a:t>,  </a:t>
            </a:r>
            <a:r>
              <a:rPr lang="ru-RU" sz="1200" b="0" u="none" strike="noStrike">
                <a:solidFill>
                  <a:schemeClr val="dk1"/>
                </a:solidFill>
                <a:uFillTx/>
                <a:latin typeface="+mn-lt"/>
                <a:ea typeface="+mn-ea"/>
              </a:rPr>
              <a:t>NOvA. Через платформу </a:t>
            </a:r>
            <a:r>
              <a:rPr lang="en-US" sz="1200" b="0" u="none" strike="noStrike">
                <a:solidFill>
                  <a:schemeClr val="dk1"/>
                </a:solidFill>
                <a:uFillTx/>
                <a:latin typeface="+mn-lt"/>
                <a:ea typeface="+mn-ea"/>
              </a:rPr>
              <a:t>DIRAC</a:t>
            </a:r>
            <a:r>
              <a:rPr lang="ru-RU" sz="1200" b="0" u="none" strike="noStrike">
                <a:solidFill>
                  <a:schemeClr val="dk1"/>
                </a:solidFill>
                <a:uFillTx/>
                <a:latin typeface="+mn-lt"/>
                <a:ea typeface="+mn-ea"/>
              </a:rPr>
              <a:t> на ресурсах МИВК в 2024 году выполнено около 500 тыс. задач.</a:t>
            </a:r>
            <a:endParaRPr lang="ru-RU" sz="1200" b="0" u="none" strike="noStrike">
              <a:solidFill>
                <a:srgbClr val="000000"/>
              </a:solidFill>
              <a:uFillTx/>
              <a:latin typeface="Arial"/>
            </a:endParaRPr>
          </a:p>
        </p:txBody>
      </p:sp>
      <p:sp>
        <p:nvSpPr>
          <p:cNvPr id="4221" name="PlaceHolder 3"/>
          <p:cNvSpPr>
            <a:spLocks noGrp="1"/>
          </p:cNvSpPr>
          <p:nvPr>
            <p:ph type="sldNum" idx="795"/>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u="none" strike="noStrike">
                <a:solidFill>
                  <a:srgbClr val="000000"/>
                </a:solidFill>
                <a:uFillTx/>
                <a:latin typeface="Times New Roman"/>
              </a:defRPr>
            </a:lvl1pPr>
          </a:lstStyle>
          <a:p>
            <a:pPr indent="0" algn="r">
              <a:lnSpc>
                <a:spcPct val="100000"/>
              </a:lnSpc>
              <a:buNone/>
              <a:tabLst>
                <a:tab pos="0" algn="l"/>
              </a:tabLst>
            </a:pPr>
            <a:fld id="{0E2CFB2C-86F2-4A7B-A7FC-C6E6B0BB3F0C}" type="slidenum">
              <a:rPr lang="ru-RU" sz="1200" b="0" u="none" strike="noStrike">
                <a:solidFill>
                  <a:srgbClr val="000000"/>
                </a:solidFill>
                <a:uFillTx/>
                <a:latin typeface="Times New Roman"/>
              </a:rPr>
              <a:t>18</a:t>
            </a:fld>
            <a:endParaRPr lang="ru-RU" sz="1200" b="0" u="none" strike="noStrike">
              <a:solidFill>
                <a:srgbClr val="000000"/>
              </a:solidFill>
              <a:uFillTx/>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5" name="PlaceHolder 1"/>
          <p:cNvSpPr>
            <a:spLocks noGrp="1" noRot="1" noChangeAspect="1"/>
          </p:cNvSpPr>
          <p:nvPr>
            <p:ph type="sldImg"/>
          </p:nvPr>
        </p:nvSpPr>
        <p:spPr>
          <a:xfrm>
            <a:off x="474840" y="530280"/>
            <a:ext cx="6135120" cy="3452040"/>
          </a:xfrm>
          <a:prstGeom prst="rect">
            <a:avLst/>
          </a:prstGeom>
          <a:ln w="0">
            <a:noFill/>
          </a:ln>
        </p:spPr>
      </p:sp>
      <p:sp>
        <p:nvSpPr>
          <p:cNvPr id="4226" name="PlaceHolder 2"/>
          <p:cNvSpPr>
            <a:spLocks noGrp="1"/>
          </p:cNvSpPr>
          <p:nvPr>
            <p:ph type="body"/>
          </p:nvPr>
        </p:nvSpPr>
        <p:spPr>
          <a:xfrm>
            <a:off x="709920" y="4404600"/>
            <a:ext cx="5675760" cy="4570560"/>
          </a:xfrm>
          <a:prstGeom prst="rect">
            <a:avLst/>
          </a:prstGeom>
          <a:noFill/>
          <a:ln w="0">
            <a:noFill/>
          </a:ln>
        </p:spPr>
        <p:txBody>
          <a:bodyPr lIns="99000" tIns="49680" rIns="99000" bIns="49680" anchor="t">
            <a:noAutofit/>
          </a:bodyPr>
          <a:lstStyle/>
          <a:p>
            <a:pPr marL="216000" indent="0" algn="just">
              <a:lnSpc>
                <a:spcPct val="115000"/>
              </a:lnSpc>
              <a:spcAft>
                <a:spcPts val="1001"/>
              </a:spcAft>
              <a:buNone/>
              <a:tabLst>
                <a:tab pos="0" algn="l"/>
              </a:tabLst>
            </a:pPr>
            <a:r>
              <a:rPr lang="ru-RU" sz="1800" b="1" u="none" strike="noStrike">
                <a:solidFill>
                  <a:srgbClr val="000000"/>
                </a:solidFill>
                <a:uFillTx/>
                <a:latin typeface="Times New Roman"/>
                <a:ea typeface="Calibri"/>
              </a:rPr>
              <a:t>Исследовательская инфраструктура ЛРБ в этом году пополнится новым оборудованием мирового уровня. Также будет значительно расширен виварий. </a:t>
            </a:r>
            <a:endParaRPr lang="ru-RU" sz="1800" b="0" u="none" strike="noStrike">
              <a:solidFill>
                <a:srgbClr val="000000"/>
              </a:solidFill>
              <a:uFillTx/>
              <a:latin typeface="Arial"/>
            </a:endParaRPr>
          </a:p>
          <a:p>
            <a:pPr marL="216000" indent="0" algn="just">
              <a:lnSpc>
                <a:spcPct val="115000"/>
              </a:lnSpc>
              <a:spcAft>
                <a:spcPts val="1001"/>
              </a:spcAft>
              <a:buNone/>
              <a:tabLst>
                <a:tab pos="0" algn="l"/>
              </a:tabLst>
            </a:pPr>
            <a:r>
              <a:rPr lang="ru-RU" sz="1800" b="0" u="none" strike="noStrike">
                <a:solidFill>
                  <a:srgbClr val="000000"/>
                </a:solidFill>
                <a:uFillTx/>
                <a:latin typeface="Times New Roman"/>
                <a:ea typeface="Calibri"/>
              </a:rPr>
              <a:t>CYTEK AURORA (~800 k$) — проточный цитометр-сортировщик клеток, работающий по наиболее передовому принципу анализа полных спектров флюоресценции (* поясняющие примечания).</a:t>
            </a:r>
            <a:endParaRPr lang="ru-RU" sz="1800" b="0" u="none" strike="noStrike">
              <a:solidFill>
                <a:srgbClr val="000000"/>
              </a:solidFill>
              <a:uFillTx/>
              <a:latin typeface="Arial"/>
            </a:endParaRPr>
          </a:p>
          <a:p>
            <a:pPr marL="216000" indent="0" algn="just">
              <a:lnSpc>
                <a:spcPct val="115000"/>
              </a:lnSpc>
              <a:spcAft>
                <a:spcPts val="1001"/>
              </a:spcAft>
              <a:buNone/>
              <a:tabLst>
                <a:tab pos="0" algn="l"/>
              </a:tabLst>
            </a:pPr>
            <a:r>
              <a:rPr lang="ru-RU" sz="1800" b="0" u="none" strike="noStrike">
                <a:solidFill>
                  <a:srgbClr val="000000"/>
                </a:solidFill>
                <a:uFillTx/>
                <a:latin typeface="Times New Roman"/>
                <a:ea typeface="Calibri"/>
              </a:rPr>
              <a:t>*В отличие от других мировых брендов, до сих использующих фильтры в ограниченных диапазонах для стандартных флюоресцентных красителей. Это позволит нам работать с любыми синтетическими молекулами-маркерами, а также с высокой степенью точностью извлекать даже редкие популяции клеток — стволовые клетки, микроокружение опухолей и др. Это путь к развитию наиболее передовых методов клеточной и иммунотерапии в сочетании с облучением.</a:t>
            </a:r>
            <a:endParaRPr lang="ru-RU" sz="1800" b="0" u="none" strike="noStrike">
              <a:solidFill>
                <a:srgbClr val="000000"/>
              </a:solidFill>
              <a:uFillTx/>
              <a:latin typeface="Arial"/>
            </a:endParaRPr>
          </a:p>
          <a:p>
            <a:pPr marL="216000" indent="0" algn="just">
              <a:lnSpc>
                <a:spcPct val="115000"/>
              </a:lnSpc>
              <a:spcAft>
                <a:spcPts val="1001"/>
              </a:spcAft>
              <a:buNone/>
              <a:tabLst>
                <a:tab pos="0" algn="l"/>
              </a:tabLst>
            </a:pPr>
            <a:r>
              <a:rPr lang="ru-RU" sz="1800" b="0" u="none" strike="noStrike">
                <a:solidFill>
                  <a:srgbClr val="000000"/>
                </a:solidFill>
                <a:uFillTx/>
                <a:latin typeface="Times New Roman"/>
                <a:ea typeface="Calibri"/>
              </a:rPr>
              <a:t>KUBTEC XCELL (~400 k$) — установка для тотального облучения мелких лабораторных животных </a:t>
            </a:r>
            <a:endParaRPr lang="ru-RU" sz="1800" b="0" u="none" strike="noStrike">
              <a:solidFill>
                <a:srgbClr val="000000"/>
              </a:solidFill>
              <a:uFillTx/>
              <a:latin typeface="Arial"/>
            </a:endParaRPr>
          </a:p>
          <a:p>
            <a:pPr marL="216000" indent="0" algn="just">
              <a:lnSpc>
                <a:spcPct val="115000"/>
              </a:lnSpc>
              <a:spcAft>
                <a:spcPts val="1001"/>
              </a:spcAft>
              <a:buNone/>
              <a:tabLst>
                <a:tab pos="0" algn="l"/>
              </a:tabLst>
            </a:pPr>
            <a:r>
              <a:rPr lang="ru-RU" sz="1800" b="0" u="none" strike="noStrike">
                <a:solidFill>
                  <a:srgbClr val="000000"/>
                </a:solidFill>
                <a:uFillTx/>
                <a:latin typeface="Times New Roman"/>
                <a:ea typeface="Calibri"/>
              </a:rPr>
              <a:t>*Покупка такого прибора вызвана большим числом проектов со странами участницами, направленными на исследование радиозащитных препаратов на моделях животных. </a:t>
            </a:r>
            <a:endParaRPr lang="ru-RU" sz="1800" b="0" u="none" strike="noStrike">
              <a:solidFill>
                <a:srgbClr val="000000"/>
              </a:solidFill>
              <a:uFillTx/>
              <a:latin typeface="Arial"/>
            </a:endParaRPr>
          </a:p>
        </p:txBody>
      </p:sp>
      <p:sp>
        <p:nvSpPr>
          <p:cNvPr id="4227" name="CustomShape 5"/>
          <p:cNvSpPr/>
          <p:nvPr/>
        </p:nvSpPr>
        <p:spPr>
          <a:xfrm>
            <a:off x="4021200" y="9721080"/>
            <a:ext cx="3072600" cy="50976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defTabSz="914400">
              <a:lnSpc>
                <a:spcPct val="100000"/>
              </a:lnSpc>
              <a:tabLst>
                <a:tab pos="0" algn="l"/>
              </a:tabLst>
            </a:pPr>
            <a:fld id="{56E6B6E9-4D46-415D-AE5D-590BEF9808EA}" type="slidenum">
              <a:rPr lang="ru-RU" sz="1300" b="0" u="none" strike="noStrike">
                <a:solidFill>
                  <a:srgbClr val="000000"/>
                </a:solidFill>
                <a:uFillTx/>
                <a:latin typeface="Calibri"/>
                <a:ea typeface="+mn-ea"/>
              </a:rPr>
              <a:t>19</a:t>
            </a:fld>
            <a:endParaRPr lang="ru-RU" sz="1300" b="0" u="none" strike="noStrike">
              <a:solidFill>
                <a:srgbClr val="000000"/>
              </a:solidFill>
              <a:uFillTx/>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 name="PlaceHolder 1"/>
          <p:cNvSpPr>
            <a:spLocks noGrp="1" noRot="1" noChangeAspect="1"/>
          </p:cNvSpPr>
          <p:nvPr>
            <p:ph type="sldImg"/>
          </p:nvPr>
        </p:nvSpPr>
        <p:spPr>
          <a:xfrm>
            <a:off x="685800" y="1143000"/>
            <a:ext cx="5486400" cy="3086100"/>
          </a:xfrm>
          <a:prstGeom prst="rect">
            <a:avLst/>
          </a:prstGeom>
          <a:ln w="0">
            <a:noFill/>
          </a:ln>
        </p:spPr>
      </p:sp>
      <p:sp>
        <p:nvSpPr>
          <p:cNvPr id="1192"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marL="216000" indent="-216000">
              <a:buNone/>
            </a:pPr>
            <a:endParaRPr lang="ru-RU" sz="1800" b="0" u="none" strike="noStrike">
              <a:solidFill>
                <a:srgbClr val="000000"/>
              </a:solidFill>
              <a:uFillTx/>
              <a:latin typeface="Arial"/>
            </a:endParaRPr>
          </a:p>
        </p:txBody>
      </p:sp>
      <p:sp>
        <p:nvSpPr>
          <p:cNvPr id="1193" name="PlaceHolder 3"/>
          <p:cNvSpPr>
            <a:spLocks noGrp="1"/>
          </p:cNvSpPr>
          <p:nvPr>
            <p:ph type="sldNum" idx="74"/>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ru-RU" sz="1200" b="0" u="none" strike="noStrike">
                <a:solidFill>
                  <a:srgbClr val="000000"/>
                </a:solidFill>
                <a:uFillTx/>
                <a:latin typeface="Times New Roman"/>
              </a:defRPr>
            </a:lvl1pPr>
          </a:lstStyle>
          <a:p>
            <a:pPr indent="0" algn="r">
              <a:lnSpc>
                <a:spcPct val="100000"/>
              </a:lnSpc>
              <a:buNone/>
            </a:pPr>
            <a:fld id="{43181606-16BA-4B10-B9F8-A55B4635D5D0}" type="slidenum">
              <a:rPr lang="ru-RU" sz="1200" b="0" u="none" strike="noStrike">
                <a:solidFill>
                  <a:srgbClr val="000000"/>
                </a:solidFill>
                <a:uFillTx/>
                <a:latin typeface="Times New Roman"/>
              </a:rPr>
              <a:t>20</a:t>
            </a:fld>
            <a:endParaRPr lang="ru-RU" sz="1200" b="0" u="none" strike="noStrike">
              <a:solidFill>
                <a:srgbClr val="000000"/>
              </a:solidFill>
              <a:uFillTx/>
              <a:latin typeface="Times New Roman"/>
            </a:endParaRPr>
          </a:p>
        </p:txBody>
      </p:sp>
    </p:spTree>
    <p:extLst>
      <p:ext uri="{BB962C8B-B14F-4D97-AF65-F5344CB8AC3E}">
        <p14:creationId xmlns:p14="http://schemas.microsoft.com/office/powerpoint/2010/main" val="2434269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7" name="PlaceHolder 1"/>
          <p:cNvSpPr>
            <a:spLocks noGrp="1" noRot="1" noChangeAspect="1"/>
          </p:cNvSpPr>
          <p:nvPr>
            <p:ph type="sldImg"/>
          </p:nvPr>
        </p:nvSpPr>
        <p:spPr>
          <a:xfrm>
            <a:off x="423720" y="1241280"/>
            <a:ext cx="5942160" cy="3341880"/>
          </a:xfrm>
          <a:prstGeom prst="rect">
            <a:avLst/>
          </a:prstGeom>
          <a:ln w="0">
            <a:noFill/>
          </a:ln>
        </p:spPr>
      </p:sp>
      <p:sp>
        <p:nvSpPr>
          <p:cNvPr id="4238" name="PlaceHolder 2"/>
          <p:cNvSpPr>
            <a:spLocks noGrp="1"/>
          </p:cNvSpPr>
          <p:nvPr>
            <p:ph type="body"/>
          </p:nvPr>
        </p:nvSpPr>
        <p:spPr>
          <a:xfrm>
            <a:off x="679680" y="4777920"/>
            <a:ext cx="5428800" cy="3899880"/>
          </a:xfrm>
          <a:prstGeom prst="rect">
            <a:avLst/>
          </a:prstGeom>
          <a:noFill/>
          <a:ln w="0">
            <a:noFill/>
          </a:ln>
        </p:spPr>
        <p:txBody>
          <a:bodyPr lIns="0" tIns="0" rIns="0" bIns="0" anchor="t">
            <a:noAutofit/>
          </a:bodyPr>
          <a:lstStyle/>
          <a:p>
            <a:pPr marL="216000" indent="-216000">
              <a:buNone/>
            </a:pPr>
            <a:endParaRPr lang="ru-RU" sz="1800" b="0" u="none" strike="noStrike">
              <a:solidFill>
                <a:srgbClr val="000000"/>
              </a:solidFill>
              <a:uFillTx/>
              <a:latin typeface="Arial"/>
            </a:endParaRPr>
          </a:p>
        </p:txBody>
      </p:sp>
      <p:sp>
        <p:nvSpPr>
          <p:cNvPr id="4239" name="PlaceHolder 3"/>
          <p:cNvSpPr>
            <a:spLocks noGrp="1"/>
          </p:cNvSpPr>
          <p:nvPr>
            <p:ph type="sldNum" idx="800"/>
          </p:nvPr>
        </p:nvSpPr>
        <p:spPr>
          <a:xfrm>
            <a:off x="3850560" y="9430200"/>
            <a:ext cx="2936160" cy="488880"/>
          </a:xfrm>
          <a:prstGeom prst="rect">
            <a:avLst/>
          </a:prstGeom>
          <a:noFill/>
          <a:ln w="0">
            <a:noFill/>
          </a:ln>
        </p:spPr>
        <p:txBody>
          <a:bodyPr lIns="0" tIns="0" rIns="0" bIns="0" anchor="b">
            <a:noAutofit/>
          </a:bodyPr>
          <a:lstStyle>
            <a:lvl1pPr indent="0" algn="r" defTabSz="914400">
              <a:lnSpc>
                <a:spcPct val="100000"/>
              </a:lnSpc>
              <a:buNone/>
              <a:tabLst>
                <a:tab pos="0" algn="l"/>
              </a:tabLst>
              <a:defRPr lang="ru-RU" sz="1200" b="0" u="none" strike="noStrike">
                <a:solidFill>
                  <a:srgbClr val="000000"/>
                </a:solidFill>
                <a:uFillTx/>
                <a:latin typeface="Times New Roman"/>
                <a:ea typeface="+mn-ea"/>
              </a:defRPr>
            </a:lvl1pPr>
          </a:lstStyle>
          <a:p>
            <a:pPr indent="0" algn="r" defTabSz="914400">
              <a:lnSpc>
                <a:spcPct val="100000"/>
              </a:lnSpc>
              <a:buNone/>
              <a:tabLst>
                <a:tab pos="0" algn="l"/>
              </a:tabLst>
            </a:pPr>
            <a:fld id="{3C15B49A-F545-41BD-9903-CD18871B8E35}" type="slidenum">
              <a:rPr lang="ru-RU" sz="1200" b="0" u="none" strike="noStrike">
                <a:solidFill>
                  <a:srgbClr val="000000"/>
                </a:solidFill>
                <a:uFillTx/>
                <a:latin typeface="Times New Roman"/>
                <a:ea typeface="+mn-ea"/>
              </a:rPr>
              <a:t>24</a:t>
            </a:fld>
            <a:endParaRPr lang="ru-RU" sz="1200" b="0" u="none" strike="noStrike">
              <a:solidFill>
                <a:srgbClr val="000000"/>
              </a:solidFill>
              <a:uFillTx/>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0" name="PlaceHolder 1"/>
          <p:cNvSpPr>
            <a:spLocks noGrp="1" noRot="1" noChangeAspect="1"/>
          </p:cNvSpPr>
          <p:nvPr>
            <p:ph type="sldImg"/>
          </p:nvPr>
        </p:nvSpPr>
        <p:spPr>
          <a:xfrm>
            <a:off x="423863" y="1241425"/>
            <a:ext cx="5943600" cy="3343275"/>
          </a:xfrm>
          <a:prstGeom prst="rect">
            <a:avLst/>
          </a:prstGeom>
          <a:ln w="0">
            <a:noFill/>
          </a:ln>
        </p:spPr>
      </p:sp>
      <p:sp>
        <p:nvSpPr>
          <p:cNvPr id="4241" name="PlaceHolder 2"/>
          <p:cNvSpPr>
            <a:spLocks noGrp="1"/>
          </p:cNvSpPr>
          <p:nvPr>
            <p:ph type="body"/>
          </p:nvPr>
        </p:nvSpPr>
        <p:spPr>
          <a:xfrm>
            <a:off x="679680" y="4777920"/>
            <a:ext cx="5430240" cy="3901320"/>
          </a:xfrm>
          <a:prstGeom prst="rect">
            <a:avLst/>
          </a:prstGeom>
          <a:noFill/>
          <a:ln w="0">
            <a:noFill/>
          </a:ln>
        </p:spPr>
        <p:txBody>
          <a:bodyPr lIns="0" tIns="0" rIns="0" bIns="0" anchor="t">
            <a:noAutofit/>
          </a:bodyPr>
          <a:lstStyle/>
          <a:p>
            <a:pPr marL="216000" indent="-216000">
              <a:buNone/>
            </a:pPr>
            <a:endParaRPr lang="ru-RU" sz="1800" b="0" u="none" strike="noStrike">
              <a:solidFill>
                <a:srgbClr val="000000"/>
              </a:solidFill>
              <a:uFillTx/>
              <a:latin typeface="Arial"/>
            </a:endParaRPr>
          </a:p>
        </p:txBody>
      </p:sp>
      <p:sp>
        <p:nvSpPr>
          <p:cNvPr id="4242" name="PlaceHolder 3"/>
          <p:cNvSpPr>
            <a:spLocks noGrp="1"/>
          </p:cNvSpPr>
          <p:nvPr>
            <p:ph type="sldNum" idx="801"/>
          </p:nvPr>
        </p:nvSpPr>
        <p:spPr>
          <a:xfrm>
            <a:off x="3850560" y="9430200"/>
            <a:ext cx="2937600" cy="490320"/>
          </a:xfrm>
          <a:prstGeom prst="rect">
            <a:avLst/>
          </a:prstGeom>
          <a:noFill/>
          <a:ln w="0">
            <a:noFill/>
          </a:ln>
        </p:spPr>
        <p:txBody>
          <a:bodyPr lIns="0" tIns="0" rIns="0" bIns="0" anchor="b">
            <a:noAutofit/>
          </a:bodyPr>
          <a:lstStyle>
            <a:lvl1pPr indent="0" algn="r" defTabSz="914400">
              <a:lnSpc>
                <a:spcPct val="100000"/>
              </a:lnSpc>
              <a:buNone/>
              <a:tabLst>
                <a:tab pos="0" algn="l"/>
              </a:tabLst>
              <a:defRPr lang="ru-RU" sz="1200" b="0" u="none" strike="noStrike">
                <a:solidFill>
                  <a:srgbClr val="000000"/>
                </a:solidFill>
                <a:uFillTx/>
                <a:latin typeface="Times New Roman"/>
                <a:ea typeface="+mn-ea"/>
              </a:defRPr>
            </a:lvl1pPr>
          </a:lstStyle>
          <a:p>
            <a:pPr indent="0" algn="r" defTabSz="914400">
              <a:lnSpc>
                <a:spcPct val="100000"/>
              </a:lnSpc>
              <a:buNone/>
              <a:tabLst>
                <a:tab pos="0" algn="l"/>
              </a:tabLst>
            </a:pPr>
            <a:fld id="{1D24F81A-240E-4ED9-8146-61F048DCFAF1}" type="slidenum">
              <a:rPr lang="ru-RU" sz="1200" b="0" u="none" strike="noStrike">
                <a:solidFill>
                  <a:srgbClr val="000000"/>
                </a:solidFill>
                <a:uFillTx/>
                <a:latin typeface="Times New Roman"/>
                <a:ea typeface="+mn-ea"/>
              </a:rPr>
              <a:t>25</a:t>
            </a:fld>
            <a:endParaRPr lang="ru-RU" sz="1200" b="0" u="none" strike="noStrike">
              <a:solidFill>
                <a:srgbClr val="000000"/>
              </a:solidFill>
              <a:uFillTx/>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 name="PlaceHolder 1"/>
          <p:cNvSpPr>
            <a:spLocks noGrp="1" noRot="1" noChangeAspect="1"/>
          </p:cNvSpPr>
          <p:nvPr>
            <p:ph type="sldImg"/>
          </p:nvPr>
        </p:nvSpPr>
        <p:spPr>
          <a:xfrm>
            <a:off x="685800" y="1143000"/>
            <a:ext cx="5486400" cy="3086100"/>
          </a:xfrm>
          <a:prstGeom prst="rect">
            <a:avLst/>
          </a:prstGeom>
          <a:ln w="0">
            <a:noFill/>
          </a:ln>
        </p:spPr>
      </p:sp>
      <p:sp>
        <p:nvSpPr>
          <p:cNvPr id="1204" name="PlaceHolder 2"/>
          <p:cNvSpPr>
            <a:spLocks noGrp="1"/>
          </p:cNvSpPr>
          <p:nvPr>
            <p:ph type="body"/>
          </p:nvPr>
        </p:nvSpPr>
        <p:spPr>
          <a:xfrm>
            <a:off x="685800" y="4400640"/>
            <a:ext cx="5486040" cy="3600000"/>
          </a:xfrm>
          <a:prstGeom prst="rect">
            <a:avLst/>
          </a:prstGeom>
          <a:noFill/>
          <a:ln w="0">
            <a:noFill/>
          </a:ln>
        </p:spPr>
        <p:txBody>
          <a:bodyPr lIns="91440" tIns="45720" rIns="91440" bIns="45720" anchor="t">
            <a:noAutofit/>
          </a:bodyPr>
          <a:lstStyle/>
          <a:p>
            <a:pPr indent="0" defTabSz="914400">
              <a:lnSpc>
                <a:spcPct val="100000"/>
              </a:lnSpc>
              <a:buNone/>
              <a:tabLst>
                <a:tab pos="0" algn="l"/>
              </a:tabLst>
            </a:pPr>
            <a:r>
              <a:rPr lang="en-GB" sz="1200" b="0" u="none" strike="noStrike">
                <a:solidFill>
                  <a:srgbClr val="000000"/>
                </a:solidFill>
                <a:uFillTx/>
                <a:latin typeface="+mn-lt"/>
              </a:rPr>
              <a:t>December of 2024 was an action-packed month for the JINR-South Africa partnership. On the 9</a:t>
            </a:r>
            <a:r>
              <a:rPr lang="en-GB" sz="1200" b="0" u="none" strike="noStrike" baseline="30000">
                <a:solidFill>
                  <a:srgbClr val="000000"/>
                </a:solidFill>
                <a:uFillTx/>
                <a:latin typeface="+mn-lt"/>
              </a:rPr>
              <a:t>th</a:t>
            </a:r>
            <a:r>
              <a:rPr lang="en-GB" sz="1200" b="0" u="none" strike="noStrike">
                <a:solidFill>
                  <a:srgbClr val="000000"/>
                </a:solidFill>
                <a:uFillTx/>
                <a:latin typeface="+mn-lt"/>
              </a:rPr>
              <a:t> we opened the first JINR information centre in the Southern Hemisphere at iThemba LABS in Cape Town, with participation of other information centres and an intensive workshop on science engagement</a:t>
            </a:r>
            <a:r>
              <a:rPr lang="ru-RU" sz="1200" b="0" u="none" strike="noStrike">
                <a:solidFill>
                  <a:srgbClr val="000000"/>
                </a:solidFill>
                <a:uFillTx/>
                <a:latin typeface="+mn-lt"/>
              </a:rPr>
              <a:t>. </a:t>
            </a:r>
            <a:r>
              <a:rPr lang="en-US" sz="1200" b="0" u="none" strike="noStrike">
                <a:solidFill>
                  <a:srgbClr val="000000"/>
                </a:solidFill>
                <a:uFillTx/>
                <a:latin typeface="+mn-lt"/>
              </a:rPr>
              <a:t>Also</a:t>
            </a:r>
            <a:r>
              <a:rPr lang="en-GB" sz="1200" b="0" u="none" strike="noStrike">
                <a:solidFill>
                  <a:srgbClr val="000000"/>
                </a:solidFill>
                <a:uFillTx/>
                <a:latin typeface="+mn-lt"/>
              </a:rPr>
              <a:t> a </a:t>
            </a:r>
            <a:r>
              <a:rPr lang="en-US" sz="1200" b="0" u="none" strike="noStrike">
                <a:solidFill>
                  <a:srgbClr val="000000"/>
                </a:solidFill>
                <a:uFillTx/>
                <a:latin typeface="+mn-lt"/>
              </a:rPr>
              <a:t>Memorandum of Understanding on NICA SPD Collaboration was signed.</a:t>
            </a:r>
            <a:r>
              <a:rPr lang="en-GB" sz="1200" b="0" u="none" strike="noStrike">
                <a:solidFill>
                  <a:srgbClr val="000000"/>
                </a:solidFill>
                <a:uFillTx/>
                <a:latin typeface="+mn-lt"/>
              </a:rPr>
              <a:t> That very same day, the JINR-South Africa Joint Coordination Committee held its 23</a:t>
            </a:r>
            <a:r>
              <a:rPr lang="en-GB" sz="1200" b="0" u="none" strike="noStrike" baseline="30000">
                <a:solidFill>
                  <a:srgbClr val="000000"/>
                </a:solidFill>
                <a:uFillTx/>
                <a:latin typeface="+mn-lt"/>
              </a:rPr>
              <a:t>rd</a:t>
            </a:r>
            <a:r>
              <a:rPr lang="en-GB" sz="1200" b="0" u="none" strike="noStrike">
                <a:solidFill>
                  <a:srgbClr val="000000"/>
                </a:solidFill>
                <a:uFillTx/>
                <a:latin typeface="+mn-lt"/>
              </a:rPr>
              <a:t> meeting. Among other matters, ways of expanding of collaboration and future events where discussed.  including Days of South Africa at JINR, to be organised as part of the celebratory events on the occasion of </a:t>
            </a:r>
            <a:r>
              <a:rPr lang="en-US" sz="1200" b="0" u="none" strike="noStrike">
                <a:solidFill>
                  <a:srgbClr val="000000"/>
                </a:solidFill>
                <a:uFillTx/>
                <a:latin typeface="+mn-lt"/>
              </a:rPr>
              <a:t>the 20</a:t>
            </a:r>
            <a:r>
              <a:rPr lang="en-US" sz="1200" b="0" u="none" strike="noStrike" baseline="30000">
                <a:solidFill>
                  <a:srgbClr val="000000"/>
                </a:solidFill>
                <a:uFillTx/>
                <a:latin typeface="+mn-lt"/>
              </a:rPr>
              <a:t>th</a:t>
            </a:r>
            <a:r>
              <a:rPr lang="en-US" sz="1200" b="0" u="none" strike="noStrike">
                <a:solidFill>
                  <a:srgbClr val="000000"/>
                </a:solidFill>
                <a:uFillTx/>
                <a:latin typeface="+mn-lt"/>
              </a:rPr>
              <a:t> anniversary of South Africa’s associate membership in JINR and the 70</a:t>
            </a:r>
            <a:r>
              <a:rPr lang="en-US" sz="1200" b="0" u="none" strike="noStrike" baseline="30000">
                <a:solidFill>
                  <a:srgbClr val="000000"/>
                </a:solidFill>
                <a:uFillTx/>
                <a:latin typeface="+mn-lt"/>
              </a:rPr>
              <a:t>th</a:t>
            </a:r>
            <a:r>
              <a:rPr lang="en-US" sz="1200" b="0" u="none" strike="noStrike">
                <a:solidFill>
                  <a:srgbClr val="000000"/>
                </a:solidFill>
                <a:uFillTx/>
                <a:latin typeface="+mn-lt"/>
              </a:rPr>
              <a:t> anniversary of the Institute.</a:t>
            </a:r>
            <a:endParaRPr lang="ru-RU" sz="1200" b="0" u="none" strike="noStrike">
              <a:solidFill>
                <a:srgbClr val="000000"/>
              </a:solidFill>
              <a:uFillTx/>
              <a:latin typeface="Arial"/>
            </a:endParaRPr>
          </a:p>
          <a:p>
            <a:pPr indent="0" defTabSz="914400">
              <a:lnSpc>
                <a:spcPct val="100000"/>
              </a:lnSpc>
              <a:buNone/>
              <a:tabLst>
                <a:tab pos="0" algn="l"/>
              </a:tabLst>
            </a:pPr>
            <a:r>
              <a:rPr lang="en-GB" sz="1200" b="0" u="none" strike="noStrike">
                <a:solidFill>
                  <a:srgbClr val="000000"/>
                </a:solidFill>
                <a:uFillTx/>
                <a:latin typeface="Arial"/>
              </a:rPr>
              <a:t>The Second International African Symposium on Exotic Nuclei (IASEN-2024), jointly organised by iThemba LABS and the Flerov Laboratory of Nuclear Reactions, was also held in Cape Town and brought together over in person 120 scientists from all around the world. It has attracted also a large on-line auditorium. The workshop dedicated to the opening of the information centre also served to strengthen working relationships – the JINR delegation, as well as participants of the workshop from Dubna University, North Ossetian, and Irkutsk State Universities took the opportunity to visit several South African Universities to exchange expertise and build ties for potential future collaboration.</a:t>
            </a:r>
            <a:endParaRPr lang="ru-RU" sz="1200" b="0" u="none" strike="noStrike">
              <a:solidFill>
                <a:srgbClr val="000000"/>
              </a:solidFill>
              <a:uFillTx/>
              <a:latin typeface="Arial"/>
            </a:endParaRPr>
          </a:p>
        </p:txBody>
      </p:sp>
      <p:sp>
        <p:nvSpPr>
          <p:cNvPr id="1205" name="PlaceHolder 3"/>
          <p:cNvSpPr>
            <a:spLocks noGrp="1"/>
          </p:cNvSpPr>
          <p:nvPr>
            <p:ph type="sldNum" idx="78"/>
          </p:nvPr>
        </p:nvSpPr>
        <p:spPr>
          <a:xfrm>
            <a:off x="3884760" y="8685360"/>
            <a:ext cx="2971440" cy="458280"/>
          </a:xfrm>
          <a:prstGeom prst="rect">
            <a:avLst/>
          </a:prstGeom>
          <a:noFill/>
          <a:ln w="0">
            <a:noFill/>
          </a:ln>
        </p:spPr>
        <p:txBody>
          <a:bodyPr lIns="91440" tIns="45720" rIns="91440" bIns="45720" anchor="b">
            <a:noAutofit/>
          </a:bodyPr>
          <a:lstStyle>
            <a:lvl1pPr indent="0" algn="r">
              <a:lnSpc>
                <a:spcPct val="100000"/>
              </a:lnSpc>
              <a:buNone/>
              <a:defRPr lang="ru-RU" sz="1200" b="0" u="none" strike="noStrike">
                <a:solidFill>
                  <a:srgbClr val="000000"/>
                </a:solidFill>
                <a:uFillTx/>
                <a:latin typeface="Times New Roman"/>
              </a:defRPr>
            </a:lvl1pPr>
          </a:lstStyle>
          <a:p>
            <a:pPr indent="0" algn="r">
              <a:lnSpc>
                <a:spcPct val="100000"/>
              </a:lnSpc>
              <a:buNone/>
            </a:pPr>
            <a:fld id="{A15E7EDF-5DA4-4A82-B0EA-75CD92F486F3}" type="slidenum">
              <a:rPr lang="ru-RU" sz="1200" b="0" u="none" strike="noStrike">
                <a:solidFill>
                  <a:srgbClr val="000000"/>
                </a:solidFill>
                <a:uFillTx/>
                <a:latin typeface="Times New Roman"/>
              </a:rPr>
              <a:t>26</a:t>
            </a:fld>
            <a:endParaRPr lang="ru-RU" sz="1200" b="0" u="none" strike="noStrike">
              <a:solidFill>
                <a:srgbClr val="000000"/>
              </a:solidFill>
              <a:uFillTx/>
              <a:latin typeface="Times New Roman"/>
            </a:endParaRPr>
          </a:p>
        </p:txBody>
      </p:sp>
    </p:spTree>
    <p:extLst>
      <p:ext uri="{BB962C8B-B14F-4D97-AF65-F5344CB8AC3E}">
        <p14:creationId xmlns:p14="http://schemas.microsoft.com/office/powerpoint/2010/main" val="3478114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73818C71-7510-483B-83E8-9641174680B9}" type="slidenum">
              <a:rPr lang="en-US" smtClean="0"/>
              <a:t>27</a:t>
            </a:fld>
            <a:endParaRPr lang="en-US"/>
          </a:p>
        </p:txBody>
      </p:sp>
    </p:spTree>
    <p:extLst>
      <p:ext uri="{BB962C8B-B14F-4D97-AF65-F5344CB8AC3E}">
        <p14:creationId xmlns:p14="http://schemas.microsoft.com/office/powerpoint/2010/main" val="3326840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 name="PlaceHolder 1"/>
          <p:cNvSpPr>
            <a:spLocks noGrp="1" noRot="1" noChangeAspect="1"/>
          </p:cNvSpPr>
          <p:nvPr>
            <p:ph type="sldImg"/>
          </p:nvPr>
        </p:nvSpPr>
        <p:spPr>
          <a:xfrm>
            <a:off x="1292400" y="1236600"/>
            <a:ext cx="5905440" cy="3317760"/>
          </a:xfrm>
          <a:prstGeom prst="rect">
            <a:avLst/>
          </a:prstGeom>
          <a:ln w="0">
            <a:noFill/>
          </a:ln>
        </p:spPr>
      </p:sp>
      <p:sp>
        <p:nvSpPr>
          <p:cNvPr id="4178" name="PlaceHolder 2"/>
          <p:cNvSpPr>
            <a:spLocks noGrp="1"/>
          </p:cNvSpPr>
          <p:nvPr>
            <p:ph type="body"/>
          </p:nvPr>
        </p:nvSpPr>
        <p:spPr>
          <a:xfrm>
            <a:off x="850680" y="4757040"/>
            <a:ext cx="6788880" cy="3873960"/>
          </a:xfrm>
          <a:prstGeom prst="rect">
            <a:avLst/>
          </a:prstGeom>
          <a:noFill/>
          <a:ln w="0">
            <a:noFill/>
          </a:ln>
        </p:spPr>
        <p:txBody>
          <a:bodyPr lIns="0" tIns="0" rIns="0" bIns="0" anchor="t">
            <a:noAutofit/>
          </a:bodyPr>
          <a:lstStyle/>
          <a:p>
            <a:pPr marL="216000" indent="-216000">
              <a:buNone/>
            </a:pPr>
            <a:endParaRPr lang="ru-RU" sz="1800" b="0" u="none" strike="noStrike">
              <a:solidFill>
                <a:srgbClr val="000000"/>
              </a:solidFill>
              <a:uFillTx/>
              <a:latin typeface="Arial"/>
            </a:endParaRPr>
          </a:p>
        </p:txBody>
      </p:sp>
      <p:sp>
        <p:nvSpPr>
          <p:cNvPr id="4179" name="CustomShape 65"/>
          <p:cNvSpPr/>
          <p:nvPr/>
        </p:nvSpPr>
        <p:spPr>
          <a:xfrm>
            <a:off x="4820040" y="9389520"/>
            <a:ext cx="3668760" cy="477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D90B11EE-A9D3-4700-B622-1ACBD620BEDF}" type="slidenum">
              <a:rPr lang="en-US" sz="1200" b="0" u="none" strike="noStrike">
                <a:solidFill>
                  <a:srgbClr val="000000"/>
                </a:solidFill>
                <a:uFillTx/>
                <a:latin typeface="Times New Roman"/>
                <a:ea typeface="+mn-ea"/>
              </a:rPr>
              <a:t>5</a:t>
            </a:fld>
            <a:endParaRPr lang="ru-RU" sz="1200" b="0" u="none" strike="noStrike">
              <a:solidFill>
                <a:srgbClr val="000000"/>
              </a:solidFill>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6" name="PlaceHolder 1"/>
          <p:cNvSpPr>
            <a:spLocks noGrp="1" noRot="1" noChangeAspect="1"/>
          </p:cNvSpPr>
          <p:nvPr>
            <p:ph type="sldImg"/>
          </p:nvPr>
        </p:nvSpPr>
        <p:spPr>
          <a:xfrm>
            <a:off x="533400" y="763588"/>
            <a:ext cx="6702425" cy="3770312"/>
          </a:xfrm>
          <a:prstGeom prst="rect">
            <a:avLst/>
          </a:prstGeom>
          <a:ln w="0">
            <a:noFill/>
          </a:ln>
        </p:spPr>
      </p:sp>
      <p:sp>
        <p:nvSpPr>
          <p:cNvPr id="4187" name="PlaceHolder 2"/>
          <p:cNvSpPr>
            <a:spLocks noGrp="1"/>
          </p:cNvSpPr>
          <p:nvPr>
            <p:ph type="body"/>
          </p:nvPr>
        </p:nvSpPr>
        <p:spPr>
          <a:xfrm>
            <a:off x="756000" y="5078520"/>
            <a:ext cx="6045120" cy="4808520"/>
          </a:xfrm>
          <a:prstGeom prst="rect">
            <a:avLst/>
          </a:prstGeom>
          <a:noFill/>
          <a:ln w="0">
            <a:noFill/>
          </a:ln>
        </p:spPr>
        <p:txBody>
          <a:bodyPr lIns="0" tIns="0" rIns="0" bIns="0" anchor="t">
            <a:noAutofit/>
          </a:bodyPr>
          <a:lstStyle/>
          <a:p>
            <a:pPr marL="216000" indent="-216000">
              <a:buNone/>
            </a:pPr>
            <a:endParaRPr lang="ru-RU" sz="1800" b="0" u="none" strike="noStrike">
              <a:solidFill>
                <a:srgbClr val="000000"/>
              </a:solidFill>
              <a:uFillTx/>
              <a:latin typeface="Arial"/>
            </a:endParaRPr>
          </a:p>
        </p:txBody>
      </p:sp>
      <p:sp>
        <p:nvSpPr>
          <p:cNvPr id="4188" name="PlaceHolder 3"/>
          <p:cNvSpPr>
            <a:spLocks noGrp="1"/>
          </p:cNvSpPr>
          <p:nvPr>
            <p:ph type="sldNum" idx="784"/>
          </p:nvPr>
        </p:nvSpPr>
        <p:spPr>
          <a:xfrm>
            <a:off x="4278960" y="10157400"/>
            <a:ext cx="3278160" cy="531720"/>
          </a:xfrm>
          <a:prstGeom prst="rect">
            <a:avLst/>
          </a:prstGeom>
          <a:noFill/>
          <a:ln w="0">
            <a:noFill/>
          </a:ln>
        </p:spPr>
        <p:txBody>
          <a:bodyPr lIns="0" tIns="0" rIns="0" bIns="0" anchor="b">
            <a:noAutofit/>
          </a:bodyPr>
          <a:lstStyle>
            <a:lvl1pPr indent="0" algn="r" defTabSz="914400">
              <a:lnSpc>
                <a:spcPct val="100000"/>
              </a:lnSpc>
              <a:buNone/>
              <a:tabLst>
                <a:tab pos="0" algn="l"/>
              </a:tabLst>
              <a:defRPr lang="en-US" sz="1400" b="0" u="none" strike="noStrike">
                <a:solidFill>
                  <a:srgbClr val="000000"/>
                </a:solidFill>
                <a:uFillTx/>
                <a:latin typeface="Times New Roman"/>
                <a:ea typeface="+mn-ea"/>
              </a:defRPr>
            </a:lvl1pPr>
          </a:lstStyle>
          <a:p>
            <a:pPr indent="0" algn="r" defTabSz="914400">
              <a:lnSpc>
                <a:spcPct val="100000"/>
              </a:lnSpc>
              <a:buNone/>
              <a:tabLst>
                <a:tab pos="0" algn="l"/>
              </a:tabLst>
            </a:pPr>
            <a:fld id="{58674814-25B3-497F-B93B-CB8F180B4BE7}" type="slidenum">
              <a:rPr lang="en-US" sz="1400" b="0" u="none" strike="noStrike">
                <a:solidFill>
                  <a:srgbClr val="000000"/>
                </a:solidFill>
                <a:uFillTx/>
                <a:latin typeface="Times New Roman"/>
                <a:ea typeface="+mn-ea"/>
              </a:rPr>
              <a:t>6</a:t>
            </a:fld>
            <a:endParaRPr lang="ru-RU" sz="1400" b="0" u="none" strike="noStrike">
              <a:solidFill>
                <a:srgbClr val="000000"/>
              </a:solidFill>
              <a:uFillTx/>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9" name="PlaceHolder 1"/>
          <p:cNvSpPr>
            <a:spLocks noGrp="1" noRot="1" noChangeAspect="1"/>
          </p:cNvSpPr>
          <p:nvPr>
            <p:ph type="sldImg"/>
          </p:nvPr>
        </p:nvSpPr>
        <p:spPr>
          <a:xfrm>
            <a:off x="688975" y="1143000"/>
            <a:ext cx="5472113" cy="3078163"/>
          </a:xfrm>
          <a:prstGeom prst="rect">
            <a:avLst/>
          </a:prstGeom>
          <a:ln w="0">
            <a:noFill/>
          </a:ln>
        </p:spPr>
      </p:sp>
      <p:sp>
        <p:nvSpPr>
          <p:cNvPr id="4190" name="PlaceHolder 2"/>
          <p:cNvSpPr>
            <a:spLocks noGrp="1"/>
          </p:cNvSpPr>
          <p:nvPr>
            <p:ph type="body"/>
          </p:nvPr>
        </p:nvSpPr>
        <p:spPr>
          <a:xfrm>
            <a:off x="685800" y="4400640"/>
            <a:ext cx="5478480" cy="3592440"/>
          </a:xfrm>
          <a:prstGeom prst="rect">
            <a:avLst/>
          </a:prstGeom>
          <a:noFill/>
          <a:ln w="0">
            <a:noFill/>
          </a:ln>
        </p:spPr>
        <p:txBody>
          <a:bodyPr lIns="0" tIns="0" rIns="0" bIns="0" anchor="t">
            <a:noAutofit/>
          </a:bodyPr>
          <a:lstStyle/>
          <a:p>
            <a:pPr marL="216000" indent="-216000">
              <a:buNone/>
            </a:pPr>
            <a:endParaRPr lang="ru-RU" sz="1800" b="0" u="none" strike="noStrike">
              <a:solidFill>
                <a:srgbClr val="000000"/>
              </a:solidFill>
              <a:uFillTx/>
              <a:latin typeface="Arial"/>
            </a:endParaRPr>
          </a:p>
        </p:txBody>
      </p:sp>
      <p:sp>
        <p:nvSpPr>
          <p:cNvPr id="4191" name="PlaceHolder 3"/>
          <p:cNvSpPr>
            <a:spLocks noGrp="1"/>
          </p:cNvSpPr>
          <p:nvPr>
            <p:ph type="sldNum" idx="785"/>
          </p:nvPr>
        </p:nvSpPr>
        <p:spPr>
          <a:xfrm>
            <a:off x="3884760" y="8685360"/>
            <a:ext cx="2963880" cy="450720"/>
          </a:xfrm>
          <a:prstGeom prst="rect">
            <a:avLst/>
          </a:prstGeom>
          <a:noFill/>
          <a:ln w="0">
            <a:noFill/>
          </a:ln>
        </p:spPr>
        <p:txBody>
          <a:bodyPr lIns="0" tIns="0" rIns="0" bIns="0" anchor="b">
            <a:noAutofit/>
          </a:bodyPr>
          <a:lstStyle>
            <a:lvl1pPr indent="0" algn="r">
              <a:lnSpc>
                <a:spcPct val="100000"/>
              </a:lnSpc>
              <a:buNone/>
              <a:tabLst>
                <a:tab pos="0" algn="l"/>
              </a:tabLst>
              <a:defRPr lang="ru-RU" sz="1200" b="0" u="none" strike="noStrike">
                <a:solidFill>
                  <a:srgbClr val="000000"/>
                </a:solidFill>
                <a:uFillTx/>
                <a:latin typeface="Times New Roman"/>
              </a:defRPr>
            </a:lvl1pPr>
          </a:lstStyle>
          <a:p>
            <a:pPr indent="0" algn="r">
              <a:lnSpc>
                <a:spcPct val="100000"/>
              </a:lnSpc>
              <a:buNone/>
              <a:tabLst>
                <a:tab pos="0" algn="l"/>
              </a:tabLst>
            </a:pPr>
            <a:fld id="{CB6CEF2D-0291-4DFC-8DE3-33550B3A541D}" type="slidenum">
              <a:rPr lang="ru-RU" sz="1200" b="0" u="none" strike="noStrike">
                <a:solidFill>
                  <a:srgbClr val="000000"/>
                </a:solidFill>
                <a:uFillTx/>
                <a:latin typeface="Times New Roman"/>
              </a:rPr>
              <a:t>7</a:t>
            </a:fld>
            <a:endParaRPr lang="ru-RU" sz="1200" b="0" u="none" strike="noStrike">
              <a:solidFill>
                <a:srgbClr val="000000"/>
              </a:solidFill>
              <a:uFillTx/>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 name="PlaceHolder 1"/>
          <p:cNvSpPr>
            <a:spLocks noGrp="1" noRot="1" noChangeAspect="1"/>
          </p:cNvSpPr>
          <p:nvPr>
            <p:ph type="sldImg"/>
          </p:nvPr>
        </p:nvSpPr>
        <p:spPr>
          <a:xfrm>
            <a:off x="533400" y="763588"/>
            <a:ext cx="6702425" cy="3770312"/>
          </a:xfrm>
          <a:prstGeom prst="rect">
            <a:avLst/>
          </a:prstGeom>
          <a:ln w="0">
            <a:noFill/>
          </a:ln>
        </p:spPr>
      </p:sp>
      <p:sp>
        <p:nvSpPr>
          <p:cNvPr id="3124" name="PlaceHolder 2"/>
          <p:cNvSpPr>
            <a:spLocks noGrp="1"/>
          </p:cNvSpPr>
          <p:nvPr>
            <p:ph type="body"/>
          </p:nvPr>
        </p:nvSpPr>
        <p:spPr>
          <a:xfrm>
            <a:off x="777240" y="4777560"/>
            <a:ext cx="6215040" cy="4523400"/>
          </a:xfrm>
          <a:prstGeom prst="rect">
            <a:avLst/>
          </a:prstGeom>
          <a:noFill/>
          <a:ln w="0">
            <a:noFill/>
          </a:ln>
        </p:spPr>
        <p:txBody>
          <a:bodyPr lIns="0" tIns="0" rIns="0" bIns="0" anchor="t">
            <a:noAutofit/>
          </a:bodyPr>
          <a:lstStyle/>
          <a:p>
            <a:pPr marL="343080" indent="-343080">
              <a:lnSpc>
                <a:spcPct val="100000"/>
              </a:lnSpc>
              <a:buClr>
                <a:srgbClr val="000000"/>
              </a:buClr>
              <a:buFont typeface="Symbol"/>
              <a:buChar char=""/>
            </a:pPr>
            <a:r>
              <a:rPr lang="en-US" sz="1200" b="1" u="none" strike="noStrike">
                <a:solidFill>
                  <a:srgbClr val="2E75B6"/>
                </a:solidFill>
                <a:uFillTx/>
                <a:latin typeface="Calibri"/>
              </a:rPr>
              <a:t>Advantages of the MPD &amp; NICA </a:t>
            </a:r>
            <a:endParaRPr lang="ru-RU" sz="1200" b="0" u="none" strike="noStrike">
              <a:solidFill>
                <a:srgbClr val="000000"/>
              </a:solidFill>
              <a:uFillTx/>
              <a:latin typeface="Arial"/>
            </a:endParaRPr>
          </a:p>
          <a:p>
            <a:pPr indent="0">
              <a:lnSpc>
                <a:spcPct val="100000"/>
              </a:lnSpc>
              <a:buNone/>
              <a:tabLst>
                <a:tab pos="0" algn="l"/>
              </a:tabLst>
            </a:pPr>
            <a:endParaRPr lang="ru-RU" sz="1200" b="0" u="none" strike="noStrike">
              <a:solidFill>
                <a:srgbClr val="000000"/>
              </a:solidFill>
              <a:uFillTx/>
              <a:latin typeface="Arial"/>
            </a:endParaRPr>
          </a:p>
          <a:p>
            <a:pPr marL="343080" indent="-343080">
              <a:lnSpc>
                <a:spcPct val="100000"/>
              </a:lnSpc>
              <a:buClr>
                <a:srgbClr val="000000"/>
              </a:buClr>
              <a:buFont typeface="Symbol"/>
              <a:buChar char=""/>
              <a:tabLst>
                <a:tab pos="0" algn="l"/>
              </a:tabLst>
            </a:pPr>
            <a:r>
              <a:rPr lang="en-US" sz="1200" b="0" u="none" strike="noStrike">
                <a:solidFill>
                  <a:srgbClr val="000000"/>
                </a:solidFill>
                <a:uFillTx/>
                <a:latin typeface="Calibri"/>
                <a:ea typeface="Times New Roman"/>
              </a:rPr>
              <a:t>NICA covers an </a:t>
            </a:r>
            <a:r>
              <a:rPr lang="en-US" sz="1200" b="0" u="sng" strike="noStrike">
                <a:solidFill>
                  <a:srgbClr val="000000"/>
                </a:solidFill>
                <a:uFillTx/>
                <a:latin typeface="Calibri"/>
                <a:ea typeface="Times New Roman"/>
              </a:rPr>
              <a:t>energy range </a:t>
            </a:r>
            <a:r>
              <a:rPr lang="en-US" sz="1200" b="0" u="none" strike="noStrike">
                <a:solidFill>
                  <a:srgbClr val="000000"/>
                </a:solidFill>
                <a:uFillTx/>
                <a:latin typeface="Calibri"/>
                <a:ea typeface="Times New Roman"/>
              </a:rPr>
              <a:t>where most important an interesting physics appears to take place - transition from hadronic to partonic effect dominance, possible appearance of first order phase transition in QCD phase diagram, transition from baryon to meson dominance in particle production. All of this is also connected to astrophysical studies which are strongly developing now and may pose additional questions for us. In summary there are a lot of interesting open questions and MPD has the capabilities to answer many of them.</a:t>
            </a:r>
            <a:endParaRPr lang="ru-RU" sz="1200" b="0" u="none" strike="noStrike">
              <a:solidFill>
                <a:srgbClr val="000000"/>
              </a:solidFill>
              <a:uFillTx/>
              <a:latin typeface="Arial"/>
            </a:endParaRPr>
          </a:p>
          <a:p>
            <a:pPr marL="343080" indent="-343080">
              <a:lnSpc>
                <a:spcPct val="100000"/>
              </a:lnSpc>
              <a:buClr>
                <a:srgbClr val="000000"/>
              </a:buClr>
              <a:buFont typeface="Symbol"/>
              <a:buChar char=""/>
              <a:tabLst>
                <a:tab pos="0" algn="l"/>
              </a:tabLst>
            </a:pPr>
            <a:r>
              <a:rPr lang="en-US" sz="1200" b="0" u="none" strike="noStrike">
                <a:solidFill>
                  <a:srgbClr val="000000"/>
                </a:solidFill>
                <a:uFillTx/>
                <a:latin typeface="Calibri"/>
                <a:ea typeface="Times New Roman"/>
              </a:rPr>
              <a:t>MPD covers this interesting region providing powerful combination of </a:t>
            </a:r>
            <a:r>
              <a:rPr lang="en-US" sz="1200" b="0" u="sng" strike="noStrike">
                <a:solidFill>
                  <a:srgbClr val="000000"/>
                </a:solidFill>
                <a:uFillTx/>
                <a:latin typeface="Calibri"/>
                <a:ea typeface="Times New Roman"/>
              </a:rPr>
              <a:t>large luminosity,</a:t>
            </a:r>
            <a:r>
              <a:rPr lang="en-US" sz="1200" b="0" u="none" strike="noStrike">
                <a:solidFill>
                  <a:srgbClr val="000000"/>
                </a:solidFill>
                <a:uFillTx/>
                <a:latin typeface="Calibri"/>
                <a:ea typeface="Times New Roman"/>
              </a:rPr>
              <a:t> </a:t>
            </a:r>
            <a:r>
              <a:rPr lang="en-US" sz="1200" b="0" u="sng" strike="noStrike">
                <a:solidFill>
                  <a:srgbClr val="000000"/>
                </a:solidFill>
                <a:uFillTx/>
                <a:latin typeface="Calibri"/>
                <a:ea typeface="Times New Roman"/>
              </a:rPr>
              <a:t>collision energy and</a:t>
            </a:r>
            <a:r>
              <a:rPr lang="en-US" sz="1200" b="0" u="none" strike="noStrike">
                <a:solidFill>
                  <a:srgbClr val="000000"/>
                </a:solidFill>
                <a:uFillTx/>
                <a:latin typeface="Calibri"/>
                <a:ea typeface="Times New Roman"/>
              </a:rPr>
              <a:t> </a:t>
            </a:r>
            <a:r>
              <a:rPr lang="en-US" sz="1200" b="0" u="sng" strike="noStrike">
                <a:solidFill>
                  <a:srgbClr val="000000"/>
                </a:solidFill>
                <a:uFillTx/>
                <a:latin typeface="Calibri"/>
                <a:ea typeface="Times New Roman"/>
              </a:rPr>
              <a:t>system size scan </a:t>
            </a:r>
            <a:r>
              <a:rPr lang="en-US" sz="1200" b="0" u="none" strike="noStrike">
                <a:solidFill>
                  <a:srgbClr val="000000"/>
                </a:solidFill>
                <a:uFillTx/>
                <a:latin typeface="Calibri"/>
                <a:ea typeface="Times New Roman"/>
              </a:rPr>
              <a:t>(including isobars), large and consistent </a:t>
            </a:r>
            <a:r>
              <a:rPr lang="en-US" sz="1200" b="0" u="sng" strike="noStrike">
                <a:solidFill>
                  <a:srgbClr val="000000"/>
                </a:solidFill>
                <a:uFillTx/>
                <a:latin typeface="Calibri"/>
                <a:ea typeface="Times New Roman"/>
              </a:rPr>
              <a:t>acceptance</a:t>
            </a:r>
            <a:r>
              <a:rPr lang="en-US" sz="1200" b="0" u="none" strike="noStrike">
                <a:solidFill>
                  <a:srgbClr val="000000"/>
                </a:solidFill>
                <a:uFillTx/>
                <a:latin typeface="Calibri"/>
                <a:ea typeface="Times New Roman"/>
              </a:rPr>
              <a:t>, full </a:t>
            </a:r>
            <a:r>
              <a:rPr lang="en-US" sz="1200" b="0" u="sng" strike="noStrike">
                <a:solidFill>
                  <a:srgbClr val="000000"/>
                </a:solidFill>
                <a:uFillTx/>
                <a:latin typeface="Calibri"/>
                <a:ea typeface="Times New Roman"/>
              </a:rPr>
              <a:t>centrality</a:t>
            </a:r>
            <a:r>
              <a:rPr lang="en-US" sz="1200" b="0" u="none" strike="noStrike">
                <a:solidFill>
                  <a:srgbClr val="000000"/>
                </a:solidFill>
                <a:uFillTx/>
                <a:latin typeface="Calibri"/>
                <a:ea typeface="Times New Roman"/>
              </a:rPr>
              <a:t> range.</a:t>
            </a:r>
            <a:endParaRPr lang="ru-RU" sz="1200" b="0" u="none" strike="noStrike">
              <a:solidFill>
                <a:srgbClr val="000000"/>
              </a:solidFill>
              <a:uFillTx/>
              <a:latin typeface="Arial"/>
            </a:endParaRPr>
          </a:p>
          <a:p>
            <a:pPr marL="343080" indent="-343080">
              <a:lnSpc>
                <a:spcPct val="100000"/>
              </a:lnSpc>
              <a:buClr>
                <a:srgbClr val="000000"/>
              </a:buClr>
              <a:buFont typeface="Symbol"/>
              <a:buChar char=""/>
              <a:tabLst>
                <a:tab pos="0" algn="l"/>
              </a:tabLst>
            </a:pPr>
            <a:r>
              <a:rPr lang="en-US" sz="1200" b="0" u="none" strike="noStrike">
                <a:solidFill>
                  <a:srgbClr val="000000"/>
                </a:solidFill>
                <a:uFillTx/>
                <a:latin typeface="Calibri"/>
                <a:ea typeface="Times New Roman"/>
              </a:rPr>
              <a:t>NICA is complementary to existing and planned world facilities (FAIR, SPS), and will be a natural and necessary continuation and significant expansion of studies at RHIC BES.</a:t>
            </a:r>
            <a:endParaRPr lang="ru-RU" sz="1200" b="0" u="none" strike="noStrike">
              <a:solidFill>
                <a:srgbClr val="000000"/>
              </a:solidFill>
              <a:uFillTx/>
              <a:latin typeface="Arial"/>
            </a:endParaRPr>
          </a:p>
          <a:p>
            <a:pPr indent="0">
              <a:lnSpc>
                <a:spcPct val="100000"/>
              </a:lnSpc>
              <a:buNone/>
              <a:tabLst>
                <a:tab pos="0" algn="l"/>
              </a:tabLst>
            </a:pPr>
            <a:endParaRPr lang="ru-RU" sz="1200" b="0" u="none" strike="noStrike">
              <a:solidFill>
                <a:srgbClr val="000000"/>
              </a:solidFill>
              <a:uFillTx/>
              <a:latin typeface="Arial"/>
            </a:endParaRPr>
          </a:p>
          <a:p>
            <a:pPr indent="0">
              <a:lnSpc>
                <a:spcPct val="100000"/>
              </a:lnSpc>
              <a:buNone/>
              <a:tabLst>
                <a:tab pos="0" algn="l"/>
              </a:tabLst>
            </a:pPr>
            <a:r>
              <a:rPr lang="en-US" sz="1400" b="1" u="none" strike="noStrike">
                <a:solidFill>
                  <a:srgbClr val="000000"/>
                </a:solidFill>
                <a:uFillTx/>
                <a:latin typeface="Calibri"/>
                <a:ea typeface="Times New Roman"/>
              </a:rPr>
              <a:t>Other facilities:</a:t>
            </a:r>
            <a:endParaRPr lang="ru-RU" sz="1400" b="0" u="none" strike="noStrike">
              <a:solidFill>
                <a:srgbClr val="000000"/>
              </a:solidFill>
              <a:uFillTx/>
              <a:latin typeface="Arial"/>
            </a:endParaRPr>
          </a:p>
          <a:p>
            <a:pPr marL="285840" indent="-285840">
              <a:lnSpc>
                <a:spcPct val="100000"/>
              </a:lnSpc>
              <a:buClr>
                <a:srgbClr val="000000"/>
              </a:buClr>
              <a:buFont typeface="Wingdings" charset="2"/>
              <a:buChar char=""/>
              <a:tabLst>
                <a:tab pos="0" algn="l"/>
              </a:tabLst>
            </a:pPr>
            <a:r>
              <a:rPr lang="en-US" sz="1200" b="1" u="none" strike="noStrike">
                <a:solidFill>
                  <a:srgbClr val="000000"/>
                </a:solidFill>
                <a:uFillTx/>
                <a:latin typeface="Calibri"/>
                <a:ea typeface="Times New Roman"/>
              </a:rPr>
              <a:t>HADES</a:t>
            </a:r>
            <a:r>
              <a:rPr lang="en-US" sz="1200" b="0" u="none" strike="noStrike">
                <a:solidFill>
                  <a:srgbClr val="000000"/>
                </a:solidFill>
                <a:uFillTx/>
                <a:latin typeface="Calibri"/>
                <a:ea typeface="Times New Roman"/>
              </a:rPr>
              <a:t> and S</a:t>
            </a:r>
            <a:r>
              <a:rPr lang="en-US" sz="1200" b="1" u="none" strike="noStrike">
                <a:solidFill>
                  <a:srgbClr val="000000"/>
                </a:solidFill>
                <a:uFillTx/>
                <a:latin typeface="Calibri"/>
                <a:ea typeface="Times New Roman"/>
              </a:rPr>
              <a:t>IS18</a:t>
            </a:r>
            <a:r>
              <a:rPr lang="en-US" sz="1200" b="0" u="none" strike="noStrike">
                <a:solidFill>
                  <a:srgbClr val="000000"/>
                </a:solidFill>
                <a:uFillTx/>
                <a:latin typeface="Calibri"/>
                <a:ea typeface="Times New Roman"/>
              </a:rPr>
              <a:t> provide energies below 3 GeV;</a:t>
            </a:r>
            <a:endParaRPr lang="ru-RU" sz="1200" b="0" u="none" strike="noStrike">
              <a:solidFill>
                <a:srgbClr val="000000"/>
              </a:solidFill>
              <a:uFillTx/>
              <a:latin typeface="Arial"/>
            </a:endParaRPr>
          </a:p>
          <a:p>
            <a:pPr marL="285840" indent="-285840">
              <a:lnSpc>
                <a:spcPct val="100000"/>
              </a:lnSpc>
              <a:buClr>
                <a:srgbClr val="000000"/>
              </a:buClr>
              <a:buFont typeface="Wingdings" charset="2"/>
              <a:buChar char=""/>
              <a:tabLst>
                <a:tab pos="0" algn="l"/>
              </a:tabLst>
            </a:pPr>
            <a:r>
              <a:rPr lang="en-US" sz="1200" b="1" u="none" strike="noStrike">
                <a:solidFill>
                  <a:srgbClr val="000000"/>
                </a:solidFill>
                <a:uFillTx/>
                <a:latin typeface="Calibri"/>
                <a:ea typeface="Times New Roman"/>
              </a:rPr>
              <a:t>FAIR</a:t>
            </a:r>
            <a:r>
              <a:rPr lang="en-US" sz="1200" b="0" u="none" strike="noStrike">
                <a:solidFill>
                  <a:srgbClr val="000000"/>
                </a:solidFill>
                <a:uFillTx/>
                <a:latin typeface="Calibri"/>
                <a:ea typeface="Times New Roman"/>
              </a:rPr>
              <a:t> is not going to provide data before 2028 - so it will not provide data in timescale comparable to NICA;</a:t>
            </a:r>
            <a:endParaRPr lang="ru-RU" sz="1200" b="0" u="none" strike="noStrike">
              <a:solidFill>
                <a:srgbClr val="000000"/>
              </a:solidFill>
              <a:uFillTx/>
              <a:latin typeface="Arial"/>
            </a:endParaRPr>
          </a:p>
          <a:p>
            <a:pPr marL="285840" indent="-285840">
              <a:lnSpc>
                <a:spcPct val="100000"/>
              </a:lnSpc>
              <a:buClr>
                <a:srgbClr val="000000"/>
              </a:buClr>
              <a:buFont typeface="Wingdings" charset="2"/>
              <a:buChar char=""/>
              <a:tabLst>
                <a:tab pos="0" algn="l"/>
              </a:tabLst>
            </a:pPr>
            <a:r>
              <a:rPr lang="en-US" sz="1200" b="1" u="none" strike="noStrike">
                <a:solidFill>
                  <a:srgbClr val="000000"/>
                </a:solidFill>
                <a:uFillTx/>
                <a:latin typeface="Calibri"/>
                <a:ea typeface="Times New Roman"/>
              </a:rPr>
              <a:t>SPS</a:t>
            </a:r>
            <a:r>
              <a:rPr lang="en-US" sz="1200" b="0" u="none" strike="noStrike">
                <a:solidFill>
                  <a:srgbClr val="000000"/>
                </a:solidFill>
                <a:uFillTx/>
                <a:latin typeface="Calibri"/>
                <a:ea typeface="Times New Roman"/>
              </a:rPr>
              <a:t> operates at higher energies, and is fixed target (and also mostly limited to highest centralities);</a:t>
            </a:r>
            <a:endParaRPr lang="ru-RU" sz="1200" b="0" u="none" strike="noStrike">
              <a:solidFill>
                <a:srgbClr val="000000"/>
              </a:solidFill>
              <a:uFillTx/>
              <a:latin typeface="Arial"/>
            </a:endParaRPr>
          </a:p>
          <a:p>
            <a:pPr marL="285840" indent="-285840">
              <a:lnSpc>
                <a:spcPct val="100000"/>
              </a:lnSpc>
              <a:buClr>
                <a:srgbClr val="C00000"/>
              </a:buClr>
              <a:buFont typeface="Wingdings" charset="2"/>
              <a:buChar char=""/>
              <a:tabLst>
                <a:tab pos="0" algn="l"/>
              </a:tabLst>
            </a:pPr>
            <a:r>
              <a:rPr lang="en-US" sz="1200" b="1" u="none" strike="noStrike">
                <a:solidFill>
                  <a:srgbClr val="C00000"/>
                </a:solidFill>
                <a:uFillTx/>
                <a:latin typeface="Calibri"/>
                <a:ea typeface="Times New Roman"/>
              </a:rPr>
              <a:t>STAR BES </a:t>
            </a:r>
            <a:r>
              <a:rPr lang="en-US" sz="1200" b="0" u="none" strike="noStrike">
                <a:solidFill>
                  <a:srgbClr val="000000"/>
                </a:solidFill>
                <a:uFillTx/>
                <a:latin typeface="Calibri"/>
                <a:ea typeface="Times New Roman"/>
              </a:rPr>
              <a:t>(Beam Energy Scan) covered the energy range of 3-20, however:</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 the data taking is finished,</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 data sample of 100M at most energies may be  </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enough to "pose interesting questions", or </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highlight the region of interest, but not provide </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"definite answers",</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 data below 8 GeV is in fixed-target mode,</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 no collision system size scan was done,</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 isobar run of RHIC showed new interesting physics </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     that may be explored at NICA.</a:t>
            </a:r>
            <a:endParaRPr lang="ru-RU" sz="1200" b="0" u="none" strike="noStrike">
              <a:solidFill>
                <a:srgbClr val="000000"/>
              </a:solidFill>
              <a:uFillTx/>
              <a:latin typeface="Arial"/>
            </a:endParaRPr>
          </a:p>
          <a:p>
            <a:pPr marL="457200" indent="0">
              <a:lnSpc>
                <a:spcPct val="100000"/>
              </a:lnSpc>
              <a:buNone/>
              <a:tabLst>
                <a:tab pos="0" algn="l"/>
              </a:tabLst>
            </a:pPr>
            <a:endParaRPr lang="ru-RU" sz="1200" b="0" u="none" strike="noStrike">
              <a:solidFill>
                <a:srgbClr val="000000"/>
              </a:solidFill>
              <a:uFillTx/>
              <a:latin typeface="Arial"/>
            </a:endParaRPr>
          </a:p>
          <a:p>
            <a:pPr marL="457200" indent="0">
              <a:lnSpc>
                <a:spcPct val="100000"/>
              </a:lnSpc>
              <a:buNone/>
              <a:tabLst>
                <a:tab pos="0" algn="l"/>
              </a:tabLst>
            </a:pPr>
            <a:r>
              <a:rPr lang="en-US" sz="1400" b="1" u="sng" strike="noStrike">
                <a:solidFill>
                  <a:srgbClr val="2E75B6"/>
                </a:solidFill>
                <a:uFillTx/>
                <a:latin typeface="Calibri"/>
                <a:ea typeface="Times New Roman"/>
              </a:rPr>
              <a:t>BM@N</a:t>
            </a:r>
            <a:endParaRPr lang="ru-RU" sz="14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Baryonic Matter at Nuclotron (BM@N) experiment is focused on measurement of Au+Au collisions up to a kinetic beam energy of 3.8·A GeV in order to investigate the equation-of-state (EOS) and the microscopic degrees-of-freedom of QCD matter at neutron star core densities, as EOS defines relation between density, pressure, temperature, energy and isospin asymmetry of nuclear matter.</a:t>
            </a:r>
            <a:endParaRPr lang="ru-RU" sz="1200" b="0" u="none" strike="noStrike">
              <a:solidFill>
                <a:srgbClr val="000000"/>
              </a:solidFill>
              <a:uFillTx/>
              <a:latin typeface="Arial"/>
            </a:endParaRPr>
          </a:p>
          <a:p>
            <a:pPr marL="457200" indent="0">
              <a:lnSpc>
                <a:spcPct val="100000"/>
              </a:lnSpc>
              <a:buNone/>
              <a:tabLst>
                <a:tab pos="0" algn="l"/>
              </a:tabLst>
            </a:pPr>
            <a:r>
              <a:rPr lang="en-US" sz="1200" b="0" u="none" strike="noStrike">
                <a:solidFill>
                  <a:srgbClr val="000000"/>
                </a:solidFill>
                <a:uFillTx/>
                <a:latin typeface="Calibri"/>
                <a:ea typeface="Times New Roman"/>
              </a:rPr>
              <a:t>The “hot” topics of the experiment are:</a:t>
            </a:r>
            <a:endParaRPr lang="ru-RU" sz="1200" b="0" u="none" strike="noStrike">
              <a:solidFill>
                <a:srgbClr val="000000"/>
              </a:solidFill>
              <a:uFillTx/>
              <a:latin typeface="Arial"/>
            </a:endParaRPr>
          </a:p>
          <a:p>
            <a:pPr marL="285840" indent="-285840">
              <a:lnSpc>
                <a:spcPct val="100000"/>
              </a:lnSpc>
              <a:buClr>
                <a:srgbClr val="000000"/>
              </a:buClr>
              <a:buFont typeface="Arial"/>
              <a:buChar char="•"/>
              <a:tabLst>
                <a:tab pos="0" algn="l"/>
              </a:tabLst>
            </a:pPr>
            <a:r>
              <a:rPr lang="en-US" sz="1200" b="0" u="none" strike="noStrike">
                <a:solidFill>
                  <a:srgbClr val="000000"/>
                </a:solidFill>
                <a:uFillTx/>
                <a:latin typeface="Calibri"/>
                <a:ea typeface="Times New Roman"/>
              </a:rPr>
              <a:t>Study isospin symmetric matter EOS at densities of ρ=3-5 ρ</a:t>
            </a:r>
            <a:r>
              <a:rPr lang="en-US" sz="1200" b="0" u="none" strike="noStrike" baseline="-25000">
                <a:solidFill>
                  <a:srgbClr val="000000"/>
                </a:solidFill>
                <a:uFillTx/>
                <a:latin typeface="Calibri"/>
                <a:ea typeface="Times New Roman"/>
              </a:rPr>
              <a:t>0</a:t>
            </a:r>
            <a:r>
              <a:rPr lang="en-US" sz="1200" b="0" u="none" strike="noStrike">
                <a:solidFill>
                  <a:srgbClr val="000000"/>
                </a:solidFill>
                <a:uFillTx/>
                <a:latin typeface="Calibri"/>
                <a:ea typeface="Times New Roman"/>
              </a:rPr>
              <a:t> (saturation density) by the following measurements:</a:t>
            </a:r>
            <a:endParaRPr lang="ru-RU" sz="1200" b="0" u="none" strike="noStrike">
              <a:solidFill>
                <a:srgbClr val="000000"/>
              </a:solidFill>
              <a:uFillTx/>
              <a:latin typeface="Arial"/>
            </a:endParaRPr>
          </a:p>
          <a:p>
            <a:pPr indent="0">
              <a:lnSpc>
                <a:spcPct val="100000"/>
              </a:lnSpc>
              <a:buNone/>
              <a:tabLst>
                <a:tab pos="0" algn="l"/>
              </a:tabLst>
            </a:pPr>
            <a:r>
              <a:rPr lang="en-US" sz="1200" b="0" u="none" strike="noStrike">
                <a:solidFill>
                  <a:srgbClr val="000000"/>
                </a:solidFill>
                <a:uFillTx/>
                <a:latin typeface="Calibri"/>
                <a:ea typeface="Times New Roman"/>
              </a:rPr>
              <a:t>       -  elliptic and direct flows of protons, mesons and hyperons,</a:t>
            </a:r>
            <a:endParaRPr lang="ru-RU" sz="1200" b="0" u="none" strike="noStrike">
              <a:solidFill>
                <a:srgbClr val="000000"/>
              </a:solidFill>
              <a:uFillTx/>
              <a:latin typeface="Arial"/>
            </a:endParaRPr>
          </a:p>
          <a:p>
            <a:pPr indent="0">
              <a:lnSpc>
                <a:spcPct val="100000"/>
              </a:lnSpc>
              <a:buNone/>
              <a:tabLst>
                <a:tab pos="0" algn="l"/>
              </a:tabLst>
            </a:pPr>
            <a:r>
              <a:rPr lang="en-US" sz="1200" b="0" u="none" strike="noStrike">
                <a:solidFill>
                  <a:srgbClr val="000000"/>
                </a:solidFill>
                <a:uFillTx/>
                <a:latin typeface="Calibri"/>
                <a:ea typeface="Times New Roman"/>
              </a:rPr>
              <a:t>       -  sub-threshold production of multi-strange hyperons and </a:t>
            </a:r>
            <a:endParaRPr lang="ru-RU" sz="1200" b="0" u="none" strike="noStrike">
              <a:solidFill>
                <a:srgbClr val="000000"/>
              </a:solidFill>
              <a:uFillTx/>
              <a:latin typeface="Arial"/>
            </a:endParaRPr>
          </a:p>
          <a:p>
            <a:pPr indent="0">
              <a:lnSpc>
                <a:spcPct val="100000"/>
              </a:lnSpc>
              <a:buNone/>
              <a:tabLst>
                <a:tab pos="0" algn="l"/>
              </a:tabLst>
            </a:pPr>
            <a:r>
              <a:rPr lang="en-US" sz="1200" b="0" u="none" strike="noStrike">
                <a:solidFill>
                  <a:srgbClr val="000000"/>
                </a:solidFill>
                <a:uFillTx/>
                <a:latin typeface="Calibri"/>
                <a:ea typeface="Times New Roman"/>
              </a:rPr>
              <a:t>          anti-hyperons.</a:t>
            </a:r>
            <a:endParaRPr lang="ru-RU" sz="1200" b="0" u="none" strike="noStrike">
              <a:solidFill>
                <a:srgbClr val="000000"/>
              </a:solidFill>
              <a:uFillTx/>
              <a:latin typeface="Arial"/>
            </a:endParaRPr>
          </a:p>
          <a:p>
            <a:pPr marL="285840" indent="-285840">
              <a:lnSpc>
                <a:spcPct val="100000"/>
              </a:lnSpc>
              <a:buClr>
                <a:srgbClr val="000000"/>
              </a:buClr>
              <a:buFont typeface="Arial"/>
              <a:buChar char="•"/>
              <a:tabLst>
                <a:tab pos="0" algn="l"/>
              </a:tabLst>
            </a:pPr>
            <a:r>
              <a:rPr lang="en-US" sz="1200" b="0" u="none" strike="noStrike">
                <a:solidFill>
                  <a:srgbClr val="000000"/>
                </a:solidFill>
                <a:uFillTx/>
                <a:latin typeface="Calibri"/>
                <a:ea typeface="Times New Roman"/>
              </a:rPr>
              <a:t>Constrain symmetry energy </a:t>
            </a:r>
            <a:r>
              <a:rPr lang="en-US" sz="1200" b="1" u="none" strike="noStrike">
                <a:solidFill>
                  <a:srgbClr val="00B050"/>
                </a:solidFill>
                <a:uFillTx/>
                <a:latin typeface="Calibri"/>
                <a:ea typeface="Times New Roman"/>
              </a:rPr>
              <a:t>E</a:t>
            </a:r>
            <a:r>
              <a:rPr lang="en-US" sz="1200" b="1" u="none" strike="noStrike" baseline="-25000">
                <a:solidFill>
                  <a:srgbClr val="00B050"/>
                </a:solidFill>
                <a:uFillTx/>
                <a:latin typeface="Calibri"/>
                <a:ea typeface="Times New Roman"/>
              </a:rPr>
              <a:t>sym</a:t>
            </a:r>
            <a:r>
              <a:rPr lang="en-US" sz="1200" b="0" u="none" strike="noStrike">
                <a:solidFill>
                  <a:srgbClr val="000000"/>
                </a:solidFill>
                <a:uFillTx/>
                <a:latin typeface="Calibri"/>
                <a:ea typeface="Times New Roman"/>
              </a:rPr>
              <a:t> - difference between binding energy of isospin symmetric and asymmetric matter by the following measurements:</a:t>
            </a:r>
            <a:endParaRPr lang="ru-RU" sz="1200" b="0" u="none" strike="noStrike">
              <a:solidFill>
                <a:srgbClr val="000000"/>
              </a:solidFill>
              <a:uFillTx/>
              <a:latin typeface="Arial"/>
            </a:endParaRPr>
          </a:p>
          <a:p>
            <a:pPr indent="0">
              <a:lnSpc>
                <a:spcPct val="100000"/>
              </a:lnSpc>
              <a:buNone/>
              <a:tabLst>
                <a:tab pos="0" algn="l"/>
              </a:tabLst>
            </a:pPr>
            <a:r>
              <a:rPr lang="en-US" sz="1200" b="0" u="none" strike="noStrike">
                <a:solidFill>
                  <a:srgbClr val="000000"/>
                </a:solidFill>
                <a:uFillTx/>
                <a:latin typeface="Calibri"/>
                <a:ea typeface="Times New Roman"/>
              </a:rPr>
              <a:t>        -  collective flow of neutrons vs protons,</a:t>
            </a:r>
            <a:endParaRPr lang="ru-RU" sz="1200" b="0" u="none" strike="noStrike">
              <a:solidFill>
                <a:srgbClr val="000000"/>
              </a:solidFill>
              <a:uFillTx/>
              <a:latin typeface="Arial"/>
            </a:endParaRPr>
          </a:p>
          <a:p>
            <a:pPr indent="0">
              <a:lnSpc>
                <a:spcPct val="100000"/>
              </a:lnSpc>
              <a:buNone/>
              <a:tabLst>
                <a:tab pos="0" algn="l"/>
              </a:tabLst>
            </a:pPr>
            <a:r>
              <a:rPr lang="en-US" sz="1200" b="0" u="none" strike="noStrike">
                <a:solidFill>
                  <a:srgbClr val="000000"/>
                </a:solidFill>
                <a:uFillTx/>
                <a:latin typeface="Calibri"/>
                <a:ea typeface="Times New Roman"/>
              </a:rPr>
              <a:t>        -  sub-threshold production of particles with opposite isospin.</a:t>
            </a:r>
            <a:endParaRPr lang="ru-RU" sz="1200" b="0" u="none" strike="noStrike">
              <a:solidFill>
                <a:srgbClr val="000000"/>
              </a:solidFill>
              <a:uFillTx/>
              <a:latin typeface="Arial"/>
            </a:endParaRPr>
          </a:p>
          <a:p>
            <a:pPr marL="285840" indent="-285840">
              <a:lnSpc>
                <a:spcPct val="100000"/>
              </a:lnSpc>
              <a:buClr>
                <a:srgbClr val="000000"/>
              </a:buClr>
              <a:buFont typeface="Arial"/>
              <a:buChar char="•"/>
              <a:tabLst>
                <a:tab pos="0" algn="l"/>
              </a:tabLst>
            </a:pPr>
            <a:r>
              <a:rPr lang="en-US" sz="1200" b="0" u="none" strike="noStrike">
                <a:solidFill>
                  <a:srgbClr val="000000"/>
                </a:solidFill>
                <a:uFillTx/>
                <a:latin typeface="Calibri"/>
                <a:ea typeface="Times New Roman"/>
              </a:rPr>
              <a:t>Searches for quark degrees-of-freedom and the critical endpoint of the first order phase transition at high baryonic densities.</a:t>
            </a:r>
            <a:endParaRPr lang="ru-RU" sz="1200" b="0" u="none" strike="noStrike">
              <a:solidFill>
                <a:srgbClr val="000000"/>
              </a:solidFill>
              <a:uFillTx/>
              <a:latin typeface="Arial"/>
            </a:endParaRPr>
          </a:p>
          <a:p>
            <a:pPr marL="285840" indent="-285840">
              <a:lnSpc>
                <a:spcPct val="100000"/>
              </a:lnSpc>
              <a:buClr>
                <a:srgbClr val="000000"/>
              </a:buClr>
              <a:buFont typeface="Arial"/>
              <a:buChar char="•"/>
              <a:tabLst>
                <a:tab pos="0" algn="l"/>
              </a:tabLst>
            </a:pPr>
            <a:r>
              <a:rPr lang="en-US" sz="1200" b="0" u="none" strike="noStrike">
                <a:solidFill>
                  <a:srgbClr val="000000"/>
                </a:solidFill>
                <a:uFillTx/>
                <a:latin typeface="Calibri"/>
                <a:ea typeface="Times New Roman"/>
              </a:rPr>
              <a:t>Role of hyperons in neutron stars (ΛN and ΛNN interactions) by measurements of yields and lifetime of light hyper-nucleus at high baryonic densities.</a:t>
            </a:r>
            <a:endParaRPr lang="ru-RU" sz="1200" b="0" u="none" strike="noStrike">
              <a:solidFill>
                <a:srgbClr val="000000"/>
              </a:solidFill>
              <a:uFillTx/>
              <a:latin typeface="Arial"/>
            </a:endParaRPr>
          </a:p>
          <a:p>
            <a:pPr indent="0">
              <a:lnSpc>
                <a:spcPct val="100000"/>
              </a:lnSpc>
              <a:buNone/>
              <a:tabLst>
                <a:tab pos="0" algn="l"/>
              </a:tabLst>
            </a:pPr>
            <a:endParaRPr lang="ru-RU" sz="1200" b="0" u="none" strike="noStrike">
              <a:solidFill>
                <a:srgbClr val="000000"/>
              </a:solidFill>
              <a:uFillTx/>
              <a:latin typeface="Arial"/>
            </a:endParaRPr>
          </a:p>
          <a:p>
            <a:pPr indent="0">
              <a:lnSpc>
                <a:spcPct val="100000"/>
              </a:lnSpc>
              <a:buNone/>
              <a:tabLst>
                <a:tab pos="0" algn="l"/>
              </a:tabLst>
            </a:pPr>
            <a:endParaRPr lang="ru-RU" sz="1200" b="0" u="none" strike="noStrike">
              <a:solidFill>
                <a:srgbClr val="000000"/>
              </a:solidFill>
              <a:uFillTx/>
              <a:latin typeface="Arial"/>
            </a:endParaRPr>
          </a:p>
          <a:p>
            <a:pPr indent="0">
              <a:lnSpc>
                <a:spcPct val="100000"/>
              </a:lnSpc>
              <a:buNone/>
              <a:tabLst>
                <a:tab pos="0" algn="l"/>
              </a:tabLst>
            </a:pPr>
            <a:endParaRPr lang="ru-RU" sz="1200" b="0" u="none" strike="noStrike">
              <a:solidFill>
                <a:srgbClr val="000000"/>
              </a:solidFill>
              <a:uFillTx/>
              <a:latin typeface="Arial"/>
            </a:endParaRPr>
          </a:p>
          <a:p>
            <a:pPr marL="285840" indent="-285840">
              <a:lnSpc>
                <a:spcPct val="100000"/>
              </a:lnSpc>
              <a:buClr>
                <a:srgbClr val="000000"/>
              </a:buClr>
              <a:buFont typeface="Arial"/>
              <a:buChar char="•"/>
              <a:tabLst>
                <a:tab pos="0" algn="l"/>
              </a:tabLst>
            </a:pPr>
            <a:r>
              <a:rPr lang="ru-RU" sz="2000" b="0" u="none" strike="noStrike">
                <a:solidFill>
                  <a:srgbClr val="000000"/>
                </a:solidFill>
                <a:uFillTx/>
                <a:latin typeface="+mn-lt"/>
                <a:ea typeface="Times New Roman"/>
              </a:rPr>
              <a:t>О возможности изучения на </a:t>
            </a:r>
            <a:r>
              <a:rPr lang="en-US" sz="2000" b="0" u="none" strike="noStrike">
                <a:solidFill>
                  <a:srgbClr val="000000"/>
                </a:solidFill>
                <a:uFillTx/>
                <a:latin typeface="+mn-lt"/>
                <a:ea typeface="Times New Roman"/>
              </a:rPr>
              <a:t>NICA </a:t>
            </a:r>
            <a:r>
              <a:rPr lang="ru-RU" sz="2000" b="0" u="none" strike="noStrike">
                <a:solidFill>
                  <a:srgbClr val="000000"/>
                </a:solidFill>
                <a:uFillTx/>
                <a:latin typeface="+mn-lt"/>
                <a:ea typeface="Times New Roman"/>
              </a:rPr>
              <a:t>столкновений изобарных ядер, имеющих тот же атомный номер, но разный заряд: в частности - не можем ли мы столкнуть свинец-208 и висмут-208? </a:t>
            </a:r>
            <a:br>
              <a:rPr sz="2000"/>
            </a:br>
            <a:br>
              <a:rPr sz="2000"/>
            </a:br>
            <a:r>
              <a:rPr lang="en-US" sz="2000" b="0" u="none" strike="noStrike">
                <a:solidFill>
                  <a:srgbClr val="000000"/>
                </a:solidFill>
                <a:uFillTx/>
                <a:latin typeface="+mn-lt"/>
                <a:ea typeface="Times New Roman"/>
              </a:rPr>
              <a:t>RICH </a:t>
            </a:r>
            <a:r>
              <a:rPr lang="ru-RU" sz="2000" b="0" u="none" strike="noStrike">
                <a:solidFill>
                  <a:srgbClr val="000000"/>
                </a:solidFill>
                <a:uFillTx/>
                <a:latin typeface="+mn-lt"/>
                <a:ea typeface="Times New Roman"/>
              </a:rPr>
              <a:t>закончил набор данных, но на последнем рабочем совещании (закрытом) они говорили об интересных результатах, которые могут быть очень важны для понимания структуры ядра. В этом плане низкие </a:t>
            </a:r>
            <a:br>
              <a:rPr sz="2000"/>
            </a:br>
            <a:r>
              <a:rPr lang="ru-RU" sz="2000" b="0" u="none" strike="noStrike">
                <a:solidFill>
                  <a:srgbClr val="000000"/>
                </a:solidFill>
                <a:uFillTx/>
                <a:latin typeface="+mn-lt"/>
                <a:ea typeface="Times New Roman"/>
              </a:rPr>
              <a:t>энергии </a:t>
            </a:r>
            <a:r>
              <a:rPr lang="en-US" sz="2000" b="0" u="none" strike="noStrike">
                <a:solidFill>
                  <a:srgbClr val="000000"/>
                </a:solidFill>
                <a:uFillTx/>
                <a:latin typeface="+mn-lt"/>
                <a:ea typeface="Times New Roman"/>
              </a:rPr>
              <a:t>NICA </a:t>
            </a:r>
            <a:r>
              <a:rPr lang="ru-RU" sz="2000" b="0" u="none" strike="noStrike">
                <a:solidFill>
                  <a:srgbClr val="000000"/>
                </a:solidFill>
                <a:uFillTx/>
                <a:latin typeface="+mn-lt"/>
                <a:ea typeface="Times New Roman"/>
              </a:rPr>
              <a:t>могут быть дополнительным преимуществом. Если столкновения идут с большим прицельным параметром, то возникают </a:t>
            </a:r>
            <a:br>
              <a:rPr sz="2000"/>
            </a:br>
            <a:r>
              <a:rPr lang="ru-RU" sz="2000" b="0" u="none" strike="noStrike">
                <a:solidFill>
                  <a:srgbClr val="000000"/>
                </a:solidFill>
                <a:uFillTx/>
                <a:latin typeface="+mn-lt"/>
                <a:ea typeface="Times New Roman"/>
              </a:rPr>
              <a:t>сильные электромагнитные поля и соответствующая физика - </a:t>
            </a:r>
            <a:r>
              <a:rPr lang="en-US" sz="2000" b="0" u="none" strike="noStrike">
                <a:solidFill>
                  <a:srgbClr val="000000"/>
                </a:solidFill>
                <a:uFillTx/>
                <a:latin typeface="+mn-lt"/>
                <a:ea typeface="Times New Roman"/>
              </a:rPr>
              <a:t>Chiral Magnetic Effect. </a:t>
            </a:r>
            <a:br>
              <a:rPr sz="2000"/>
            </a:br>
            <a:br>
              <a:rPr sz="2000"/>
            </a:br>
            <a:r>
              <a:rPr lang="ru-RU" sz="2000" b="0" u="none" strike="noStrike">
                <a:solidFill>
                  <a:srgbClr val="000000"/>
                </a:solidFill>
                <a:uFillTx/>
                <a:latin typeface="+mn-lt"/>
                <a:ea typeface="Times New Roman"/>
              </a:rPr>
              <a:t>Есть давние работы по теме. Например, С.Волошин (</a:t>
            </a:r>
            <a:r>
              <a:rPr lang="en-US" sz="2000" b="0" u="none" strike="noStrike">
                <a:solidFill>
                  <a:srgbClr val="000000"/>
                </a:solidFill>
                <a:uFillTx/>
                <a:latin typeface="+mn-lt"/>
                <a:ea typeface="Times New Roman"/>
              </a:rPr>
              <a:t>Phys.Rev.Lett.105 (2010) 17230) </a:t>
            </a:r>
            <a:r>
              <a:rPr lang="ru-RU" sz="2000" b="0" u="none" strike="noStrike">
                <a:solidFill>
                  <a:srgbClr val="000000"/>
                </a:solidFill>
                <a:uFillTx/>
                <a:latin typeface="+mn-lt"/>
                <a:ea typeface="Times New Roman"/>
              </a:rPr>
              <a:t>предлагает сталкивать </a:t>
            </a:r>
            <a:r>
              <a:rPr lang="en-US" sz="2000" b="0" u="none" strike="noStrike">
                <a:solidFill>
                  <a:srgbClr val="000000"/>
                </a:solidFill>
                <a:uFillTx/>
                <a:latin typeface="+mn-lt"/>
                <a:ea typeface="Times New Roman"/>
              </a:rPr>
              <a:t>Ru-44 </a:t>
            </a:r>
            <a:r>
              <a:rPr lang="ru-RU" sz="2000" b="0" u="none" strike="noStrike">
                <a:solidFill>
                  <a:srgbClr val="000000"/>
                </a:solidFill>
                <a:uFillTx/>
                <a:latin typeface="+mn-lt"/>
                <a:ea typeface="Times New Roman"/>
              </a:rPr>
              <a:t>и </a:t>
            </a:r>
            <a:r>
              <a:rPr lang="en-US" sz="2000" b="0" u="none" strike="noStrike">
                <a:solidFill>
                  <a:srgbClr val="000000"/>
                </a:solidFill>
                <a:uFillTx/>
                <a:latin typeface="+mn-lt"/>
                <a:ea typeface="Times New Roman"/>
              </a:rPr>
              <a:t>Zr-40 (A=96). </a:t>
            </a:r>
            <a:br>
              <a:rPr sz="2000"/>
            </a:br>
            <a:r>
              <a:rPr lang="ru-RU" sz="2000" b="0" u="none" strike="noStrike">
                <a:solidFill>
                  <a:srgbClr val="000000"/>
                </a:solidFill>
                <a:uFillTx/>
                <a:latin typeface="+mn-lt"/>
                <a:ea typeface="Times New Roman"/>
              </a:rPr>
              <a:t> </a:t>
            </a:r>
            <a:endParaRPr lang="ru-RU" sz="2000" b="0" u="none" strike="noStrike">
              <a:solidFill>
                <a:srgbClr val="000000"/>
              </a:solidFill>
              <a:uFillTx/>
              <a:latin typeface="Arial"/>
            </a:endParaRPr>
          </a:p>
          <a:p>
            <a:pPr indent="0">
              <a:lnSpc>
                <a:spcPct val="100000"/>
              </a:lnSpc>
              <a:buNone/>
              <a:tabLst>
                <a:tab pos="0" algn="l"/>
              </a:tabLst>
            </a:pPr>
            <a:endParaRPr lang="ru-RU" sz="2000" b="0" u="none" strike="noStrike">
              <a:solidFill>
                <a:srgbClr val="000000"/>
              </a:solidFill>
              <a:uFillTx/>
              <a:latin typeface="Arial"/>
            </a:endParaRPr>
          </a:p>
          <a:p>
            <a:pPr indent="0">
              <a:lnSpc>
                <a:spcPct val="100000"/>
              </a:lnSpc>
              <a:buNone/>
              <a:tabLst>
                <a:tab pos="0" algn="l"/>
              </a:tabLst>
            </a:pPr>
            <a:endParaRPr lang="ru-RU" sz="2000" b="0" u="none" strike="noStrike">
              <a:solidFill>
                <a:srgbClr val="000000"/>
              </a:solidFill>
              <a:uFillTx/>
              <a:latin typeface="Arial"/>
            </a:endParaRPr>
          </a:p>
        </p:txBody>
      </p:sp>
      <p:sp>
        <p:nvSpPr>
          <p:cNvPr id="3125" name="PlaceHolder 3"/>
          <p:cNvSpPr>
            <a:spLocks noGrp="1"/>
          </p:cNvSpPr>
          <p:nvPr>
            <p:ph type="sldNum" idx="602"/>
          </p:nvPr>
        </p:nvSpPr>
        <p:spPr>
          <a:xfrm>
            <a:off x="4399200" y="9555480"/>
            <a:ext cx="3370320" cy="500040"/>
          </a:xfrm>
          <a:prstGeom prst="rect">
            <a:avLst/>
          </a:prstGeom>
          <a:noFill/>
          <a:ln w="0">
            <a:noFill/>
          </a:ln>
        </p:spPr>
        <p:txBody>
          <a:bodyPr lIns="0" tIns="0" rIns="0" bIns="0" anchor="b">
            <a:noAutofit/>
          </a:bodyPr>
          <a:lstStyle>
            <a:lvl1pPr indent="0" algn="r" defTabSz="914400">
              <a:lnSpc>
                <a:spcPct val="100000"/>
              </a:lnSpc>
              <a:buNone/>
              <a:tabLst>
                <a:tab pos="0" algn="l"/>
              </a:tabLst>
              <a:defRPr lang="en-US" sz="1400" b="0" u="none" strike="noStrike">
                <a:solidFill>
                  <a:srgbClr val="000000"/>
                </a:solidFill>
                <a:uFillTx/>
                <a:latin typeface="Times New Roman"/>
                <a:ea typeface="+mn-ea"/>
              </a:defRPr>
            </a:lvl1pPr>
          </a:lstStyle>
          <a:p>
            <a:pPr indent="0" algn="r" defTabSz="914400">
              <a:lnSpc>
                <a:spcPct val="100000"/>
              </a:lnSpc>
              <a:buNone/>
              <a:tabLst>
                <a:tab pos="0" algn="l"/>
              </a:tabLst>
            </a:pPr>
            <a:fld id="{04AD1870-4F68-4A50-8E6D-ECCBCAE39A16}" type="slidenum">
              <a:rPr lang="en-US" sz="1400" b="0" u="none" strike="noStrike">
                <a:solidFill>
                  <a:srgbClr val="000000"/>
                </a:solidFill>
                <a:uFillTx/>
                <a:latin typeface="Times New Roman"/>
                <a:ea typeface="+mn-ea"/>
              </a:rPr>
              <a:t>8</a:t>
            </a:fld>
            <a:endParaRPr lang="ru-RU" sz="1400" b="0" u="none" strike="noStrike">
              <a:solidFill>
                <a:srgbClr val="000000"/>
              </a:solidFill>
              <a:uFillTx/>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1" name="PlaceHolder 1"/>
          <p:cNvSpPr>
            <a:spLocks noGrp="1" noRot="1" noChangeAspect="1"/>
          </p:cNvSpPr>
          <p:nvPr>
            <p:ph type="sldImg"/>
          </p:nvPr>
        </p:nvSpPr>
        <p:spPr>
          <a:xfrm>
            <a:off x="687240" y="1143000"/>
            <a:ext cx="5479200" cy="3082320"/>
          </a:xfrm>
          <a:prstGeom prst="rect">
            <a:avLst/>
          </a:prstGeom>
          <a:ln w="0">
            <a:noFill/>
          </a:ln>
        </p:spPr>
      </p:sp>
      <p:sp>
        <p:nvSpPr>
          <p:cNvPr id="4202" name="PlaceHolder 2"/>
          <p:cNvSpPr>
            <a:spLocks noGrp="1"/>
          </p:cNvSpPr>
          <p:nvPr>
            <p:ph type="body"/>
          </p:nvPr>
        </p:nvSpPr>
        <p:spPr>
          <a:xfrm>
            <a:off x="685800" y="4400280"/>
            <a:ext cx="5482440" cy="3596400"/>
          </a:xfrm>
          <a:prstGeom prst="rect">
            <a:avLst/>
          </a:prstGeom>
          <a:noFill/>
          <a:ln w="0">
            <a:noFill/>
          </a:ln>
        </p:spPr>
        <p:txBody>
          <a:bodyPr lIns="0" tIns="0" rIns="0" bIns="0" anchor="t">
            <a:noAutofit/>
          </a:bodyPr>
          <a:lstStyle/>
          <a:p>
            <a:pPr marL="216000" indent="0" defTabSz="914400">
              <a:lnSpc>
                <a:spcPct val="100000"/>
              </a:lnSpc>
              <a:buNone/>
              <a:tabLst>
                <a:tab pos="0" algn="l"/>
              </a:tabLst>
            </a:pPr>
            <a:r>
              <a:rPr lang="en" sz="1200" b="0" u="none" strike="noStrike">
                <a:solidFill>
                  <a:srgbClr val="000000"/>
                </a:solidFill>
                <a:uFillTx/>
                <a:latin typeface="Arial"/>
              </a:rPr>
              <a:t>In 2024, ARIADNA Collaboration entered in its active phase of operation, combining preparation for NICA beamtime with obtaining high-quality scientific results. Within the NICA Support Programmes, launched by JINR itself and by Russian Ministry of Science and Higher Education, ARIADNA Collaboration published 31 papers in peer-reviewed journals, obtained 2 patents as well as presented 23 reports at conferences and scientific meetings. 4 new organizations initiated process of entering the collaboration. 2 meetings of collaboration was held in 2024, which were focused mainly on formulating the programme of applied research at NICA.</a:t>
            </a:r>
            <a:endParaRPr lang="ru-RU" sz="1200" b="0" u="none" strike="noStrike">
              <a:solidFill>
                <a:srgbClr val="000000"/>
              </a:solidFill>
              <a:uFillTx/>
              <a:latin typeface="Arial"/>
            </a:endParaRPr>
          </a:p>
          <a:p>
            <a:pPr marL="216000" indent="0" defTabSz="914400">
              <a:lnSpc>
                <a:spcPct val="100000"/>
              </a:lnSpc>
              <a:buNone/>
              <a:tabLst>
                <a:tab pos="0" algn="l"/>
              </a:tabLst>
            </a:pPr>
            <a:endParaRPr lang="ru-RU" sz="1200" b="0" u="none" strike="noStrike">
              <a:solidFill>
                <a:srgbClr val="000000"/>
              </a:solidFill>
              <a:uFillTx/>
              <a:latin typeface="Arial"/>
            </a:endParaRPr>
          </a:p>
          <a:p>
            <a:pPr marL="216000" indent="0" defTabSz="914400">
              <a:lnSpc>
                <a:spcPct val="100000"/>
              </a:lnSpc>
              <a:buNone/>
              <a:tabLst>
                <a:tab pos="0" algn="l"/>
              </a:tabLst>
            </a:pPr>
            <a:r>
              <a:rPr lang="en" sz="1200" b="0" u="none" strike="noStrike">
                <a:solidFill>
                  <a:srgbClr val="000000"/>
                </a:solidFill>
                <a:uFillTx/>
                <a:latin typeface="Arial"/>
              </a:rPr>
              <a:t>The major activities, which ARIADNA collaboration was focused on in 2024, include</a:t>
            </a:r>
            <a:r>
              <a:rPr lang="en-US" sz="1200" b="0" u="none" strike="noStrike">
                <a:solidFill>
                  <a:srgbClr val="000000"/>
                </a:solidFill>
                <a:uFillTx/>
                <a:latin typeface="Arial"/>
              </a:rPr>
              <a:t>d</a:t>
            </a:r>
            <a:r>
              <a:rPr lang="ru-RU" sz="1200" b="0" u="none" strike="noStrike">
                <a:solidFill>
                  <a:srgbClr val="000000"/>
                </a:solidFill>
                <a:uFillTx/>
                <a:latin typeface="Arial"/>
              </a:rPr>
              <a:t> </a:t>
            </a:r>
            <a:r>
              <a:rPr lang="en" sz="1200" b="0" u="none" strike="noStrike">
                <a:solidFill>
                  <a:srgbClr val="000000"/>
                </a:solidFill>
                <a:uFillTx/>
                <a:latin typeface="Arial"/>
              </a:rPr>
              <a:t>(1) synthesis of sample materials of different properties for further experiments with NICA ion beams, (2) </a:t>
            </a:r>
            <a:r>
              <a:rPr lang="en-US" sz="1200" b="0" u="none" strike="noStrike">
                <a:solidFill>
                  <a:srgbClr val="7030A0"/>
                </a:solidFill>
                <a:uFillTx/>
                <a:latin typeface="Calibri"/>
              </a:rPr>
              <a:t>preparatory experiments in Life Science with obtaining reference data on the effects of sparsely ionizing radiations for experiments with heavy ions, (3) </a:t>
            </a:r>
            <a:r>
              <a:rPr lang="en-GB" sz="1200" b="0" u="none" strike="noStrike">
                <a:solidFill>
                  <a:srgbClr val="7030A0"/>
                </a:solidFill>
                <a:uFillTx/>
                <a:latin typeface="Calibri"/>
              </a:rPr>
              <a:t>development of sample environment systems for ARIADNA target stations and preparation of analytical laboratory and sample preparation area for users.</a:t>
            </a:r>
            <a:endParaRPr lang="ru-RU" sz="1200" b="0" u="none" strike="noStrike">
              <a:solidFill>
                <a:srgbClr val="000000"/>
              </a:solidFill>
              <a:uFillTx/>
              <a:latin typeface="Arial"/>
            </a:endParaRPr>
          </a:p>
          <a:p>
            <a:pPr marL="216000" indent="0" defTabSz="914400">
              <a:lnSpc>
                <a:spcPct val="100000"/>
              </a:lnSpc>
              <a:buNone/>
              <a:tabLst>
                <a:tab pos="0" algn="l"/>
              </a:tabLst>
            </a:pPr>
            <a:r>
              <a:rPr lang="en" sz="1200" b="0" u="none" strike="noStrike">
                <a:solidFill>
                  <a:srgbClr val="000000"/>
                </a:solidFill>
                <a:uFillTx/>
                <a:latin typeface="Arial"/>
              </a:rPr>
              <a:t> </a:t>
            </a:r>
            <a:endParaRPr lang="ru-RU" sz="1200" b="0" u="none" strike="noStrike">
              <a:solidFill>
                <a:srgbClr val="000000"/>
              </a:solidFill>
              <a:uFillTx/>
              <a:latin typeface="Arial"/>
            </a:endParaRPr>
          </a:p>
          <a:p>
            <a:pPr marL="216000" indent="0" defTabSz="914400">
              <a:lnSpc>
                <a:spcPct val="100000"/>
              </a:lnSpc>
              <a:buNone/>
              <a:tabLst>
                <a:tab pos="0" algn="l"/>
              </a:tabLst>
            </a:pPr>
            <a:endParaRPr lang="ru-RU" sz="1200" b="0" u="none" strike="noStrike">
              <a:solidFill>
                <a:srgbClr val="000000"/>
              </a:solidFill>
              <a:uFillTx/>
              <a:latin typeface="Arial"/>
            </a:endParaRPr>
          </a:p>
        </p:txBody>
      </p:sp>
      <p:sp>
        <p:nvSpPr>
          <p:cNvPr id="4203" name="PlaceHolder 3"/>
          <p:cNvSpPr>
            <a:spLocks noGrp="1"/>
          </p:cNvSpPr>
          <p:nvPr>
            <p:ph type="sldNum" idx="789"/>
          </p:nvPr>
        </p:nvSpPr>
        <p:spPr>
          <a:xfrm>
            <a:off x="3884400" y="8685000"/>
            <a:ext cx="2967840" cy="454680"/>
          </a:xfrm>
          <a:prstGeom prst="rect">
            <a:avLst/>
          </a:prstGeom>
          <a:noFill/>
          <a:ln w="0">
            <a:noFill/>
          </a:ln>
        </p:spPr>
        <p:txBody>
          <a:bodyPr lIns="0" tIns="0" rIns="0" bIns="0" anchor="b">
            <a:noAutofit/>
          </a:bodyPr>
          <a:lstStyle>
            <a:lvl1pPr indent="0" algn="r" defTabSz="914400">
              <a:lnSpc>
                <a:spcPct val="100000"/>
              </a:lnSpc>
              <a:buNone/>
              <a:tabLst>
                <a:tab pos="0" algn="l"/>
              </a:tabLst>
              <a:defRPr lang="ru-RU" sz="1200" b="0" u="none" strike="noStrike">
                <a:solidFill>
                  <a:srgbClr val="000000"/>
                </a:solidFill>
                <a:uFillTx/>
                <a:latin typeface="Times New Roman"/>
                <a:ea typeface="+mn-ea"/>
              </a:defRPr>
            </a:lvl1pPr>
          </a:lstStyle>
          <a:p>
            <a:pPr indent="0" algn="r" defTabSz="914400">
              <a:lnSpc>
                <a:spcPct val="100000"/>
              </a:lnSpc>
              <a:buNone/>
              <a:tabLst>
                <a:tab pos="0" algn="l"/>
              </a:tabLst>
            </a:pPr>
            <a:fld id="{B0017487-D7CE-4356-A8CE-CBBCB9158359}" type="slidenum">
              <a:rPr lang="ru-RU" sz="1200" b="0" u="none" strike="noStrike">
                <a:solidFill>
                  <a:srgbClr val="000000"/>
                </a:solidFill>
                <a:uFillTx/>
                <a:latin typeface="Times New Roman"/>
                <a:ea typeface="+mn-ea"/>
              </a:rPr>
              <a:t>10</a:t>
            </a:fld>
            <a:endParaRPr lang="ru-RU" sz="1200" b="0" u="none" strike="noStrike">
              <a:solidFill>
                <a:srgbClr val="000000"/>
              </a:solidFill>
              <a:uFillTx/>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7" name="PlaceHolder 1"/>
          <p:cNvSpPr>
            <a:spLocks noGrp="1" noRot="1" noChangeAspect="1"/>
          </p:cNvSpPr>
          <p:nvPr>
            <p:ph type="sldImg"/>
          </p:nvPr>
        </p:nvSpPr>
        <p:spPr>
          <a:xfrm>
            <a:off x="685800" y="1143000"/>
            <a:ext cx="5485680" cy="3085560"/>
          </a:xfrm>
          <a:prstGeom prst="rect">
            <a:avLst/>
          </a:prstGeom>
          <a:ln w="0">
            <a:noFill/>
          </a:ln>
        </p:spPr>
      </p:sp>
      <p:sp>
        <p:nvSpPr>
          <p:cNvPr id="4208"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216000">
              <a:buNone/>
            </a:pPr>
            <a:endParaRPr lang="ru-RU" sz="1800" b="0" u="none" strike="noStrike">
              <a:solidFill>
                <a:srgbClr val="000000"/>
              </a:solidFill>
              <a:uFillTx/>
              <a:latin typeface="Arial"/>
            </a:endParaRPr>
          </a:p>
        </p:txBody>
      </p:sp>
      <p:sp>
        <p:nvSpPr>
          <p:cNvPr id="4209" name="PlaceHolder 3"/>
          <p:cNvSpPr>
            <a:spLocks noGrp="1"/>
          </p:cNvSpPr>
          <p:nvPr>
            <p:ph type="sldNum" idx="791"/>
          </p:nvPr>
        </p:nvSpPr>
        <p:spPr>
          <a:xfrm>
            <a:off x="3884760" y="8685360"/>
            <a:ext cx="2970000" cy="45684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ru-RU" sz="1200" b="0" u="none" strike="noStrike">
                <a:solidFill>
                  <a:srgbClr val="000000"/>
                </a:solidFill>
                <a:uFillTx/>
                <a:latin typeface="Arial"/>
                <a:ea typeface="+mn-ea"/>
              </a:defRPr>
            </a:lvl1pPr>
          </a:lstStyle>
          <a:p>
            <a:pPr indent="0" algn="r" defTabSz="914400">
              <a:lnSpc>
                <a:spcPct val="100000"/>
              </a:lnSpc>
              <a:buNone/>
              <a:tabLst>
                <a:tab pos="0" algn="l"/>
              </a:tabLst>
            </a:pPr>
            <a:fld id="{D303C2D2-B292-4698-87BF-F39492865C2D}" type="slidenum">
              <a:rPr lang="ru-RU" sz="1200" b="0" u="none" strike="noStrike">
                <a:solidFill>
                  <a:srgbClr val="000000"/>
                </a:solidFill>
                <a:uFillTx/>
                <a:latin typeface="Arial"/>
                <a:ea typeface="+mn-ea"/>
              </a:rPr>
              <a:t>12</a:t>
            </a:fld>
            <a:endParaRPr lang="ru-RU" sz="1200" b="0" u="none" strike="noStrike">
              <a:solidFill>
                <a:srgbClr val="000000"/>
              </a:solidFill>
              <a:uFillTx/>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0" name="PlaceHolder 1"/>
          <p:cNvSpPr>
            <a:spLocks noGrp="1" noRot="1" noChangeAspect="1"/>
          </p:cNvSpPr>
          <p:nvPr>
            <p:ph type="sldImg"/>
          </p:nvPr>
        </p:nvSpPr>
        <p:spPr>
          <a:xfrm>
            <a:off x="685800" y="1143000"/>
            <a:ext cx="5486400" cy="3086100"/>
          </a:xfrm>
          <a:prstGeom prst="rect">
            <a:avLst/>
          </a:prstGeom>
          <a:ln w="0">
            <a:noFill/>
          </a:ln>
        </p:spPr>
      </p:sp>
      <p:sp>
        <p:nvSpPr>
          <p:cNvPr id="4211"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rmAutofit fontScale="32500" lnSpcReduction="20000"/>
          </a:bodyPr>
          <a:lstStyle/>
          <a:p>
            <a:pPr marL="216000" indent="0" defTabSz="914400">
              <a:lnSpc>
                <a:spcPct val="100000"/>
              </a:lnSpc>
              <a:buNone/>
              <a:tabLst>
                <a:tab pos="0" algn="l"/>
              </a:tabLst>
            </a:pPr>
            <a:r>
              <a:rPr lang="en-US" sz="1200" b="0" u="none" strike="noStrike">
                <a:solidFill>
                  <a:srgbClr val="000000"/>
                </a:solidFill>
                <a:uFillTx/>
                <a:latin typeface="Arial"/>
                <a:ea typeface="Calibri"/>
              </a:rPr>
              <a:t>Currently, the deployment of the Baikal-GVD neutrino telescope is successfully underway in Lake Baikal. </a:t>
            </a:r>
            <a:endParaRPr lang="ru-RU" sz="1200" b="0" u="none" strike="noStrike">
              <a:solidFill>
                <a:srgbClr val="000000"/>
              </a:solidFill>
              <a:uFillTx/>
              <a:latin typeface="Arial"/>
            </a:endParaRPr>
          </a:p>
          <a:p>
            <a:pPr marL="216000" indent="0" defTabSz="914400">
              <a:lnSpc>
                <a:spcPct val="100000"/>
              </a:lnSpc>
              <a:buNone/>
              <a:tabLst>
                <a:tab pos="0" algn="l"/>
              </a:tabLst>
            </a:pPr>
            <a:r>
              <a:rPr lang="en-US" sz="2000" b="0" u="none" strike="noStrike">
                <a:solidFill>
                  <a:srgbClr val="000000"/>
                </a:solidFill>
                <a:uFillTx/>
                <a:latin typeface="Arial"/>
                <a:ea typeface="Calibri"/>
              </a:rPr>
              <a:t>The view of the telescope in configuration 2024 is shown in the figure</a:t>
            </a:r>
            <a:r>
              <a:rPr lang="ru-RU" sz="1200" b="0" u="none" strike="noStrike">
                <a:solidFill>
                  <a:srgbClr val="000000"/>
                </a:solidFill>
                <a:uFillTx/>
                <a:latin typeface="Arial"/>
                <a:ea typeface="Calibri"/>
              </a:rPr>
              <a:t>.</a:t>
            </a:r>
            <a:endParaRPr lang="ru-RU" sz="1200" b="0" u="none" strike="noStrike">
              <a:solidFill>
                <a:srgbClr val="000000"/>
              </a:solidFill>
              <a:uFillTx/>
              <a:latin typeface="Arial"/>
            </a:endParaRPr>
          </a:p>
          <a:p>
            <a:pPr marL="216000" indent="0" defTabSz="914400">
              <a:lnSpc>
                <a:spcPct val="100000"/>
              </a:lnSpc>
              <a:buNone/>
              <a:tabLst>
                <a:tab pos="0" algn="l"/>
              </a:tabLst>
            </a:pPr>
            <a:r>
              <a:rPr lang="en-US" sz="1200" b="0" u="none" strike="noStrike">
                <a:solidFill>
                  <a:srgbClr val="000000"/>
                </a:solidFill>
                <a:uFillTx/>
                <a:latin typeface="Arial"/>
                <a:ea typeface="Calibri"/>
              </a:rPr>
              <a:t>Telescope now comprises 13 clusters. The underwater structure of the installation contains just over 4,100 photodetectors.</a:t>
            </a:r>
            <a:endParaRPr lang="ru-RU" sz="1200" b="0" u="none" strike="noStrike">
              <a:solidFill>
                <a:srgbClr val="000000"/>
              </a:solidFill>
              <a:uFillTx/>
              <a:latin typeface="Arial"/>
            </a:endParaRPr>
          </a:p>
          <a:p>
            <a:pPr marL="216000" indent="0" defTabSz="914400">
              <a:lnSpc>
                <a:spcPct val="100000"/>
              </a:lnSpc>
              <a:buNone/>
              <a:tabLst>
                <a:tab pos="0" algn="l"/>
              </a:tabLst>
            </a:pPr>
            <a:r>
              <a:rPr lang="en-US" sz="2000" b="0" u="none" strike="noStrike">
                <a:solidFill>
                  <a:srgbClr val="000000"/>
                </a:solidFill>
                <a:uFillTx/>
                <a:latin typeface="Arial"/>
                <a:ea typeface="Calibri"/>
              </a:rPr>
              <a:t>The year of installation of each cluster is shown in the right part of the figure.</a:t>
            </a:r>
            <a:endParaRPr lang="ru-RU" sz="2000" b="0" u="none" strike="noStrike">
              <a:solidFill>
                <a:srgbClr val="000000"/>
              </a:solidFill>
              <a:uFillTx/>
              <a:latin typeface="Arial"/>
            </a:endParaRPr>
          </a:p>
          <a:p>
            <a:pPr marL="216000" indent="0" defTabSz="914400">
              <a:lnSpc>
                <a:spcPct val="100000"/>
              </a:lnSpc>
              <a:buNone/>
              <a:tabLst>
                <a:tab pos="0" algn="l"/>
              </a:tabLst>
            </a:pPr>
            <a:r>
              <a:rPr lang="en-US" sz="1200" b="0" u="none" strike="noStrike">
                <a:solidFill>
                  <a:srgbClr val="000000"/>
                </a:solidFill>
                <a:uFillTx/>
                <a:latin typeface="Arial"/>
                <a:ea typeface="Calibri"/>
              </a:rPr>
              <a:t>The production and technical base of the Baikal project ensures the deployment of two clusters each year.</a:t>
            </a:r>
            <a:endParaRPr lang="ru-RU" sz="1200" b="0" u="none" strike="noStrike">
              <a:solidFill>
                <a:srgbClr val="000000"/>
              </a:solidFill>
              <a:uFillTx/>
              <a:latin typeface="Arial"/>
            </a:endParaRPr>
          </a:p>
          <a:p>
            <a:pPr marL="216000" indent="0" defTabSz="914400">
              <a:lnSpc>
                <a:spcPct val="100000"/>
              </a:lnSpc>
              <a:buNone/>
              <a:tabLst>
                <a:tab pos="0" algn="l"/>
              </a:tabLst>
            </a:pPr>
            <a:r>
              <a:rPr lang="en-US" sz="1200" b="0" u="none" strike="noStrike">
                <a:solidFill>
                  <a:srgbClr val="000000"/>
                </a:solidFill>
                <a:uFillTx/>
                <a:latin typeface="Arial"/>
                <a:ea typeface="Calibri"/>
              </a:rPr>
              <a:t>GVD has developed shore infrastructure: control center, laboratories, workshops</a:t>
            </a:r>
            <a:r>
              <a:rPr lang="ru-RU" sz="1200" b="0" u="none" strike="noStrike">
                <a:solidFill>
                  <a:srgbClr val="000000"/>
                </a:solidFill>
                <a:uFillTx/>
                <a:latin typeface="Arial"/>
                <a:ea typeface="Calibri"/>
              </a:rPr>
              <a:t>,</a:t>
            </a:r>
            <a:r>
              <a:rPr lang="en-US" sz="1200" b="0" u="none" strike="noStrike">
                <a:solidFill>
                  <a:srgbClr val="000000"/>
                </a:solidFill>
                <a:uFillTx/>
                <a:latin typeface="Arial"/>
                <a:ea typeface="Calibri"/>
              </a:rPr>
              <a:t> comfortable living quarters for about 50 peoples </a:t>
            </a:r>
            <a:r>
              <a:rPr lang="en-GB" sz="1200" b="0" u="none" strike="noStrike">
                <a:solidFill>
                  <a:srgbClr val="000000"/>
                </a:solidFill>
                <a:uFillTx/>
                <a:latin typeface="Arial"/>
                <a:ea typeface="Calibri"/>
              </a:rPr>
              <a:t>with independent power supply</a:t>
            </a:r>
            <a:r>
              <a:rPr lang="ru-RU" sz="1200" b="0" u="none" strike="noStrike">
                <a:solidFill>
                  <a:srgbClr val="000000"/>
                </a:solidFill>
                <a:uFillTx/>
                <a:latin typeface="Arial"/>
                <a:ea typeface="Calibri"/>
              </a:rPr>
              <a:t> </a:t>
            </a:r>
            <a:r>
              <a:rPr lang="en-US" sz="1200" b="0" u="none" strike="noStrike">
                <a:solidFill>
                  <a:srgbClr val="000000"/>
                </a:solidFill>
                <a:uFillTx/>
                <a:latin typeface="Arial"/>
                <a:ea typeface="Calibri"/>
              </a:rPr>
              <a:t>and we are continuing it expansion.</a:t>
            </a:r>
            <a:endParaRPr lang="ru-RU" sz="1200" b="0" u="none" strike="noStrike">
              <a:solidFill>
                <a:srgbClr val="000000"/>
              </a:solidFill>
              <a:uFillTx/>
              <a:latin typeface="Arial"/>
            </a:endParaRPr>
          </a:p>
          <a:p>
            <a:pPr marL="216000" indent="0" defTabSz="914400">
              <a:lnSpc>
                <a:spcPct val="100000"/>
              </a:lnSpc>
              <a:buNone/>
              <a:tabLst>
                <a:tab pos="0" algn="l"/>
              </a:tabLst>
            </a:pPr>
            <a:r>
              <a:rPr lang="en-US" sz="1200" b="0" u="none" strike="noStrike">
                <a:solidFill>
                  <a:srgbClr val="000000"/>
                </a:solidFill>
                <a:uFillTx/>
                <a:latin typeface="Arial"/>
                <a:ea typeface="Calibri"/>
              </a:rPr>
              <a:t>GVD is a testing ground for the development the systems for next-generation installation:</a:t>
            </a:r>
            <a:endParaRPr lang="ru-RU" sz="1200" b="0" u="none" strike="noStrike">
              <a:solidFill>
                <a:srgbClr val="000000"/>
              </a:solidFill>
              <a:uFillTx/>
              <a:latin typeface="Arial"/>
            </a:endParaRPr>
          </a:p>
          <a:p>
            <a:pPr marL="216000" indent="0" defTabSz="914400">
              <a:lnSpc>
                <a:spcPct val="100000"/>
              </a:lnSpc>
              <a:buNone/>
              <a:tabLst>
                <a:tab pos="0" algn="l"/>
              </a:tabLst>
            </a:pPr>
            <a:r>
              <a:rPr lang="en-US" sz="1200" b="0" u="none" strike="noStrike">
                <a:solidFill>
                  <a:srgbClr val="000000"/>
                </a:solidFill>
                <a:uFillTx/>
                <a:latin typeface="Arial"/>
                <a:ea typeface="Calibri"/>
              </a:rPr>
              <a:t>Currently, the installation includes four strings with fiber-optic DAQ system, four inter-cluster strings and one prototype string with new optical modules and new DAQ system for development of the next generation project together with IHEP (Beijing, China)</a:t>
            </a:r>
            <a:endParaRPr lang="ru-RU" sz="1200" b="0" u="none" strike="noStrike">
              <a:solidFill>
                <a:srgbClr val="000000"/>
              </a:solidFill>
              <a:uFillTx/>
              <a:latin typeface="Arial"/>
            </a:endParaRPr>
          </a:p>
          <a:p>
            <a:pPr marL="216000" indent="0" defTabSz="914400">
              <a:lnSpc>
                <a:spcPct val="100000"/>
              </a:lnSpc>
              <a:buNone/>
              <a:tabLst>
                <a:tab pos="0" algn="l"/>
              </a:tabLst>
            </a:pPr>
            <a:endParaRPr lang="ru-RU" sz="1200" b="0" u="none" strike="noStrike">
              <a:solidFill>
                <a:srgbClr val="000000"/>
              </a:solidFill>
              <a:uFillTx/>
              <a:latin typeface="Arial"/>
            </a:endParaRPr>
          </a:p>
          <a:p>
            <a:pPr marL="216000" indent="0" defTabSz="914400">
              <a:lnSpc>
                <a:spcPct val="100000"/>
              </a:lnSpc>
              <a:buNone/>
              <a:tabLst>
                <a:tab pos="0" algn="l"/>
              </a:tabLst>
            </a:pPr>
            <a:r>
              <a:rPr lang="en-US" sz="2000" b="0" u="none" strike="noStrike">
                <a:solidFill>
                  <a:srgbClr val="000000"/>
                </a:solidFill>
                <a:uFillTx/>
                <a:latin typeface="Arial"/>
                <a:ea typeface="Calibri"/>
              </a:rPr>
              <a:t>The effective volume of the array exceeds 0.6 km^3 for high energy astrophysical neutrino events. GVD is the biggest neutrino telescope in the north hemisphere and it complements the celestial covering of the</a:t>
            </a:r>
            <a:r>
              <a:rPr lang="ru-RU" sz="2000" b="0" u="none" strike="noStrike">
                <a:solidFill>
                  <a:srgbClr val="000000"/>
                </a:solidFill>
                <a:uFillTx/>
                <a:latin typeface="Arial"/>
                <a:ea typeface="Calibri"/>
              </a:rPr>
              <a:t> </a:t>
            </a:r>
            <a:r>
              <a:rPr lang="en-US" sz="2000" b="0" u="none" strike="noStrike">
                <a:solidFill>
                  <a:srgbClr val="000000"/>
                </a:solidFill>
                <a:uFillTx/>
                <a:latin typeface="Arial"/>
                <a:ea typeface="Calibri"/>
              </a:rPr>
              <a:t>IceCube’s one.</a:t>
            </a:r>
            <a:endParaRPr lang="ru-RU" sz="2000" b="0" u="none" strike="noStrike">
              <a:solidFill>
                <a:srgbClr val="000000"/>
              </a:solidFill>
              <a:uFillTx/>
              <a:latin typeface="Arial"/>
            </a:endParaRPr>
          </a:p>
          <a:p>
            <a:pPr marL="216000" indent="0" defTabSz="914400">
              <a:lnSpc>
                <a:spcPct val="100000"/>
              </a:lnSpc>
              <a:buNone/>
              <a:tabLst>
                <a:tab pos="0" algn="l"/>
              </a:tabLst>
            </a:pPr>
            <a:r>
              <a:rPr lang="en-US" sz="2000" b="0" u="none" strike="noStrike">
                <a:solidFill>
                  <a:srgbClr val="000000"/>
                </a:solidFill>
                <a:uFillTx/>
                <a:latin typeface="Arial"/>
                <a:ea typeface="Calibri"/>
              </a:rPr>
              <a:t>Baikal-GVD is the first array to confirm the astrophysical diffuse neutrino flux IceCube with a significance above of 5σ</a:t>
            </a:r>
            <a:endParaRPr lang="ru-RU" sz="2000" b="0" u="none" strike="noStrike">
              <a:solidFill>
                <a:srgbClr val="000000"/>
              </a:solidFill>
              <a:uFillTx/>
              <a:latin typeface="Arial"/>
            </a:endParaRPr>
          </a:p>
          <a:p>
            <a:pPr marL="216000" indent="0" defTabSz="914400">
              <a:lnSpc>
                <a:spcPct val="100000"/>
              </a:lnSpc>
              <a:buNone/>
              <a:tabLst>
                <a:tab pos="0" algn="l"/>
              </a:tabLst>
            </a:pPr>
            <a:r>
              <a:rPr lang="en-US" sz="2000" b="0" u="none" strike="noStrike">
                <a:solidFill>
                  <a:srgbClr val="000000"/>
                </a:solidFill>
                <a:uFillTx/>
                <a:latin typeface="Times New Roman"/>
                <a:ea typeface="Calibri"/>
              </a:rPr>
              <a:t>Cascade data analysis for period 2018-2023 shows the visibility of the Galactic component of the astrophysical neutrino flux at energies exceeding 200 TeV with significance of 2.5 σ. Joint analysis of Baikal-GVD data and public IceCube data in cascade and track analysis in the same energy range confirms significance of the visibility of the galactic component at the level 3.6 σ.</a:t>
            </a:r>
            <a:endParaRPr lang="ru-RU" sz="2000" b="0" u="none" strike="noStrike">
              <a:solidFill>
                <a:srgbClr val="000000"/>
              </a:solidFill>
              <a:uFillTx/>
              <a:latin typeface="Arial"/>
            </a:endParaRPr>
          </a:p>
          <a:p>
            <a:pPr marL="216000" indent="0" defTabSz="914400">
              <a:lnSpc>
                <a:spcPct val="100000"/>
              </a:lnSpc>
              <a:buNone/>
              <a:tabLst>
                <a:tab pos="0" algn="l"/>
              </a:tabLst>
            </a:pPr>
            <a:r>
              <a:rPr lang="en-US" sz="2000" b="0" u="none" strike="noStrike">
                <a:solidFill>
                  <a:srgbClr val="000000"/>
                </a:solidFill>
                <a:uFillTx/>
                <a:latin typeface="Times New Roman"/>
                <a:ea typeface="Calibri"/>
              </a:rPr>
              <a:t>Nearest plans: </a:t>
            </a:r>
            <a:endParaRPr lang="ru-RU" sz="2000" b="0" u="none" strike="noStrike">
              <a:solidFill>
                <a:srgbClr val="000000"/>
              </a:solidFill>
              <a:uFillTx/>
              <a:latin typeface="Arial"/>
            </a:endParaRPr>
          </a:p>
          <a:p>
            <a:pPr marL="379440" indent="-203040" defTabSz="609480">
              <a:lnSpc>
                <a:spcPct val="100000"/>
              </a:lnSpc>
              <a:spcAft>
                <a:spcPts val="601"/>
              </a:spcAft>
              <a:buClr>
                <a:srgbClr val="000000"/>
              </a:buClr>
              <a:buFont typeface="Arial"/>
              <a:buChar char="•"/>
              <a:tabLst>
                <a:tab pos="0" algn="l"/>
              </a:tabLst>
            </a:pPr>
            <a:r>
              <a:rPr lang="en-US" sz="1200" b="0" u="none" strike="noStrike">
                <a:solidFill>
                  <a:srgbClr val="000000"/>
                </a:solidFill>
                <a:uFillTx/>
                <a:latin typeface="Arial"/>
                <a:ea typeface="Calibri"/>
              </a:rPr>
              <a:t>660 optical modules were prepared in DLNP to be installed in 2025;</a:t>
            </a:r>
            <a:endParaRPr lang="ru-RU" sz="1200" b="0" u="none" strike="noStrike">
              <a:solidFill>
                <a:srgbClr val="000000"/>
              </a:solidFill>
              <a:uFillTx/>
              <a:latin typeface="Arial"/>
            </a:endParaRPr>
          </a:p>
          <a:p>
            <a:pPr marL="379440" indent="-203040" defTabSz="609480">
              <a:lnSpc>
                <a:spcPct val="100000"/>
              </a:lnSpc>
              <a:spcAft>
                <a:spcPts val="601"/>
              </a:spcAft>
              <a:buClr>
                <a:srgbClr val="000000"/>
              </a:buClr>
              <a:buFont typeface="Arial"/>
              <a:buChar char="•"/>
              <a:tabLst>
                <a:tab pos="0" algn="l"/>
              </a:tabLst>
            </a:pPr>
            <a:r>
              <a:rPr lang="en-US" sz="1200" b="0" u="none" strike="noStrike">
                <a:solidFill>
                  <a:srgbClr val="000000"/>
                </a:solidFill>
                <a:uFillTx/>
                <a:latin typeface="Arial"/>
                <a:ea typeface="Calibri"/>
              </a:rPr>
              <a:t>The collaboration was ready to install additional 2 new clusters, 2</a:t>
            </a:r>
            <a:r>
              <a:rPr lang="ru-RU" sz="1200" b="0" u="none" strike="noStrike">
                <a:solidFill>
                  <a:srgbClr val="000000"/>
                </a:solidFill>
                <a:uFillTx/>
                <a:latin typeface="Arial"/>
                <a:ea typeface="Calibri"/>
              </a:rPr>
              <a:t> </a:t>
            </a:r>
            <a:r>
              <a:rPr lang="en-US" sz="1200" b="0" u="none" strike="noStrike">
                <a:solidFill>
                  <a:srgbClr val="000000"/>
                </a:solidFill>
                <a:uFillTx/>
                <a:latin typeface="Arial"/>
                <a:ea typeface="Calibri"/>
              </a:rPr>
              <a:t>additional inter-cluster strings and one full prototype string. But the</a:t>
            </a:r>
            <a:r>
              <a:rPr lang="ru-RU" sz="1200" b="0" u="none" strike="noStrike">
                <a:solidFill>
                  <a:srgbClr val="000000"/>
                </a:solidFill>
                <a:uFillTx/>
                <a:latin typeface="Arial"/>
                <a:ea typeface="Calibri"/>
              </a:rPr>
              <a:t> </a:t>
            </a:r>
            <a:r>
              <a:rPr lang="en-US" sz="1200" b="0" u="none" strike="noStrike">
                <a:solidFill>
                  <a:srgbClr val="000000"/>
                </a:solidFill>
                <a:uFillTx/>
                <a:latin typeface="Arial"/>
                <a:ea typeface="Calibri"/>
              </a:rPr>
              <a:t>weather and bad ice conditions correct our deployment plans each</a:t>
            </a:r>
            <a:r>
              <a:rPr lang="ru-RU" sz="1200" b="0" u="none" strike="noStrike">
                <a:solidFill>
                  <a:srgbClr val="000000"/>
                </a:solidFill>
                <a:uFillTx/>
                <a:latin typeface="Arial"/>
                <a:ea typeface="Calibri"/>
              </a:rPr>
              <a:t> </a:t>
            </a:r>
            <a:r>
              <a:rPr lang="en-US" sz="1200" b="0" u="none" strike="noStrike">
                <a:solidFill>
                  <a:srgbClr val="000000"/>
                </a:solidFill>
                <a:uFillTx/>
                <a:latin typeface="Arial"/>
                <a:ea typeface="Calibri"/>
              </a:rPr>
              <a:t>day for this season. The expedition team will do their best. </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В настоящее время на озере Байкал успешно ведется развертывание нейтринного телескопа «Байкал-ГВД».</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Вид телескопа в конфигурации 2024 показан на рисунке.</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Телескоп состоит</a:t>
            </a:r>
            <a:r>
              <a:rPr lang="en-US" sz="1200" b="0" u="none" strike="noStrike">
                <a:solidFill>
                  <a:srgbClr val="000000"/>
                </a:solidFill>
                <a:uFillTx/>
                <a:latin typeface="Arial"/>
                <a:ea typeface="Calibri"/>
              </a:rPr>
              <a:t> </a:t>
            </a:r>
            <a:r>
              <a:rPr lang="ru-RU" sz="1200" b="0" u="none" strike="noStrike">
                <a:solidFill>
                  <a:srgbClr val="000000"/>
                </a:solidFill>
                <a:uFillTx/>
                <a:latin typeface="Arial"/>
                <a:ea typeface="Calibri"/>
              </a:rPr>
              <a:t>на данный момент из 13 кластеров. Текущая подводная структура содержит немногим более 4100 оптических модулей.</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Год установки каждого кластера указан в правой части рисунка.</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Производственно-техническая база проекта «Байкал» обеспечивает развертывание двух кластеров ежегодно.</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В ГВД развита береговая инфраструктура: центр управления, лаборатории, мастерские, комфортабельные жилые помещения примерно на 55 человек с автономным электроснабжением.</a:t>
            </a:r>
            <a:r>
              <a:rPr lang="en-US" sz="1200" b="0" u="none" strike="noStrike">
                <a:solidFill>
                  <a:srgbClr val="000000"/>
                </a:solidFill>
                <a:uFillTx/>
                <a:latin typeface="Arial"/>
                <a:ea typeface="Calibri"/>
              </a:rPr>
              <a:t> </a:t>
            </a:r>
            <a:r>
              <a:rPr lang="ru-RU" sz="1200" b="0" u="none" strike="noStrike">
                <a:solidFill>
                  <a:srgbClr val="000000"/>
                </a:solidFill>
                <a:uFillTx/>
                <a:latin typeface="Arial"/>
                <a:ea typeface="Calibri"/>
              </a:rPr>
              <a:t>Коллаборация постоянно развивает береговую и производственную инфраструктуру для оптимизации развертывания возможностей текущего проекта и возможных будущих реализаций.</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ГВД является полигоном для разработки систем установки нового поколения:</a:t>
            </a:r>
            <a:endParaRPr lang="ru-RU" sz="1200" b="0" u="none" strike="noStrike">
              <a:solidFill>
                <a:srgbClr val="000000"/>
              </a:solidFill>
              <a:uFillTx/>
              <a:latin typeface="Arial"/>
            </a:endParaRPr>
          </a:p>
          <a:p>
            <a:pPr indent="0" defTabSz="914400">
              <a:lnSpc>
                <a:spcPct val="100000"/>
              </a:lnSpc>
              <a:buNone/>
              <a:tabLst>
                <a:tab pos="0" algn="l"/>
              </a:tabLst>
            </a:pPr>
            <a:r>
              <a:rPr lang="ru-RU" sz="1200" b="0" u="none" strike="noStrike">
                <a:solidFill>
                  <a:srgbClr val="000000"/>
                </a:solidFill>
                <a:uFillTx/>
                <a:latin typeface="Arial"/>
                <a:ea typeface="Calibri"/>
              </a:rPr>
              <a:t>В настоящее время в состав установки входят четыре гирлянды с оптоволоконной системой сбора данных и четыре межкластерные гирлянды. Кромке того, в последнюю экспедицию, совместно с китайскими коллегами из Пекина (Китай) в структуру «оптоволоконного» кластера был установлен прототип стринга с новыми оптическими модулями и новой системой сбора данных, для изучения возможностей такой конфигурации для установки следующего поколения.</a:t>
            </a:r>
            <a:endParaRPr lang="ru-RU" sz="1200" b="0" u="none" strike="noStrike">
              <a:solidFill>
                <a:srgbClr val="000000"/>
              </a:solidFill>
              <a:uFillTx/>
              <a:latin typeface="Arial"/>
            </a:endParaRPr>
          </a:p>
          <a:p>
            <a:pPr indent="0" defTabSz="914400">
              <a:lnSpc>
                <a:spcPct val="100000"/>
              </a:lnSpc>
              <a:buNone/>
              <a:tabLst>
                <a:tab pos="0" algn="l"/>
              </a:tabLst>
            </a:pPr>
            <a:endParaRPr lang="ru-RU" sz="1200" b="0" u="none" strike="noStrike">
              <a:solidFill>
                <a:srgbClr val="000000"/>
              </a:solidFill>
              <a:uFillTx/>
              <a:latin typeface="Arial"/>
            </a:endParaRPr>
          </a:p>
          <a:p>
            <a:pPr indent="0" defTabSz="914400">
              <a:lnSpc>
                <a:spcPct val="100000"/>
              </a:lnSpc>
              <a:buNone/>
              <a:tabLst>
                <a:tab pos="0" algn="l"/>
              </a:tabLst>
            </a:pPr>
            <a:r>
              <a:rPr lang="ru-RU" sz="2000" b="0" u="none" strike="noStrike">
                <a:solidFill>
                  <a:srgbClr val="000000"/>
                </a:solidFill>
                <a:uFillTx/>
                <a:latin typeface="Arial"/>
                <a:ea typeface="Calibri"/>
              </a:rPr>
              <a:t>Эффективный объем установки уже превысил 0,6 км^3 для астрофизических нейтринных событий высоких энергий. </a:t>
            </a:r>
            <a:endParaRPr lang="ru-RU" sz="2000" b="0" u="none" strike="noStrike">
              <a:solidFill>
                <a:srgbClr val="000000"/>
              </a:solidFill>
              <a:uFillTx/>
              <a:latin typeface="Arial"/>
            </a:endParaRPr>
          </a:p>
          <a:p>
            <a:pPr indent="0" defTabSz="914400">
              <a:lnSpc>
                <a:spcPct val="100000"/>
              </a:lnSpc>
              <a:buNone/>
              <a:tabLst>
                <a:tab pos="0" algn="l"/>
              </a:tabLst>
            </a:pPr>
            <a:r>
              <a:rPr lang="ru-RU" sz="2000" b="0" u="none" strike="noStrike">
                <a:solidFill>
                  <a:srgbClr val="000000"/>
                </a:solidFill>
                <a:uFillTx/>
                <a:latin typeface="Arial"/>
                <a:ea typeface="Calibri"/>
              </a:rPr>
              <a:t>GVD — самый большой нейтринный телескоп в северном полушарии, дополняющий небесное покрытие IceCube.</a:t>
            </a:r>
            <a:endParaRPr lang="ru-RU" sz="2000" b="0" u="none" strike="noStrike">
              <a:solidFill>
                <a:srgbClr val="000000"/>
              </a:solidFill>
              <a:uFillTx/>
              <a:latin typeface="Arial"/>
            </a:endParaRPr>
          </a:p>
          <a:p>
            <a:pPr indent="0" defTabSz="914400">
              <a:lnSpc>
                <a:spcPct val="100000"/>
              </a:lnSpc>
              <a:buNone/>
              <a:tabLst>
                <a:tab pos="0" algn="l"/>
              </a:tabLst>
            </a:pPr>
            <a:r>
              <a:rPr lang="ru-RU" sz="2000" b="0" u="none" strike="noStrike">
                <a:solidFill>
                  <a:srgbClr val="000000"/>
                </a:solidFill>
                <a:uFillTx/>
                <a:latin typeface="Arial"/>
                <a:ea typeface="Calibri"/>
              </a:rPr>
              <a:t>Байкал-ГВД — первая установка, подтвердившая астрофизический диффузный поток нейтрино IceCube со значимостью выше 3σ.</a:t>
            </a:r>
            <a:endParaRPr lang="ru-RU" sz="2000" b="0" u="none" strike="noStrike">
              <a:solidFill>
                <a:srgbClr val="000000"/>
              </a:solidFill>
              <a:uFillTx/>
              <a:latin typeface="Arial"/>
            </a:endParaRPr>
          </a:p>
          <a:p>
            <a:pPr indent="0" defTabSz="914400">
              <a:lnSpc>
                <a:spcPct val="100000"/>
              </a:lnSpc>
              <a:buNone/>
              <a:tabLst>
                <a:tab pos="0" algn="l"/>
              </a:tabLst>
            </a:pPr>
            <a:r>
              <a:rPr lang="ru-RU" sz="2000" b="0" u="none" strike="noStrike">
                <a:solidFill>
                  <a:srgbClr val="000000"/>
                </a:solidFill>
                <a:uFillTx/>
                <a:latin typeface="Arial"/>
                <a:ea typeface="Calibri"/>
              </a:rPr>
              <a:t>Каскадный анализ данных за период 2018-2023 гг. показывает видимость галактической компоненты потока астрофизических нейтрино при энергиях, превышающих 200 ТэВ, со значимостью 2,5 σ. Совместный анализ данных Baikal-GVD и общедоступных данных IceCube в каскадном и трековом анализе в том же энергетическом диапазоне подтверждает значимость видимости галактической компоненты на уровне 3,6 σ..</a:t>
            </a:r>
            <a:endParaRPr lang="ru-RU" sz="2000" b="0" u="none" strike="noStrike">
              <a:solidFill>
                <a:srgbClr val="000000"/>
              </a:solidFill>
              <a:uFillTx/>
              <a:latin typeface="Arial"/>
            </a:endParaRPr>
          </a:p>
          <a:p>
            <a:pPr indent="0" defTabSz="914400">
              <a:lnSpc>
                <a:spcPct val="100000"/>
              </a:lnSpc>
              <a:buNone/>
              <a:tabLst>
                <a:tab pos="0" algn="l"/>
              </a:tabLst>
            </a:pPr>
            <a:r>
              <a:rPr lang="ru-RU" sz="2000" b="0" u="none" strike="noStrike">
                <a:solidFill>
                  <a:srgbClr val="000000"/>
                </a:solidFill>
                <a:uFillTx/>
                <a:latin typeface="Arial"/>
                <a:ea typeface="Calibri"/>
              </a:rPr>
              <a:t>Ближайшие планы:</a:t>
            </a:r>
            <a:endParaRPr lang="ru-RU" sz="2000" b="0" u="none" strike="noStrike">
              <a:solidFill>
                <a:srgbClr val="000000"/>
              </a:solidFill>
              <a:uFillTx/>
              <a:latin typeface="Arial"/>
            </a:endParaRPr>
          </a:p>
          <a:p>
            <a:pPr indent="0" defTabSz="914400">
              <a:lnSpc>
                <a:spcPct val="100000"/>
              </a:lnSpc>
              <a:buNone/>
              <a:tabLst>
                <a:tab pos="0" algn="l"/>
              </a:tabLst>
            </a:pPr>
            <a:r>
              <a:rPr lang="ru-RU" sz="2000" b="0" u="none" strike="noStrike">
                <a:solidFill>
                  <a:srgbClr val="000000"/>
                </a:solidFill>
                <a:uFillTx/>
                <a:latin typeface="Arial"/>
                <a:ea typeface="Calibri"/>
              </a:rPr>
              <a:t>660 оптических модулей были подготовлены в DLNP для установки в 2025 году; </a:t>
            </a:r>
            <a:endParaRPr lang="ru-RU" sz="2000" b="0" u="none" strike="noStrike">
              <a:solidFill>
                <a:srgbClr val="000000"/>
              </a:solidFill>
              <a:uFillTx/>
              <a:latin typeface="Arial"/>
            </a:endParaRPr>
          </a:p>
          <a:p>
            <a:pPr indent="0" defTabSz="914400">
              <a:lnSpc>
                <a:spcPct val="100000"/>
              </a:lnSpc>
              <a:buNone/>
              <a:tabLst>
                <a:tab pos="0" algn="l"/>
              </a:tabLst>
            </a:pPr>
            <a:r>
              <a:rPr lang="ru-RU" sz="2000" b="0" u="none" strike="noStrike">
                <a:solidFill>
                  <a:srgbClr val="000000"/>
                </a:solidFill>
                <a:uFillTx/>
                <a:latin typeface="Arial"/>
                <a:ea typeface="Calibri"/>
              </a:rPr>
              <a:t>Коллаборация была готова установить дополнительно 2 новых кластера, 2 дополнительных межкластерных гирлянды и одну полную прототипную гирлянду. Но погода и плохие ледовые условия корректируют наши планы развертывания каждый день в этом сезоне. Экспедиционная команда сделает все возможное.</a:t>
            </a:r>
            <a:endParaRPr lang="ru-RU" sz="2000" b="0" u="none" strike="noStrike">
              <a:solidFill>
                <a:srgbClr val="000000"/>
              </a:solidFill>
              <a:uFillTx/>
              <a:latin typeface="Arial"/>
            </a:endParaRPr>
          </a:p>
        </p:txBody>
      </p:sp>
      <p:sp>
        <p:nvSpPr>
          <p:cNvPr id="4212" name="PlaceHolder 3"/>
          <p:cNvSpPr>
            <a:spLocks noGrp="1"/>
          </p:cNvSpPr>
          <p:nvPr>
            <p:ph type="sldNum" idx="792"/>
          </p:nvPr>
        </p:nvSpPr>
        <p:spPr>
          <a:xfrm>
            <a:off x="3884760" y="8685360"/>
            <a:ext cx="2971080" cy="457920"/>
          </a:xfrm>
          <a:prstGeom prst="rect">
            <a:avLst/>
          </a:prstGeom>
          <a:noFill/>
          <a:ln w="0">
            <a:noFill/>
          </a:ln>
        </p:spPr>
        <p:txBody>
          <a:bodyPr lIns="91440" tIns="45720" rIns="91440" bIns="45720" anchor="b">
            <a:noAutofit/>
          </a:bodyPr>
          <a:lstStyle>
            <a:lvl1pPr indent="0" algn="r" defTabSz="457200">
              <a:lnSpc>
                <a:spcPct val="100000"/>
              </a:lnSpc>
              <a:buNone/>
              <a:tabLst>
                <a:tab pos="0" algn="l"/>
              </a:tabLst>
              <a:defRPr lang="ru-RU" sz="1200" b="0" u="none" strike="noStrike">
                <a:solidFill>
                  <a:srgbClr val="000000"/>
                </a:solidFill>
                <a:uFillTx/>
                <a:latin typeface="Calibri"/>
                <a:ea typeface="+mn-ea"/>
              </a:defRPr>
            </a:lvl1pPr>
          </a:lstStyle>
          <a:p>
            <a:pPr indent="0" algn="r" defTabSz="457200">
              <a:lnSpc>
                <a:spcPct val="100000"/>
              </a:lnSpc>
              <a:buNone/>
              <a:tabLst>
                <a:tab pos="0" algn="l"/>
              </a:tabLst>
            </a:pPr>
            <a:fld id="{FEBE8175-6BEC-43F6-AD14-DEEA1B013C19}" type="slidenum">
              <a:rPr lang="ru-RU" sz="1200" b="0" u="none" strike="noStrike">
                <a:solidFill>
                  <a:srgbClr val="000000"/>
                </a:solidFill>
                <a:uFillTx/>
                <a:latin typeface="Calibri"/>
                <a:ea typeface="+mn-ea"/>
              </a:rPr>
              <a:t>13</a:t>
            </a:fld>
            <a:endParaRPr lang="ru-RU" sz="1200" b="0" u="none" strike="noStrike">
              <a:solidFill>
                <a:srgbClr val="000000"/>
              </a:solidFill>
              <a:uFillTx/>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3" name="PlaceHolder 1"/>
          <p:cNvSpPr>
            <a:spLocks noGrp="1" noRot="1" noChangeAspect="1"/>
          </p:cNvSpPr>
          <p:nvPr>
            <p:ph type="sldImg"/>
          </p:nvPr>
        </p:nvSpPr>
        <p:spPr>
          <a:xfrm>
            <a:off x="380880" y="685800"/>
            <a:ext cx="6095160" cy="3428280"/>
          </a:xfrm>
          <a:prstGeom prst="rect">
            <a:avLst/>
          </a:prstGeom>
          <a:ln w="0">
            <a:noFill/>
          </a:ln>
        </p:spPr>
      </p:sp>
      <p:sp>
        <p:nvSpPr>
          <p:cNvPr id="4214"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marL="171360" indent="-171360">
              <a:lnSpc>
                <a:spcPct val="100000"/>
              </a:lnSpc>
              <a:buClr>
                <a:srgbClr val="000000"/>
              </a:buClr>
              <a:buFont typeface="OpenSymbol"/>
              <a:buChar char="-"/>
            </a:pPr>
            <a:r>
              <a:rPr lang="en-US" sz="2000" b="0" u="none" strike="noStrike">
                <a:solidFill>
                  <a:srgbClr val="000000"/>
                </a:solidFill>
                <a:uFillTx/>
                <a:latin typeface="Arial"/>
              </a:rPr>
              <a:t>First stage (200 MeV) commissioning is starting in January 2025</a:t>
            </a:r>
            <a:endParaRPr lang="ru-RU" sz="2000" b="0" u="none" strike="noStrike">
              <a:solidFill>
                <a:srgbClr val="000000"/>
              </a:solidFill>
              <a:uFillTx/>
              <a:latin typeface="Arial"/>
            </a:endParaRPr>
          </a:p>
          <a:p>
            <a:pPr marL="171360" indent="-171360">
              <a:lnSpc>
                <a:spcPct val="100000"/>
              </a:lnSpc>
              <a:buClr>
                <a:srgbClr val="000000"/>
              </a:buClr>
              <a:buFont typeface="OpenSymbol"/>
              <a:buChar char="-"/>
            </a:pPr>
            <a:r>
              <a:rPr lang="en-US" sz="2000" b="0" u="none" strike="noStrike">
                <a:solidFill>
                  <a:srgbClr val="000000"/>
                </a:solidFill>
                <a:uFillTx/>
                <a:latin typeface="Arial"/>
              </a:rPr>
              <a:t>LINAC status report presented at PAC for Nuclear Physics 2025</a:t>
            </a:r>
            <a:endParaRPr lang="ru-RU" sz="2000" b="0" u="none" strike="noStrike">
              <a:solidFill>
                <a:srgbClr val="000000"/>
              </a:solidFill>
              <a:uFillTx/>
              <a:latin typeface="Arial"/>
            </a:endParaRPr>
          </a:p>
          <a:p>
            <a:pPr indent="0">
              <a:lnSpc>
                <a:spcPct val="100000"/>
              </a:lnSpc>
              <a:buNone/>
              <a:tabLst>
                <a:tab pos="0" algn="l"/>
              </a:tabLst>
            </a:pPr>
            <a:r>
              <a:rPr lang="en-US" sz="2000" b="0" u="none" strike="noStrike">
                <a:solidFill>
                  <a:srgbClr val="000000"/>
                </a:solidFill>
                <a:uFillTx/>
                <a:latin typeface="Arial"/>
              </a:rPr>
              <a:t>-   Further accelerator assembly is ongoing: 400 MeV part will be finished in 2026</a:t>
            </a:r>
            <a:endParaRPr lang="ru-RU" sz="2000" b="0" u="none" strike="noStrike">
              <a:solidFill>
                <a:srgbClr val="000000"/>
              </a:solidFill>
              <a:uFillTx/>
              <a:latin typeface="Arial"/>
            </a:endParaRPr>
          </a:p>
        </p:txBody>
      </p:sp>
      <p:sp>
        <p:nvSpPr>
          <p:cNvPr id="4215" name="PlaceHolder 3"/>
          <p:cNvSpPr>
            <a:spLocks noGrp="1"/>
          </p:cNvSpPr>
          <p:nvPr>
            <p:ph type="sldNum" idx="79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ru-RU" sz="1200" b="0" u="none" strike="noStrike">
                <a:solidFill>
                  <a:schemeClr val="dk1"/>
                </a:solidFill>
                <a:uFillTx/>
                <a:latin typeface="+mn-lt"/>
                <a:ea typeface="+mn-ea"/>
              </a:defRPr>
            </a:lvl1pPr>
          </a:lstStyle>
          <a:p>
            <a:pPr indent="0" algn="r" defTabSz="914400">
              <a:lnSpc>
                <a:spcPct val="100000"/>
              </a:lnSpc>
              <a:buNone/>
              <a:tabLst>
                <a:tab pos="0" algn="l"/>
              </a:tabLst>
            </a:pPr>
            <a:fld id="{AE157898-3ED8-4095-AD1D-F4D9393F7614}" type="slidenum">
              <a:rPr lang="ru-RU" sz="1200" b="0" u="none" strike="noStrike">
                <a:solidFill>
                  <a:schemeClr val="dk1"/>
                </a:solidFill>
                <a:uFillTx/>
                <a:latin typeface="+mn-lt"/>
                <a:ea typeface="+mn-ea"/>
              </a:rPr>
              <a:t>14</a:t>
            </a:fld>
            <a:endParaRPr lang="ru-RU" sz="1200" b="0" u="none" strike="noStrike">
              <a:solidFill>
                <a:srgbClr val="000000"/>
              </a:solidFill>
              <a:uFillTx/>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AndTwoObj" preserve="1">
  <p:cSld name="Title Content and 2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Default 87">
    <p:spTree>
      <p:nvGrpSpPr>
        <p:cNvPr id="1" name=""/>
        <p:cNvGrpSpPr/>
        <p:nvPr/>
      </p:nvGrpSpPr>
      <p:grpSpPr>
        <a:xfrm>
          <a:off x="0" y="0"/>
          <a:ext cx="0" cy="0"/>
          <a:chOff x="0" y="0"/>
          <a:chExt cx="0" cy="0"/>
        </a:xfrm>
      </p:grpSpPr>
      <p:sp>
        <p:nvSpPr>
          <p:cNvPr id="74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4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4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4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4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Default 88">
    <p:spTree>
      <p:nvGrpSpPr>
        <p:cNvPr id="1" name=""/>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Default 89">
    <p:spTree>
      <p:nvGrpSpPr>
        <p:cNvPr id="1" name=""/>
        <p:cNvGrpSpPr/>
        <p:nvPr/>
      </p:nvGrpSpPr>
      <p:grpSpPr>
        <a:xfrm>
          <a:off x="0" y="0"/>
          <a:ext cx="0" cy="0"/>
          <a:chOff x="0" y="0"/>
          <a:chExt cx="0" cy="0"/>
        </a:xfrm>
      </p:grpSpPr>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reserve="1">
  <p:cSld name="Default 90">
    <p:spTree>
      <p:nvGrpSpPr>
        <p:cNvPr id="1" name=""/>
        <p:cNvGrpSpPr/>
        <p:nvPr/>
      </p:nvGrpSpPr>
      <p:grpSpPr>
        <a:xfrm>
          <a:off x="0" y="0"/>
          <a:ext cx="0" cy="0"/>
          <a:chOff x="0" y="0"/>
          <a:chExt cx="0" cy="0"/>
        </a:xfrm>
      </p:grpSpPr>
      <p:sp>
        <p:nvSpPr>
          <p:cNvPr id="7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4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Default 91">
    <p:spTree>
      <p:nvGrpSpPr>
        <p:cNvPr id="1" name=""/>
        <p:cNvGrpSpPr/>
        <p:nvPr/>
      </p:nvGrpSpPr>
      <p:grpSpPr>
        <a:xfrm>
          <a:off x="0" y="0"/>
          <a:ext cx="0" cy="0"/>
          <a:chOff x="0" y="0"/>
          <a:chExt cx="0" cy="0"/>
        </a:xfrm>
      </p:grpSpPr>
      <p:sp>
        <p:nvSpPr>
          <p:cNvPr id="7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5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efault 92">
    <p:spTree>
      <p:nvGrpSpPr>
        <p:cNvPr id="1" name=""/>
        <p:cNvGrpSpPr/>
        <p:nvPr/>
      </p:nvGrpSpPr>
      <p:grpSpPr>
        <a:xfrm>
          <a:off x="0" y="0"/>
          <a:ext cx="0" cy="0"/>
          <a:chOff x="0" y="0"/>
          <a:chExt cx="0" cy="0"/>
        </a:xfrm>
      </p:grpSpPr>
      <p:sp>
        <p:nvSpPr>
          <p:cNvPr id="7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5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Default 93">
    <p:spTree>
      <p:nvGrpSpPr>
        <p:cNvPr id="1" name=""/>
        <p:cNvGrpSpPr/>
        <p:nvPr/>
      </p:nvGrpSpPr>
      <p:grpSpPr>
        <a:xfrm>
          <a:off x="0" y="0"/>
          <a:ext cx="0" cy="0"/>
          <a:chOff x="0" y="0"/>
          <a:chExt cx="0" cy="0"/>
        </a:xfrm>
      </p:grpSpPr>
      <p:sp>
        <p:nvSpPr>
          <p:cNvPr id="7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Default 94">
    <p:spTree>
      <p:nvGrpSpPr>
        <p:cNvPr id="1" name=""/>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AndTx" preserve="1">
  <p:cSld name="Default 95">
    <p:spTree>
      <p:nvGrpSpPr>
        <p:cNvPr id="1" name=""/>
        <p:cNvGrpSpPr/>
        <p:nvPr/>
      </p:nvGrpSpPr>
      <p:grpSpPr>
        <a:xfrm>
          <a:off x="0" y="0"/>
          <a:ext cx="0" cy="0"/>
          <a:chOff x="0" y="0"/>
          <a:chExt cx="0" cy="0"/>
        </a:xfrm>
      </p:grpSpPr>
      <p:sp>
        <p:nvSpPr>
          <p:cNvPr id="7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6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6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6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TwoObj" preserve="1">
  <p:cSld name="Default 96">
    <p:spTree>
      <p:nvGrpSpPr>
        <p:cNvPr id="1" name=""/>
        <p:cNvGrpSpPr/>
        <p:nvPr/>
      </p:nvGrpSpPr>
      <p:grpSpPr>
        <a:xfrm>
          <a:off x="0" y="0"/>
          <a:ext cx="0" cy="0"/>
          <a:chOff x="0" y="0"/>
          <a:chExt cx="0" cy="0"/>
        </a:xfrm>
      </p:grpSpPr>
      <p:sp>
        <p:nvSpPr>
          <p:cNvPr id="7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7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7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entered Text">
    <p:spTree>
      <p:nvGrpSpPr>
        <p:cNvPr id="1" name=""/>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AndTwoObj" preserve="1">
  <p:cSld name="Default 97">
    <p:spTree>
      <p:nvGrpSpPr>
        <p:cNvPr id="1" name=""/>
        <p:cNvGrpSpPr/>
        <p:nvPr/>
      </p:nvGrpSpPr>
      <p:grpSpPr>
        <a:xfrm>
          <a:off x="0" y="0"/>
          <a:ext cx="0" cy="0"/>
          <a:chOff x="0" y="0"/>
          <a:chExt cx="0" cy="0"/>
        </a:xfrm>
      </p:grpSpPr>
      <p:sp>
        <p:nvSpPr>
          <p:cNvPr id="78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8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8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8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OverTx" preserve="1">
  <p:cSld name="Default 98">
    <p:spTree>
      <p:nvGrpSpPr>
        <p:cNvPr id="1" name=""/>
        <p:cNvGrpSpPr/>
        <p:nvPr/>
      </p:nvGrpSpPr>
      <p:grpSpPr>
        <a:xfrm>
          <a:off x="0" y="0"/>
          <a:ext cx="0" cy="0"/>
          <a:chOff x="0" y="0"/>
          <a:chExt cx="0" cy="0"/>
        </a:xfrm>
      </p:grpSpPr>
      <p:sp>
        <p:nvSpPr>
          <p:cNvPr id="7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9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9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94"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verTx" preserve="1">
  <p:cSld name="Default 99">
    <p:spTree>
      <p:nvGrpSpPr>
        <p:cNvPr id="1" name=""/>
        <p:cNvGrpSpPr/>
        <p:nvPr/>
      </p:nvGrpSpPr>
      <p:grpSpPr>
        <a:xfrm>
          <a:off x="0" y="0"/>
          <a:ext cx="0" cy="0"/>
          <a:chOff x="0" y="0"/>
          <a:chExt cx="0" cy="0"/>
        </a:xfrm>
      </p:grpSpPr>
      <p:sp>
        <p:nvSpPr>
          <p:cNvPr id="79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0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0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Default 100">
    <p:spTree>
      <p:nvGrpSpPr>
        <p:cNvPr id="1" name=""/>
        <p:cNvGrpSpPr/>
        <p:nvPr/>
      </p:nvGrpSpPr>
      <p:grpSpPr>
        <a:xfrm>
          <a:off x="0" y="0"/>
          <a:ext cx="0" cy="0"/>
          <a:chOff x="0" y="0"/>
          <a:chExt cx="0" cy="0"/>
        </a:xfrm>
      </p:grpSpPr>
      <p:sp>
        <p:nvSpPr>
          <p:cNvPr id="8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0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1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1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12"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Default 101">
    <p:spTree>
      <p:nvGrpSpPr>
        <p:cNvPr id="1" name=""/>
        <p:cNvGrpSpPr/>
        <p:nvPr/>
      </p:nvGrpSpPr>
      <p:grpSpPr>
        <a:xfrm>
          <a:off x="0" y="0"/>
          <a:ext cx="0" cy="0"/>
          <a:chOff x="0" y="0"/>
          <a:chExt cx="0" cy="0"/>
        </a:xfrm>
      </p:grpSpPr>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Default 102">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 preserve="1">
  <p:cSld name="Default 103">
    <p:spTree>
      <p:nvGrpSpPr>
        <p:cNvPr id="1" name=""/>
        <p:cNvGrpSpPr/>
        <p:nvPr/>
      </p:nvGrpSpPr>
      <p:grpSpPr>
        <a:xfrm>
          <a:off x="0" y="0"/>
          <a:ext cx="0" cy="0"/>
          <a:chOff x="0" y="0"/>
          <a:chExt cx="0" cy="0"/>
        </a:xfrm>
      </p:grpSpPr>
      <p:sp>
        <p:nvSpPr>
          <p:cNvPr id="8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1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Default 104">
    <p:spTree>
      <p:nvGrpSpPr>
        <p:cNvPr id="1" name=""/>
        <p:cNvGrpSpPr/>
        <p:nvPr/>
      </p:nvGrpSpPr>
      <p:grpSpPr>
        <a:xfrm>
          <a:off x="0" y="0"/>
          <a:ext cx="0" cy="0"/>
          <a:chOff x="0" y="0"/>
          <a:chExt cx="0" cy="0"/>
        </a:xfrm>
      </p:grpSpPr>
      <p:sp>
        <p:nvSpPr>
          <p:cNvPr id="8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2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Default 105">
    <p:spTree>
      <p:nvGrpSpPr>
        <p:cNvPr id="1" name=""/>
        <p:cNvGrpSpPr/>
        <p:nvPr/>
      </p:nvGrpSpPr>
      <p:grpSpPr>
        <a:xfrm>
          <a:off x="0" y="0"/>
          <a:ext cx="0" cy="0"/>
          <a:chOff x="0" y="0"/>
          <a:chExt cx="0" cy="0"/>
        </a:xfrm>
      </p:grpSpPr>
      <p:sp>
        <p:nvSpPr>
          <p:cNvPr id="8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3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3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Default 106">
    <p:spTree>
      <p:nvGrpSpPr>
        <p:cNvPr id="1" name=""/>
        <p:cNvGrpSpPr/>
        <p:nvPr/>
      </p:nvGrpSpPr>
      <p:grpSpPr>
        <a:xfrm>
          <a:off x="0" y="0"/>
          <a:ext cx="0" cy="0"/>
          <a:chOff x="0" y="0"/>
          <a:chExt cx="0" cy="0"/>
        </a:xfrm>
      </p:grpSpPr>
      <p:sp>
        <p:nvSpPr>
          <p:cNvPr id="8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Default 107">
    <p:spTree>
      <p:nvGrpSpPr>
        <p:cNvPr id="1" name=""/>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AndTx" preserve="1">
  <p:cSld name="Default 108">
    <p:spTree>
      <p:nvGrpSpPr>
        <p:cNvPr id="1" name=""/>
        <p:cNvGrpSpPr/>
        <p:nvPr/>
      </p:nvGrpSpPr>
      <p:grpSpPr>
        <a:xfrm>
          <a:off x="0" y="0"/>
          <a:ext cx="0" cy="0"/>
          <a:chOff x="0" y="0"/>
          <a:chExt cx="0" cy="0"/>
        </a:xfrm>
      </p:grpSpPr>
      <p:sp>
        <p:nvSpPr>
          <p:cNvPr id="8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4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4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4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OverTx" preserve="1">
  <p:cSld name="Default 109">
    <p:spTree>
      <p:nvGrpSpPr>
        <p:cNvPr id="1" name=""/>
        <p:cNvGrpSpPr/>
        <p:nvPr/>
      </p:nvGrpSpPr>
      <p:grpSpPr>
        <a:xfrm>
          <a:off x="0" y="0"/>
          <a:ext cx="0" cy="0"/>
          <a:chOff x="0" y="0"/>
          <a:chExt cx="0" cy="0"/>
        </a:xfrm>
      </p:grpSpPr>
      <p:sp>
        <p:nvSpPr>
          <p:cNvPr id="8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5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5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5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133"/>
          </p:nvPr>
        </p:nvSpPr>
        <p:spPr/>
        <p:txBody>
          <a:bodyPr/>
          <a:lstStyle/>
          <a:p>
            <a:r>
              <a:t>Footer</a:t>
            </a:r>
          </a:p>
        </p:txBody>
      </p:sp>
      <p:sp>
        <p:nvSpPr>
          <p:cNvPr id="7" name="PlaceHolder 6"/>
          <p:cNvSpPr>
            <a:spLocks noGrp="1"/>
          </p:cNvSpPr>
          <p:nvPr>
            <p:ph type="sldNum" idx="134"/>
          </p:nvPr>
        </p:nvSpPr>
        <p:spPr/>
        <p:txBody>
          <a:bodyPr/>
          <a:lstStyle/>
          <a:p>
            <a:fld id="{862DDBEC-4811-413D-A61F-2A95E869BDC6}" type="slidenum">
              <a:t>‹#›</a:t>
            </a:fld>
            <a:endParaRPr/>
          </a:p>
        </p:txBody>
      </p:sp>
      <p:sp>
        <p:nvSpPr>
          <p:cNvPr id="8" name="PlaceHolder 7"/>
          <p:cNvSpPr>
            <a:spLocks noGrp="1"/>
          </p:cNvSpPr>
          <p:nvPr>
            <p:ph type="dt" idx="135"/>
          </p:nvPr>
        </p:nvSpPr>
        <p:spPr/>
        <p:txBody>
          <a:body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verTx" preserve="1">
  <p:cSld name="Default 110">
    <p:spTree>
      <p:nvGrpSpPr>
        <p:cNvPr id="1" name=""/>
        <p:cNvGrpSpPr/>
        <p:nvPr/>
      </p:nvGrpSpPr>
      <p:grpSpPr>
        <a:xfrm>
          <a:off x="0" y="0"/>
          <a:ext cx="0" cy="0"/>
          <a:chOff x="0" y="0"/>
          <a:chExt cx="0" cy="0"/>
        </a:xfrm>
      </p:grpSpPr>
      <p:sp>
        <p:nvSpPr>
          <p:cNvPr id="8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6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6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136"/>
          </p:nvPr>
        </p:nvSpPr>
        <p:spPr/>
        <p:txBody>
          <a:bodyPr/>
          <a:lstStyle/>
          <a:p>
            <a:r>
              <a:t>Footer</a:t>
            </a:r>
          </a:p>
        </p:txBody>
      </p:sp>
      <p:sp>
        <p:nvSpPr>
          <p:cNvPr id="6" name="PlaceHolder 5"/>
          <p:cNvSpPr>
            <a:spLocks noGrp="1"/>
          </p:cNvSpPr>
          <p:nvPr>
            <p:ph type="sldNum" idx="137"/>
          </p:nvPr>
        </p:nvSpPr>
        <p:spPr/>
        <p:txBody>
          <a:bodyPr/>
          <a:lstStyle/>
          <a:p>
            <a:fld id="{A0E95C1C-EA9E-43D4-9F93-9343CF385CCC}" type="slidenum">
              <a:t>‹#›</a:t>
            </a:fld>
            <a:endParaRPr/>
          </a:p>
        </p:txBody>
      </p:sp>
      <p:sp>
        <p:nvSpPr>
          <p:cNvPr id="7" name="PlaceHolder 6"/>
          <p:cNvSpPr>
            <a:spLocks noGrp="1"/>
          </p:cNvSpPr>
          <p:nvPr>
            <p:ph type="dt" idx="138"/>
          </p:nvPr>
        </p:nvSpPr>
        <p:spPr/>
        <p:txBody>
          <a:body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Default 111">
    <p:spTree>
      <p:nvGrpSpPr>
        <p:cNvPr id="1" name=""/>
        <p:cNvGrpSpPr/>
        <p:nvPr/>
      </p:nvGrpSpPr>
      <p:grpSpPr>
        <a:xfrm>
          <a:off x="0" y="0"/>
          <a:ext cx="0" cy="0"/>
          <a:chOff x="0" y="0"/>
          <a:chExt cx="0" cy="0"/>
        </a:xfrm>
      </p:grpSpPr>
      <p:sp>
        <p:nvSpPr>
          <p:cNvPr id="8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7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7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7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139"/>
          </p:nvPr>
        </p:nvSpPr>
        <p:spPr/>
        <p:txBody>
          <a:bodyPr/>
          <a:lstStyle/>
          <a:p>
            <a:r>
              <a:t>Footer</a:t>
            </a:r>
          </a:p>
        </p:txBody>
      </p:sp>
      <p:sp>
        <p:nvSpPr>
          <p:cNvPr id="8" name="PlaceHolder 7"/>
          <p:cNvSpPr>
            <a:spLocks noGrp="1"/>
          </p:cNvSpPr>
          <p:nvPr>
            <p:ph type="sldNum" idx="140"/>
          </p:nvPr>
        </p:nvSpPr>
        <p:spPr/>
        <p:txBody>
          <a:bodyPr/>
          <a:lstStyle/>
          <a:p>
            <a:fld id="{FF0E5014-78FE-4F83-B9CA-F06E6DC7AB11}" type="slidenum">
              <a:t>‹#›</a:t>
            </a:fld>
            <a:endParaRPr/>
          </a:p>
        </p:txBody>
      </p:sp>
      <p:sp>
        <p:nvSpPr>
          <p:cNvPr id="9" name="PlaceHolder 8"/>
          <p:cNvSpPr>
            <a:spLocks noGrp="1"/>
          </p:cNvSpPr>
          <p:nvPr>
            <p:ph type="dt" idx="141"/>
          </p:nvPr>
        </p:nvSpPr>
        <p:spPr/>
        <p:txBody>
          <a:body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Default 112">
    <p:spTree>
      <p:nvGrpSpPr>
        <p:cNvPr id="1" name=""/>
        <p:cNvGrpSpPr/>
        <p:nvPr/>
      </p:nvGrpSpPr>
      <p:grpSpPr>
        <a:xfrm>
          <a:off x="0" y="0"/>
          <a:ext cx="0" cy="0"/>
          <a:chOff x="0" y="0"/>
          <a:chExt cx="0" cy="0"/>
        </a:xfrm>
      </p:grpSpPr>
      <p:sp>
        <p:nvSpPr>
          <p:cNvPr id="2" name="PlaceHolder 1"/>
          <p:cNvSpPr>
            <a:spLocks noGrp="1"/>
          </p:cNvSpPr>
          <p:nvPr>
            <p:ph type="ftr" idx="142"/>
          </p:nvPr>
        </p:nvSpPr>
        <p:spPr/>
        <p:txBody>
          <a:bodyPr/>
          <a:lstStyle/>
          <a:p>
            <a:r>
              <a:t>Footer</a:t>
            </a:r>
          </a:p>
        </p:txBody>
      </p:sp>
      <p:sp>
        <p:nvSpPr>
          <p:cNvPr id="3" name="PlaceHolder 2"/>
          <p:cNvSpPr>
            <a:spLocks noGrp="1"/>
          </p:cNvSpPr>
          <p:nvPr>
            <p:ph type="sldNum" idx="143"/>
          </p:nvPr>
        </p:nvSpPr>
        <p:spPr/>
        <p:txBody>
          <a:bodyPr/>
          <a:lstStyle/>
          <a:p>
            <a:fld id="{F4973713-1153-46A4-8620-BE41FAA7516E}" type="slidenum">
              <a:t>‹#›</a:t>
            </a:fld>
            <a:endParaRPr/>
          </a:p>
        </p:txBody>
      </p:sp>
      <p:sp>
        <p:nvSpPr>
          <p:cNvPr id="4" name="PlaceHolder 3"/>
          <p:cNvSpPr>
            <a:spLocks noGrp="1"/>
          </p:cNvSpPr>
          <p:nvPr>
            <p:ph type="dt" idx="144"/>
          </p:nvPr>
        </p:nvSpPr>
        <p:spPr/>
        <p:txBody>
          <a:body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Default 113">
    <p:spTree>
      <p:nvGrpSpPr>
        <p:cNvPr id="1" name=""/>
        <p:cNvGrpSpPr/>
        <p:nvPr/>
      </p:nvGrpSpPr>
      <p:grpSpPr>
        <a:xfrm>
          <a:off x="0" y="0"/>
          <a:ext cx="0" cy="0"/>
          <a:chOff x="0" y="0"/>
          <a:chExt cx="0" cy="0"/>
        </a:xfrm>
      </p:grpSpPr>
      <p:sp>
        <p:nvSpPr>
          <p:cNvPr id="2" name="PlaceHolder 1"/>
          <p:cNvSpPr>
            <a:spLocks noGrp="1"/>
          </p:cNvSpPr>
          <p:nvPr>
            <p:ph type="ftr" idx="145"/>
          </p:nvPr>
        </p:nvSpPr>
        <p:spPr/>
        <p:txBody>
          <a:bodyPr/>
          <a:lstStyle/>
          <a:p>
            <a:r>
              <a:t>Footer</a:t>
            </a:r>
          </a:p>
        </p:txBody>
      </p:sp>
      <p:sp>
        <p:nvSpPr>
          <p:cNvPr id="3" name="PlaceHolder 2"/>
          <p:cNvSpPr>
            <a:spLocks noGrp="1"/>
          </p:cNvSpPr>
          <p:nvPr>
            <p:ph type="sldNum" idx="146"/>
          </p:nvPr>
        </p:nvSpPr>
        <p:spPr/>
        <p:txBody>
          <a:bodyPr/>
          <a:lstStyle/>
          <a:p>
            <a:fld id="{4B05BF2E-B81D-4B9C-9E20-D90995CAD415}" type="slidenum">
              <a:t>‹#›</a:t>
            </a:fld>
            <a:endParaRPr/>
          </a:p>
        </p:txBody>
      </p:sp>
      <p:sp>
        <p:nvSpPr>
          <p:cNvPr id="4" name="PlaceHolder 3"/>
          <p:cNvSpPr>
            <a:spLocks noGrp="1"/>
          </p:cNvSpPr>
          <p:nvPr>
            <p:ph type="dt" idx="147"/>
          </p:nvPr>
        </p:nvSpPr>
        <p:spPr/>
        <p:txBody>
          <a:body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 preserve="1">
  <p:cSld name="Default 114">
    <p:spTree>
      <p:nvGrpSpPr>
        <p:cNvPr id="1" name=""/>
        <p:cNvGrpSpPr/>
        <p:nvPr/>
      </p:nvGrpSpPr>
      <p:grpSpPr>
        <a:xfrm>
          <a:off x="0" y="0"/>
          <a:ext cx="0" cy="0"/>
          <a:chOff x="0" y="0"/>
          <a:chExt cx="0" cy="0"/>
        </a:xfrm>
      </p:grpSpPr>
      <p:sp>
        <p:nvSpPr>
          <p:cNvPr id="8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9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148"/>
          </p:nvPr>
        </p:nvSpPr>
        <p:spPr/>
        <p:txBody>
          <a:bodyPr/>
          <a:lstStyle/>
          <a:p>
            <a:r>
              <a:t>Footer</a:t>
            </a:r>
          </a:p>
        </p:txBody>
      </p:sp>
      <p:sp>
        <p:nvSpPr>
          <p:cNvPr id="5" name="PlaceHolder 4"/>
          <p:cNvSpPr>
            <a:spLocks noGrp="1"/>
          </p:cNvSpPr>
          <p:nvPr>
            <p:ph type="sldNum" idx="149"/>
          </p:nvPr>
        </p:nvSpPr>
        <p:spPr/>
        <p:txBody>
          <a:bodyPr/>
          <a:lstStyle/>
          <a:p>
            <a:fld id="{91FCAC09-CE88-4496-B129-EF59AF342BE9}" type="slidenum">
              <a:t>‹#›</a:t>
            </a:fld>
            <a:endParaRPr/>
          </a:p>
        </p:txBody>
      </p:sp>
      <p:sp>
        <p:nvSpPr>
          <p:cNvPr id="6" name="PlaceHolder 5"/>
          <p:cNvSpPr>
            <a:spLocks noGrp="1"/>
          </p:cNvSpPr>
          <p:nvPr>
            <p:ph type="dt" idx="150"/>
          </p:nvPr>
        </p:nvSpPr>
        <p:spPr/>
        <p:txBody>
          <a:body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Default 115">
    <p:spTree>
      <p:nvGrpSpPr>
        <p:cNvPr id="1" name=""/>
        <p:cNvGrpSpPr/>
        <p:nvPr/>
      </p:nvGrpSpPr>
      <p:grpSpPr>
        <a:xfrm>
          <a:off x="0" y="0"/>
          <a:ext cx="0" cy="0"/>
          <a:chOff x="0" y="0"/>
          <a:chExt cx="0" cy="0"/>
        </a:xfrm>
      </p:grpSpPr>
      <p:sp>
        <p:nvSpPr>
          <p:cNvPr id="8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9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151"/>
          </p:nvPr>
        </p:nvSpPr>
        <p:spPr/>
        <p:txBody>
          <a:bodyPr/>
          <a:lstStyle/>
          <a:p>
            <a:r>
              <a:t>Footer</a:t>
            </a:r>
          </a:p>
        </p:txBody>
      </p:sp>
      <p:sp>
        <p:nvSpPr>
          <p:cNvPr id="5" name="PlaceHolder 4"/>
          <p:cNvSpPr>
            <a:spLocks noGrp="1"/>
          </p:cNvSpPr>
          <p:nvPr>
            <p:ph type="sldNum" idx="152"/>
          </p:nvPr>
        </p:nvSpPr>
        <p:spPr/>
        <p:txBody>
          <a:bodyPr/>
          <a:lstStyle/>
          <a:p>
            <a:fld id="{70341FC1-607C-46E3-AEF3-FAB6AE75D45D}" type="slidenum">
              <a:t>‹#›</a:t>
            </a:fld>
            <a:endParaRPr/>
          </a:p>
        </p:txBody>
      </p:sp>
      <p:sp>
        <p:nvSpPr>
          <p:cNvPr id="6" name="PlaceHolder 5"/>
          <p:cNvSpPr>
            <a:spLocks noGrp="1"/>
          </p:cNvSpPr>
          <p:nvPr>
            <p:ph type="dt" idx="153"/>
          </p:nvPr>
        </p:nvSpPr>
        <p:spPr/>
        <p:txBody>
          <a:body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Default 116">
    <p:spTree>
      <p:nvGrpSpPr>
        <p:cNvPr id="1" name=""/>
        <p:cNvGrpSpPr/>
        <p:nvPr/>
      </p:nvGrpSpPr>
      <p:grpSpPr>
        <a:xfrm>
          <a:off x="0" y="0"/>
          <a:ext cx="0" cy="0"/>
          <a:chOff x="0" y="0"/>
          <a:chExt cx="0" cy="0"/>
        </a:xfrm>
      </p:grpSpPr>
      <p:sp>
        <p:nvSpPr>
          <p:cNvPr id="9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0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0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154"/>
          </p:nvPr>
        </p:nvSpPr>
        <p:spPr/>
        <p:txBody>
          <a:bodyPr/>
          <a:lstStyle/>
          <a:p>
            <a:r>
              <a:t>Footer</a:t>
            </a:r>
          </a:p>
        </p:txBody>
      </p:sp>
      <p:sp>
        <p:nvSpPr>
          <p:cNvPr id="6" name="PlaceHolder 5"/>
          <p:cNvSpPr>
            <a:spLocks noGrp="1"/>
          </p:cNvSpPr>
          <p:nvPr>
            <p:ph type="sldNum" idx="155"/>
          </p:nvPr>
        </p:nvSpPr>
        <p:spPr/>
        <p:txBody>
          <a:bodyPr/>
          <a:lstStyle/>
          <a:p>
            <a:fld id="{8ED432DC-D88C-4ABA-A97A-D5B595BFC039}" type="slidenum">
              <a:t>‹#›</a:t>
            </a:fld>
            <a:endParaRPr/>
          </a:p>
        </p:txBody>
      </p:sp>
      <p:sp>
        <p:nvSpPr>
          <p:cNvPr id="7" name="PlaceHolder 6"/>
          <p:cNvSpPr>
            <a:spLocks noGrp="1"/>
          </p:cNvSpPr>
          <p:nvPr>
            <p:ph type="dt" idx="156"/>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Defaul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Default 117">
    <p:spTree>
      <p:nvGrpSpPr>
        <p:cNvPr id="1" name=""/>
        <p:cNvGrpSpPr/>
        <p:nvPr/>
      </p:nvGrpSpPr>
      <p:grpSpPr>
        <a:xfrm>
          <a:off x="0" y="0"/>
          <a:ext cx="0" cy="0"/>
          <a:chOff x="0" y="0"/>
          <a:chExt cx="0" cy="0"/>
        </a:xfrm>
      </p:grpSpPr>
      <p:sp>
        <p:nvSpPr>
          <p:cNvPr id="9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157"/>
          </p:nvPr>
        </p:nvSpPr>
        <p:spPr/>
        <p:txBody>
          <a:bodyPr/>
          <a:lstStyle/>
          <a:p>
            <a:r>
              <a:t>Footer</a:t>
            </a:r>
          </a:p>
        </p:txBody>
      </p:sp>
      <p:sp>
        <p:nvSpPr>
          <p:cNvPr id="4" name="PlaceHolder 3"/>
          <p:cNvSpPr>
            <a:spLocks noGrp="1"/>
          </p:cNvSpPr>
          <p:nvPr>
            <p:ph type="sldNum" idx="158"/>
          </p:nvPr>
        </p:nvSpPr>
        <p:spPr/>
        <p:txBody>
          <a:bodyPr/>
          <a:lstStyle/>
          <a:p>
            <a:fld id="{23BFE22A-3463-4C95-BE93-CB779E30FB7D}" type="slidenum">
              <a:t>‹#›</a:t>
            </a:fld>
            <a:endParaRPr/>
          </a:p>
        </p:txBody>
      </p:sp>
      <p:sp>
        <p:nvSpPr>
          <p:cNvPr id="5" name="PlaceHolder 4"/>
          <p:cNvSpPr>
            <a:spLocks noGrp="1"/>
          </p:cNvSpPr>
          <p:nvPr>
            <p:ph type="dt" idx="159"/>
          </p:nvPr>
        </p:nvSpPr>
        <p:spPr/>
        <p:txBody>
          <a:body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Default 118">
    <p:spTree>
      <p:nvGrpSpPr>
        <p:cNvPr id="1" name=""/>
        <p:cNvGrpSpPr/>
        <p:nvPr/>
      </p:nvGrpSpPr>
      <p:grpSpPr>
        <a:xfrm>
          <a:off x="0" y="0"/>
          <a:ext cx="0" cy="0"/>
          <a:chOff x="0" y="0"/>
          <a:chExt cx="0" cy="0"/>
        </a:xfrm>
      </p:grpSpPr>
      <p:sp>
        <p:nvSpPr>
          <p:cNvPr id="2" name="PlaceHolder 1"/>
          <p:cNvSpPr>
            <a:spLocks noGrp="1"/>
          </p:cNvSpPr>
          <p:nvPr>
            <p:ph type="ftr" idx="160"/>
          </p:nvPr>
        </p:nvSpPr>
        <p:spPr/>
        <p:txBody>
          <a:bodyPr/>
          <a:lstStyle/>
          <a:p>
            <a:r>
              <a:t>Footer</a:t>
            </a:r>
          </a:p>
        </p:txBody>
      </p:sp>
      <p:sp>
        <p:nvSpPr>
          <p:cNvPr id="3" name="PlaceHolder 2"/>
          <p:cNvSpPr>
            <a:spLocks noGrp="1"/>
          </p:cNvSpPr>
          <p:nvPr>
            <p:ph type="sldNum" idx="161"/>
          </p:nvPr>
        </p:nvSpPr>
        <p:spPr/>
        <p:txBody>
          <a:bodyPr/>
          <a:lstStyle/>
          <a:p>
            <a:fld id="{2CD2F442-7D51-4279-89D8-2258E5389E31}" type="slidenum">
              <a:t>‹#›</a:t>
            </a:fld>
            <a:endParaRPr/>
          </a:p>
        </p:txBody>
      </p:sp>
      <p:sp>
        <p:nvSpPr>
          <p:cNvPr id="4" name="PlaceHolder 3"/>
          <p:cNvSpPr>
            <a:spLocks noGrp="1"/>
          </p:cNvSpPr>
          <p:nvPr>
            <p:ph type="dt" idx="162"/>
          </p:nvPr>
        </p:nvSpPr>
        <p:spPr/>
        <p:txBody>
          <a:body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AndTx" preserve="1">
  <p:cSld name="Default 119">
    <p:spTree>
      <p:nvGrpSpPr>
        <p:cNvPr id="1" name=""/>
        <p:cNvGrpSpPr/>
        <p:nvPr/>
      </p:nvGrpSpPr>
      <p:grpSpPr>
        <a:xfrm>
          <a:off x="0" y="0"/>
          <a:ext cx="0" cy="0"/>
          <a:chOff x="0" y="0"/>
          <a:chExt cx="0" cy="0"/>
        </a:xfrm>
      </p:grpSpPr>
      <p:sp>
        <p:nvSpPr>
          <p:cNvPr id="9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2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2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163"/>
          </p:nvPr>
        </p:nvSpPr>
        <p:spPr/>
        <p:txBody>
          <a:bodyPr/>
          <a:lstStyle/>
          <a:p>
            <a:r>
              <a:t>Footer</a:t>
            </a:r>
          </a:p>
        </p:txBody>
      </p:sp>
      <p:sp>
        <p:nvSpPr>
          <p:cNvPr id="7" name="PlaceHolder 6"/>
          <p:cNvSpPr>
            <a:spLocks noGrp="1"/>
          </p:cNvSpPr>
          <p:nvPr>
            <p:ph type="sldNum" idx="164"/>
          </p:nvPr>
        </p:nvSpPr>
        <p:spPr/>
        <p:txBody>
          <a:bodyPr/>
          <a:lstStyle/>
          <a:p>
            <a:fld id="{E00810BA-A377-46FA-B9BC-61C207479B2B}" type="slidenum">
              <a:t>‹#›</a:t>
            </a:fld>
            <a:endParaRPr/>
          </a:p>
        </p:txBody>
      </p:sp>
      <p:sp>
        <p:nvSpPr>
          <p:cNvPr id="8" name="PlaceHolder 7"/>
          <p:cNvSpPr>
            <a:spLocks noGrp="1"/>
          </p:cNvSpPr>
          <p:nvPr>
            <p:ph type="dt" idx="165"/>
          </p:nvPr>
        </p:nvSpPr>
        <p:spPr/>
        <p:txBody>
          <a:body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TwoObj" preserve="1">
  <p:cSld name="Default 120">
    <p:spTree>
      <p:nvGrpSpPr>
        <p:cNvPr id="1" name=""/>
        <p:cNvGrpSpPr/>
        <p:nvPr/>
      </p:nvGrpSpPr>
      <p:grpSpPr>
        <a:xfrm>
          <a:off x="0" y="0"/>
          <a:ext cx="0" cy="0"/>
          <a:chOff x="0" y="0"/>
          <a:chExt cx="0" cy="0"/>
        </a:xfrm>
      </p:grpSpPr>
      <p:sp>
        <p:nvSpPr>
          <p:cNvPr id="93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3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3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3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166"/>
          </p:nvPr>
        </p:nvSpPr>
        <p:spPr/>
        <p:txBody>
          <a:bodyPr/>
          <a:lstStyle/>
          <a:p>
            <a:r>
              <a:t>Footer</a:t>
            </a:r>
          </a:p>
        </p:txBody>
      </p:sp>
      <p:sp>
        <p:nvSpPr>
          <p:cNvPr id="7" name="PlaceHolder 6"/>
          <p:cNvSpPr>
            <a:spLocks noGrp="1"/>
          </p:cNvSpPr>
          <p:nvPr>
            <p:ph type="sldNum" idx="167"/>
          </p:nvPr>
        </p:nvSpPr>
        <p:spPr/>
        <p:txBody>
          <a:bodyPr/>
          <a:lstStyle/>
          <a:p>
            <a:fld id="{FD3826AA-E5BF-41FF-BB6B-EBE853E2C9E4}" type="slidenum">
              <a:t>‹#›</a:t>
            </a:fld>
            <a:endParaRPr/>
          </a:p>
        </p:txBody>
      </p:sp>
      <p:sp>
        <p:nvSpPr>
          <p:cNvPr id="8" name="PlaceHolder 7"/>
          <p:cNvSpPr>
            <a:spLocks noGrp="1"/>
          </p:cNvSpPr>
          <p:nvPr>
            <p:ph type="dt" idx="168"/>
          </p:nvPr>
        </p:nvSpPr>
        <p:spPr/>
        <p:txBody>
          <a:body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OverTx" preserve="1">
  <p:cSld name="Default 121">
    <p:spTree>
      <p:nvGrpSpPr>
        <p:cNvPr id="1" name=""/>
        <p:cNvGrpSpPr/>
        <p:nvPr/>
      </p:nvGrpSpPr>
      <p:grpSpPr>
        <a:xfrm>
          <a:off x="0" y="0"/>
          <a:ext cx="0" cy="0"/>
          <a:chOff x="0" y="0"/>
          <a:chExt cx="0" cy="0"/>
        </a:xfrm>
      </p:grpSpPr>
      <p:sp>
        <p:nvSpPr>
          <p:cNvPr id="9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4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4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44"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verTx" preserve="1">
  <p:cSld name="Default 122">
    <p:spTree>
      <p:nvGrpSpPr>
        <p:cNvPr id="1" name=""/>
        <p:cNvGrpSpPr/>
        <p:nvPr/>
      </p:nvGrpSpPr>
      <p:grpSpPr>
        <a:xfrm>
          <a:off x="0" y="0"/>
          <a:ext cx="0" cy="0"/>
          <a:chOff x="0" y="0"/>
          <a:chExt cx="0" cy="0"/>
        </a:xfrm>
      </p:grpSpPr>
      <p:sp>
        <p:nvSpPr>
          <p:cNvPr id="9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4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5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fourObj" preserve="1">
  <p:cSld name="Default 123">
    <p:spTree>
      <p:nvGrpSpPr>
        <p:cNvPr id="1" name=""/>
        <p:cNvGrpSpPr/>
        <p:nvPr/>
      </p:nvGrpSpPr>
      <p:grpSpPr>
        <a:xfrm>
          <a:off x="0" y="0"/>
          <a:ext cx="0" cy="0"/>
          <a:chOff x="0" y="0"/>
          <a:chExt cx="0" cy="0"/>
        </a:xfrm>
      </p:grpSpPr>
      <p:sp>
        <p:nvSpPr>
          <p:cNvPr id="9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5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6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Default 124">
    <p:spTree>
      <p:nvGrpSpPr>
        <p:cNvPr id="1" name=""/>
        <p:cNvGrpSpPr/>
        <p:nvPr/>
      </p:nvGrpSpPr>
      <p:grpSpPr>
        <a:xfrm>
          <a:off x="0" y="0"/>
          <a:ext cx="0" cy="0"/>
          <a:chOff x="0" y="0"/>
          <a:chExt cx="0" cy="0"/>
        </a:xfrm>
      </p:grpSpPr>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Default 125">
    <p:spTree>
      <p:nvGrpSpPr>
        <p:cNvPr id="1" name=""/>
        <p:cNvGrpSpPr/>
        <p:nvPr/>
      </p:nvGrpSpPr>
      <p:grpSpPr>
        <a:xfrm>
          <a:off x="0" y="0"/>
          <a:ext cx="0" cy="0"/>
          <a:chOff x="0" y="0"/>
          <a:chExt cx="0" cy="0"/>
        </a:xfrm>
      </p:grpSpPr>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 preserve="1">
  <p:cSld name="Default 126">
    <p:spTree>
      <p:nvGrpSpPr>
        <p:cNvPr id="1" name=""/>
        <p:cNvGrpSpPr/>
        <p:nvPr/>
      </p:nvGrpSpPr>
      <p:grpSpPr>
        <a:xfrm>
          <a:off x="0" y="0"/>
          <a:ext cx="0" cy="0"/>
          <a:chOff x="0" y="0"/>
          <a:chExt cx="0" cy="0"/>
        </a:xfrm>
      </p:grpSpPr>
      <p:sp>
        <p:nvSpPr>
          <p:cNvPr id="9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6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Default 1">
    <p:spTree>
      <p:nvGrpSpPr>
        <p:cNvPr id="1" name=""/>
        <p:cNvGrpSpPr/>
        <p:nvPr/>
      </p:nvGrpSpPr>
      <p:grpSpPr>
        <a:xfrm>
          <a:off x="0" y="0"/>
          <a:ext cx="0" cy="0"/>
          <a:chOff x="0" y="0"/>
          <a:chExt cx="0" cy="0"/>
        </a:xfrm>
      </p:grpSpPr>
      <p:sp>
        <p:nvSpPr>
          <p:cNvPr id="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Default 127">
    <p:spTree>
      <p:nvGrpSpPr>
        <p:cNvPr id="1" name=""/>
        <p:cNvGrpSpPr/>
        <p:nvPr/>
      </p:nvGrpSpPr>
      <p:grpSpPr>
        <a:xfrm>
          <a:off x="0" y="0"/>
          <a:ext cx="0" cy="0"/>
          <a:chOff x="0" y="0"/>
          <a:chExt cx="0" cy="0"/>
        </a:xfrm>
      </p:grpSpPr>
      <p:sp>
        <p:nvSpPr>
          <p:cNvPr id="9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7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efault 128">
    <p:spTree>
      <p:nvGrpSpPr>
        <p:cNvPr id="1" name=""/>
        <p:cNvGrpSpPr/>
        <p:nvPr/>
      </p:nvGrpSpPr>
      <p:grpSpPr>
        <a:xfrm>
          <a:off x="0" y="0"/>
          <a:ext cx="0" cy="0"/>
          <a:chOff x="0" y="0"/>
          <a:chExt cx="0" cy="0"/>
        </a:xfrm>
      </p:grpSpPr>
      <p:sp>
        <p:nvSpPr>
          <p:cNvPr id="9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7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7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Default 129">
    <p:spTree>
      <p:nvGrpSpPr>
        <p:cNvPr id="1" name=""/>
        <p:cNvGrpSpPr/>
        <p:nvPr/>
      </p:nvGrpSpPr>
      <p:grpSpPr>
        <a:xfrm>
          <a:off x="0" y="0"/>
          <a:ext cx="0" cy="0"/>
          <a:chOff x="0" y="0"/>
          <a:chExt cx="0" cy="0"/>
        </a:xfrm>
      </p:grpSpPr>
      <p:sp>
        <p:nvSpPr>
          <p:cNvPr id="9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Default 130">
    <p:spTree>
      <p:nvGrpSpPr>
        <p:cNvPr id="1" name=""/>
        <p:cNvGrpSpPr/>
        <p:nvPr/>
      </p:nvGrpSpPr>
      <p:grpSpPr>
        <a:xfrm>
          <a:off x="0" y="0"/>
          <a:ext cx="0" cy="0"/>
          <a:chOff x="0" y="0"/>
          <a:chExt cx="0" cy="0"/>
        </a:xfrm>
      </p:grpSpPr>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AndTx" preserve="1">
  <p:cSld name="Default 131">
    <p:spTree>
      <p:nvGrpSpPr>
        <p:cNvPr id="1" name=""/>
        <p:cNvGrpSpPr/>
        <p:nvPr/>
      </p:nvGrpSpPr>
      <p:grpSpPr>
        <a:xfrm>
          <a:off x="0" y="0"/>
          <a:ext cx="0" cy="0"/>
          <a:chOff x="0" y="0"/>
          <a:chExt cx="0" cy="0"/>
        </a:xfrm>
      </p:grpSpPr>
      <p:sp>
        <p:nvSpPr>
          <p:cNvPr id="98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8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8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8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Default 132">
    <p:spTree>
      <p:nvGrpSpPr>
        <p:cNvPr id="1" name=""/>
        <p:cNvGrpSpPr/>
        <p:nvPr/>
      </p:nvGrpSpPr>
      <p:grpSpPr>
        <a:xfrm>
          <a:off x="0" y="0"/>
          <a:ext cx="0" cy="0"/>
          <a:chOff x="0" y="0"/>
          <a:chExt cx="0" cy="0"/>
        </a:xfrm>
      </p:grpSpPr>
      <p:sp>
        <p:nvSpPr>
          <p:cNvPr id="9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9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9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9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TwoObj" preserve="1">
  <p:cSld name="Default 133">
    <p:spTree>
      <p:nvGrpSpPr>
        <p:cNvPr id="1" name=""/>
        <p:cNvGrpSpPr/>
        <p:nvPr/>
      </p:nvGrpSpPr>
      <p:grpSpPr>
        <a:xfrm>
          <a:off x="0" y="0"/>
          <a:ext cx="0" cy="0"/>
          <a:chOff x="0" y="0"/>
          <a:chExt cx="0" cy="0"/>
        </a:xfrm>
      </p:grpSpPr>
      <p:sp>
        <p:nvSpPr>
          <p:cNvPr id="10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0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0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0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OverTx" preserve="1">
  <p:cSld name="Default 134">
    <p:spTree>
      <p:nvGrpSpPr>
        <p:cNvPr id="1" name=""/>
        <p:cNvGrpSpPr/>
        <p:nvPr/>
      </p:nvGrpSpPr>
      <p:grpSpPr>
        <a:xfrm>
          <a:off x="0" y="0"/>
          <a:ext cx="0" cy="0"/>
          <a:chOff x="0" y="0"/>
          <a:chExt cx="0" cy="0"/>
        </a:xfrm>
      </p:grpSpPr>
      <p:sp>
        <p:nvSpPr>
          <p:cNvPr id="10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1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1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1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OverTx" preserve="1">
  <p:cSld name="Default 135">
    <p:spTree>
      <p:nvGrpSpPr>
        <p:cNvPr id="1" name=""/>
        <p:cNvGrpSpPr/>
        <p:nvPr/>
      </p:nvGrpSpPr>
      <p:grpSpPr>
        <a:xfrm>
          <a:off x="0" y="0"/>
          <a:ext cx="0" cy="0"/>
          <a:chOff x="0" y="0"/>
          <a:chExt cx="0" cy="0"/>
        </a:xfrm>
      </p:grpSpPr>
      <p:sp>
        <p:nvSpPr>
          <p:cNvPr id="10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1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1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Default 136">
    <p:spTree>
      <p:nvGrpSpPr>
        <p:cNvPr id="1" name=""/>
        <p:cNvGrpSpPr/>
        <p:nvPr/>
      </p:nvGrpSpPr>
      <p:grpSpPr>
        <a:xfrm>
          <a:off x="0" y="0"/>
          <a:ext cx="0" cy="0"/>
          <a:chOff x="0" y="0"/>
          <a:chExt cx="0" cy="0"/>
        </a:xfrm>
      </p:grpSpPr>
      <p:sp>
        <p:nvSpPr>
          <p:cNvPr id="10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2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2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2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3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Default 2">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8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8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Default 137">
    <p:spTree>
      <p:nvGrpSpPr>
        <p:cNvPr id="1" name=""/>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Default 138">
    <p:spTree>
      <p:nvGrpSpPr>
        <p:cNvPr id="1" name=""/>
        <p:cNvGrpSpPr/>
        <p:nvPr/>
      </p:nvGrpSpPr>
      <p:grpSpPr>
        <a:xfrm>
          <a:off x="0" y="0"/>
          <a:ext cx="0" cy="0"/>
          <a:chOff x="0" y="0"/>
          <a:chExt cx="0" cy="0"/>
        </a:xfrm>
      </p:grpSpPr>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 preserve="1">
  <p:cSld name="Default 139">
    <p:spTree>
      <p:nvGrpSpPr>
        <p:cNvPr id="1" name=""/>
        <p:cNvGrpSpPr/>
        <p:nvPr/>
      </p:nvGrpSpPr>
      <p:grpSpPr>
        <a:xfrm>
          <a:off x="0" y="0"/>
          <a:ext cx="0" cy="0"/>
          <a:chOff x="0" y="0"/>
          <a:chExt cx="0" cy="0"/>
        </a:xfrm>
      </p:grpSpPr>
      <p:sp>
        <p:nvSpPr>
          <p:cNvPr id="103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3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Default 140">
    <p:spTree>
      <p:nvGrpSpPr>
        <p:cNvPr id="1" name=""/>
        <p:cNvGrpSpPr/>
        <p:nvPr/>
      </p:nvGrpSpPr>
      <p:grpSpPr>
        <a:xfrm>
          <a:off x="0" y="0"/>
          <a:ext cx="0" cy="0"/>
          <a:chOff x="0" y="0"/>
          <a:chExt cx="0" cy="0"/>
        </a:xfrm>
      </p:grpSpPr>
      <p:sp>
        <p:nvSpPr>
          <p:cNvPr id="10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4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Default 141">
    <p:spTree>
      <p:nvGrpSpPr>
        <p:cNvPr id="1" name=""/>
        <p:cNvGrpSpPr/>
        <p:nvPr/>
      </p:nvGrpSpPr>
      <p:grpSpPr>
        <a:xfrm>
          <a:off x="0" y="0"/>
          <a:ext cx="0" cy="0"/>
          <a:chOff x="0" y="0"/>
          <a:chExt cx="0" cy="0"/>
        </a:xfrm>
      </p:grpSpPr>
      <p:sp>
        <p:nvSpPr>
          <p:cNvPr id="10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4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4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Default 142">
    <p:spTree>
      <p:nvGrpSpPr>
        <p:cNvPr id="1" name=""/>
        <p:cNvGrpSpPr/>
        <p:nvPr/>
      </p:nvGrpSpPr>
      <p:grpSpPr>
        <a:xfrm>
          <a:off x="0" y="0"/>
          <a:ext cx="0" cy="0"/>
          <a:chOff x="0" y="0"/>
          <a:chExt cx="0" cy="0"/>
        </a:xfrm>
      </p:grpSpPr>
      <p:sp>
        <p:nvSpPr>
          <p:cNvPr id="10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Default 143">
    <p:spTree>
      <p:nvGrpSpPr>
        <p:cNvPr id="1" name=""/>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AndTx" preserve="1">
  <p:cSld name="Default 144">
    <p:spTree>
      <p:nvGrpSpPr>
        <p:cNvPr id="1" name=""/>
        <p:cNvGrpSpPr/>
        <p:nvPr/>
      </p:nvGrpSpPr>
      <p:grpSpPr>
        <a:xfrm>
          <a:off x="0" y="0"/>
          <a:ext cx="0" cy="0"/>
          <a:chOff x="0" y="0"/>
          <a:chExt cx="0" cy="0"/>
        </a:xfrm>
      </p:grpSpPr>
      <p:sp>
        <p:nvSpPr>
          <p:cNvPr id="10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6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6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6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OverTx" preserve="1">
  <p:cSld name="Default 145">
    <p:spTree>
      <p:nvGrpSpPr>
        <p:cNvPr id="1" name=""/>
        <p:cNvGrpSpPr/>
        <p:nvPr/>
      </p:nvGrpSpPr>
      <p:grpSpPr>
        <a:xfrm>
          <a:off x="0" y="0"/>
          <a:ext cx="0" cy="0"/>
          <a:chOff x="0" y="0"/>
          <a:chExt cx="0" cy="0"/>
        </a:xfrm>
      </p:grpSpPr>
      <p:sp>
        <p:nvSpPr>
          <p:cNvPr id="10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73"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169"/>
          </p:nvPr>
        </p:nvSpPr>
        <p:spPr/>
        <p:txBody>
          <a:bodyPr/>
          <a:lstStyle/>
          <a:p>
            <a:r>
              <a:t>Footer</a:t>
            </a:r>
          </a:p>
        </p:txBody>
      </p:sp>
      <p:sp>
        <p:nvSpPr>
          <p:cNvPr id="7" name="PlaceHolder 6"/>
          <p:cNvSpPr>
            <a:spLocks noGrp="1"/>
          </p:cNvSpPr>
          <p:nvPr>
            <p:ph type="sldNum" idx="170"/>
          </p:nvPr>
        </p:nvSpPr>
        <p:spPr/>
        <p:txBody>
          <a:bodyPr/>
          <a:lstStyle/>
          <a:p>
            <a:fld id="{A0F7D3CB-5EE1-43D2-B39B-EF18E02CBFDF}" type="slidenum">
              <a:t>‹#›</a:t>
            </a:fld>
            <a:endParaRPr/>
          </a:p>
        </p:txBody>
      </p:sp>
      <p:sp>
        <p:nvSpPr>
          <p:cNvPr id="8" name="PlaceHolder 7"/>
          <p:cNvSpPr>
            <a:spLocks noGrp="1"/>
          </p:cNvSpPr>
          <p:nvPr>
            <p:ph type="dt" idx="171"/>
          </p:nvPr>
        </p:nvSpPr>
        <p:spPr/>
        <p:txBody>
          <a:body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OverTx" preserve="1">
  <p:cSld name="Default 146">
    <p:spTree>
      <p:nvGrpSpPr>
        <p:cNvPr id="1" name=""/>
        <p:cNvGrpSpPr/>
        <p:nvPr/>
      </p:nvGrpSpPr>
      <p:grpSpPr>
        <a:xfrm>
          <a:off x="0" y="0"/>
          <a:ext cx="0" cy="0"/>
          <a:chOff x="0" y="0"/>
          <a:chExt cx="0" cy="0"/>
        </a:xfrm>
      </p:grpSpPr>
      <p:sp>
        <p:nvSpPr>
          <p:cNvPr id="10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8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8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172"/>
          </p:nvPr>
        </p:nvSpPr>
        <p:spPr/>
        <p:txBody>
          <a:bodyPr/>
          <a:lstStyle/>
          <a:p>
            <a:r>
              <a:t>Footer</a:t>
            </a:r>
          </a:p>
        </p:txBody>
      </p:sp>
      <p:sp>
        <p:nvSpPr>
          <p:cNvPr id="6" name="PlaceHolder 5"/>
          <p:cNvSpPr>
            <a:spLocks noGrp="1"/>
          </p:cNvSpPr>
          <p:nvPr>
            <p:ph type="sldNum" idx="173"/>
          </p:nvPr>
        </p:nvSpPr>
        <p:spPr/>
        <p:txBody>
          <a:bodyPr/>
          <a:lstStyle/>
          <a:p>
            <a:fld id="{31FB8FC7-8FC6-470E-8FCA-C20DBD5C0084}" type="slidenum">
              <a:t>‹#›</a:t>
            </a:fld>
            <a:endParaRPr/>
          </a:p>
        </p:txBody>
      </p:sp>
      <p:sp>
        <p:nvSpPr>
          <p:cNvPr id="7" name="PlaceHolder 6"/>
          <p:cNvSpPr>
            <a:spLocks noGrp="1"/>
          </p:cNvSpPr>
          <p:nvPr>
            <p:ph type="dt" idx="17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Default 3">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96"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97"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fourObj" preserve="1">
  <p:cSld name="Default 147">
    <p:spTree>
      <p:nvGrpSpPr>
        <p:cNvPr id="1" name=""/>
        <p:cNvGrpSpPr/>
        <p:nvPr/>
      </p:nvGrpSpPr>
      <p:grpSpPr>
        <a:xfrm>
          <a:off x="0" y="0"/>
          <a:ext cx="0" cy="0"/>
          <a:chOff x="0" y="0"/>
          <a:chExt cx="0" cy="0"/>
        </a:xfrm>
      </p:grpSpPr>
      <p:sp>
        <p:nvSpPr>
          <p:cNvPr id="10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9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9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9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9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175"/>
          </p:nvPr>
        </p:nvSpPr>
        <p:spPr/>
        <p:txBody>
          <a:bodyPr/>
          <a:lstStyle/>
          <a:p>
            <a:r>
              <a:t>Footer</a:t>
            </a:r>
          </a:p>
        </p:txBody>
      </p:sp>
      <p:sp>
        <p:nvSpPr>
          <p:cNvPr id="8" name="PlaceHolder 7"/>
          <p:cNvSpPr>
            <a:spLocks noGrp="1"/>
          </p:cNvSpPr>
          <p:nvPr>
            <p:ph type="sldNum" idx="176"/>
          </p:nvPr>
        </p:nvSpPr>
        <p:spPr/>
        <p:txBody>
          <a:bodyPr/>
          <a:lstStyle/>
          <a:p>
            <a:fld id="{DD47D3C6-E959-47B6-8328-8718077BB8A3}" type="slidenum">
              <a:t>‹#›</a:t>
            </a:fld>
            <a:endParaRPr/>
          </a:p>
        </p:txBody>
      </p:sp>
      <p:sp>
        <p:nvSpPr>
          <p:cNvPr id="9" name="PlaceHolder 8"/>
          <p:cNvSpPr>
            <a:spLocks noGrp="1"/>
          </p:cNvSpPr>
          <p:nvPr>
            <p:ph type="dt" idx="177"/>
          </p:nvPr>
        </p:nvSpPr>
        <p:spPr/>
        <p:txBody>
          <a:body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Default 148">
    <p:spTree>
      <p:nvGrpSpPr>
        <p:cNvPr id="1" name=""/>
        <p:cNvGrpSpPr/>
        <p:nvPr/>
      </p:nvGrpSpPr>
      <p:grpSpPr>
        <a:xfrm>
          <a:off x="0" y="0"/>
          <a:ext cx="0" cy="0"/>
          <a:chOff x="0" y="0"/>
          <a:chExt cx="0" cy="0"/>
        </a:xfrm>
      </p:grpSpPr>
      <p:sp>
        <p:nvSpPr>
          <p:cNvPr id="2" name="PlaceHolder 1"/>
          <p:cNvSpPr>
            <a:spLocks noGrp="1"/>
          </p:cNvSpPr>
          <p:nvPr>
            <p:ph type="ftr" idx="178"/>
          </p:nvPr>
        </p:nvSpPr>
        <p:spPr/>
        <p:txBody>
          <a:bodyPr/>
          <a:lstStyle/>
          <a:p>
            <a:r>
              <a:t>Footer</a:t>
            </a:r>
          </a:p>
        </p:txBody>
      </p:sp>
      <p:sp>
        <p:nvSpPr>
          <p:cNvPr id="3" name="PlaceHolder 2"/>
          <p:cNvSpPr>
            <a:spLocks noGrp="1"/>
          </p:cNvSpPr>
          <p:nvPr>
            <p:ph type="sldNum" idx="179"/>
          </p:nvPr>
        </p:nvSpPr>
        <p:spPr/>
        <p:txBody>
          <a:bodyPr/>
          <a:lstStyle/>
          <a:p>
            <a:fld id="{38EC7F36-28DC-4D3E-89C2-93E9AC597CC3}" type="slidenum">
              <a:t>‹#›</a:t>
            </a:fld>
            <a:endParaRPr/>
          </a:p>
        </p:txBody>
      </p:sp>
      <p:sp>
        <p:nvSpPr>
          <p:cNvPr id="4" name="PlaceHolder 3"/>
          <p:cNvSpPr>
            <a:spLocks noGrp="1"/>
          </p:cNvSpPr>
          <p:nvPr>
            <p:ph type="dt" idx="180"/>
          </p:nvPr>
        </p:nvSpPr>
        <p:spPr/>
        <p:txBody>
          <a:body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Default 149">
    <p:spTree>
      <p:nvGrpSpPr>
        <p:cNvPr id="1" name=""/>
        <p:cNvGrpSpPr/>
        <p:nvPr/>
      </p:nvGrpSpPr>
      <p:grpSpPr>
        <a:xfrm>
          <a:off x="0" y="0"/>
          <a:ext cx="0" cy="0"/>
          <a:chOff x="0" y="0"/>
          <a:chExt cx="0" cy="0"/>
        </a:xfrm>
      </p:grpSpPr>
      <p:sp>
        <p:nvSpPr>
          <p:cNvPr id="2" name="PlaceHolder 1"/>
          <p:cNvSpPr>
            <a:spLocks noGrp="1"/>
          </p:cNvSpPr>
          <p:nvPr>
            <p:ph type="ftr" idx="181"/>
          </p:nvPr>
        </p:nvSpPr>
        <p:spPr/>
        <p:txBody>
          <a:bodyPr/>
          <a:lstStyle/>
          <a:p>
            <a:r>
              <a:t>Footer</a:t>
            </a:r>
          </a:p>
        </p:txBody>
      </p:sp>
      <p:sp>
        <p:nvSpPr>
          <p:cNvPr id="3" name="PlaceHolder 2"/>
          <p:cNvSpPr>
            <a:spLocks noGrp="1"/>
          </p:cNvSpPr>
          <p:nvPr>
            <p:ph type="sldNum" idx="182"/>
          </p:nvPr>
        </p:nvSpPr>
        <p:spPr/>
        <p:txBody>
          <a:bodyPr/>
          <a:lstStyle/>
          <a:p>
            <a:fld id="{7125DC46-46C1-49FC-9D8B-5DD3F12C69FF}" type="slidenum">
              <a:t>‹#›</a:t>
            </a:fld>
            <a:endParaRPr/>
          </a:p>
        </p:txBody>
      </p:sp>
      <p:sp>
        <p:nvSpPr>
          <p:cNvPr id="4" name="PlaceHolder 3"/>
          <p:cNvSpPr>
            <a:spLocks noGrp="1"/>
          </p:cNvSpPr>
          <p:nvPr>
            <p:ph type="dt" idx="183"/>
          </p:nvPr>
        </p:nvSpPr>
        <p:spPr/>
        <p:txBody>
          <a:body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 preserve="1">
  <p:cSld name="Default 150">
    <p:spTree>
      <p:nvGrpSpPr>
        <p:cNvPr id="1" name=""/>
        <p:cNvGrpSpPr/>
        <p:nvPr/>
      </p:nvGrpSpPr>
      <p:grpSpPr>
        <a:xfrm>
          <a:off x="0" y="0"/>
          <a:ext cx="0" cy="0"/>
          <a:chOff x="0" y="0"/>
          <a:chExt cx="0" cy="0"/>
        </a:xfrm>
      </p:grpSpPr>
      <p:sp>
        <p:nvSpPr>
          <p:cNvPr id="11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1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184"/>
          </p:nvPr>
        </p:nvSpPr>
        <p:spPr/>
        <p:txBody>
          <a:bodyPr/>
          <a:lstStyle/>
          <a:p>
            <a:r>
              <a:t>Footer</a:t>
            </a:r>
          </a:p>
        </p:txBody>
      </p:sp>
      <p:sp>
        <p:nvSpPr>
          <p:cNvPr id="5" name="PlaceHolder 4"/>
          <p:cNvSpPr>
            <a:spLocks noGrp="1"/>
          </p:cNvSpPr>
          <p:nvPr>
            <p:ph type="sldNum" idx="185"/>
          </p:nvPr>
        </p:nvSpPr>
        <p:spPr/>
        <p:txBody>
          <a:bodyPr/>
          <a:lstStyle/>
          <a:p>
            <a:fld id="{CB59C070-F648-4B89-AC25-A474FCA28005}" type="slidenum">
              <a:t>‹#›</a:t>
            </a:fld>
            <a:endParaRPr/>
          </a:p>
        </p:txBody>
      </p:sp>
      <p:sp>
        <p:nvSpPr>
          <p:cNvPr id="6" name="PlaceHolder 5"/>
          <p:cNvSpPr>
            <a:spLocks noGrp="1"/>
          </p:cNvSpPr>
          <p:nvPr>
            <p:ph type="dt" idx="186"/>
          </p:nvPr>
        </p:nvSpPr>
        <p:spPr/>
        <p:txBody>
          <a:body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Default 151">
    <p:spTree>
      <p:nvGrpSpPr>
        <p:cNvPr id="1" name=""/>
        <p:cNvGrpSpPr/>
        <p:nvPr/>
      </p:nvGrpSpPr>
      <p:grpSpPr>
        <a:xfrm>
          <a:off x="0" y="0"/>
          <a:ext cx="0" cy="0"/>
          <a:chOff x="0" y="0"/>
          <a:chExt cx="0" cy="0"/>
        </a:xfrm>
      </p:grpSpPr>
      <p:sp>
        <p:nvSpPr>
          <p:cNvPr id="11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1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187"/>
          </p:nvPr>
        </p:nvSpPr>
        <p:spPr/>
        <p:txBody>
          <a:bodyPr/>
          <a:lstStyle/>
          <a:p>
            <a:r>
              <a:t>Footer</a:t>
            </a:r>
          </a:p>
        </p:txBody>
      </p:sp>
      <p:sp>
        <p:nvSpPr>
          <p:cNvPr id="5" name="PlaceHolder 4"/>
          <p:cNvSpPr>
            <a:spLocks noGrp="1"/>
          </p:cNvSpPr>
          <p:nvPr>
            <p:ph type="sldNum" idx="188"/>
          </p:nvPr>
        </p:nvSpPr>
        <p:spPr/>
        <p:txBody>
          <a:bodyPr/>
          <a:lstStyle/>
          <a:p>
            <a:fld id="{5EF1CF94-FD37-464C-AD39-A2E53AF2C7B9}" type="slidenum">
              <a:t>‹#›</a:t>
            </a:fld>
            <a:endParaRPr/>
          </a:p>
        </p:txBody>
      </p:sp>
      <p:sp>
        <p:nvSpPr>
          <p:cNvPr id="6" name="PlaceHolder 5"/>
          <p:cNvSpPr>
            <a:spLocks noGrp="1"/>
          </p:cNvSpPr>
          <p:nvPr>
            <p:ph type="dt" idx="189"/>
          </p:nvPr>
        </p:nvSpPr>
        <p:spPr/>
        <p:txBody>
          <a:body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Default 152">
    <p:spTree>
      <p:nvGrpSpPr>
        <p:cNvPr id="1" name=""/>
        <p:cNvGrpSpPr/>
        <p:nvPr/>
      </p:nvGrpSpPr>
      <p:grpSpPr>
        <a:xfrm>
          <a:off x="0" y="0"/>
          <a:ext cx="0" cy="0"/>
          <a:chOff x="0" y="0"/>
          <a:chExt cx="0" cy="0"/>
        </a:xfrm>
      </p:grpSpPr>
      <p:sp>
        <p:nvSpPr>
          <p:cNvPr id="11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2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2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190"/>
          </p:nvPr>
        </p:nvSpPr>
        <p:spPr/>
        <p:txBody>
          <a:bodyPr/>
          <a:lstStyle/>
          <a:p>
            <a:r>
              <a:t>Footer</a:t>
            </a:r>
          </a:p>
        </p:txBody>
      </p:sp>
      <p:sp>
        <p:nvSpPr>
          <p:cNvPr id="6" name="PlaceHolder 5"/>
          <p:cNvSpPr>
            <a:spLocks noGrp="1"/>
          </p:cNvSpPr>
          <p:nvPr>
            <p:ph type="sldNum" idx="191"/>
          </p:nvPr>
        </p:nvSpPr>
        <p:spPr/>
        <p:txBody>
          <a:bodyPr/>
          <a:lstStyle/>
          <a:p>
            <a:fld id="{896967F6-D9F6-4838-9982-BD57E8F125C7}" type="slidenum">
              <a:t>‹#›</a:t>
            </a:fld>
            <a:endParaRPr/>
          </a:p>
        </p:txBody>
      </p:sp>
      <p:sp>
        <p:nvSpPr>
          <p:cNvPr id="7" name="PlaceHolder 6"/>
          <p:cNvSpPr>
            <a:spLocks noGrp="1"/>
          </p:cNvSpPr>
          <p:nvPr>
            <p:ph type="dt" idx="192"/>
          </p:nvPr>
        </p:nvSpPr>
        <p:spPr/>
        <p:txBody>
          <a:body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Default 153">
    <p:spTree>
      <p:nvGrpSpPr>
        <p:cNvPr id="1" name=""/>
        <p:cNvGrpSpPr/>
        <p:nvPr/>
      </p:nvGrpSpPr>
      <p:grpSpPr>
        <a:xfrm>
          <a:off x="0" y="0"/>
          <a:ext cx="0" cy="0"/>
          <a:chOff x="0" y="0"/>
          <a:chExt cx="0" cy="0"/>
        </a:xfrm>
      </p:grpSpPr>
      <p:sp>
        <p:nvSpPr>
          <p:cNvPr id="11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193"/>
          </p:nvPr>
        </p:nvSpPr>
        <p:spPr/>
        <p:txBody>
          <a:bodyPr/>
          <a:lstStyle/>
          <a:p>
            <a:r>
              <a:t>Footer</a:t>
            </a:r>
          </a:p>
        </p:txBody>
      </p:sp>
      <p:sp>
        <p:nvSpPr>
          <p:cNvPr id="4" name="PlaceHolder 3"/>
          <p:cNvSpPr>
            <a:spLocks noGrp="1"/>
          </p:cNvSpPr>
          <p:nvPr>
            <p:ph type="sldNum" idx="194"/>
          </p:nvPr>
        </p:nvSpPr>
        <p:spPr/>
        <p:txBody>
          <a:bodyPr/>
          <a:lstStyle/>
          <a:p>
            <a:fld id="{2F7A756A-F9D4-40BB-A1AD-6112B889C604}" type="slidenum">
              <a:t>‹#›</a:t>
            </a:fld>
            <a:endParaRPr/>
          </a:p>
        </p:txBody>
      </p:sp>
      <p:sp>
        <p:nvSpPr>
          <p:cNvPr id="5" name="PlaceHolder 4"/>
          <p:cNvSpPr>
            <a:spLocks noGrp="1"/>
          </p:cNvSpPr>
          <p:nvPr>
            <p:ph type="dt" idx="195"/>
          </p:nvPr>
        </p:nvSpPr>
        <p:spPr/>
        <p:txBody>
          <a:body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Default 154">
    <p:spTree>
      <p:nvGrpSpPr>
        <p:cNvPr id="1" name=""/>
        <p:cNvGrpSpPr/>
        <p:nvPr/>
      </p:nvGrpSpPr>
      <p:grpSpPr>
        <a:xfrm>
          <a:off x="0" y="0"/>
          <a:ext cx="0" cy="0"/>
          <a:chOff x="0" y="0"/>
          <a:chExt cx="0" cy="0"/>
        </a:xfrm>
      </p:grpSpPr>
      <p:sp>
        <p:nvSpPr>
          <p:cNvPr id="2" name="PlaceHolder 1"/>
          <p:cNvSpPr>
            <a:spLocks noGrp="1"/>
          </p:cNvSpPr>
          <p:nvPr>
            <p:ph type="ftr" idx="196"/>
          </p:nvPr>
        </p:nvSpPr>
        <p:spPr/>
        <p:txBody>
          <a:bodyPr/>
          <a:lstStyle/>
          <a:p>
            <a:r>
              <a:t>Footer</a:t>
            </a:r>
          </a:p>
        </p:txBody>
      </p:sp>
      <p:sp>
        <p:nvSpPr>
          <p:cNvPr id="3" name="PlaceHolder 2"/>
          <p:cNvSpPr>
            <a:spLocks noGrp="1"/>
          </p:cNvSpPr>
          <p:nvPr>
            <p:ph type="sldNum" idx="197"/>
          </p:nvPr>
        </p:nvSpPr>
        <p:spPr/>
        <p:txBody>
          <a:bodyPr/>
          <a:lstStyle/>
          <a:p>
            <a:fld id="{2A6D33EA-9CA5-4429-A118-D262CFE49B65}" type="slidenum">
              <a:t>‹#›</a:t>
            </a:fld>
            <a:endParaRPr/>
          </a:p>
        </p:txBody>
      </p:sp>
      <p:sp>
        <p:nvSpPr>
          <p:cNvPr id="4" name="PlaceHolder 3"/>
          <p:cNvSpPr>
            <a:spLocks noGrp="1"/>
          </p:cNvSpPr>
          <p:nvPr>
            <p:ph type="dt" idx="198"/>
          </p:nvPr>
        </p:nvSpPr>
        <p:spPr/>
        <p:txBody>
          <a:body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AndTx" preserve="1">
  <p:cSld name="Default 155">
    <p:spTree>
      <p:nvGrpSpPr>
        <p:cNvPr id="1" name=""/>
        <p:cNvGrpSpPr/>
        <p:nvPr/>
      </p:nvGrpSpPr>
      <p:grpSpPr>
        <a:xfrm>
          <a:off x="0" y="0"/>
          <a:ext cx="0" cy="0"/>
          <a:chOff x="0" y="0"/>
          <a:chExt cx="0" cy="0"/>
        </a:xfrm>
      </p:grpSpPr>
      <p:sp>
        <p:nvSpPr>
          <p:cNvPr id="114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4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4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4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199"/>
          </p:nvPr>
        </p:nvSpPr>
        <p:spPr/>
        <p:txBody>
          <a:bodyPr/>
          <a:lstStyle/>
          <a:p>
            <a:r>
              <a:t>Footer</a:t>
            </a:r>
          </a:p>
        </p:txBody>
      </p:sp>
      <p:sp>
        <p:nvSpPr>
          <p:cNvPr id="7" name="PlaceHolder 6"/>
          <p:cNvSpPr>
            <a:spLocks noGrp="1"/>
          </p:cNvSpPr>
          <p:nvPr>
            <p:ph type="sldNum" idx="200"/>
          </p:nvPr>
        </p:nvSpPr>
        <p:spPr/>
        <p:txBody>
          <a:bodyPr/>
          <a:lstStyle/>
          <a:p>
            <a:fld id="{FEBD7D5B-801C-481B-AF99-FCAA2DFAAA60}" type="slidenum">
              <a:t>‹#›</a:t>
            </a:fld>
            <a:endParaRPr/>
          </a:p>
        </p:txBody>
      </p:sp>
      <p:sp>
        <p:nvSpPr>
          <p:cNvPr id="8" name="PlaceHolder 7"/>
          <p:cNvSpPr>
            <a:spLocks noGrp="1"/>
          </p:cNvSpPr>
          <p:nvPr>
            <p:ph type="dt" idx="201"/>
          </p:nvPr>
        </p:nvSpPr>
        <p:spPr/>
        <p:txBody>
          <a:body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TwoObj" preserve="1">
  <p:cSld name="Default 156">
    <p:spTree>
      <p:nvGrpSpPr>
        <p:cNvPr id="1" name=""/>
        <p:cNvGrpSpPr/>
        <p:nvPr/>
      </p:nvGrpSpPr>
      <p:grpSpPr>
        <a:xfrm>
          <a:off x="0" y="0"/>
          <a:ext cx="0" cy="0"/>
          <a:chOff x="0" y="0"/>
          <a:chExt cx="0" cy="0"/>
        </a:xfrm>
      </p:grpSpPr>
      <p:sp>
        <p:nvSpPr>
          <p:cNvPr id="11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5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5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5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202"/>
          </p:nvPr>
        </p:nvSpPr>
        <p:spPr/>
        <p:txBody>
          <a:bodyPr/>
          <a:lstStyle/>
          <a:p>
            <a:r>
              <a:t>Footer</a:t>
            </a:r>
          </a:p>
        </p:txBody>
      </p:sp>
      <p:sp>
        <p:nvSpPr>
          <p:cNvPr id="7" name="PlaceHolder 6"/>
          <p:cNvSpPr>
            <a:spLocks noGrp="1"/>
          </p:cNvSpPr>
          <p:nvPr>
            <p:ph type="sldNum" idx="203"/>
          </p:nvPr>
        </p:nvSpPr>
        <p:spPr/>
        <p:txBody>
          <a:bodyPr/>
          <a:lstStyle/>
          <a:p>
            <a:fld id="{DDC1B84B-BF01-403F-BC86-CB9A72316DE8}" type="slidenum">
              <a:t>‹#›</a:t>
            </a:fld>
            <a:endParaRPr/>
          </a:p>
        </p:txBody>
      </p:sp>
      <p:sp>
        <p:nvSpPr>
          <p:cNvPr id="8" name="PlaceHolder 7"/>
          <p:cNvSpPr>
            <a:spLocks noGrp="1"/>
          </p:cNvSpPr>
          <p:nvPr>
            <p:ph type="dt" idx="20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Default 4">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0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OverTx" preserve="1">
  <p:cSld name="Default 157">
    <p:spTree>
      <p:nvGrpSpPr>
        <p:cNvPr id="1" name=""/>
        <p:cNvGrpSpPr/>
        <p:nvPr/>
      </p:nvGrpSpPr>
      <p:grpSpPr>
        <a:xfrm>
          <a:off x="0" y="0"/>
          <a:ext cx="0" cy="0"/>
          <a:chOff x="0" y="0"/>
          <a:chExt cx="0" cy="0"/>
        </a:xfrm>
      </p:grpSpPr>
      <p:sp>
        <p:nvSpPr>
          <p:cNvPr id="116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205"/>
          </p:nvPr>
        </p:nvSpPr>
        <p:spPr/>
        <p:txBody>
          <a:bodyPr/>
          <a:lstStyle/>
          <a:p>
            <a:r>
              <a:t>Footer</a:t>
            </a:r>
          </a:p>
        </p:txBody>
      </p:sp>
      <p:sp>
        <p:nvSpPr>
          <p:cNvPr id="7" name="PlaceHolder 6"/>
          <p:cNvSpPr>
            <a:spLocks noGrp="1"/>
          </p:cNvSpPr>
          <p:nvPr>
            <p:ph type="sldNum" idx="206"/>
          </p:nvPr>
        </p:nvSpPr>
        <p:spPr/>
        <p:txBody>
          <a:bodyPr/>
          <a:lstStyle/>
          <a:p>
            <a:fld id="{0C3BDE82-5156-4396-A19E-1D43AED83D57}" type="slidenum">
              <a:t>‹#›</a:t>
            </a:fld>
            <a:endParaRPr/>
          </a:p>
        </p:txBody>
      </p:sp>
      <p:sp>
        <p:nvSpPr>
          <p:cNvPr id="8" name="PlaceHolder 7"/>
          <p:cNvSpPr>
            <a:spLocks noGrp="1"/>
          </p:cNvSpPr>
          <p:nvPr>
            <p:ph type="dt" idx="207"/>
          </p:nvPr>
        </p:nvSpPr>
        <p:spPr/>
        <p:txBody>
          <a:body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OverTx" preserve="1">
  <p:cSld name="Default 158">
    <p:spTree>
      <p:nvGrpSpPr>
        <p:cNvPr id="1" name=""/>
        <p:cNvGrpSpPr/>
        <p:nvPr/>
      </p:nvGrpSpPr>
      <p:grpSpPr>
        <a:xfrm>
          <a:off x="0" y="0"/>
          <a:ext cx="0" cy="0"/>
          <a:chOff x="0" y="0"/>
          <a:chExt cx="0" cy="0"/>
        </a:xfrm>
      </p:grpSpPr>
      <p:sp>
        <p:nvSpPr>
          <p:cNvPr id="11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7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7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208"/>
          </p:nvPr>
        </p:nvSpPr>
        <p:spPr/>
        <p:txBody>
          <a:bodyPr/>
          <a:lstStyle/>
          <a:p>
            <a:r>
              <a:t>Footer</a:t>
            </a:r>
          </a:p>
        </p:txBody>
      </p:sp>
      <p:sp>
        <p:nvSpPr>
          <p:cNvPr id="6" name="PlaceHolder 5"/>
          <p:cNvSpPr>
            <a:spLocks noGrp="1"/>
          </p:cNvSpPr>
          <p:nvPr>
            <p:ph type="sldNum" idx="209"/>
          </p:nvPr>
        </p:nvSpPr>
        <p:spPr/>
        <p:txBody>
          <a:bodyPr/>
          <a:lstStyle/>
          <a:p>
            <a:fld id="{4167BFA6-8C7C-41B2-A423-B6B7490B30E4}" type="slidenum">
              <a:t>‹#›</a:t>
            </a:fld>
            <a:endParaRPr/>
          </a:p>
        </p:txBody>
      </p:sp>
      <p:sp>
        <p:nvSpPr>
          <p:cNvPr id="7" name="PlaceHolder 6"/>
          <p:cNvSpPr>
            <a:spLocks noGrp="1"/>
          </p:cNvSpPr>
          <p:nvPr>
            <p:ph type="dt" idx="210"/>
          </p:nvPr>
        </p:nvSpPr>
        <p:spPr/>
        <p:txBody>
          <a:body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fourObj" preserve="1">
  <p:cSld name="Default 159">
    <p:spTree>
      <p:nvGrpSpPr>
        <p:cNvPr id="1" name=""/>
        <p:cNvGrpSpPr/>
        <p:nvPr/>
      </p:nvGrpSpPr>
      <p:grpSpPr>
        <a:xfrm>
          <a:off x="0" y="0"/>
          <a:ext cx="0" cy="0"/>
          <a:chOff x="0" y="0"/>
          <a:chExt cx="0" cy="0"/>
        </a:xfrm>
      </p:grpSpPr>
      <p:sp>
        <p:nvSpPr>
          <p:cNvPr id="11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8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8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8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18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211"/>
          </p:nvPr>
        </p:nvSpPr>
        <p:spPr/>
        <p:txBody>
          <a:bodyPr/>
          <a:lstStyle/>
          <a:p>
            <a:r>
              <a:t>Footer</a:t>
            </a:r>
          </a:p>
        </p:txBody>
      </p:sp>
      <p:sp>
        <p:nvSpPr>
          <p:cNvPr id="8" name="PlaceHolder 7"/>
          <p:cNvSpPr>
            <a:spLocks noGrp="1"/>
          </p:cNvSpPr>
          <p:nvPr>
            <p:ph type="sldNum" idx="212"/>
          </p:nvPr>
        </p:nvSpPr>
        <p:spPr/>
        <p:txBody>
          <a:bodyPr/>
          <a:lstStyle/>
          <a:p>
            <a:fld id="{2D80693A-ED8C-47F7-893D-77A43998D677}" type="slidenum">
              <a:t>‹#›</a:t>
            </a:fld>
            <a:endParaRPr/>
          </a:p>
        </p:txBody>
      </p:sp>
      <p:sp>
        <p:nvSpPr>
          <p:cNvPr id="9" name="PlaceHolder 8"/>
          <p:cNvSpPr>
            <a:spLocks noGrp="1"/>
          </p:cNvSpPr>
          <p:nvPr>
            <p:ph type="dt" idx="213"/>
          </p:nvPr>
        </p:nvSpPr>
        <p:spPr/>
        <p:txBody>
          <a:body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Default 160">
    <p:spTree>
      <p:nvGrpSpPr>
        <p:cNvPr id="1" name=""/>
        <p:cNvGrpSpPr/>
        <p:nvPr/>
      </p:nvGrpSpPr>
      <p:grpSpPr>
        <a:xfrm>
          <a:off x="0" y="0"/>
          <a:ext cx="0" cy="0"/>
          <a:chOff x="0" y="0"/>
          <a:chExt cx="0" cy="0"/>
        </a:xfrm>
      </p:grpSpPr>
      <p:sp>
        <p:nvSpPr>
          <p:cNvPr id="2" name="PlaceHolder 1"/>
          <p:cNvSpPr>
            <a:spLocks noGrp="1"/>
          </p:cNvSpPr>
          <p:nvPr>
            <p:ph type="ftr" idx="214"/>
          </p:nvPr>
        </p:nvSpPr>
        <p:spPr/>
        <p:txBody>
          <a:bodyPr/>
          <a:lstStyle/>
          <a:p>
            <a:r>
              <a:t>Footer</a:t>
            </a:r>
          </a:p>
        </p:txBody>
      </p:sp>
      <p:sp>
        <p:nvSpPr>
          <p:cNvPr id="3" name="PlaceHolder 2"/>
          <p:cNvSpPr>
            <a:spLocks noGrp="1"/>
          </p:cNvSpPr>
          <p:nvPr>
            <p:ph type="sldNum" idx="215"/>
          </p:nvPr>
        </p:nvSpPr>
        <p:spPr/>
        <p:txBody>
          <a:bodyPr/>
          <a:lstStyle/>
          <a:p>
            <a:fld id="{3941E6D3-0ADA-4ED2-BA01-A389AFECE7FC}" type="slidenum">
              <a:t>‹#›</a:t>
            </a:fld>
            <a:endParaRPr/>
          </a:p>
        </p:txBody>
      </p:sp>
      <p:sp>
        <p:nvSpPr>
          <p:cNvPr id="4" name="PlaceHolder 3"/>
          <p:cNvSpPr>
            <a:spLocks noGrp="1"/>
          </p:cNvSpPr>
          <p:nvPr>
            <p:ph type="dt" idx="216"/>
          </p:nvPr>
        </p:nvSpPr>
        <p:spPr/>
        <p:txBody>
          <a:body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Default 161">
    <p:spTree>
      <p:nvGrpSpPr>
        <p:cNvPr id="1" name=""/>
        <p:cNvGrpSpPr/>
        <p:nvPr/>
      </p:nvGrpSpPr>
      <p:grpSpPr>
        <a:xfrm>
          <a:off x="0" y="0"/>
          <a:ext cx="0" cy="0"/>
          <a:chOff x="0" y="0"/>
          <a:chExt cx="0" cy="0"/>
        </a:xfrm>
      </p:grpSpPr>
      <p:sp>
        <p:nvSpPr>
          <p:cNvPr id="2" name="PlaceHolder 1"/>
          <p:cNvSpPr>
            <a:spLocks noGrp="1"/>
          </p:cNvSpPr>
          <p:nvPr>
            <p:ph type="ftr" idx="217"/>
          </p:nvPr>
        </p:nvSpPr>
        <p:spPr/>
        <p:txBody>
          <a:bodyPr/>
          <a:lstStyle/>
          <a:p>
            <a:r>
              <a:t>Footer</a:t>
            </a:r>
          </a:p>
        </p:txBody>
      </p:sp>
      <p:sp>
        <p:nvSpPr>
          <p:cNvPr id="3" name="PlaceHolder 2"/>
          <p:cNvSpPr>
            <a:spLocks noGrp="1"/>
          </p:cNvSpPr>
          <p:nvPr>
            <p:ph type="sldNum" idx="218"/>
          </p:nvPr>
        </p:nvSpPr>
        <p:spPr/>
        <p:txBody>
          <a:bodyPr/>
          <a:lstStyle/>
          <a:p>
            <a:fld id="{DC7C98C6-40E1-46CB-8663-15BBF38916EA}" type="slidenum">
              <a:t>‹#›</a:t>
            </a:fld>
            <a:endParaRPr/>
          </a:p>
        </p:txBody>
      </p:sp>
      <p:sp>
        <p:nvSpPr>
          <p:cNvPr id="4" name="PlaceHolder 3"/>
          <p:cNvSpPr>
            <a:spLocks noGrp="1"/>
          </p:cNvSpPr>
          <p:nvPr>
            <p:ph type="dt" idx="219"/>
          </p:nvPr>
        </p:nvSpPr>
        <p:spPr/>
        <p:txBody>
          <a:body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x" preserve="1">
  <p:cSld name="Default 162">
    <p:spTree>
      <p:nvGrpSpPr>
        <p:cNvPr id="1" name=""/>
        <p:cNvGrpSpPr/>
        <p:nvPr/>
      </p:nvGrpSpPr>
      <p:grpSpPr>
        <a:xfrm>
          <a:off x="0" y="0"/>
          <a:ext cx="0" cy="0"/>
          <a:chOff x="0" y="0"/>
          <a:chExt cx="0" cy="0"/>
        </a:xfrm>
      </p:grpSpPr>
      <p:sp>
        <p:nvSpPr>
          <p:cNvPr id="12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0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220"/>
          </p:nvPr>
        </p:nvSpPr>
        <p:spPr/>
        <p:txBody>
          <a:bodyPr/>
          <a:lstStyle/>
          <a:p>
            <a:r>
              <a:t>Footer</a:t>
            </a:r>
          </a:p>
        </p:txBody>
      </p:sp>
      <p:sp>
        <p:nvSpPr>
          <p:cNvPr id="5" name="PlaceHolder 4"/>
          <p:cNvSpPr>
            <a:spLocks noGrp="1"/>
          </p:cNvSpPr>
          <p:nvPr>
            <p:ph type="sldNum" idx="221"/>
          </p:nvPr>
        </p:nvSpPr>
        <p:spPr/>
        <p:txBody>
          <a:bodyPr/>
          <a:lstStyle/>
          <a:p>
            <a:fld id="{F50AC190-D5C1-4E97-A636-31D3CF35B078}" type="slidenum">
              <a:t>‹#›</a:t>
            </a:fld>
            <a:endParaRPr/>
          </a:p>
        </p:txBody>
      </p:sp>
      <p:sp>
        <p:nvSpPr>
          <p:cNvPr id="6" name="PlaceHolder 5"/>
          <p:cNvSpPr>
            <a:spLocks noGrp="1"/>
          </p:cNvSpPr>
          <p:nvPr>
            <p:ph type="dt" idx="222"/>
          </p:nvPr>
        </p:nvSpPr>
        <p:spPr/>
        <p:txBody>
          <a:body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Default 163">
    <p:spTree>
      <p:nvGrpSpPr>
        <p:cNvPr id="1" name=""/>
        <p:cNvGrpSpPr/>
        <p:nvPr/>
      </p:nvGrpSpPr>
      <p:grpSpPr>
        <a:xfrm>
          <a:off x="0" y="0"/>
          <a:ext cx="0" cy="0"/>
          <a:chOff x="0" y="0"/>
          <a:chExt cx="0" cy="0"/>
        </a:xfrm>
      </p:grpSpPr>
      <p:sp>
        <p:nvSpPr>
          <p:cNvPr id="12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1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223"/>
          </p:nvPr>
        </p:nvSpPr>
        <p:spPr/>
        <p:txBody>
          <a:bodyPr/>
          <a:lstStyle/>
          <a:p>
            <a:r>
              <a:t>Footer</a:t>
            </a:r>
          </a:p>
        </p:txBody>
      </p:sp>
      <p:sp>
        <p:nvSpPr>
          <p:cNvPr id="5" name="PlaceHolder 4"/>
          <p:cNvSpPr>
            <a:spLocks noGrp="1"/>
          </p:cNvSpPr>
          <p:nvPr>
            <p:ph type="sldNum" idx="224"/>
          </p:nvPr>
        </p:nvSpPr>
        <p:spPr/>
        <p:txBody>
          <a:bodyPr/>
          <a:lstStyle/>
          <a:p>
            <a:fld id="{E14CD0F7-30DE-4FA3-9757-DEFEE839D8D3}" type="slidenum">
              <a:t>‹#›</a:t>
            </a:fld>
            <a:endParaRPr/>
          </a:p>
        </p:txBody>
      </p:sp>
      <p:sp>
        <p:nvSpPr>
          <p:cNvPr id="6" name="PlaceHolder 5"/>
          <p:cNvSpPr>
            <a:spLocks noGrp="1"/>
          </p:cNvSpPr>
          <p:nvPr>
            <p:ph type="dt" idx="225"/>
          </p:nvPr>
        </p:nvSpPr>
        <p:spPr/>
        <p:txBody>
          <a:body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Default 164">
    <p:spTree>
      <p:nvGrpSpPr>
        <p:cNvPr id="1" name=""/>
        <p:cNvGrpSpPr/>
        <p:nvPr/>
      </p:nvGrpSpPr>
      <p:grpSpPr>
        <a:xfrm>
          <a:off x="0" y="0"/>
          <a:ext cx="0" cy="0"/>
          <a:chOff x="0" y="0"/>
          <a:chExt cx="0" cy="0"/>
        </a:xfrm>
      </p:grpSpPr>
      <p:sp>
        <p:nvSpPr>
          <p:cNvPr id="12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1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2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226"/>
          </p:nvPr>
        </p:nvSpPr>
        <p:spPr/>
        <p:txBody>
          <a:bodyPr/>
          <a:lstStyle/>
          <a:p>
            <a:r>
              <a:t>Footer</a:t>
            </a:r>
          </a:p>
        </p:txBody>
      </p:sp>
      <p:sp>
        <p:nvSpPr>
          <p:cNvPr id="6" name="PlaceHolder 5"/>
          <p:cNvSpPr>
            <a:spLocks noGrp="1"/>
          </p:cNvSpPr>
          <p:nvPr>
            <p:ph type="sldNum" idx="227"/>
          </p:nvPr>
        </p:nvSpPr>
        <p:spPr/>
        <p:txBody>
          <a:bodyPr/>
          <a:lstStyle/>
          <a:p>
            <a:fld id="{19C339DC-DC1D-4DE0-8F35-6C6B6E5288E3}" type="slidenum">
              <a:t>‹#›</a:t>
            </a:fld>
            <a:endParaRPr/>
          </a:p>
        </p:txBody>
      </p:sp>
      <p:sp>
        <p:nvSpPr>
          <p:cNvPr id="7" name="PlaceHolder 6"/>
          <p:cNvSpPr>
            <a:spLocks noGrp="1"/>
          </p:cNvSpPr>
          <p:nvPr>
            <p:ph type="dt" idx="228"/>
          </p:nvPr>
        </p:nvSpPr>
        <p:spPr/>
        <p:txBody>
          <a:body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Default 165">
    <p:spTree>
      <p:nvGrpSpPr>
        <p:cNvPr id="1" name=""/>
        <p:cNvGrpSpPr/>
        <p:nvPr/>
      </p:nvGrpSpPr>
      <p:grpSpPr>
        <a:xfrm>
          <a:off x="0" y="0"/>
          <a:ext cx="0" cy="0"/>
          <a:chOff x="0" y="0"/>
          <a:chExt cx="0" cy="0"/>
        </a:xfrm>
      </p:grpSpPr>
      <p:sp>
        <p:nvSpPr>
          <p:cNvPr id="12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229"/>
          </p:nvPr>
        </p:nvSpPr>
        <p:spPr/>
        <p:txBody>
          <a:bodyPr/>
          <a:lstStyle/>
          <a:p>
            <a:r>
              <a:t>Footer</a:t>
            </a:r>
          </a:p>
        </p:txBody>
      </p:sp>
      <p:sp>
        <p:nvSpPr>
          <p:cNvPr id="4" name="PlaceHolder 3"/>
          <p:cNvSpPr>
            <a:spLocks noGrp="1"/>
          </p:cNvSpPr>
          <p:nvPr>
            <p:ph type="sldNum" idx="230"/>
          </p:nvPr>
        </p:nvSpPr>
        <p:spPr/>
        <p:txBody>
          <a:bodyPr/>
          <a:lstStyle/>
          <a:p>
            <a:fld id="{23984E3B-6428-48E7-8535-9D81B4D6EDCF}" type="slidenum">
              <a:t>‹#›</a:t>
            </a:fld>
            <a:endParaRPr/>
          </a:p>
        </p:txBody>
      </p:sp>
      <p:sp>
        <p:nvSpPr>
          <p:cNvPr id="5" name="PlaceHolder 4"/>
          <p:cNvSpPr>
            <a:spLocks noGrp="1"/>
          </p:cNvSpPr>
          <p:nvPr>
            <p:ph type="dt" idx="231"/>
          </p:nvPr>
        </p:nvSpPr>
        <p:spPr/>
        <p:txBody>
          <a:body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Default 166">
    <p:spTree>
      <p:nvGrpSpPr>
        <p:cNvPr id="1" name=""/>
        <p:cNvGrpSpPr/>
        <p:nvPr/>
      </p:nvGrpSpPr>
      <p:grpSpPr>
        <a:xfrm>
          <a:off x="0" y="0"/>
          <a:ext cx="0" cy="0"/>
          <a:chOff x="0" y="0"/>
          <a:chExt cx="0" cy="0"/>
        </a:xfrm>
      </p:grpSpPr>
      <p:sp>
        <p:nvSpPr>
          <p:cNvPr id="2" name="PlaceHolder 1"/>
          <p:cNvSpPr>
            <a:spLocks noGrp="1"/>
          </p:cNvSpPr>
          <p:nvPr>
            <p:ph type="ftr" idx="232"/>
          </p:nvPr>
        </p:nvSpPr>
        <p:spPr/>
        <p:txBody>
          <a:bodyPr/>
          <a:lstStyle/>
          <a:p>
            <a:r>
              <a:t>Footer</a:t>
            </a:r>
          </a:p>
        </p:txBody>
      </p:sp>
      <p:sp>
        <p:nvSpPr>
          <p:cNvPr id="3" name="PlaceHolder 2"/>
          <p:cNvSpPr>
            <a:spLocks noGrp="1"/>
          </p:cNvSpPr>
          <p:nvPr>
            <p:ph type="sldNum" idx="233"/>
          </p:nvPr>
        </p:nvSpPr>
        <p:spPr/>
        <p:txBody>
          <a:bodyPr/>
          <a:lstStyle/>
          <a:p>
            <a:fld id="{51096C20-AA43-47F2-857E-E3EC773C48F2}" type="slidenum">
              <a:t>‹#›</a:t>
            </a:fld>
            <a:endParaRPr/>
          </a:p>
        </p:txBody>
      </p:sp>
      <p:sp>
        <p:nvSpPr>
          <p:cNvPr id="4" name="PlaceHolder 3"/>
          <p:cNvSpPr>
            <a:spLocks noGrp="1"/>
          </p:cNvSpPr>
          <p:nvPr>
            <p:ph type="dt" idx="23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Default 5">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AndTx" preserve="1">
  <p:cSld name="Default 167">
    <p:spTree>
      <p:nvGrpSpPr>
        <p:cNvPr id="1" name=""/>
        <p:cNvGrpSpPr/>
        <p:nvPr/>
      </p:nvGrpSpPr>
      <p:grpSpPr>
        <a:xfrm>
          <a:off x="0" y="0"/>
          <a:ext cx="0" cy="0"/>
          <a:chOff x="0" y="0"/>
          <a:chExt cx="0" cy="0"/>
        </a:xfrm>
      </p:grpSpPr>
      <p:sp>
        <p:nvSpPr>
          <p:cNvPr id="123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3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3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3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235"/>
          </p:nvPr>
        </p:nvSpPr>
        <p:spPr/>
        <p:txBody>
          <a:bodyPr/>
          <a:lstStyle/>
          <a:p>
            <a:r>
              <a:t>Footer</a:t>
            </a:r>
          </a:p>
        </p:txBody>
      </p:sp>
      <p:sp>
        <p:nvSpPr>
          <p:cNvPr id="7" name="PlaceHolder 6"/>
          <p:cNvSpPr>
            <a:spLocks noGrp="1"/>
          </p:cNvSpPr>
          <p:nvPr>
            <p:ph type="sldNum" idx="236"/>
          </p:nvPr>
        </p:nvSpPr>
        <p:spPr/>
        <p:txBody>
          <a:bodyPr/>
          <a:lstStyle/>
          <a:p>
            <a:fld id="{7AED7F5B-6213-48DC-83DF-5A6DB58E562B}" type="slidenum">
              <a:t>‹#›</a:t>
            </a:fld>
            <a:endParaRPr/>
          </a:p>
        </p:txBody>
      </p:sp>
      <p:sp>
        <p:nvSpPr>
          <p:cNvPr id="8" name="PlaceHolder 7"/>
          <p:cNvSpPr>
            <a:spLocks noGrp="1"/>
          </p:cNvSpPr>
          <p:nvPr>
            <p:ph type="dt" idx="237"/>
          </p:nvPr>
        </p:nvSpPr>
        <p:spPr/>
        <p:txBody>
          <a:body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Default 168">
    <p:spTree>
      <p:nvGrpSpPr>
        <p:cNvPr id="1" name=""/>
        <p:cNvGrpSpPr/>
        <p:nvPr/>
      </p:nvGrpSpPr>
      <p:grpSpPr>
        <a:xfrm>
          <a:off x="0" y="0"/>
          <a:ext cx="0" cy="0"/>
          <a:chOff x="0" y="0"/>
          <a:chExt cx="0" cy="0"/>
        </a:xfrm>
      </p:grpSpPr>
      <p:sp>
        <p:nvSpPr>
          <p:cNvPr id="124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4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4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50"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238"/>
          </p:nvPr>
        </p:nvSpPr>
        <p:spPr/>
        <p:txBody>
          <a:bodyPr/>
          <a:lstStyle/>
          <a:p>
            <a:r>
              <a:t>Footer</a:t>
            </a:r>
          </a:p>
        </p:txBody>
      </p:sp>
      <p:sp>
        <p:nvSpPr>
          <p:cNvPr id="7" name="PlaceHolder 6"/>
          <p:cNvSpPr>
            <a:spLocks noGrp="1"/>
          </p:cNvSpPr>
          <p:nvPr>
            <p:ph type="sldNum" idx="239"/>
          </p:nvPr>
        </p:nvSpPr>
        <p:spPr/>
        <p:txBody>
          <a:bodyPr/>
          <a:lstStyle/>
          <a:p>
            <a:fld id="{BD50B92F-2349-435C-A7BF-23250430BBFC}" type="slidenum">
              <a:t>‹#›</a:t>
            </a:fld>
            <a:endParaRPr/>
          </a:p>
        </p:txBody>
      </p:sp>
      <p:sp>
        <p:nvSpPr>
          <p:cNvPr id="8" name="PlaceHolder 7"/>
          <p:cNvSpPr>
            <a:spLocks noGrp="1"/>
          </p:cNvSpPr>
          <p:nvPr>
            <p:ph type="dt" idx="240"/>
          </p:nvPr>
        </p:nvSpPr>
        <p:spPr/>
        <p:txBody>
          <a:body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OverTx" preserve="1">
  <p:cSld name="Default 169">
    <p:spTree>
      <p:nvGrpSpPr>
        <p:cNvPr id="1" name=""/>
        <p:cNvGrpSpPr/>
        <p:nvPr/>
      </p:nvGrpSpPr>
      <p:grpSpPr>
        <a:xfrm>
          <a:off x="0" y="0"/>
          <a:ext cx="0" cy="0"/>
          <a:chOff x="0" y="0"/>
          <a:chExt cx="0" cy="0"/>
        </a:xfrm>
      </p:grpSpPr>
      <p:sp>
        <p:nvSpPr>
          <p:cNvPr id="12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5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6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6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241"/>
          </p:nvPr>
        </p:nvSpPr>
        <p:spPr/>
        <p:txBody>
          <a:bodyPr/>
          <a:lstStyle/>
          <a:p>
            <a:r>
              <a:t>Footer</a:t>
            </a:r>
          </a:p>
        </p:txBody>
      </p:sp>
      <p:sp>
        <p:nvSpPr>
          <p:cNvPr id="7" name="PlaceHolder 6"/>
          <p:cNvSpPr>
            <a:spLocks noGrp="1"/>
          </p:cNvSpPr>
          <p:nvPr>
            <p:ph type="sldNum" idx="242"/>
          </p:nvPr>
        </p:nvSpPr>
        <p:spPr/>
        <p:txBody>
          <a:bodyPr/>
          <a:lstStyle/>
          <a:p>
            <a:fld id="{F856AA76-EB85-4373-95DB-0460B56ED99B}" type="slidenum">
              <a:t>‹#›</a:t>
            </a:fld>
            <a:endParaRPr/>
          </a:p>
        </p:txBody>
      </p:sp>
      <p:sp>
        <p:nvSpPr>
          <p:cNvPr id="8" name="PlaceHolder 7"/>
          <p:cNvSpPr>
            <a:spLocks noGrp="1"/>
          </p:cNvSpPr>
          <p:nvPr>
            <p:ph type="dt" idx="243"/>
          </p:nvPr>
        </p:nvSpPr>
        <p:spPr/>
        <p:txBody>
          <a:body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OverTx" preserve="1">
  <p:cSld name="Default 170">
    <p:spTree>
      <p:nvGrpSpPr>
        <p:cNvPr id="1" name=""/>
        <p:cNvGrpSpPr/>
        <p:nvPr/>
      </p:nvGrpSpPr>
      <p:grpSpPr>
        <a:xfrm>
          <a:off x="0" y="0"/>
          <a:ext cx="0" cy="0"/>
          <a:chOff x="0" y="0"/>
          <a:chExt cx="0" cy="0"/>
        </a:xfrm>
      </p:grpSpPr>
      <p:sp>
        <p:nvSpPr>
          <p:cNvPr id="12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244"/>
          </p:nvPr>
        </p:nvSpPr>
        <p:spPr/>
        <p:txBody>
          <a:bodyPr/>
          <a:lstStyle/>
          <a:p>
            <a:r>
              <a:t>Footer</a:t>
            </a:r>
          </a:p>
        </p:txBody>
      </p:sp>
      <p:sp>
        <p:nvSpPr>
          <p:cNvPr id="6" name="PlaceHolder 5"/>
          <p:cNvSpPr>
            <a:spLocks noGrp="1"/>
          </p:cNvSpPr>
          <p:nvPr>
            <p:ph type="sldNum" idx="245"/>
          </p:nvPr>
        </p:nvSpPr>
        <p:spPr/>
        <p:txBody>
          <a:bodyPr/>
          <a:lstStyle/>
          <a:p>
            <a:fld id="{B7D618AC-1DE3-4293-9991-22A0CD347E11}" type="slidenum">
              <a:t>‹#›</a:t>
            </a:fld>
            <a:endParaRPr/>
          </a:p>
        </p:txBody>
      </p:sp>
      <p:sp>
        <p:nvSpPr>
          <p:cNvPr id="7" name="PlaceHolder 6"/>
          <p:cNvSpPr>
            <a:spLocks noGrp="1"/>
          </p:cNvSpPr>
          <p:nvPr>
            <p:ph type="dt" idx="246"/>
          </p:nvPr>
        </p:nvSpPr>
        <p:spPr/>
        <p:txBody>
          <a:body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fourObj" preserve="1">
  <p:cSld name="Default 171">
    <p:spTree>
      <p:nvGrpSpPr>
        <p:cNvPr id="1" name=""/>
        <p:cNvGrpSpPr/>
        <p:nvPr/>
      </p:nvGrpSpPr>
      <p:grpSpPr>
        <a:xfrm>
          <a:off x="0" y="0"/>
          <a:ext cx="0" cy="0"/>
          <a:chOff x="0" y="0"/>
          <a:chExt cx="0" cy="0"/>
        </a:xfrm>
      </p:grpSpPr>
      <p:sp>
        <p:nvSpPr>
          <p:cNvPr id="127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8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8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8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8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247"/>
          </p:nvPr>
        </p:nvSpPr>
        <p:spPr/>
        <p:txBody>
          <a:bodyPr/>
          <a:lstStyle/>
          <a:p>
            <a:r>
              <a:t>Footer</a:t>
            </a:r>
          </a:p>
        </p:txBody>
      </p:sp>
      <p:sp>
        <p:nvSpPr>
          <p:cNvPr id="8" name="PlaceHolder 7"/>
          <p:cNvSpPr>
            <a:spLocks noGrp="1"/>
          </p:cNvSpPr>
          <p:nvPr>
            <p:ph type="sldNum" idx="248"/>
          </p:nvPr>
        </p:nvSpPr>
        <p:spPr/>
        <p:txBody>
          <a:bodyPr/>
          <a:lstStyle/>
          <a:p>
            <a:fld id="{3D2BEA3C-5353-44A7-95F2-1587DDAD23C0}" type="slidenum">
              <a:t>‹#›</a:t>
            </a:fld>
            <a:endParaRPr/>
          </a:p>
        </p:txBody>
      </p:sp>
      <p:sp>
        <p:nvSpPr>
          <p:cNvPr id="9" name="PlaceHolder 8"/>
          <p:cNvSpPr>
            <a:spLocks noGrp="1"/>
          </p:cNvSpPr>
          <p:nvPr>
            <p:ph type="dt" idx="249"/>
          </p:nvPr>
        </p:nvSpPr>
        <p:spPr/>
        <p:txBody>
          <a:body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Default 172">
    <p:spTree>
      <p:nvGrpSpPr>
        <p:cNvPr id="1" name=""/>
        <p:cNvGrpSpPr/>
        <p:nvPr/>
      </p:nvGrpSpPr>
      <p:grpSpPr>
        <a:xfrm>
          <a:off x="0" y="0"/>
          <a:ext cx="0" cy="0"/>
          <a:chOff x="0" y="0"/>
          <a:chExt cx="0" cy="0"/>
        </a:xfrm>
      </p:grpSpPr>
      <p:sp>
        <p:nvSpPr>
          <p:cNvPr id="2" name="PlaceHolder 1"/>
          <p:cNvSpPr>
            <a:spLocks noGrp="1"/>
          </p:cNvSpPr>
          <p:nvPr>
            <p:ph type="ftr" idx="250"/>
          </p:nvPr>
        </p:nvSpPr>
        <p:spPr/>
        <p:txBody>
          <a:bodyPr/>
          <a:lstStyle/>
          <a:p>
            <a:r>
              <a:t>Footer</a:t>
            </a:r>
          </a:p>
        </p:txBody>
      </p:sp>
      <p:sp>
        <p:nvSpPr>
          <p:cNvPr id="3" name="PlaceHolder 2"/>
          <p:cNvSpPr>
            <a:spLocks noGrp="1"/>
          </p:cNvSpPr>
          <p:nvPr>
            <p:ph type="sldNum" idx="251"/>
          </p:nvPr>
        </p:nvSpPr>
        <p:spPr/>
        <p:txBody>
          <a:bodyPr/>
          <a:lstStyle/>
          <a:p>
            <a:fld id="{97B92A89-D679-4EEF-8D2D-6FA2EA039EC1}" type="slidenum">
              <a:t>‹#›</a:t>
            </a:fld>
            <a:endParaRPr/>
          </a:p>
        </p:txBody>
      </p:sp>
      <p:sp>
        <p:nvSpPr>
          <p:cNvPr id="4" name="PlaceHolder 3"/>
          <p:cNvSpPr>
            <a:spLocks noGrp="1"/>
          </p:cNvSpPr>
          <p:nvPr>
            <p:ph type="dt" idx="252"/>
          </p:nvPr>
        </p:nvSpPr>
        <p:spPr/>
        <p:txBody>
          <a:body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Default 173">
    <p:spTree>
      <p:nvGrpSpPr>
        <p:cNvPr id="1" name=""/>
        <p:cNvGrpSpPr/>
        <p:nvPr/>
      </p:nvGrpSpPr>
      <p:grpSpPr>
        <a:xfrm>
          <a:off x="0" y="0"/>
          <a:ext cx="0" cy="0"/>
          <a:chOff x="0" y="0"/>
          <a:chExt cx="0" cy="0"/>
        </a:xfrm>
      </p:grpSpPr>
      <p:sp>
        <p:nvSpPr>
          <p:cNvPr id="2" name="PlaceHolder 1"/>
          <p:cNvSpPr>
            <a:spLocks noGrp="1"/>
          </p:cNvSpPr>
          <p:nvPr>
            <p:ph type="ftr" idx="253"/>
          </p:nvPr>
        </p:nvSpPr>
        <p:spPr/>
        <p:txBody>
          <a:bodyPr/>
          <a:lstStyle/>
          <a:p>
            <a:r>
              <a:t>Footer</a:t>
            </a:r>
          </a:p>
        </p:txBody>
      </p:sp>
      <p:sp>
        <p:nvSpPr>
          <p:cNvPr id="3" name="PlaceHolder 2"/>
          <p:cNvSpPr>
            <a:spLocks noGrp="1"/>
          </p:cNvSpPr>
          <p:nvPr>
            <p:ph type="sldNum" idx="254"/>
          </p:nvPr>
        </p:nvSpPr>
        <p:spPr/>
        <p:txBody>
          <a:bodyPr/>
          <a:lstStyle/>
          <a:p>
            <a:fld id="{DB03E378-588C-4006-951F-D49A18089288}" type="slidenum">
              <a:t>‹#›</a:t>
            </a:fld>
            <a:endParaRPr/>
          </a:p>
        </p:txBody>
      </p:sp>
      <p:sp>
        <p:nvSpPr>
          <p:cNvPr id="4" name="PlaceHolder 3"/>
          <p:cNvSpPr>
            <a:spLocks noGrp="1"/>
          </p:cNvSpPr>
          <p:nvPr>
            <p:ph type="dt" idx="255"/>
          </p:nvPr>
        </p:nvSpPr>
        <p:spPr/>
        <p:txBody>
          <a:body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x" preserve="1">
  <p:cSld name="Default 174">
    <p:spTree>
      <p:nvGrpSpPr>
        <p:cNvPr id="1" name=""/>
        <p:cNvGrpSpPr/>
        <p:nvPr/>
      </p:nvGrpSpPr>
      <p:grpSpPr>
        <a:xfrm>
          <a:off x="0" y="0"/>
          <a:ext cx="0" cy="0"/>
          <a:chOff x="0" y="0"/>
          <a:chExt cx="0" cy="0"/>
        </a:xfrm>
      </p:grpSpPr>
      <p:sp>
        <p:nvSpPr>
          <p:cNvPr id="12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9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256"/>
          </p:nvPr>
        </p:nvSpPr>
        <p:spPr/>
        <p:txBody>
          <a:bodyPr/>
          <a:lstStyle/>
          <a:p>
            <a:r>
              <a:t>Footer</a:t>
            </a:r>
          </a:p>
        </p:txBody>
      </p:sp>
      <p:sp>
        <p:nvSpPr>
          <p:cNvPr id="5" name="PlaceHolder 4"/>
          <p:cNvSpPr>
            <a:spLocks noGrp="1"/>
          </p:cNvSpPr>
          <p:nvPr>
            <p:ph type="sldNum" idx="257"/>
          </p:nvPr>
        </p:nvSpPr>
        <p:spPr/>
        <p:txBody>
          <a:bodyPr/>
          <a:lstStyle/>
          <a:p>
            <a:fld id="{1B265AEC-1E86-4D4F-81BB-947852C20389}" type="slidenum">
              <a:t>‹#›</a:t>
            </a:fld>
            <a:endParaRPr/>
          </a:p>
        </p:txBody>
      </p:sp>
      <p:sp>
        <p:nvSpPr>
          <p:cNvPr id="6" name="PlaceHolder 5"/>
          <p:cNvSpPr>
            <a:spLocks noGrp="1"/>
          </p:cNvSpPr>
          <p:nvPr>
            <p:ph type="dt" idx="258"/>
          </p:nvPr>
        </p:nvSpPr>
        <p:spPr/>
        <p:txBody>
          <a:body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Default 175">
    <p:spTree>
      <p:nvGrpSpPr>
        <p:cNvPr id="1" name=""/>
        <p:cNvGrpSpPr/>
        <p:nvPr/>
      </p:nvGrpSpPr>
      <p:grpSpPr>
        <a:xfrm>
          <a:off x="0" y="0"/>
          <a:ext cx="0" cy="0"/>
          <a:chOff x="0" y="0"/>
          <a:chExt cx="0" cy="0"/>
        </a:xfrm>
      </p:grpSpPr>
      <p:sp>
        <p:nvSpPr>
          <p:cNvPr id="130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03"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259"/>
          </p:nvPr>
        </p:nvSpPr>
        <p:spPr/>
        <p:txBody>
          <a:bodyPr/>
          <a:lstStyle/>
          <a:p>
            <a:r>
              <a:t>Footer</a:t>
            </a:r>
          </a:p>
        </p:txBody>
      </p:sp>
      <p:sp>
        <p:nvSpPr>
          <p:cNvPr id="5" name="PlaceHolder 4"/>
          <p:cNvSpPr>
            <a:spLocks noGrp="1"/>
          </p:cNvSpPr>
          <p:nvPr>
            <p:ph type="sldNum" idx="260"/>
          </p:nvPr>
        </p:nvSpPr>
        <p:spPr/>
        <p:txBody>
          <a:bodyPr/>
          <a:lstStyle/>
          <a:p>
            <a:fld id="{17390F46-F7B7-4F49-B93E-759BB7872015}" type="slidenum">
              <a:t>‹#›</a:t>
            </a:fld>
            <a:endParaRPr/>
          </a:p>
        </p:txBody>
      </p:sp>
      <p:sp>
        <p:nvSpPr>
          <p:cNvPr id="6" name="PlaceHolder 5"/>
          <p:cNvSpPr>
            <a:spLocks noGrp="1"/>
          </p:cNvSpPr>
          <p:nvPr>
            <p:ph type="dt" idx="261"/>
          </p:nvPr>
        </p:nvSpPr>
        <p:spPr/>
        <p:txBody>
          <a:body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Default 176">
    <p:spTree>
      <p:nvGrpSpPr>
        <p:cNvPr id="1" name=""/>
        <p:cNvGrpSpPr/>
        <p:nvPr/>
      </p:nvGrpSpPr>
      <p:grpSpPr>
        <a:xfrm>
          <a:off x="0" y="0"/>
          <a:ext cx="0" cy="0"/>
          <a:chOff x="0" y="0"/>
          <a:chExt cx="0" cy="0"/>
        </a:xfrm>
      </p:grpSpPr>
      <p:sp>
        <p:nvSpPr>
          <p:cNvPr id="13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262"/>
          </p:nvPr>
        </p:nvSpPr>
        <p:spPr/>
        <p:txBody>
          <a:bodyPr/>
          <a:lstStyle/>
          <a:p>
            <a:r>
              <a:t>Footer</a:t>
            </a:r>
          </a:p>
        </p:txBody>
      </p:sp>
      <p:sp>
        <p:nvSpPr>
          <p:cNvPr id="6" name="PlaceHolder 5"/>
          <p:cNvSpPr>
            <a:spLocks noGrp="1"/>
          </p:cNvSpPr>
          <p:nvPr>
            <p:ph type="sldNum" idx="263"/>
          </p:nvPr>
        </p:nvSpPr>
        <p:spPr/>
        <p:txBody>
          <a:bodyPr/>
          <a:lstStyle/>
          <a:p>
            <a:fld id="{13C56B30-CF72-4915-9D61-D3370F751B04}" type="slidenum">
              <a:t>‹#›</a:t>
            </a:fld>
            <a:endParaRPr/>
          </a:p>
        </p:txBody>
      </p:sp>
      <p:sp>
        <p:nvSpPr>
          <p:cNvPr id="7" name="PlaceHolder 6"/>
          <p:cNvSpPr>
            <a:spLocks noGrp="1"/>
          </p:cNvSpPr>
          <p:nvPr>
            <p:ph type="dt" idx="26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Default 6">
    <p:spTree>
      <p:nvGrpSpPr>
        <p:cNvPr id="1" name=""/>
        <p:cNvGrpSpPr/>
        <p:nvPr/>
      </p:nvGrpSpPr>
      <p:grpSpPr>
        <a:xfrm>
          <a:off x="0" y="0"/>
          <a:ext cx="0" cy="0"/>
          <a:chOff x="0" y="0"/>
          <a:chExt cx="0" cy="0"/>
        </a:xfrm>
      </p:grpSpPr>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Default 177">
    <p:spTree>
      <p:nvGrpSpPr>
        <p:cNvPr id="1" name=""/>
        <p:cNvGrpSpPr/>
        <p:nvPr/>
      </p:nvGrpSpPr>
      <p:grpSpPr>
        <a:xfrm>
          <a:off x="0" y="0"/>
          <a:ext cx="0" cy="0"/>
          <a:chOff x="0" y="0"/>
          <a:chExt cx="0" cy="0"/>
        </a:xfrm>
      </p:grpSpPr>
      <p:sp>
        <p:nvSpPr>
          <p:cNvPr id="13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265"/>
          </p:nvPr>
        </p:nvSpPr>
        <p:spPr/>
        <p:txBody>
          <a:bodyPr/>
          <a:lstStyle/>
          <a:p>
            <a:r>
              <a:t>Footer</a:t>
            </a:r>
          </a:p>
        </p:txBody>
      </p:sp>
      <p:sp>
        <p:nvSpPr>
          <p:cNvPr id="4" name="PlaceHolder 3"/>
          <p:cNvSpPr>
            <a:spLocks noGrp="1"/>
          </p:cNvSpPr>
          <p:nvPr>
            <p:ph type="sldNum" idx="266"/>
          </p:nvPr>
        </p:nvSpPr>
        <p:spPr/>
        <p:txBody>
          <a:bodyPr/>
          <a:lstStyle/>
          <a:p>
            <a:fld id="{1B959DD3-67CD-4C07-B117-6467C7FF0DB0}" type="slidenum">
              <a:t>‹#›</a:t>
            </a:fld>
            <a:endParaRPr/>
          </a:p>
        </p:txBody>
      </p:sp>
      <p:sp>
        <p:nvSpPr>
          <p:cNvPr id="5" name="PlaceHolder 4"/>
          <p:cNvSpPr>
            <a:spLocks noGrp="1"/>
          </p:cNvSpPr>
          <p:nvPr>
            <p:ph type="dt" idx="267"/>
          </p:nvPr>
        </p:nvSpPr>
        <p:spPr/>
        <p:txBody>
          <a:body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Default 178">
    <p:spTree>
      <p:nvGrpSpPr>
        <p:cNvPr id="1" name=""/>
        <p:cNvGrpSpPr/>
        <p:nvPr/>
      </p:nvGrpSpPr>
      <p:grpSpPr>
        <a:xfrm>
          <a:off x="0" y="0"/>
          <a:ext cx="0" cy="0"/>
          <a:chOff x="0" y="0"/>
          <a:chExt cx="0" cy="0"/>
        </a:xfrm>
      </p:grpSpPr>
      <p:sp>
        <p:nvSpPr>
          <p:cNvPr id="2" name="PlaceHolder 1"/>
          <p:cNvSpPr>
            <a:spLocks noGrp="1"/>
          </p:cNvSpPr>
          <p:nvPr>
            <p:ph type="ftr" idx="268"/>
          </p:nvPr>
        </p:nvSpPr>
        <p:spPr/>
        <p:txBody>
          <a:bodyPr/>
          <a:lstStyle/>
          <a:p>
            <a:r>
              <a:t>Footer</a:t>
            </a:r>
          </a:p>
        </p:txBody>
      </p:sp>
      <p:sp>
        <p:nvSpPr>
          <p:cNvPr id="3" name="PlaceHolder 2"/>
          <p:cNvSpPr>
            <a:spLocks noGrp="1"/>
          </p:cNvSpPr>
          <p:nvPr>
            <p:ph type="sldNum" idx="269"/>
          </p:nvPr>
        </p:nvSpPr>
        <p:spPr/>
        <p:txBody>
          <a:bodyPr/>
          <a:lstStyle/>
          <a:p>
            <a:fld id="{5C90041B-C7EF-4A57-84D2-6047DDEB15E5}" type="slidenum">
              <a:t>‹#›</a:t>
            </a:fld>
            <a:endParaRPr/>
          </a:p>
        </p:txBody>
      </p:sp>
      <p:sp>
        <p:nvSpPr>
          <p:cNvPr id="4" name="PlaceHolder 3"/>
          <p:cNvSpPr>
            <a:spLocks noGrp="1"/>
          </p:cNvSpPr>
          <p:nvPr>
            <p:ph type="dt" idx="270"/>
          </p:nvPr>
        </p:nvSpPr>
        <p:spPr/>
        <p:txBody>
          <a:body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AndTx" preserve="1">
  <p:cSld name="Default 179">
    <p:spTree>
      <p:nvGrpSpPr>
        <p:cNvPr id="1" name=""/>
        <p:cNvGrpSpPr/>
        <p:nvPr/>
      </p:nvGrpSpPr>
      <p:grpSpPr>
        <a:xfrm>
          <a:off x="0" y="0"/>
          <a:ext cx="0" cy="0"/>
          <a:chOff x="0" y="0"/>
          <a:chExt cx="0" cy="0"/>
        </a:xfrm>
      </p:grpSpPr>
      <p:sp>
        <p:nvSpPr>
          <p:cNvPr id="132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2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3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3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271"/>
          </p:nvPr>
        </p:nvSpPr>
        <p:spPr/>
        <p:txBody>
          <a:bodyPr/>
          <a:lstStyle/>
          <a:p>
            <a:r>
              <a:t>Footer</a:t>
            </a:r>
          </a:p>
        </p:txBody>
      </p:sp>
      <p:sp>
        <p:nvSpPr>
          <p:cNvPr id="7" name="PlaceHolder 6"/>
          <p:cNvSpPr>
            <a:spLocks noGrp="1"/>
          </p:cNvSpPr>
          <p:nvPr>
            <p:ph type="sldNum" idx="272"/>
          </p:nvPr>
        </p:nvSpPr>
        <p:spPr/>
        <p:txBody>
          <a:bodyPr/>
          <a:lstStyle/>
          <a:p>
            <a:fld id="{D66E911F-C3EC-4FFE-91B0-B902B1F95C7E}" type="slidenum">
              <a:t>‹#›</a:t>
            </a:fld>
            <a:endParaRPr/>
          </a:p>
        </p:txBody>
      </p:sp>
      <p:sp>
        <p:nvSpPr>
          <p:cNvPr id="8" name="PlaceHolder 7"/>
          <p:cNvSpPr>
            <a:spLocks noGrp="1"/>
          </p:cNvSpPr>
          <p:nvPr>
            <p:ph type="dt" idx="273"/>
          </p:nvPr>
        </p:nvSpPr>
        <p:spPr/>
        <p:txBody>
          <a:body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TwoObj" preserve="1">
  <p:cSld name="Default 180">
    <p:spTree>
      <p:nvGrpSpPr>
        <p:cNvPr id="1" name=""/>
        <p:cNvGrpSpPr/>
        <p:nvPr/>
      </p:nvGrpSpPr>
      <p:grpSpPr>
        <a:xfrm>
          <a:off x="0" y="0"/>
          <a:ext cx="0" cy="0"/>
          <a:chOff x="0" y="0"/>
          <a:chExt cx="0" cy="0"/>
        </a:xfrm>
      </p:grpSpPr>
      <p:sp>
        <p:nvSpPr>
          <p:cNvPr id="133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4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4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4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274"/>
          </p:nvPr>
        </p:nvSpPr>
        <p:spPr/>
        <p:txBody>
          <a:bodyPr/>
          <a:lstStyle/>
          <a:p>
            <a:r>
              <a:t>Footer</a:t>
            </a:r>
          </a:p>
        </p:txBody>
      </p:sp>
      <p:sp>
        <p:nvSpPr>
          <p:cNvPr id="7" name="PlaceHolder 6"/>
          <p:cNvSpPr>
            <a:spLocks noGrp="1"/>
          </p:cNvSpPr>
          <p:nvPr>
            <p:ph type="sldNum" idx="275"/>
          </p:nvPr>
        </p:nvSpPr>
        <p:spPr/>
        <p:txBody>
          <a:bodyPr/>
          <a:lstStyle/>
          <a:p>
            <a:fld id="{0242D545-2AD8-459C-AC1D-D9F12F4ECEB2}" type="slidenum">
              <a:t>‹#›</a:t>
            </a:fld>
            <a:endParaRPr/>
          </a:p>
        </p:txBody>
      </p:sp>
      <p:sp>
        <p:nvSpPr>
          <p:cNvPr id="8" name="PlaceHolder 7"/>
          <p:cNvSpPr>
            <a:spLocks noGrp="1"/>
          </p:cNvSpPr>
          <p:nvPr>
            <p:ph type="dt" idx="276"/>
          </p:nvPr>
        </p:nvSpPr>
        <p:spPr/>
        <p:txBody>
          <a:body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TwoObj" preserve="1">
  <p:cSld name="Default 181">
    <p:spTree>
      <p:nvGrpSpPr>
        <p:cNvPr id="1" name=""/>
        <p:cNvGrpSpPr/>
        <p:nvPr/>
      </p:nvGrpSpPr>
      <p:grpSpPr>
        <a:xfrm>
          <a:off x="0" y="0"/>
          <a:ext cx="0" cy="0"/>
          <a:chOff x="0" y="0"/>
          <a:chExt cx="0" cy="0"/>
        </a:xfrm>
      </p:grpSpPr>
      <p:sp>
        <p:nvSpPr>
          <p:cNvPr id="13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4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5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5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OverTx" preserve="1">
  <p:cSld name="Default 182">
    <p:spTree>
      <p:nvGrpSpPr>
        <p:cNvPr id="1" name=""/>
        <p:cNvGrpSpPr/>
        <p:nvPr/>
      </p:nvGrpSpPr>
      <p:grpSpPr>
        <a:xfrm>
          <a:off x="0" y="0"/>
          <a:ext cx="0" cy="0"/>
          <a:chOff x="0" y="0"/>
          <a:chExt cx="0" cy="0"/>
        </a:xfrm>
      </p:grpSpPr>
      <p:sp>
        <p:nvSpPr>
          <p:cNvPr id="13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5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5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6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OverTx" preserve="1">
  <p:cSld name="Default 183">
    <p:spTree>
      <p:nvGrpSpPr>
        <p:cNvPr id="1" name=""/>
        <p:cNvGrpSpPr/>
        <p:nvPr/>
      </p:nvGrpSpPr>
      <p:grpSpPr>
        <a:xfrm>
          <a:off x="0" y="0"/>
          <a:ext cx="0" cy="0"/>
          <a:chOff x="0" y="0"/>
          <a:chExt cx="0" cy="0"/>
        </a:xfrm>
      </p:grpSpPr>
      <p:sp>
        <p:nvSpPr>
          <p:cNvPr id="13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66"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67"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Default 184">
    <p:spTree>
      <p:nvGrpSpPr>
        <p:cNvPr id="1" name=""/>
        <p:cNvGrpSpPr/>
        <p:nvPr/>
      </p:nvGrpSpPr>
      <p:grpSpPr>
        <a:xfrm>
          <a:off x="0" y="0"/>
          <a:ext cx="0" cy="0"/>
          <a:chOff x="0" y="0"/>
          <a:chExt cx="0" cy="0"/>
        </a:xfrm>
      </p:grpSpPr>
      <p:sp>
        <p:nvSpPr>
          <p:cNvPr id="13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7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7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7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7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Default 185">
    <p:spTree>
      <p:nvGrpSpPr>
        <p:cNvPr id="1" name=""/>
        <p:cNvGrpSpPr/>
        <p:nvPr/>
      </p:nvGrpSpPr>
      <p:grpSpPr>
        <a:xfrm>
          <a:off x="0" y="0"/>
          <a:ext cx="0" cy="0"/>
          <a:chOff x="0" y="0"/>
          <a:chExt cx="0" cy="0"/>
        </a:xfrm>
      </p:grpSpPr>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Default 186">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reserve="1">
  <p:cSld name="Default 7">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1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reserve="1">
  <p:cSld name="Default 187">
    <p:spTree>
      <p:nvGrpSpPr>
        <p:cNvPr id="1" name=""/>
        <p:cNvGrpSpPr/>
        <p:nvPr/>
      </p:nvGrpSpPr>
      <p:grpSpPr>
        <a:xfrm>
          <a:off x="0" y="0"/>
          <a:ext cx="0" cy="0"/>
          <a:chOff x="0" y="0"/>
          <a:chExt cx="0" cy="0"/>
        </a:xfrm>
      </p:grpSpPr>
      <p:sp>
        <p:nvSpPr>
          <p:cNvPr id="138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8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Default 188">
    <p:spTree>
      <p:nvGrpSpPr>
        <p:cNvPr id="1" name=""/>
        <p:cNvGrpSpPr/>
        <p:nvPr/>
      </p:nvGrpSpPr>
      <p:grpSpPr>
        <a:xfrm>
          <a:off x="0" y="0"/>
          <a:ext cx="0" cy="0"/>
          <a:chOff x="0" y="0"/>
          <a:chExt cx="0" cy="0"/>
        </a:xfrm>
      </p:grpSpPr>
      <p:sp>
        <p:nvSpPr>
          <p:cNvPr id="13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9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Default 189">
    <p:spTree>
      <p:nvGrpSpPr>
        <p:cNvPr id="1" name=""/>
        <p:cNvGrpSpPr/>
        <p:nvPr/>
      </p:nvGrpSpPr>
      <p:grpSpPr>
        <a:xfrm>
          <a:off x="0" y="0"/>
          <a:ext cx="0" cy="0"/>
          <a:chOff x="0" y="0"/>
          <a:chExt cx="0" cy="0"/>
        </a:xfrm>
      </p:grpSpPr>
      <p:sp>
        <p:nvSpPr>
          <p:cNvPr id="13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9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9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Default 190">
    <p:spTree>
      <p:nvGrpSpPr>
        <p:cNvPr id="1" name=""/>
        <p:cNvGrpSpPr/>
        <p:nvPr/>
      </p:nvGrpSpPr>
      <p:grpSpPr>
        <a:xfrm>
          <a:off x="0" y="0"/>
          <a:ext cx="0" cy="0"/>
          <a:chOff x="0" y="0"/>
          <a:chExt cx="0" cy="0"/>
        </a:xfrm>
      </p:grpSpPr>
      <p:sp>
        <p:nvSpPr>
          <p:cNvPr id="14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Default 191">
    <p:spTree>
      <p:nvGrpSpPr>
        <p:cNvPr id="1" name=""/>
        <p:cNvGrpSpPr/>
        <p:nvPr/>
      </p:nvGrpSpPr>
      <p:grpSpPr>
        <a:xfrm>
          <a:off x="0" y="0"/>
          <a:ext cx="0" cy="0"/>
          <a:chOff x="0" y="0"/>
          <a:chExt cx="0" cy="0"/>
        </a:xfrm>
      </p:grpSpPr>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AndTx" preserve="1">
  <p:cSld name="Default 192">
    <p:spTree>
      <p:nvGrpSpPr>
        <p:cNvPr id="1" name=""/>
        <p:cNvGrpSpPr/>
        <p:nvPr/>
      </p:nvGrpSpPr>
      <p:grpSpPr>
        <a:xfrm>
          <a:off x="0" y="0"/>
          <a:ext cx="0" cy="0"/>
          <a:chOff x="0" y="0"/>
          <a:chExt cx="0" cy="0"/>
        </a:xfrm>
      </p:grpSpPr>
      <p:sp>
        <p:nvSpPr>
          <p:cNvPr id="14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0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0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1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OverTx" preserve="1">
  <p:cSld name="Default 193">
    <p:spTree>
      <p:nvGrpSpPr>
        <p:cNvPr id="1" name=""/>
        <p:cNvGrpSpPr/>
        <p:nvPr/>
      </p:nvGrpSpPr>
      <p:grpSpPr>
        <a:xfrm>
          <a:off x="0" y="0"/>
          <a:ext cx="0" cy="0"/>
          <a:chOff x="0" y="0"/>
          <a:chExt cx="0" cy="0"/>
        </a:xfrm>
      </p:grpSpPr>
      <p:sp>
        <p:nvSpPr>
          <p:cNvPr id="14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1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1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OverTx" preserve="1">
  <p:cSld name="Default 194">
    <p:spTree>
      <p:nvGrpSpPr>
        <p:cNvPr id="1" name=""/>
        <p:cNvGrpSpPr/>
        <p:nvPr/>
      </p:nvGrpSpPr>
      <p:grpSpPr>
        <a:xfrm>
          <a:off x="0" y="0"/>
          <a:ext cx="0" cy="0"/>
          <a:chOff x="0" y="0"/>
          <a:chExt cx="0" cy="0"/>
        </a:xfrm>
      </p:grpSpPr>
      <p:sp>
        <p:nvSpPr>
          <p:cNvPr id="14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2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2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fourObj" preserve="1">
  <p:cSld name="Default 195">
    <p:spTree>
      <p:nvGrpSpPr>
        <p:cNvPr id="1" name=""/>
        <p:cNvGrpSpPr/>
        <p:nvPr/>
      </p:nvGrpSpPr>
      <p:grpSpPr>
        <a:xfrm>
          <a:off x="0" y="0"/>
          <a:ext cx="0" cy="0"/>
          <a:chOff x="0" y="0"/>
          <a:chExt cx="0" cy="0"/>
        </a:xfrm>
      </p:grpSpPr>
      <p:sp>
        <p:nvSpPr>
          <p:cNvPr id="14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Default 196">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Default 8">
    <p:spTree>
      <p:nvGrpSpPr>
        <p:cNvPr id="1" name=""/>
        <p:cNvGrpSpPr/>
        <p:nvPr/>
      </p:nvGrpSpPr>
      <p:grpSpPr>
        <a:xfrm>
          <a:off x="0" y="0"/>
          <a:ext cx="0" cy="0"/>
          <a:chOff x="0" y="0"/>
          <a:chExt cx="0" cy="0"/>
        </a:xfrm>
      </p:grpSpPr>
      <p:sp>
        <p:nvSpPr>
          <p:cNvPr id="1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Default 197">
    <p:spTree>
      <p:nvGrpSpPr>
        <p:cNvPr id="1" name=""/>
        <p:cNvGrpSpPr/>
        <p:nvPr/>
      </p:nvGrpSpPr>
      <p:grpSpPr>
        <a:xfrm>
          <a:off x="0" y="0"/>
          <a:ext cx="0" cy="0"/>
          <a:chOff x="0" y="0"/>
          <a:chExt cx="0" cy="0"/>
        </a:xfrm>
      </p:grpSpPr>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 preserve="1">
  <p:cSld name="Default 198">
    <p:spTree>
      <p:nvGrpSpPr>
        <p:cNvPr id="1" name=""/>
        <p:cNvGrpSpPr/>
        <p:nvPr/>
      </p:nvGrpSpPr>
      <p:grpSpPr>
        <a:xfrm>
          <a:off x="0" y="0"/>
          <a:ext cx="0" cy="0"/>
          <a:chOff x="0" y="0"/>
          <a:chExt cx="0" cy="0"/>
        </a:xfrm>
      </p:grpSpPr>
      <p:sp>
        <p:nvSpPr>
          <p:cNvPr id="143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3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Default 199">
    <p:spTree>
      <p:nvGrpSpPr>
        <p:cNvPr id="1" name=""/>
        <p:cNvGrpSpPr/>
        <p:nvPr/>
      </p:nvGrpSpPr>
      <p:grpSpPr>
        <a:xfrm>
          <a:off x="0" y="0"/>
          <a:ext cx="0" cy="0"/>
          <a:chOff x="0" y="0"/>
          <a:chExt cx="0" cy="0"/>
        </a:xfrm>
      </p:grpSpPr>
      <p:sp>
        <p:nvSpPr>
          <p:cNvPr id="14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4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Default 200">
    <p:spTree>
      <p:nvGrpSpPr>
        <p:cNvPr id="1" name=""/>
        <p:cNvGrpSpPr/>
        <p:nvPr/>
      </p:nvGrpSpPr>
      <p:grpSpPr>
        <a:xfrm>
          <a:off x="0" y="0"/>
          <a:ext cx="0" cy="0"/>
          <a:chOff x="0" y="0"/>
          <a:chExt cx="0" cy="0"/>
        </a:xfrm>
      </p:grpSpPr>
      <p:sp>
        <p:nvSpPr>
          <p:cNvPr id="14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4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4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Default 201">
    <p:spTree>
      <p:nvGrpSpPr>
        <p:cNvPr id="1" name=""/>
        <p:cNvGrpSpPr/>
        <p:nvPr/>
      </p:nvGrpSpPr>
      <p:grpSpPr>
        <a:xfrm>
          <a:off x="0" y="0"/>
          <a:ext cx="0" cy="0"/>
          <a:chOff x="0" y="0"/>
          <a:chExt cx="0" cy="0"/>
        </a:xfrm>
      </p:grpSpPr>
      <p:sp>
        <p:nvSpPr>
          <p:cNvPr id="14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Default 202">
    <p:spTree>
      <p:nvGrpSpPr>
        <p:cNvPr id="1" name=""/>
        <p:cNvGrpSpPr/>
        <p:nvPr/>
      </p:nvGrpSpPr>
      <p:grpSpPr>
        <a:xfrm>
          <a:off x="0" y="0"/>
          <a:ext cx="0" cy="0"/>
          <a:chOff x="0" y="0"/>
          <a:chExt cx="0" cy="0"/>
        </a:xfrm>
      </p:grpSpPr>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AndTx" preserve="1">
  <p:cSld name="Default 203">
    <p:spTree>
      <p:nvGrpSpPr>
        <p:cNvPr id="1" name=""/>
        <p:cNvGrpSpPr/>
        <p:nvPr/>
      </p:nvGrpSpPr>
      <p:grpSpPr>
        <a:xfrm>
          <a:off x="0" y="0"/>
          <a:ext cx="0" cy="0"/>
          <a:chOff x="0" y="0"/>
          <a:chExt cx="0" cy="0"/>
        </a:xfrm>
      </p:grpSpPr>
      <p:sp>
        <p:nvSpPr>
          <p:cNvPr id="14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5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5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5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xAndTwoObj" preserve="1">
  <p:cSld name="Default 204">
    <p:spTree>
      <p:nvGrpSpPr>
        <p:cNvPr id="1" name=""/>
        <p:cNvGrpSpPr/>
        <p:nvPr/>
      </p:nvGrpSpPr>
      <p:grpSpPr>
        <a:xfrm>
          <a:off x="0" y="0"/>
          <a:ext cx="0" cy="0"/>
          <a:chOff x="0" y="0"/>
          <a:chExt cx="0" cy="0"/>
        </a:xfrm>
      </p:grpSpPr>
      <p:sp>
        <p:nvSpPr>
          <p:cNvPr id="14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6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6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OverTx" preserve="1">
  <p:cSld name="Default 205">
    <p:spTree>
      <p:nvGrpSpPr>
        <p:cNvPr id="1" name=""/>
        <p:cNvGrpSpPr/>
        <p:nvPr/>
      </p:nvGrpSpPr>
      <p:grpSpPr>
        <a:xfrm>
          <a:off x="0" y="0"/>
          <a:ext cx="0" cy="0"/>
          <a:chOff x="0" y="0"/>
          <a:chExt cx="0" cy="0"/>
        </a:xfrm>
      </p:grpSpPr>
      <p:sp>
        <p:nvSpPr>
          <p:cNvPr id="14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7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7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7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277"/>
          </p:nvPr>
        </p:nvSpPr>
        <p:spPr/>
        <p:txBody>
          <a:bodyPr/>
          <a:lstStyle/>
          <a:p>
            <a:r>
              <a:t>Footer</a:t>
            </a:r>
          </a:p>
        </p:txBody>
      </p:sp>
      <p:sp>
        <p:nvSpPr>
          <p:cNvPr id="7" name="PlaceHolder 6"/>
          <p:cNvSpPr>
            <a:spLocks noGrp="1"/>
          </p:cNvSpPr>
          <p:nvPr>
            <p:ph type="sldNum" idx="278"/>
          </p:nvPr>
        </p:nvSpPr>
        <p:spPr/>
        <p:txBody>
          <a:bodyPr/>
          <a:lstStyle/>
          <a:p>
            <a:fld id="{EAB1FB84-FDC4-43CE-966B-3690B585E754}" type="slidenum">
              <a:t>‹#›</a:t>
            </a:fld>
            <a:endParaRPr/>
          </a:p>
        </p:txBody>
      </p:sp>
      <p:sp>
        <p:nvSpPr>
          <p:cNvPr id="8" name="PlaceHolder 7"/>
          <p:cNvSpPr>
            <a:spLocks noGrp="1"/>
          </p:cNvSpPr>
          <p:nvPr>
            <p:ph type="dt" idx="279"/>
          </p:nvPr>
        </p:nvSpPr>
        <p:spPr/>
        <p:txBody>
          <a:body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verTx" preserve="1">
  <p:cSld name="Default 206">
    <p:spTree>
      <p:nvGrpSpPr>
        <p:cNvPr id="1" name=""/>
        <p:cNvGrpSpPr/>
        <p:nvPr/>
      </p:nvGrpSpPr>
      <p:grpSpPr>
        <a:xfrm>
          <a:off x="0" y="0"/>
          <a:ext cx="0" cy="0"/>
          <a:chOff x="0" y="0"/>
          <a:chExt cx="0" cy="0"/>
        </a:xfrm>
      </p:grpSpPr>
      <p:sp>
        <p:nvSpPr>
          <p:cNvPr id="148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8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8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280"/>
          </p:nvPr>
        </p:nvSpPr>
        <p:spPr/>
        <p:txBody>
          <a:bodyPr/>
          <a:lstStyle/>
          <a:p>
            <a:r>
              <a:t>Footer</a:t>
            </a:r>
          </a:p>
        </p:txBody>
      </p:sp>
      <p:sp>
        <p:nvSpPr>
          <p:cNvPr id="6" name="PlaceHolder 5"/>
          <p:cNvSpPr>
            <a:spLocks noGrp="1"/>
          </p:cNvSpPr>
          <p:nvPr>
            <p:ph type="sldNum" idx="281"/>
          </p:nvPr>
        </p:nvSpPr>
        <p:spPr/>
        <p:txBody>
          <a:bodyPr/>
          <a:lstStyle/>
          <a:p>
            <a:fld id="{CCE280BA-AB09-4026-B6AC-352057924BAA}" type="slidenum">
              <a:t>‹#›</a:t>
            </a:fld>
            <a:endParaRPr/>
          </a:p>
        </p:txBody>
      </p:sp>
      <p:sp>
        <p:nvSpPr>
          <p:cNvPr id="7" name="PlaceHolder 6"/>
          <p:cNvSpPr>
            <a:spLocks noGrp="1"/>
          </p:cNvSpPr>
          <p:nvPr>
            <p:ph type="dt" idx="282"/>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fault 9">
    <p:spTree>
      <p:nvGrpSpPr>
        <p:cNvPr id="1" name=""/>
        <p:cNvGrpSpPr/>
        <p:nvPr/>
      </p:nvGrpSpPr>
      <p:grpSpPr>
        <a:xfrm>
          <a:off x="0" y="0"/>
          <a:ext cx="0" cy="0"/>
          <a:chOff x="0" y="0"/>
          <a:chExt cx="0" cy="0"/>
        </a:xfrm>
      </p:grpSpPr>
      <p:sp>
        <p:nvSpPr>
          <p:cNvPr id="1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2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2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Default 207">
    <p:spTree>
      <p:nvGrpSpPr>
        <p:cNvPr id="1" name=""/>
        <p:cNvGrpSpPr/>
        <p:nvPr/>
      </p:nvGrpSpPr>
      <p:grpSpPr>
        <a:xfrm>
          <a:off x="0" y="0"/>
          <a:ext cx="0" cy="0"/>
          <a:chOff x="0" y="0"/>
          <a:chExt cx="0" cy="0"/>
        </a:xfrm>
      </p:grpSpPr>
      <p:sp>
        <p:nvSpPr>
          <p:cNvPr id="14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9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9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9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9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283"/>
          </p:nvPr>
        </p:nvSpPr>
        <p:spPr/>
        <p:txBody>
          <a:bodyPr/>
          <a:lstStyle/>
          <a:p>
            <a:r>
              <a:t>Footer</a:t>
            </a:r>
          </a:p>
        </p:txBody>
      </p:sp>
      <p:sp>
        <p:nvSpPr>
          <p:cNvPr id="8" name="PlaceHolder 7"/>
          <p:cNvSpPr>
            <a:spLocks noGrp="1"/>
          </p:cNvSpPr>
          <p:nvPr>
            <p:ph type="sldNum" idx="284"/>
          </p:nvPr>
        </p:nvSpPr>
        <p:spPr/>
        <p:txBody>
          <a:bodyPr/>
          <a:lstStyle/>
          <a:p>
            <a:fld id="{52D6579D-F824-4351-9008-18D06822752D}" type="slidenum">
              <a:t>‹#›</a:t>
            </a:fld>
            <a:endParaRPr/>
          </a:p>
        </p:txBody>
      </p:sp>
      <p:sp>
        <p:nvSpPr>
          <p:cNvPr id="9" name="PlaceHolder 8"/>
          <p:cNvSpPr>
            <a:spLocks noGrp="1"/>
          </p:cNvSpPr>
          <p:nvPr>
            <p:ph type="dt" idx="285"/>
          </p:nvPr>
        </p:nvSpPr>
        <p:spPr/>
        <p:txBody>
          <a:body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Default 208">
    <p:spTree>
      <p:nvGrpSpPr>
        <p:cNvPr id="1" name=""/>
        <p:cNvGrpSpPr/>
        <p:nvPr/>
      </p:nvGrpSpPr>
      <p:grpSpPr>
        <a:xfrm>
          <a:off x="0" y="0"/>
          <a:ext cx="0" cy="0"/>
          <a:chOff x="0" y="0"/>
          <a:chExt cx="0" cy="0"/>
        </a:xfrm>
      </p:grpSpPr>
      <p:sp>
        <p:nvSpPr>
          <p:cNvPr id="2" name="PlaceHolder 1"/>
          <p:cNvSpPr>
            <a:spLocks noGrp="1"/>
          </p:cNvSpPr>
          <p:nvPr>
            <p:ph type="ftr" idx="286"/>
          </p:nvPr>
        </p:nvSpPr>
        <p:spPr/>
        <p:txBody>
          <a:bodyPr/>
          <a:lstStyle/>
          <a:p>
            <a:r>
              <a:t>Footer</a:t>
            </a:r>
          </a:p>
        </p:txBody>
      </p:sp>
      <p:sp>
        <p:nvSpPr>
          <p:cNvPr id="3" name="PlaceHolder 2"/>
          <p:cNvSpPr>
            <a:spLocks noGrp="1"/>
          </p:cNvSpPr>
          <p:nvPr>
            <p:ph type="sldNum" idx="287"/>
          </p:nvPr>
        </p:nvSpPr>
        <p:spPr/>
        <p:txBody>
          <a:bodyPr/>
          <a:lstStyle/>
          <a:p>
            <a:fld id="{700CDD4C-66B6-4538-9035-14DA551628DD}" type="slidenum">
              <a:t>‹#›</a:t>
            </a:fld>
            <a:endParaRPr/>
          </a:p>
        </p:txBody>
      </p:sp>
      <p:sp>
        <p:nvSpPr>
          <p:cNvPr id="4" name="PlaceHolder 3"/>
          <p:cNvSpPr>
            <a:spLocks noGrp="1"/>
          </p:cNvSpPr>
          <p:nvPr>
            <p:ph type="dt" idx="288"/>
          </p:nvPr>
        </p:nvSpPr>
        <p:spPr/>
        <p:txBody>
          <a:bodyPr/>
          <a:lstStyle/>
          <a:p>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Default 209">
    <p:spTree>
      <p:nvGrpSpPr>
        <p:cNvPr id="1" name=""/>
        <p:cNvGrpSpPr/>
        <p:nvPr/>
      </p:nvGrpSpPr>
      <p:grpSpPr>
        <a:xfrm>
          <a:off x="0" y="0"/>
          <a:ext cx="0" cy="0"/>
          <a:chOff x="0" y="0"/>
          <a:chExt cx="0" cy="0"/>
        </a:xfrm>
      </p:grpSpPr>
      <p:sp>
        <p:nvSpPr>
          <p:cNvPr id="2" name="PlaceHolder 1"/>
          <p:cNvSpPr>
            <a:spLocks noGrp="1"/>
          </p:cNvSpPr>
          <p:nvPr>
            <p:ph type="ftr" idx="289"/>
          </p:nvPr>
        </p:nvSpPr>
        <p:spPr/>
        <p:txBody>
          <a:bodyPr/>
          <a:lstStyle/>
          <a:p>
            <a:r>
              <a:t>Footer</a:t>
            </a:r>
          </a:p>
        </p:txBody>
      </p:sp>
      <p:sp>
        <p:nvSpPr>
          <p:cNvPr id="3" name="PlaceHolder 2"/>
          <p:cNvSpPr>
            <a:spLocks noGrp="1"/>
          </p:cNvSpPr>
          <p:nvPr>
            <p:ph type="sldNum" idx="290"/>
          </p:nvPr>
        </p:nvSpPr>
        <p:spPr/>
        <p:txBody>
          <a:bodyPr/>
          <a:lstStyle/>
          <a:p>
            <a:fld id="{9782FD52-0FA8-4E1C-9C6F-FB7EC2E41940}" type="slidenum">
              <a:t>‹#›</a:t>
            </a:fld>
            <a:endParaRPr/>
          </a:p>
        </p:txBody>
      </p:sp>
      <p:sp>
        <p:nvSpPr>
          <p:cNvPr id="4" name="PlaceHolder 3"/>
          <p:cNvSpPr>
            <a:spLocks noGrp="1"/>
          </p:cNvSpPr>
          <p:nvPr>
            <p:ph type="dt" idx="291"/>
          </p:nvPr>
        </p:nvSpPr>
        <p:spPr/>
        <p:txBody>
          <a:bodyPr/>
          <a:lstStyle/>
          <a:p>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 preserve="1">
  <p:cSld name="Default 210">
    <p:spTree>
      <p:nvGrpSpPr>
        <p:cNvPr id="1" name=""/>
        <p:cNvGrpSpPr/>
        <p:nvPr/>
      </p:nvGrpSpPr>
      <p:grpSpPr>
        <a:xfrm>
          <a:off x="0" y="0"/>
          <a:ext cx="0" cy="0"/>
          <a:chOff x="0" y="0"/>
          <a:chExt cx="0" cy="0"/>
        </a:xfrm>
      </p:grpSpPr>
      <p:sp>
        <p:nvSpPr>
          <p:cNvPr id="15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1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292"/>
          </p:nvPr>
        </p:nvSpPr>
        <p:spPr/>
        <p:txBody>
          <a:bodyPr/>
          <a:lstStyle/>
          <a:p>
            <a:r>
              <a:t>Footer</a:t>
            </a:r>
          </a:p>
        </p:txBody>
      </p:sp>
      <p:sp>
        <p:nvSpPr>
          <p:cNvPr id="5" name="PlaceHolder 4"/>
          <p:cNvSpPr>
            <a:spLocks noGrp="1"/>
          </p:cNvSpPr>
          <p:nvPr>
            <p:ph type="sldNum" idx="293"/>
          </p:nvPr>
        </p:nvSpPr>
        <p:spPr/>
        <p:txBody>
          <a:bodyPr/>
          <a:lstStyle/>
          <a:p>
            <a:fld id="{17D6304D-9093-4E75-B8B8-D2564AAB9462}" type="slidenum">
              <a:t>‹#›</a:t>
            </a:fld>
            <a:endParaRPr/>
          </a:p>
        </p:txBody>
      </p:sp>
      <p:sp>
        <p:nvSpPr>
          <p:cNvPr id="6" name="PlaceHolder 5"/>
          <p:cNvSpPr>
            <a:spLocks noGrp="1"/>
          </p:cNvSpPr>
          <p:nvPr>
            <p:ph type="dt" idx="294"/>
          </p:nvPr>
        </p:nvSpPr>
        <p:spPr/>
        <p:txBody>
          <a:body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Default 211">
    <p:spTree>
      <p:nvGrpSpPr>
        <p:cNvPr id="1" name=""/>
        <p:cNvGrpSpPr/>
        <p:nvPr/>
      </p:nvGrpSpPr>
      <p:grpSpPr>
        <a:xfrm>
          <a:off x="0" y="0"/>
          <a:ext cx="0" cy="0"/>
          <a:chOff x="0" y="0"/>
          <a:chExt cx="0" cy="0"/>
        </a:xfrm>
      </p:grpSpPr>
      <p:sp>
        <p:nvSpPr>
          <p:cNvPr id="15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1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295"/>
          </p:nvPr>
        </p:nvSpPr>
        <p:spPr/>
        <p:txBody>
          <a:bodyPr/>
          <a:lstStyle/>
          <a:p>
            <a:r>
              <a:t>Footer</a:t>
            </a:r>
          </a:p>
        </p:txBody>
      </p:sp>
      <p:sp>
        <p:nvSpPr>
          <p:cNvPr id="5" name="PlaceHolder 4"/>
          <p:cNvSpPr>
            <a:spLocks noGrp="1"/>
          </p:cNvSpPr>
          <p:nvPr>
            <p:ph type="sldNum" idx="296"/>
          </p:nvPr>
        </p:nvSpPr>
        <p:spPr/>
        <p:txBody>
          <a:bodyPr/>
          <a:lstStyle/>
          <a:p>
            <a:fld id="{E272078C-C6B0-4A0A-9495-C256FA4E7B51}" type="slidenum">
              <a:t>‹#›</a:t>
            </a:fld>
            <a:endParaRPr/>
          </a:p>
        </p:txBody>
      </p:sp>
      <p:sp>
        <p:nvSpPr>
          <p:cNvPr id="6" name="PlaceHolder 5"/>
          <p:cNvSpPr>
            <a:spLocks noGrp="1"/>
          </p:cNvSpPr>
          <p:nvPr>
            <p:ph type="dt" idx="297"/>
          </p:nvPr>
        </p:nvSpPr>
        <p:spPr/>
        <p:txBody>
          <a:bodyPr/>
          <a:lstStyle/>
          <a:p>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Default 212">
    <p:spTree>
      <p:nvGrpSpPr>
        <p:cNvPr id="1" name=""/>
        <p:cNvGrpSpPr/>
        <p:nvPr/>
      </p:nvGrpSpPr>
      <p:grpSpPr>
        <a:xfrm>
          <a:off x="0" y="0"/>
          <a:ext cx="0" cy="0"/>
          <a:chOff x="0" y="0"/>
          <a:chExt cx="0" cy="0"/>
        </a:xfrm>
      </p:grpSpPr>
      <p:sp>
        <p:nvSpPr>
          <p:cNvPr id="15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2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2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298"/>
          </p:nvPr>
        </p:nvSpPr>
        <p:spPr/>
        <p:txBody>
          <a:bodyPr/>
          <a:lstStyle/>
          <a:p>
            <a:r>
              <a:t>Footer</a:t>
            </a:r>
          </a:p>
        </p:txBody>
      </p:sp>
      <p:sp>
        <p:nvSpPr>
          <p:cNvPr id="6" name="PlaceHolder 5"/>
          <p:cNvSpPr>
            <a:spLocks noGrp="1"/>
          </p:cNvSpPr>
          <p:nvPr>
            <p:ph type="sldNum" idx="299"/>
          </p:nvPr>
        </p:nvSpPr>
        <p:spPr/>
        <p:txBody>
          <a:bodyPr/>
          <a:lstStyle/>
          <a:p>
            <a:fld id="{A8021A78-DB88-4FF8-ABA3-39F87A58B5CD}" type="slidenum">
              <a:t>‹#›</a:t>
            </a:fld>
            <a:endParaRPr/>
          </a:p>
        </p:txBody>
      </p:sp>
      <p:sp>
        <p:nvSpPr>
          <p:cNvPr id="7" name="PlaceHolder 6"/>
          <p:cNvSpPr>
            <a:spLocks noGrp="1"/>
          </p:cNvSpPr>
          <p:nvPr>
            <p:ph type="dt" idx="300"/>
          </p:nvPr>
        </p:nvSpPr>
        <p:spPr/>
        <p:txBody>
          <a:body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Default 213">
    <p:spTree>
      <p:nvGrpSpPr>
        <p:cNvPr id="1" name=""/>
        <p:cNvGrpSpPr/>
        <p:nvPr/>
      </p:nvGrpSpPr>
      <p:grpSpPr>
        <a:xfrm>
          <a:off x="0" y="0"/>
          <a:ext cx="0" cy="0"/>
          <a:chOff x="0" y="0"/>
          <a:chExt cx="0" cy="0"/>
        </a:xfrm>
      </p:grpSpPr>
      <p:sp>
        <p:nvSpPr>
          <p:cNvPr id="153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301"/>
          </p:nvPr>
        </p:nvSpPr>
        <p:spPr/>
        <p:txBody>
          <a:bodyPr/>
          <a:lstStyle/>
          <a:p>
            <a:r>
              <a:t>Footer</a:t>
            </a:r>
          </a:p>
        </p:txBody>
      </p:sp>
      <p:sp>
        <p:nvSpPr>
          <p:cNvPr id="4" name="PlaceHolder 3"/>
          <p:cNvSpPr>
            <a:spLocks noGrp="1"/>
          </p:cNvSpPr>
          <p:nvPr>
            <p:ph type="sldNum" idx="302"/>
          </p:nvPr>
        </p:nvSpPr>
        <p:spPr/>
        <p:txBody>
          <a:bodyPr/>
          <a:lstStyle/>
          <a:p>
            <a:fld id="{85A8DC29-978F-456D-B72F-E3B83B16CBF0}" type="slidenum">
              <a:t>‹#›</a:t>
            </a:fld>
            <a:endParaRPr/>
          </a:p>
        </p:txBody>
      </p:sp>
      <p:sp>
        <p:nvSpPr>
          <p:cNvPr id="5" name="PlaceHolder 4"/>
          <p:cNvSpPr>
            <a:spLocks noGrp="1"/>
          </p:cNvSpPr>
          <p:nvPr>
            <p:ph type="dt" idx="303"/>
          </p:nvPr>
        </p:nvSpPr>
        <p:spPr/>
        <p:txBody>
          <a:body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Default 214">
    <p:spTree>
      <p:nvGrpSpPr>
        <p:cNvPr id="1" name=""/>
        <p:cNvGrpSpPr/>
        <p:nvPr/>
      </p:nvGrpSpPr>
      <p:grpSpPr>
        <a:xfrm>
          <a:off x="0" y="0"/>
          <a:ext cx="0" cy="0"/>
          <a:chOff x="0" y="0"/>
          <a:chExt cx="0" cy="0"/>
        </a:xfrm>
      </p:grpSpPr>
      <p:sp>
        <p:nvSpPr>
          <p:cNvPr id="2" name="PlaceHolder 1"/>
          <p:cNvSpPr>
            <a:spLocks noGrp="1"/>
          </p:cNvSpPr>
          <p:nvPr>
            <p:ph type="ftr" idx="304"/>
          </p:nvPr>
        </p:nvSpPr>
        <p:spPr/>
        <p:txBody>
          <a:bodyPr/>
          <a:lstStyle/>
          <a:p>
            <a:r>
              <a:t>Footer</a:t>
            </a:r>
          </a:p>
        </p:txBody>
      </p:sp>
      <p:sp>
        <p:nvSpPr>
          <p:cNvPr id="3" name="PlaceHolder 2"/>
          <p:cNvSpPr>
            <a:spLocks noGrp="1"/>
          </p:cNvSpPr>
          <p:nvPr>
            <p:ph type="sldNum" idx="305"/>
          </p:nvPr>
        </p:nvSpPr>
        <p:spPr/>
        <p:txBody>
          <a:bodyPr/>
          <a:lstStyle/>
          <a:p>
            <a:fld id="{FD3C21AF-A15B-48DE-9A16-A169BDDFFFE6}" type="slidenum">
              <a:t>‹#›</a:t>
            </a:fld>
            <a:endParaRPr/>
          </a:p>
        </p:txBody>
      </p:sp>
      <p:sp>
        <p:nvSpPr>
          <p:cNvPr id="4" name="PlaceHolder 3"/>
          <p:cNvSpPr>
            <a:spLocks noGrp="1"/>
          </p:cNvSpPr>
          <p:nvPr>
            <p:ph type="dt" idx="306"/>
          </p:nvPr>
        </p:nvSpPr>
        <p:spPr/>
        <p:txBody>
          <a:bodyPr/>
          <a:lstStyle/>
          <a:p>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AndTx" preserve="1">
  <p:cSld name="Default 215">
    <p:spTree>
      <p:nvGrpSpPr>
        <p:cNvPr id="1" name=""/>
        <p:cNvGrpSpPr/>
        <p:nvPr/>
      </p:nvGrpSpPr>
      <p:grpSpPr>
        <a:xfrm>
          <a:off x="0" y="0"/>
          <a:ext cx="0" cy="0"/>
          <a:chOff x="0" y="0"/>
          <a:chExt cx="0" cy="0"/>
        </a:xfrm>
      </p:grpSpPr>
      <p:sp>
        <p:nvSpPr>
          <p:cNvPr id="15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4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4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4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07"/>
          </p:nvPr>
        </p:nvSpPr>
        <p:spPr/>
        <p:txBody>
          <a:bodyPr/>
          <a:lstStyle/>
          <a:p>
            <a:r>
              <a:t>Footer</a:t>
            </a:r>
          </a:p>
        </p:txBody>
      </p:sp>
      <p:sp>
        <p:nvSpPr>
          <p:cNvPr id="7" name="PlaceHolder 6"/>
          <p:cNvSpPr>
            <a:spLocks noGrp="1"/>
          </p:cNvSpPr>
          <p:nvPr>
            <p:ph type="sldNum" idx="308"/>
          </p:nvPr>
        </p:nvSpPr>
        <p:spPr/>
        <p:txBody>
          <a:bodyPr/>
          <a:lstStyle/>
          <a:p>
            <a:fld id="{85A47D0C-88A2-44B2-964C-8AE330EBC081}" type="slidenum">
              <a:t>‹#›</a:t>
            </a:fld>
            <a:endParaRPr/>
          </a:p>
        </p:txBody>
      </p:sp>
      <p:sp>
        <p:nvSpPr>
          <p:cNvPr id="8" name="PlaceHolder 7"/>
          <p:cNvSpPr>
            <a:spLocks noGrp="1"/>
          </p:cNvSpPr>
          <p:nvPr>
            <p:ph type="dt" idx="309"/>
          </p:nvPr>
        </p:nvSpPr>
        <p:spPr/>
        <p:txBody>
          <a:body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xAndTwoObj" preserve="1">
  <p:cSld name="Default 216">
    <p:spTree>
      <p:nvGrpSpPr>
        <p:cNvPr id="1" name=""/>
        <p:cNvGrpSpPr/>
        <p:nvPr/>
      </p:nvGrpSpPr>
      <p:grpSpPr>
        <a:xfrm>
          <a:off x="0" y="0"/>
          <a:ext cx="0" cy="0"/>
          <a:chOff x="0" y="0"/>
          <a:chExt cx="0" cy="0"/>
        </a:xfrm>
      </p:grpSpPr>
      <p:sp>
        <p:nvSpPr>
          <p:cNvPr id="15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5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5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5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10"/>
          </p:nvPr>
        </p:nvSpPr>
        <p:spPr/>
        <p:txBody>
          <a:bodyPr/>
          <a:lstStyle/>
          <a:p>
            <a:r>
              <a:t>Footer</a:t>
            </a:r>
          </a:p>
        </p:txBody>
      </p:sp>
      <p:sp>
        <p:nvSpPr>
          <p:cNvPr id="7" name="PlaceHolder 6"/>
          <p:cNvSpPr>
            <a:spLocks noGrp="1"/>
          </p:cNvSpPr>
          <p:nvPr>
            <p:ph type="sldNum" idx="311"/>
          </p:nvPr>
        </p:nvSpPr>
        <p:spPr/>
        <p:txBody>
          <a:bodyPr/>
          <a:lstStyle/>
          <a:p>
            <a:fld id="{FCE7C6D8-94DE-4BB4-B3C4-D89C10869619}" type="slidenum">
              <a:t>‹#›</a:t>
            </a:fld>
            <a:endParaRPr/>
          </a:p>
        </p:txBody>
      </p:sp>
      <p:sp>
        <p:nvSpPr>
          <p:cNvPr id="8" name="PlaceHolder 7"/>
          <p:cNvSpPr>
            <a:spLocks noGrp="1"/>
          </p:cNvSpPr>
          <p:nvPr>
            <p:ph type="dt" idx="312"/>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Default 10">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OverTx" preserve="1">
  <p:cSld name="Default 217">
    <p:spTree>
      <p:nvGrpSpPr>
        <p:cNvPr id="1" name=""/>
        <p:cNvGrpSpPr/>
        <p:nvPr/>
      </p:nvGrpSpPr>
      <p:grpSpPr>
        <a:xfrm>
          <a:off x="0" y="0"/>
          <a:ext cx="0" cy="0"/>
          <a:chOff x="0" y="0"/>
          <a:chExt cx="0" cy="0"/>
        </a:xfrm>
      </p:grpSpPr>
      <p:sp>
        <p:nvSpPr>
          <p:cNvPr id="15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6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6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6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OverTx" preserve="1">
  <p:cSld name="Default 218">
    <p:spTree>
      <p:nvGrpSpPr>
        <p:cNvPr id="1" name=""/>
        <p:cNvGrpSpPr/>
        <p:nvPr/>
      </p:nvGrpSpPr>
      <p:grpSpPr>
        <a:xfrm>
          <a:off x="0" y="0"/>
          <a:ext cx="0" cy="0"/>
          <a:chOff x="0" y="0"/>
          <a:chExt cx="0" cy="0"/>
        </a:xfrm>
      </p:grpSpPr>
      <p:sp>
        <p:nvSpPr>
          <p:cNvPr id="15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7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7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fourObj" preserve="1">
  <p:cSld name="Default 219">
    <p:spTree>
      <p:nvGrpSpPr>
        <p:cNvPr id="1" name=""/>
        <p:cNvGrpSpPr/>
        <p:nvPr/>
      </p:nvGrpSpPr>
      <p:grpSpPr>
        <a:xfrm>
          <a:off x="0" y="0"/>
          <a:ext cx="0" cy="0"/>
          <a:chOff x="0" y="0"/>
          <a:chExt cx="0" cy="0"/>
        </a:xfrm>
      </p:grpSpPr>
      <p:sp>
        <p:nvSpPr>
          <p:cNvPr id="15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7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8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8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82"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Default 220">
    <p:spTree>
      <p:nvGrpSpPr>
        <p:cNvPr id="1" name=""/>
        <p:cNvGrpSpPr/>
        <p:nvPr/>
      </p:nvGrpSpPr>
      <p:grpSpPr>
        <a:xfrm>
          <a:off x="0" y="0"/>
          <a:ext cx="0" cy="0"/>
          <a:chOff x="0" y="0"/>
          <a:chExt cx="0" cy="0"/>
        </a:xfrm>
      </p:grpSpPr>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Default 221">
    <p:spTree>
      <p:nvGrpSpPr>
        <p:cNvPr id="1" name=""/>
        <p:cNvGrpSpPr/>
        <p:nvPr/>
      </p:nvGrpSpPr>
      <p:grpSpPr>
        <a:xfrm>
          <a:off x="0" y="0"/>
          <a:ext cx="0" cy="0"/>
          <a:chOff x="0" y="0"/>
          <a:chExt cx="0" cy="0"/>
        </a:xfrm>
      </p:grpSpPr>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x" preserve="1">
  <p:cSld name="Default 222">
    <p:spTree>
      <p:nvGrpSpPr>
        <p:cNvPr id="1" name=""/>
        <p:cNvGrpSpPr/>
        <p:nvPr/>
      </p:nvGrpSpPr>
      <p:grpSpPr>
        <a:xfrm>
          <a:off x="0" y="0"/>
          <a:ext cx="0" cy="0"/>
          <a:chOff x="0" y="0"/>
          <a:chExt cx="0" cy="0"/>
        </a:xfrm>
      </p:grpSpPr>
      <p:sp>
        <p:nvSpPr>
          <p:cNvPr id="15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8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Default 223">
    <p:spTree>
      <p:nvGrpSpPr>
        <p:cNvPr id="1" name=""/>
        <p:cNvGrpSpPr/>
        <p:nvPr/>
      </p:nvGrpSpPr>
      <p:grpSpPr>
        <a:xfrm>
          <a:off x="0" y="0"/>
          <a:ext cx="0" cy="0"/>
          <a:chOff x="0" y="0"/>
          <a:chExt cx="0" cy="0"/>
        </a:xfrm>
      </p:grpSpPr>
      <p:sp>
        <p:nvSpPr>
          <p:cNvPr id="15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9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Default 224">
    <p:spTree>
      <p:nvGrpSpPr>
        <p:cNvPr id="1" name=""/>
        <p:cNvGrpSpPr/>
        <p:nvPr/>
      </p:nvGrpSpPr>
      <p:grpSpPr>
        <a:xfrm>
          <a:off x="0" y="0"/>
          <a:ext cx="0" cy="0"/>
          <a:chOff x="0" y="0"/>
          <a:chExt cx="0" cy="0"/>
        </a:xfrm>
      </p:grpSpPr>
      <p:sp>
        <p:nvSpPr>
          <p:cNvPr id="15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9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9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Default 225">
    <p:spTree>
      <p:nvGrpSpPr>
        <p:cNvPr id="1" name=""/>
        <p:cNvGrpSpPr/>
        <p:nvPr/>
      </p:nvGrpSpPr>
      <p:grpSpPr>
        <a:xfrm>
          <a:off x="0" y="0"/>
          <a:ext cx="0" cy="0"/>
          <a:chOff x="0" y="0"/>
          <a:chExt cx="0" cy="0"/>
        </a:xfrm>
      </p:grpSpPr>
      <p:sp>
        <p:nvSpPr>
          <p:cNvPr id="15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Default 226">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Default 11">
    <p:spTree>
      <p:nvGrpSpPr>
        <p:cNvPr id="1" name=""/>
        <p:cNvGrpSpPr/>
        <p:nvPr/>
      </p:nvGrpSpPr>
      <p:grpSpPr>
        <a:xfrm>
          <a:off x="0" y="0"/>
          <a:ext cx="0" cy="0"/>
          <a:chOff x="0" y="0"/>
          <a:chExt cx="0" cy="0"/>
        </a:xfrm>
      </p:grpSpPr>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AndTx" preserve="1">
  <p:cSld name="Default 227">
    <p:spTree>
      <p:nvGrpSpPr>
        <p:cNvPr id="1" name=""/>
        <p:cNvGrpSpPr/>
        <p:nvPr/>
      </p:nvGrpSpPr>
      <p:grpSpPr>
        <a:xfrm>
          <a:off x="0" y="0"/>
          <a:ext cx="0" cy="0"/>
          <a:chOff x="0" y="0"/>
          <a:chExt cx="0" cy="0"/>
        </a:xfrm>
      </p:grpSpPr>
      <p:sp>
        <p:nvSpPr>
          <p:cNvPr id="16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0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0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0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TwoObj" preserve="1">
  <p:cSld name="Default 228">
    <p:spTree>
      <p:nvGrpSpPr>
        <p:cNvPr id="1" name=""/>
        <p:cNvGrpSpPr/>
        <p:nvPr/>
      </p:nvGrpSpPr>
      <p:grpSpPr>
        <a:xfrm>
          <a:off x="0" y="0"/>
          <a:ext cx="0" cy="0"/>
          <a:chOff x="0" y="0"/>
          <a:chExt cx="0" cy="0"/>
        </a:xfrm>
      </p:grpSpPr>
      <p:sp>
        <p:nvSpPr>
          <p:cNvPr id="16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1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1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1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OverTx" preserve="1">
  <p:cSld name="Default 229">
    <p:spTree>
      <p:nvGrpSpPr>
        <p:cNvPr id="1" name=""/>
        <p:cNvGrpSpPr/>
        <p:nvPr/>
      </p:nvGrpSpPr>
      <p:grpSpPr>
        <a:xfrm>
          <a:off x="0" y="0"/>
          <a:ext cx="0" cy="0"/>
          <a:chOff x="0" y="0"/>
          <a:chExt cx="0" cy="0"/>
        </a:xfrm>
      </p:grpSpPr>
      <p:sp>
        <p:nvSpPr>
          <p:cNvPr id="16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2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2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OverTx" preserve="1">
  <p:cSld name="Default 230">
    <p:spTree>
      <p:nvGrpSpPr>
        <p:cNvPr id="1" name=""/>
        <p:cNvGrpSpPr/>
        <p:nvPr/>
      </p:nvGrpSpPr>
      <p:grpSpPr>
        <a:xfrm>
          <a:off x="0" y="0"/>
          <a:ext cx="0" cy="0"/>
          <a:chOff x="0" y="0"/>
          <a:chExt cx="0" cy="0"/>
        </a:xfrm>
      </p:grpSpPr>
      <p:sp>
        <p:nvSpPr>
          <p:cNvPr id="16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2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2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fourObj" preserve="1">
  <p:cSld name="Default 231">
    <p:spTree>
      <p:nvGrpSpPr>
        <p:cNvPr id="1" name=""/>
        <p:cNvGrpSpPr/>
        <p:nvPr/>
      </p:nvGrpSpPr>
      <p:grpSpPr>
        <a:xfrm>
          <a:off x="0" y="0"/>
          <a:ext cx="0" cy="0"/>
          <a:chOff x="0" y="0"/>
          <a:chExt cx="0" cy="0"/>
        </a:xfrm>
      </p:grpSpPr>
      <p:sp>
        <p:nvSpPr>
          <p:cNvPr id="16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3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3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3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3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Default 232">
    <p:spTree>
      <p:nvGrpSpPr>
        <p:cNvPr id="1" name=""/>
        <p:cNvGrpSpPr/>
        <p:nvPr/>
      </p:nvGrpSpPr>
      <p:grpSpPr>
        <a:xfrm>
          <a:off x="0" y="0"/>
          <a:ext cx="0" cy="0"/>
          <a:chOff x="0" y="0"/>
          <a:chExt cx="0" cy="0"/>
        </a:xfrm>
      </p:grpSpPr>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Default 233">
    <p:spTree>
      <p:nvGrpSpPr>
        <p:cNvPr id="1" name=""/>
        <p:cNvGrpSpPr/>
        <p:nvPr/>
      </p:nvGrpSpPr>
      <p:grpSpPr>
        <a:xfrm>
          <a:off x="0" y="0"/>
          <a:ext cx="0" cy="0"/>
          <a:chOff x="0" y="0"/>
          <a:chExt cx="0" cy="0"/>
        </a:xfrm>
      </p:grpSpPr>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 preserve="1">
  <p:cSld name="Default 234">
    <p:spTree>
      <p:nvGrpSpPr>
        <p:cNvPr id="1" name=""/>
        <p:cNvGrpSpPr/>
        <p:nvPr/>
      </p:nvGrpSpPr>
      <p:grpSpPr>
        <a:xfrm>
          <a:off x="0" y="0"/>
          <a:ext cx="0" cy="0"/>
          <a:chOff x="0" y="0"/>
          <a:chExt cx="0" cy="0"/>
        </a:xfrm>
      </p:grpSpPr>
      <p:sp>
        <p:nvSpPr>
          <p:cNvPr id="16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4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Default 235">
    <p:spTree>
      <p:nvGrpSpPr>
        <p:cNvPr id="1" name=""/>
        <p:cNvGrpSpPr/>
        <p:nvPr/>
      </p:nvGrpSpPr>
      <p:grpSpPr>
        <a:xfrm>
          <a:off x="0" y="0"/>
          <a:ext cx="0" cy="0"/>
          <a:chOff x="0" y="0"/>
          <a:chExt cx="0" cy="0"/>
        </a:xfrm>
      </p:grpSpPr>
      <p:sp>
        <p:nvSpPr>
          <p:cNvPr id="16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4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Default 236">
    <p:spTree>
      <p:nvGrpSpPr>
        <p:cNvPr id="1" name=""/>
        <p:cNvGrpSpPr/>
        <p:nvPr/>
      </p:nvGrpSpPr>
      <p:grpSpPr>
        <a:xfrm>
          <a:off x="0" y="0"/>
          <a:ext cx="0" cy="0"/>
          <a:chOff x="0" y="0"/>
          <a:chExt cx="0" cy="0"/>
        </a:xfrm>
      </p:grpSpPr>
      <p:sp>
        <p:nvSpPr>
          <p:cNvPr id="16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AndTx" preserve="1">
  <p:cSld name="Default 12">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3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Default 237">
    <p:spTree>
      <p:nvGrpSpPr>
        <p:cNvPr id="1" name=""/>
        <p:cNvGrpSpPr/>
        <p:nvPr/>
      </p:nvGrpSpPr>
      <p:grpSpPr>
        <a:xfrm>
          <a:off x="0" y="0"/>
          <a:ext cx="0" cy="0"/>
          <a:chOff x="0" y="0"/>
          <a:chExt cx="0" cy="0"/>
        </a:xfrm>
      </p:grpSpPr>
      <p:sp>
        <p:nvSpPr>
          <p:cNvPr id="16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Default 238">
    <p:spTree>
      <p:nvGrpSpPr>
        <p:cNvPr id="1" name=""/>
        <p:cNvGrpSpPr/>
        <p:nvPr/>
      </p:nvGrpSpPr>
      <p:grpSpPr>
        <a:xfrm>
          <a:off x="0" y="0"/>
          <a:ext cx="0" cy="0"/>
          <a:chOff x="0" y="0"/>
          <a:chExt cx="0" cy="0"/>
        </a:xfrm>
      </p:grpSpPr>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AndTx" preserve="1">
  <p:cSld name="Default 239">
    <p:spTree>
      <p:nvGrpSpPr>
        <p:cNvPr id="1" name=""/>
        <p:cNvGrpSpPr/>
        <p:nvPr/>
      </p:nvGrpSpPr>
      <p:grpSpPr>
        <a:xfrm>
          <a:off x="0" y="0"/>
          <a:ext cx="0" cy="0"/>
          <a:chOff x="0" y="0"/>
          <a:chExt cx="0" cy="0"/>
        </a:xfrm>
      </p:grpSpPr>
      <p:sp>
        <p:nvSpPr>
          <p:cNvPr id="16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6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6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6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xAndTwoObj" preserve="1">
  <p:cSld name="Default 240">
    <p:spTree>
      <p:nvGrpSpPr>
        <p:cNvPr id="1" name=""/>
        <p:cNvGrpSpPr/>
        <p:nvPr/>
      </p:nvGrpSpPr>
      <p:grpSpPr>
        <a:xfrm>
          <a:off x="0" y="0"/>
          <a:ext cx="0" cy="0"/>
          <a:chOff x="0" y="0"/>
          <a:chExt cx="0" cy="0"/>
        </a:xfrm>
      </p:grpSpPr>
      <p:sp>
        <p:nvSpPr>
          <p:cNvPr id="16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6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6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70"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OverTx" preserve="1">
  <p:cSld name="Default 241">
    <p:spTree>
      <p:nvGrpSpPr>
        <p:cNvPr id="1" name=""/>
        <p:cNvGrpSpPr/>
        <p:nvPr/>
      </p:nvGrpSpPr>
      <p:grpSpPr>
        <a:xfrm>
          <a:off x="0" y="0"/>
          <a:ext cx="0" cy="0"/>
          <a:chOff x="0" y="0"/>
          <a:chExt cx="0" cy="0"/>
        </a:xfrm>
      </p:grpSpPr>
      <p:sp>
        <p:nvSpPr>
          <p:cNvPr id="167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7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8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8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13"/>
          </p:nvPr>
        </p:nvSpPr>
        <p:spPr/>
        <p:txBody>
          <a:bodyPr/>
          <a:lstStyle/>
          <a:p>
            <a:r>
              <a:t>Footer</a:t>
            </a:r>
          </a:p>
        </p:txBody>
      </p:sp>
      <p:sp>
        <p:nvSpPr>
          <p:cNvPr id="7" name="PlaceHolder 6"/>
          <p:cNvSpPr>
            <a:spLocks noGrp="1"/>
          </p:cNvSpPr>
          <p:nvPr>
            <p:ph type="sldNum" idx="314"/>
          </p:nvPr>
        </p:nvSpPr>
        <p:spPr/>
        <p:txBody>
          <a:bodyPr/>
          <a:lstStyle/>
          <a:p>
            <a:fld id="{2A21986D-C7EB-450C-8CD9-E17E98EE38BF}" type="slidenum">
              <a:t>‹#›</a:t>
            </a:fld>
            <a:endParaRPr/>
          </a:p>
        </p:txBody>
      </p:sp>
      <p:sp>
        <p:nvSpPr>
          <p:cNvPr id="8" name="PlaceHolder 7"/>
          <p:cNvSpPr>
            <a:spLocks noGrp="1"/>
          </p:cNvSpPr>
          <p:nvPr>
            <p:ph type="dt" idx="315"/>
          </p:nvPr>
        </p:nvSpPr>
        <p:spPr/>
        <p:txBody>
          <a:body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OverTx" preserve="1">
  <p:cSld name="Default 242">
    <p:spTree>
      <p:nvGrpSpPr>
        <p:cNvPr id="1" name=""/>
        <p:cNvGrpSpPr/>
        <p:nvPr/>
      </p:nvGrpSpPr>
      <p:grpSpPr>
        <a:xfrm>
          <a:off x="0" y="0"/>
          <a:ext cx="0" cy="0"/>
          <a:chOff x="0" y="0"/>
          <a:chExt cx="0" cy="0"/>
        </a:xfrm>
      </p:grpSpPr>
      <p:sp>
        <p:nvSpPr>
          <p:cNvPr id="16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8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9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316"/>
          </p:nvPr>
        </p:nvSpPr>
        <p:spPr/>
        <p:txBody>
          <a:bodyPr/>
          <a:lstStyle/>
          <a:p>
            <a:r>
              <a:t>Footer</a:t>
            </a:r>
          </a:p>
        </p:txBody>
      </p:sp>
      <p:sp>
        <p:nvSpPr>
          <p:cNvPr id="6" name="PlaceHolder 5"/>
          <p:cNvSpPr>
            <a:spLocks noGrp="1"/>
          </p:cNvSpPr>
          <p:nvPr>
            <p:ph type="sldNum" idx="317"/>
          </p:nvPr>
        </p:nvSpPr>
        <p:spPr/>
        <p:txBody>
          <a:bodyPr/>
          <a:lstStyle/>
          <a:p>
            <a:fld id="{51674C10-587D-41FD-BD52-39B544158BE6}" type="slidenum">
              <a:t>‹#›</a:t>
            </a:fld>
            <a:endParaRPr/>
          </a:p>
        </p:txBody>
      </p:sp>
      <p:sp>
        <p:nvSpPr>
          <p:cNvPr id="7" name="PlaceHolder 6"/>
          <p:cNvSpPr>
            <a:spLocks noGrp="1"/>
          </p:cNvSpPr>
          <p:nvPr>
            <p:ph type="dt" idx="318"/>
          </p:nvPr>
        </p:nvSpPr>
        <p:spPr/>
        <p:txBody>
          <a:body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fourObj" preserve="1">
  <p:cSld name="Default 243">
    <p:spTree>
      <p:nvGrpSpPr>
        <p:cNvPr id="1" name=""/>
        <p:cNvGrpSpPr/>
        <p:nvPr/>
      </p:nvGrpSpPr>
      <p:grpSpPr>
        <a:xfrm>
          <a:off x="0" y="0"/>
          <a:ext cx="0" cy="0"/>
          <a:chOff x="0" y="0"/>
          <a:chExt cx="0" cy="0"/>
        </a:xfrm>
      </p:grpSpPr>
      <p:sp>
        <p:nvSpPr>
          <p:cNvPr id="169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0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0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0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0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319"/>
          </p:nvPr>
        </p:nvSpPr>
        <p:spPr/>
        <p:txBody>
          <a:bodyPr/>
          <a:lstStyle/>
          <a:p>
            <a:r>
              <a:t>Footer</a:t>
            </a:r>
          </a:p>
        </p:txBody>
      </p:sp>
      <p:sp>
        <p:nvSpPr>
          <p:cNvPr id="8" name="PlaceHolder 7"/>
          <p:cNvSpPr>
            <a:spLocks noGrp="1"/>
          </p:cNvSpPr>
          <p:nvPr>
            <p:ph type="sldNum" idx="320"/>
          </p:nvPr>
        </p:nvSpPr>
        <p:spPr/>
        <p:txBody>
          <a:bodyPr/>
          <a:lstStyle/>
          <a:p>
            <a:fld id="{886A8201-4D07-48D1-9219-B6A733D4ABD1}" type="slidenum">
              <a:t>‹#›</a:t>
            </a:fld>
            <a:endParaRPr/>
          </a:p>
        </p:txBody>
      </p:sp>
      <p:sp>
        <p:nvSpPr>
          <p:cNvPr id="9" name="PlaceHolder 8"/>
          <p:cNvSpPr>
            <a:spLocks noGrp="1"/>
          </p:cNvSpPr>
          <p:nvPr>
            <p:ph type="dt" idx="321"/>
          </p:nvPr>
        </p:nvSpPr>
        <p:spPr/>
        <p:txBody>
          <a:bodyPr/>
          <a:lstStyle/>
          <a:p>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Default 244">
    <p:spTree>
      <p:nvGrpSpPr>
        <p:cNvPr id="1" name=""/>
        <p:cNvGrpSpPr/>
        <p:nvPr/>
      </p:nvGrpSpPr>
      <p:grpSpPr>
        <a:xfrm>
          <a:off x="0" y="0"/>
          <a:ext cx="0" cy="0"/>
          <a:chOff x="0" y="0"/>
          <a:chExt cx="0" cy="0"/>
        </a:xfrm>
      </p:grpSpPr>
      <p:sp>
        <p:nvSpPr>
          <p:cNvPr id="2" name="PlaceHolder 1"/>
          <p:cNvSpPr>
            <a:spLocks noGrp="1"/>
          </p:cNvSpPr>
          <p:nvPr>
            <p:ph type="ftr" idx="322"/>
          </p:nvPr>
        </p:nvSpPr>
        <p:spPr/>
        <p:txBody>
          <a:bodyPr/>
          <a:lstStyle/>
          <a:p>
            <a:r>
              <a:t>Footer</a:t>
            </a:r>
          </a:p>
        </p:txBody>
      </p:sp>
      <p:sp>
        <p:nvSpPr>
          <p:cNvPr id="3" name="PlaceHolder 2"/>
          <p:cNvSpPr>
            <a:spLocks noGrp="1"/>
          </p:cNvSpPr>
          <p:nvPr>
            <p:ph type="sldNum" idx="323"/>
          </p:nvPr>
        </p:nvSpPr>
        <p:spPr/>
        <p:txBody>
          <a:bodyPr/>
          <a:lstStyle/>
          <a:p>
            <a:fld id="{6D255696-527F-4555-BDB6-6C91957EE2A6}" type="slidenum">
              <a:t>‹#›</a:t>
            </a:fld>
            <a:endParaRPr/>
          </a:p>
        </p:txBody>
      </p:sp>
      <p:sp>
        <p:nvSpPr>
          <p:cNvPr id="4" name="PlaceHolder 3"/>
          <p:cNvSpPr>
            <a:spLocks noGrp="1"/>
          </p:cNvSpPr>
          <p:nvPr>
            <p:ph type="dt" idx="324"/>
          </p:nvPr>
        </p:nvSpPr>
        <p:spPr/>
        <p:txBody>
          <a:bodyPr/>
          <a:lstStyle/>
          <a:p>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Default 245">
    <p:spTree>
      <p:nvGrpSpPr>
        <p:cNvPr id="1" name=""/>
        <p:cNvGrpSpPr/>
        <p:nvPr/>
      </p:nvGrpSpPr>
      <p:grpSpPr>
        <a:xfrm>
          <a:off x="0" y="0"/>
          <a:ext cx="0" cy="0"/>
          <a:chOff x="0" y="0"/>
          <a:chExt cx="0" cy="0"/>
        </a:xfrm>
      </p:grpSpPr>
      <p:sp>
        <p:nvSpPr>
          <p:cNvPr id="2" name="PlaceHolder 1"/>
          <p:cNvSpPr>
            <a:spLocks noGrp="1"/>
          </p:cNvSpPr>
          <p:nvPr>
            <p:ph type="ftr" idx="325"/>
          </p:nvPr>
        </p:nvSpPr>
        <p:spPr/>
        <p:txBody>
          <a:bodyPr/>
          <a:lstStyle/>
          <a:p>
            <a:r>
              <a:t>Footer</a:t>
            </a:r>
          </a:p>
        </p:txBody>
      </p:sp>
      <p:sp>
        <p:nvSpPr>
          <p:cNvPr id="3" name="PlaceHolder 2"/>
          <p:cNvSpPr>
            <a:spLocks noGrp="1"/>
          </p:cNvSpPr>
          <p:nvPr>
            <p:ph type="sldNum" idx="326"/>
          </p:nvPr>
        </p:nvSpPr>
        <p:spPr/>
        <p:txBody>
          <a:bodyPr/>
          <a:lstStyle/>
          <a:p>
            <a:fld id="{EB97B6F4-0D84-49A2-92FD-B15032927DEB}" type="slidenum">
              <a:t>‹#›</a:t>
            </a:fld>
            <a:endParaRPr/>
          </a:p>
        </p:txBody>
      </p:sp>
      <p:sp>
        <p:nvSpPr>
          <p:cNvPr id="4" name="PlaceHolder 3"/>
          <p:cNvSpPr>
            <a:spLocks noGrp="1"/>
          </p:cNvSpPr>
          <p:nvPr>
            <p:ph type="dt" idx="327"/>
          </p:nvPr>
        </p:nvSpPr>
        <p:spPr/>
        <p:txBody>
          <a:bodyPr/>
          <a:lstStyle/>
          <a:p>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x" preserve="1">
  <p:cSld name="Default 246">
    <p:spTree>
      <p:nvGrpSpPr>
        <p:cNvPr id="1" name=""/>
        <p:cNvGrpSpPr/>
        <p:nvPr/>
      </p:nvGrpSpPr>
      <p:grpSpPr>
        <a:xfrm>
          <a:off x="0" y="0"/>
          <a:ext cx="0" cy="0"/>
          <a:chOff x="0" y="0"/>
          <a:chExt cx="0" cy="0"/>
        </a:xfrm>
      </p:grpSpPr>
      <p:sp>
        <p:nvSpPr>
          <p:cNvPr id="17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1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328"/>
          </p:nvPr>
        </p:nvSpPr>
        <p:spPr/>
        <p:txBody>
          <a:bodyPr/>
          <a:lstStyle/>
          <a:p>
            <a:r>
              <a:t>Footer</a:t>
            </a:r>
          </a:p>
        </p:txBody>
      </p:sp>
      <p:sp>
        <p:nvSpPr>
          <p:cNvPr id="5" name="PlaceHolder 4"/>
          <p:cNvSpPr>
            <a:spLocks noGrp="1"/>
          </p:cNvSpPr>
          <p:nvPr>
            <p:ph type="sldNum" idx="329"/>
          </p:nvPr>
        </p:nvSpPr>
        <p:spPr/>
        <p:txBody>
          <a:bodyPr/>
          <a:lstStyle/>
          <a:p>
            <a:fld id="{9916436A-6203-4A5E-854F-FF5B7B1D7ABB}" type="slidenum">
              <a:t>‹#›</a:t>
            </a:fld>
            <a:endParaRPr/>
          </a:p>
        </p:txBody>
      </p:sp>
      <p:sp>
        <p:nvSpPr>
          <p:cNvPr id="6" name="PlaceHolder 5"/>
          <p:cNvSpPr>
            <a:spLocks noGrp="1"/>
          </p:cNvSpPr>
          <p:nvPr>
            <p:ph type="dt" idx="330"/>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Default 13">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4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4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Default 247">
    <p:spTree>
      <p:nvGrpSpPr>
        <p:cNvPr id="1" name=""/>
        <p:cNvGrpSpPr/>
        <p:nvPr/>
      </p:nvGrpSpPr>
      <p:grpSpPr>
        <a:xfrm>
          <a:off x="0" y="0"/>
          <a:ext cx="0" cy="0"/>
          <a:chOff x="0" y="0"/>
          <a:chExt cx="0" cy="0"/>
        </a:xfrm>
      </p:grpSpPr>
      <p:sp>
        <p:nvSpPr>
          <p:cNvPr id="17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23"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331"/>
          </p:nvPr>
        </p:nvSpPr>
        <p:spPr/>
        <p:txBody>
          <a:bodyPr/>
          <a:lstStyle/>
          <a:p>
            <a:r>
              <a:t>Footer</a:t>
            </a:r>
          </a:p>
        </p:txBody>
      </p:sp>
      <p:sp>
        <p:nvSpPr>
          <p:cNvPr id="5" name="PlaceHolder 4"/>
          <p:cNvSpPr>
            <a:spLocks noGrp="1"/>
          </p:cNvSpPr>
          <p:nvPr>
            <p:ph type="sldNum" idx="332"/>
          </p:nvPr>
        </p:nvSpPr>
        <p:spPr/>
        <p:txBody>
          <a:bodyPr/>
          <a:lstStyle/>
          <a:p>
            <a:fld id="{1E4415B7-D38E-453C-BCC0-ABFC8FD17E19}" type="slidenum">
              <a:t>‹#›</a:t>
            </a:fld>
            <a:endParaRPr/>
          </a:p>
        </p:txBody>
      </p:sp>
      <p:sp>
        <p:nvSpPr>
          <p:cNvPr id="6" name="PlaceHolder 5"/>
          <p:cNvSpPr>
            <a:spLocks noGrp="1"/>
          </p:cNvSpPr>
          <p:nvPr>
            <p:ph type="dt" idx="333"/>
          </p:nvPr>
        </p:nvSpPr>
        <p:spPr/>
        <p:txBody>
          <a:body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Default 248">
    <p:spTree>
      <p:nvGrpSpPr>
        <p:cNvPr id="1" name=""/>
        <p:cNvGrpSpPr/>
        <p:nvPr/>
      </p:nvGrpSpPr>
      <p:grpSpPr>
        <a:xfrm>
          <a:off x="0" y="0"/>
          <a:ext cx="0" cy="0"/>
          <a:chOff x="0" y="0"/>
          <a:chExt cx="0" cy="0"/>
        </a:xfrm>
      </p:grpSpPr>
      <p:sp>
        <p:nvSpPr>
          <p:cNvPr id="17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3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3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334"/>
          </p:nvPr>
        </p:nvSpPr>
        <p:spPr/>
        <p:txBody>
          <a:bodyPr/>
          <a:lstStyle/>
          <a:p>
            <a:r>
              <a:t>Footer</a:t>
            </a:r>
          </a:p>
        </p:txBody>
      </p:sp>
      <p:sp>
        <p:nvSpPr>
          <p:cNvPr id="6" name="PlaceHolder 5"/>
          <p:cNvSpPr>
            <a:spLocks noGrp="1"/>
          </p:cNvSpPr>
          <p:nvPr>
            <p:ph type="sldNum" idx="335"/>
          </p:nvPr>
        </p:nvSpPr>
        <p:spPr/>
        <p:txBody>
          <a:bodyPr/>
          <a:lstStyle/>
          <a:p>
            <a:fld id="{BB312968-F6C1-4FBB-B776-936C923E1104}" type="slidenum">
              <a:t>‹#›</a:t>
            </a:fld>
            <a:endParaRPr/>
          </a:p>
        </p:txBody>
      </p:sp>
      <p:sp>
        <p:nvSpPr>
          <p:cNvPr id="7" name="PlaceHolder 6"/>
          <p:cNvSpPr>
            <a:spLocks noGrp="1"/>
          </p:cNvSpPr>
          <p:nvPr>
            <p:ph type="dt" idx="336"/>
          </p:nvPr>
        </p:nvSpPr>
        <p:spPr/>
        <p:txBody>
          <a:bodyPr/>
          <a:lstStyle/>
          <a:p>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Default 249">
    <p:spTree>
      <p:nvGrpSpPr>
        <p:cNvPr id="1" name=""/>
        <p:cNvGrpSpPr/>
        <p:nvPr/>
      </p:nvGrpSpPr>
      <p:grpSpPr>
        <a:xfrm>
          <a:off x="0" y="0"/>
          <a:ext cx="0" cy="0"/>
          <a:chOff x="0" y="0"/>
          <a:chExt cx="0" cy="0"/>
        </a:xfrm>
      </p:grpSpPr>
      <p:sp>
        <p:nvSpPr>
          <p:cNvPr id="173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337"/>
          </p:nvPr>
        </p:nvSpPr>
        <p:spPr/>
        <p:txBody>
          <a:bodyPr/>
          <a:lstStyle/>
          <a:p>
            <a:r>
              <a:t>Footer</a:t>
            </a:r>
          </a:p>
        </p:txBody>
      </p:sp>
      <p:sp>
        <p:nvSpPr>
          <p:cNvPr id="4" name="PlaceHolder 3"/>
          <p:cNvSpPr>
            <a:spLocks noGrp="1"/>
          </p:cNvSpPr>
          <p:nvPr>
            <p:ph type="sldNum" idx="338"/>
          </p:nvPr>
        </p:nvSpPr>
        <p:spPr/>
        <p:txBody>
          <a:bodyPr/>
          <a:lstStyle/>
          <a:p>
            <a:fld id="{B01D026A-BD4D-4097-A7CC-2799A2AAD976}" type="slidenum">
              <a:t>‹#›</a:t>
            </a:fld>
            <a:endParaRPr/>
          </a:p>
        </p:txBody>
      </p:sp>
      <p:sp>
        <p:nvSpPr>
          <p:cNvPr id="5" name="PlaceHolder 4"/>
          <p:cNvSpPr>
            <a:spLocks noGrp="1"/>
          </p:cNvSpPr>
          <p:nvPr>
            <p:ph type="dt" idx="339"/>
          </p:nvPr>
        </p:nvSpPr>
        <p:spPr/>
        <p:txBody>
          <a:body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Default 250">
    <p:spTree>
      <p:nvGrpSpPr>
        <p:cNvPr id="1" name=""/>
        <p:cNvGrpSpPr/>
        <p:nvPr/>
      </p:nvGrpSpPr>
      <p:grpSpPr>
        <a:xfrm>
          <a:off x="0" y="0"/>
          <a:ext cx="0" cy="0"/>
          <a:chOff x="0" y="0"/>
          <a:chExt cx="0" cy="0"/>
        </a:xfrm>
      </p:grpSpPr>
      <p:sp>
        <p:nvSpPr>
          <p:cNvPr id="2" name="PlaceHolder 1"/>
          <p:cNvSpPr>
            <a:spLocks noGrp="1"/>
          </p:cNvSpPr>
          <p:nvPr>
            <p:ph type="ftr" idx="340"/>
          </p:nvPr>
        </p:nvSpPr>
        <p:spPr/>
        <p:txBody>
          <a:bodyPr/>
          <a:lstStyle/>
          <a:p>
            <a:r>
              <a:t>Footer</a:t>
            </a:r>
          </a:p>
        </p:txBody>
      </p:sp>
      <p:sp>
        <p:nvSpPr>
          <p:cNvPr id="3" name="PlaceHolder 2"/>
          <p:cNvSpPr>
            <a:spLocks noGrp="1"/>
          </p:cNvSpPr>
          <p:nvPr>
            <p:ph type="sldNum" idx="341"/>
          </p:nvPr>
        </p:nvSpPr>
        <p:spPr/>
        <p:txBody>
          <a:bodyPr/>
          <a:lstStyle/>
          <a:p>
            <a:fld id="{7FDD87D6-E24B-4092-922F-551A1320799F}" type="slidenum">
              <a:t>‹#›</a:t>
            </a:fld>
            <a:endParaRPr/>
          </a:p>
        </p:txBody>
      </p:sp>
      <p:sp>
        <p:nvSpPr>
          <p:cNvPr id="4" name="PlaceHolder 3"/>
          <p:cNvSpPr>
            <a:spLocks noGrp="1"/>
          </p:cNvSpPr>
          <p:nvPr>
            <p:ph type="dt" idx="342"/>
          </p:nvPr>
        </p:nvSpPr>
        <p:spPr/>
        <p:txBody>
          <a:bodyPr/>
          <a:lstStyle/>
          <a:p>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AndTx" preserve="1">
  <p:cSld name="Default 251">
    <p:spTree>
      <p:nvGrpSpPr>
        <p:cNvPr id="1" name=""/>
        <p:cNvGrpSpPr/>
        <p:nvPr/>
      </p:nvGrpSpPr>
      <p:grpSpPr>
        <a:xfrm>
          <a:off x="0" y="0"/>
          <a:ext cx="0" cy="0"/>
          <a:chOff x="0" y="0"/>
          <a:chExt cx="0" cy="0"/>
        </a:xfrm>
      </p:grpSpPr>
      <p:sp>
        <p:nvSpPr>
          <p:cNvPr id="17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4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5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5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43"/>
          </p:nvPr>
        </p:nvSpPr>
        <p:spPr/>
        <p:txBody>
          <a:bodyPr/>
          <a:lstStyle/>
          <a:p>
            <a:r>
              <a:t>Footer</a:t>
            </a:r>
          </a:p>
        </p:txBody>
      </p:sp>
      <p:sp>
        <p:nvSpPr>
          <p:cNvPr id="7" name="PlaceHolder 6"/>
          <p:cNvSpPr>
            <a:spLocks noGrp="1"/>
          </p:cNvSpPr>
          <p:nvPr>
            <p:ph type="sldNum" idx="344"/>
          </p:nvPr>
        </p:nvSpPr>
        <p:spPr/>
        <p:txBody>
          <a:bodyPr/>
          <a:lstStyle/>
          <a:p>
            <a:fld id="{C54E0ED5-FE0E-4C27-9EDA-3CC3A0F2963E}" type="slidenum">
              <a:t>‹#›</a:t>
            </a:fld>
            <a:endParaRPr/>
          </a:p>
        </p:txBody>
      </p:sp>
      <p:sp>
        <p:nvSpPr>
          <p:cNvPr id="8" name="PlaceHolder 7"/>
          <p:cNvSpPr>
            <a:spLocks noGrp="1"/>
          </p:cNvSpPr>
          <p:nvPr>
            <p:ph type="dt" idx="345"/>
          </p:nvPr>
        </p:nvSpPr>
        <p:spPr/>
        <p:txBody>
          <a:bodyPr/>
          <a:lstStyle/>
          <a:p>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xAndTwoObj" preserve="1">
  <p:cSld name="Default 252">
    <p:spTree>
      <p:nvGrpSpPr>
        <p:cNvPr id="1" name=""/>
        <p:cNvGrpSpPr/>
        <p:nvPr/>
      </p:nvGrpSpPr>
      <p:grpSpPr>
        <a:xfrm>
          <a:off x="0" y="0"/>
          <a:ext cx="0" cy="0"/>
          <a:chOff x="0" y="0"/>
          <a:chExt cx="0" cy="0"/>
        </a:xfrm>
      </p:grpSpPr>
      <p:sp>
        <p:nvSpPr>
          <p:cNvPr id="17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6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6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46"/>
          </p:nvPr>
        </p:nvSpPr>
        <p:spPr/>
        <p:txBody>
          <a:bodyPr/>
          <a:lstStyle/>
          <a:p>
            <a:r>
              <a:t>Footer</a:t>
            </a:r>
          </a:p>
        </p:txBody>
      </p:sp>
      <p:sp>
        <p:nvSpPr>
          <p:cNvPr id="7" name="PlaceHolder 6"/>
          <p:cNvSpPr>
            <a:spLocks noGrp="1"/>
          </p:cNvSpPr>
          <p:nvPr>
            <p:ph type="sldNum" idx="347"/>
          </p:nvPr>
        </p:nvSpPr>
        <p:spPr/>
        <p:txBody>
          <a:bodyPr/>
          <a:lstStyle/>
          <a:p>
            <a:fld id="{51C52906-1A61-42D7-890B-69C3C275E813}" type="slidenum">
              <a:t>‹#›</a:t>
            </a:fld>
            <a:endParaRPr/>
          </a:p>
        </p:txBody>
      </p:sp>
      <p:sp>
        <p:nvSpPr>
          <p:cNvPr id="8" name="PlaceHolder 7"/>
          <p:cNvSpPr>
            <a:spLocks noGrp="1"/>
          </p:cNvSpPr>
          <p:nvPr>
            <p:ph type="dt" idx="348"/>
          </p:nvPr>
        </p:nvSpPr>
        <p:spPr/>
        <p:txBody>
          <a:bodyPr/>
          <a:lstStyle/>
          <a:p>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OverTx" preserve="1">
  <p:cSld name="Default 253">
    <p:spTree>
      <p:nvGrpSpPr>
        <p:cNvPr id="1" name=""/>
        <p:cNvGrpSpPr/>
        <p:nvPr/>
      </p:nvGrpSpPr>
      <p:grpSpPr>
        <a:xfrm>
          <a:off x="0" y="0"/>
          <a:ext cx="0" cy="0"/>
          <a:chOff x="0" y="0"/>
          <a:chExt cx="0" cy="0"/>
        </a:xfrm>
      </p:grpSpPr>
      <p:sp>
        <p:nvSpPr>
          <p:cNvPr id="17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73"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49"/>
          </p:nvPr>
        </p:nvSpPr>
        <p:spPr/>
        <p:txBody>
          <a:bodyPr/>
          <a:lstStyle/>
          <a:p>
            <a:r>
              <a:t>Footer</a:t>
            </a:r>
          </a:p>
        </p:txBody>
      </p:sp>
      <p:sp>
        <p:nvSpPr>
          <p:cNvPr id="7" name="PlaceHolder 6"/>
          <p:cNvSpPr>
            <a:spLocks noGrp="1"/>
          </p:cNvSpPr>
          <p:nvPr>
            <p:ph type="sldNum" idx="350"/>
          </p:nvPr>
        </p:nvSpPr>
        <p:spPr/>
        <p:txBody>
          <a:bodyPr/>
          <a:lstStyle/>
          <a:p>
            <a:fld id="{33BBBC92-8984-42FF-990E-978BA19434E8}" type="slidenum">
              <a:t>‹#›</a:t>
            </a:fld>
            <a:endParaRPr/>
          </a:p>
        </p:txBody>
      </p:sp>
      <p:sp>
        <p:nvSpPr>
          <p:cNvPr id="8" name="PlaceHolder 7"/>
          <p:cNvSpPr>
            <a:spLocks noGrp="1"/>
          </p:cNvSpPr>
          <p:nvPr>
            <p:ph type="dt" idx="351"/>
          </p:nvPr>
        </p:nvSpPr>
        <p:spPr/>
        <p:txBody>
          <a:body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OverTx" preserve="1">
  <p:cSld name="Default 254">
    <p:spTree>
      <p:nvGrpSpPr>
        <p:cNvPr id="1" name=""/>
        <p:cNvGrpSpPr/>
        <p:nvPr/>
      </p:nvGrpSpPr>
      <p:grpSpPr>
        <a:xfrm>
          <a:off x="0" y="0"/>
          <a:ext cx="0" cy="0"/>
          <a:chOff x="0" y="0"/>
          <a:chExt cx="0" cy="0"/>
        </a:xfrm>
      </p:grpSpPr>
      <p:sp>
        <p:nvSpPr>
          <p:cNvPr id="17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8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8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352"/>
          </p:nvPr>
        </p:nvSpPr>
        <p:spPr/>
        <p:txBody>
          <a:bodyPr/>
          <a:lstStyle/>
          <a:p>
            <a:r>
              <a:t>Footer</a:t>
            </a:r>
          </a:p>
        </p:txBody>
      </p:sp>
      <p:sp>
        <p:nvSpPr>
          <p:cNvPr id="6" name="PlaceHolder 5"/>
          <p:cNvSpPr>
            <a:spLocks noGrp="1"/>
          </p:cNvSpPr>
          <p:nvPr>
            <p:ph type="sldNum" idx="353"/>
          </p:nvPr>
        </p:nvSpPr>
        <p:spPr/>
        <p:txBody>
          <a:bodyPr/>
          <a:lstStyle/>
          <a:p>
            <a:fld id="{47EFC2AE-51D0-4EFA-8F47-33ACB420FDA8}" type="slidenum">
              <a:t>‹#›</a:t>
            </a:fld>
            <a:endParaRPr/>
          </a:p>
        </p:txBody>
      </p:sp>
      <p:sp>
        <p:nvSpPr>
          <p:cNvPr id="7" name="PlaceHolder 6"/>
          <p:cNvSpPr>
            <a:spLocks noGrp="1"/>
          </p:cNvSpPr>
          <p:nvPr>
            <p:ph type="dt" idx="354"/>
          </p:nvPr>
        </p:nvSpPr>
        <p:spPr/>
        <p:txBody>
          <a:body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fourObj" preserve="1">
  <p:cSld name="Default 255">
    <p:spTree>
      <p:nvGrpSpPr>
        <p:cNvPr id="1" name=""/>
        <p:cNvGrpSpPr/>
        <p:nvPr/>
      </p:nvGrpSpPr>
      <p:grpSpPr>
        <a:xfrm>
          <a:off x="0" y="0"/>
          <a:ext cx="0" cy="0"/>
          <a:chOff x="0" y="0"/>
          <a:chExt cx="0" cy="0"/>
        </a:xfrm>
      </p:grpSpPr>
      <p:sp>
        <p:nvSpPr>
          <p:cNvPr id="17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9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9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9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9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355"/>
          </p:nvPr>
        </p:nvSpPr>
        <p:spPr/>
        <p:txBody>
          <a:bodyPr/>
          <a:lstStyle/>
          <a:p>
            <a:r>
              <a:t>Footer</a:t>
            </a:r>
          </a:p>
        </p:txBody>
      </p:sp>
      <p:sp>
        <p:nvSpPr>
          <p:cNvPr id="8" name="PlaceHolder 7"/>
          <p:cNvSpPr>
            <a:spLocks noGrp="1"/>
          </p:cNvSpPr>
          <p:nvPr>
            <p:ph type="sldNum" idx="356"/>
          </p:nvPr>
        </p:nvSpPr>
        <p:spPr/>
        <p:txBody>
          <a:bodyPr/>
          <a:lstStyle/>
          <a:p>
            <a:fld id="{134CC1A8-E7A2-44F5-96F7-29E5F295EB12}" type="slidenum">
              <a:t>‹#›</a:t>
            </a:fld>
            <a:endParaRPr/>
          </a:p>
        </p:txBody>
      </p:sp>
      <p:sp>
        <p:nvSpPr>
          <p:cNvPr id="9" name="PlaceHolder 8"/>
          <p:cNvSpPr>
            <a:spLocks noGrp="1"/>
          </p:cNvSpPr>
          <p:nvPr>
            <p:ph type="dt" idx="357"/>
          </p:nvPr>
        </p:nvSpPr>
        <p:spPr/>
        <p:txBody>
          <a:body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Default 256">
    <p:spTree>
      <p:nvGrpSpPr>
        <p:cNvPr id="1" name=""/>
        <p:cNvGrpSpPr/>
        <p:nvPr/>
      </p:nvGrpSpPr>
      <p:grpSpPr>
        <a:xfrm>
          <a:off x="0" y="0"/>
          <a:ext cx="0" cy="0"/>
          <a:chOff x="0" y="0"/>
          <a:chExt cx="0" cy="0"/>
        </a:xfrm>
      </p:grpSpPr>
      <p:sp>
        <p:nvSpPr>
          <p:cNvPr id="2" name="PlaceHolder 1"/>
          <p:cNvSpPr>
            <a:spLocks noGrp="1"/>
          </p:cNvSpPr>
          <p:nvPr>
            <p:ph type="ftr" idx="358"/>
          </p:nvPr>
        </p:nvSpPr>
        <p:spPr/>
        <p:txBody>
          <a:bodyPr/>
          <a:lstStyle/>
          <a:p>
            <a:r>
              <a:t>Footer</a:t>
            </a:r>
          </a:p>
        </p:txBody>
      </p:sp>
      <p:sp>
        <p:nvSpPr>
          <p:cNvPr id="3" name="PlaceHolder 2"/>
          <p:cNvSpPr>
            <a:spLocks noGrp="1"/>
          </p:cNvSpPr>
          <p:nvPr>
            <p:ph type="sldNum" idx="359"/>
          </p:nvPr>
        </p:nvSpPr>
        <p:spPr/>
        <p:txBody>
          <a:bodyPr/>
          <a:lstStyle/>
          <a:p>
            <a:fld id="{F4CF11AF-53C2-4529-8474-B69ACD35C61F}" type="slidenum">
              <a:t>‹#›</a:t>
            </a:fld>
            <a:endParaRPr/>
          </a:p>
        </p:txBody>
      </p:sp>
      <p:sp>
        <p:nvSpPr>
          <p:cNvPr id="4" name="PlaceHolder 3"/>
          <p:cNvSpPr>
            <a:spLocks noGrp="1"/>
          </p:cNvSpPr>
          <p:nvPr>
            <p:ph type="dt" idx="360"/>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reserve="1">
  <p:cSld name="Default 14">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5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5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Default 257">
    <p:spTree>
      <p:nvGrpSpPr>
        <p:cNvPr id="1" name=""/>
        <p:cNvGrpSpPr/>
        <p:nvPr/>
      </p:nvGrpSpPr>
      <p:grpSpPr>
        <a:xfrm>
          <a:off x="0" y="0"/>
          <a:ext cx="0" cy="0"/>
          <a:chOff x="0" y="0"/>
          <a:chExt cx="0" cy="0"/>
        </a:xfrm>
      </p:grpSpPr>
      <p:sp>
        <p:nvSpPr>
          <p:cNvPr id="2" name="PlaceHolder 1"/>
          <p:cNvSpPr>
            <a:spLocks noGrp="1"/>
          </p:cNvSpPr>
          <p:nvPr>
            <p:ph type="ftr" idx="361"/>
          </p:nvPr>
        </p:nvSpPr>
        <p:spPr/>
        <p:txBody>
          <a:bodyPr/>
          <a:lstStyle/>
          <a:p>
            <a:r>
              <a:t>Footer</a:t>
            </a:r>
          </a:p>
        </p:txBody>
      </p:sp>
      <p:sp>
        <p:nvSpPr>
          <p:cNvPr id="3" name="PlaceHolder 2"/>
          <p:cNvSpPr>
            <a:spLocks noGrp="1"/>
          </p:cNvSpPr>
          <p:nvPr>
            <p:ph type="sldNum" idx="362"/>
          </p:nvPr>
        </p:nvSpPr>
        <p:spPr/>
        <p:txBody>
          <a:bodyPr/>
          <a:lstStyle/>
          <a:p>
            <a:fld id="{F3A8C08D-FC3A-4BF5-B6A8-75400052D2E9}" type="slidenum">
              <a:t>‹#›</a:t>
            </a:fld>
            <a:endParaRPr/>
          </a:p>
        </p:txBody>
      </p:sp>
      <p:sp>
        <p:nvSpPr>
          <p:cNvPr id="4" name="PlaceHolder 3"/>
          <p:cNvSpPr>
            <a:spLocks noGrp="1"/>
          </p:cNvSpPr>
          <p:nvPr>
            <p:ph type="dt" idx="363"/>
          </p:nvPr>
        </p:nvSpPr>
        <p:spPr/>
        <p:txBody>
          <a:bodyPr/>
          <a:lstStyle/>
          <a:p>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 preserve="1">
  <p:cSld name="Default 258">
    <p:spTree>
      <p:nvGrpSpPr>
        <p:cNvPr id="1" name=""/>
        <p:cNvGrpSpPr/>
        <p:nvPr/>
      </p:nvGrpSpPr>
      <p:grpSpPr>
        <a:xfrm>
          <a:off x="0" y="0"/>
          <a:ext cx="0" cy="0"/>
          <a:chOff x="0" y="0"/>
          <a:chExt cx="0" cy="0"/>
        </a:xfrm>
      </p:grpSpPr>
      <p:sp>
        <p:nvSpPr>
          <p:cNvPr id="18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0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364"/>
          </p:nvPr>
        </p:nvSpPr>
        <p:spPr/>
        <p:txBody>
          <a:bodyPr/>
          <a:lstStyle/>
          <a:p>
            <a:r>
              <a:t>Footer</a:t>
            </a:r>
          </a:p>
        </p:txBody>
      </p:sp>
      <p:sp>
        <p:nvSpPr>
          <p:cNvPr id="5" name="PlaceHolder 4"/>
          <p:cNvSpPr>
            <a:spLocks noGrp="1"/>
          </p:cNvSpPr>
          <p:nvPr>
            <p:ph type="sldNum" idx="365"/>
          </p:nvPr>
        </p:nvSpPr>
        <p:spPr/>
        <p:txBody>
          <a:bodyPr/>
          <a:lstStyle/>
          <a:p>
            <a:fld id="{1D9FC2D5-F099-4D02-BA57-54F71F6EC696}" type="slidenum">
              <a:t>‹#›</a:t>
            </a:fld>
            <a:endParaRPr/>
          </a:p>
        </p:txBody>
      </p:sp>
      <p:sp>
        <p:nvSpPr>
          <p:cNvPr id="6" name="PlaceHolder 5"/>
          <p:cNvSpPr>
            <a:spLocks noGrp="1"/>
          </p:cNvSpPr>
          <p:nvPr>
            <p:ph type="dt" idx="366"/>
          </p:nvPr>
        </p:nvSpPr>
        <p:spPr/>
        <p:txBody>
          <a:body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Default 259">
    <p:spTree>
      <p:nvGrpSpPr>
        <p:cNvPr id="1" name=""/>
        <p:cNvGrpSpPr/>
        <p:nvPr/>
      </p:nvGrpSpPr>
      <p:grpSpPr>
        <a:xfrm>
          <a:off x="0" y="0"/>
          <a:ext cx="0" cy="0"/>
          <a:chOff x="0" y="0"/>
          <a:chExt cx="0" cy="0"/>
        </a:xfrm>
      </p:grpSpPr>
      <p:sp>
        <p:nvSpPr>
          <p:cNvPr id="18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1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367"/>
          </p:nvPr>
        </p:nvSpPr>
        <p:spPr/>
        <p:txBody>
          <a:bodyPr/>
          <a:lstStyle/>
          <a:p>
            <a:r>
              <a:t>Footer</a:t>
            </a:r>
          </a:p>
        </p:txBody>
      </p:sp>
      <p:sp>
        <p:nvSpPr>
          <p:cNvPr id="5" name="PlaceHolder 4"/>
          <p:cNvSpPr>
            <a:spLocks noGrp="1"/>
          </p:cNvSpPr>
          <p:nvPr>
            <p:ph type="sldNum" idx="368"/>
          </p:nvPr>
        </p:nvSpPr>
        <p:spPr/>
        <p:txBody>
          <a:bodyPr/>
          <a:lstStyle/>
          <a:p>
            <a:fld id="{F6CF82EA-8A04-47E2-A111-B7E4A9745D87}" type="slidenum">
              <a:t>‹#›</a:t>
            </a:fld>
            <a:endParaRPr/>
          </a:p>
        </p:txBody>
      </p:sp>
      <p:sp>
        <p:nvSpPr>
          <p:cNvPr id="6" name="PlaceHolder 5"/>
          <p:cNvSpPr>
            <a:spLocks noGrp="1"/>
          </p:cNvSpPr>
          <p:nvPr>
            <p:ph type="dt" idx="369"/>
          </p:nvPr>
        </p:nvSpPr>
        <p:spPr/>
        <p:txBody>
          <a:body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Default 260">
    <p:spTree>
      <p:nvGrpSpPr>
        <p:cNvPr id="1" name=""/>
        <p:cNvGrpSpPr/>
        <p:nvPr/>
      </p:nvGrpSpPr>
      <p:grpSpPr>
        <a:xfrm>
          <a:off x="0" y="0"/>
          <a:ext cx="0" cy="0"/>
          <a:chOff x="0" y="0"/>
          <a:chExt cx="0" cy="0"/>
        </a:xfrm>
      </p:grpSpPr>
      <p:sp>
        <p:nvSpPr>
          <p:cNvPr id="18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2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2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370"/>
          </p:nvPr>
        </p:nvSpPr>
        <p:spPr/>
        <p:txBody>
          <a:bodyPr/>
          <a:lstStyle/>
          <a:p>
            <a:r>
              <a:t>Footer</a:t>
            </a:r>
          </a:p>
        </p:txBody>
      </p:sp>
      <p:sp>
        <p:nvSpPr>
          <p:cNvPr id="6" name="PlaceHolder 5"/>
          <p:cNvSpPr>
            <a:spLocks noGrp="1"/>
          </p:cNvSpPr>
          <p:nvPr>
            <p:ph type="sldNum" idx="371"/>
          </p:nvPr>
        </p:nvSpPr>
        <p:spPr/>
        <p:txBody>
          <a:bodyPr/>
          <a:lstStyle/>
          <a:p>
            <a:fld id="{15C41DF4-2143-40B4-AAE2-DB6370265A4C}" type="slidenum">
              <a:t>‹#›</a:t>
            </a:fld>
            <a:endParaRPr/>
          </a:p>
        </p:txBody>
      </p:sp>
      <p:sp>
        <p:nvSpPr>
          <p:cNvPr id="7" name="PlaceHolder 6"/>
          <p:cNvSpPr>
            <a:spLocks noGrp="1"/>
          </p:cNvSpPr>
          <p:nvPr>
            <p:ph type="dt" idx="372"/>
          </p:nvPr>
        </p:nvSpPr>
        <p:spPr/>
        <p:txBody>
          <a:bodyPr/>
          <a:lstStyle/>
          <a:p>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Default 261">
    <p:spTree>
      <p:nvGrpSpPr>
        <p:cNvPr id="1" name=""/>
        <p:cNvGrpSpPr/>
        <p:nvPr/>
      </p:nvGrpSpPr>
      <p:grpSpPr>
        <a:xfrm>
          <a:off x="0" y="0"/>
          <a:ext cx="0" cy="0"/>
          <a:chOff x="0" y="0"/>
          <a:chExt cx="0" cy="0"/>
        </a:xfrm>
      </p:grpSpPr>
      <p:sp>
        <p:nvSpPr>
          <p:cNvPr id="18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373"/>
          </p:nvPr>
        </p:nvSpPr>
        <p:spPr/>
        <p:txBody>
          <a:bodyPr/>
          <a:lstStyle/>
          <a:p>
            <a:r>
              <a:t>Footer</a:t>
            </a:r>
          </a:p>
        </p:txBody>
      </p:sp>
      <p:sp>
        <p:nvSpPr>
          <p:cNvPr id="4" name="PlaceHolder 3"/>
          <p:cNvSpPr>
            <a:spLocks noGrp="1"/>
          </p:cNvSpPr>
          <p:nvPr>
            <p:ph type="sldNum" idx="374"/>
          </p:nvPr>
        </p:nvSpPr>
        <p:spPr/>
        <p:txBody>
          <a:bodyPr/>
          <a:lstStyle/>
          <a:p>
            <a:fld id="{1E94AC8F-3D00-4A8B-B9EF-477C962609A3}" type="slidenum">
              <a:t>‹#›</a:t>
            </a:fld>
            <a:endParaRPr/>
          </a:p>
        </p:txBody>
      </p:sp>
      <p:sp>
        <p:nvSpPr>
          <p:cNvPr id="5" name="PlaceHolder 4"/>
          <p:cNvSpPr>
            <a:spLocks noGrp="1"/>
          </p:cNvSpPr>
          <p:nvPr>
            <p:ph type="dt" idx="375"/>
          </p:nvPr>
        </p:nvSpPr>
        <p:spPr/>
        <p:txBody>
          <a:body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Default 262">
    <p:spTree>
      <p:nvGrpSpPr>
        <p:cNvPr id="1" name=""/>
        <p:cNvGrpSpPr/>
        <p:nvPr/>
      </p:nvGrpSpPr>
      <p:grpSpPr>
        <a:xfrm>
          <a:off x="0" y="0"/>
          <a:ext cx="0" cy="0"/>
          <a:chOff x="0" y="0"/>
          <a:chExt cx="0" cy="0"/>
        </a:xfrm>
      </p:grpSpPr>
      <p:sp>
        <p:nvSpPr>
          <p:cNvPr id="2" name="PlaceHolder 1"/>
          <p:cNvSpPr>
            <a:spLocks noGrp="1"/>
          </p:cNvSpPr>
          <p:nvPr>
            <p:ph type="ftr" idx="376"/>
          </p:nvPr>
        </p:nvSpPr>
        <p:spPr/>
        <p:txBody>
          <a:bodyPr/>
          <a:lstStyle/>
          <a:p>
            <a:r>
              <a:t>Footer</a:t>
            </a:r>
          </a:p>
        </p:txBody>
      </p:sp>
      <p:sp>
        <p:nvSpPr>
          <p:cNvPr id="3" name="PlaceHolder 2"/>
          <p:cNvSpPr>
            <a:spLocks noGrp="1"/>
          </p:cNvSpPr>
          <p:nvPr>
            <p:ph type="sldNum" idx="377"/>
          </p:nvPr>
        </p:nvSpPr>
        <p:spPr/>
        <p:txBody>
          <a:bodyPr/>
          <a:lstStyle/>
          <a:p>
            <a:fld id="{C23E9A94-CC1B-4216-B18E-30ACFD6BC875}" type="slidenum">
              <a:t>‹#›</a:t>
            </a:fld>
            <a:endParaRPr/>
          </a:p>
        </p:txBody>
      </p:sp>
      <p:sp>
        <p:nvSpPr>
          <p:cNvPr id="4" name="PlaceHolder 3"/>
          <p:cNvSpPr>
            <a:spLocks noGrp="1"/>
          </p:cNvSpPr>
          <p:nvPr>
            <p:ph type="dt" idx="378"/>
          </p:nvPr>
        </p:nvSpPr>
        <p:spPr/>
        <p:txBody>
          <a:body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AndTx" preserve="1">
  <p:cSld name="Default 263">
    <p:spTree>
      <p:nvGrpSpPr>
        <p:cNvPr id="1" name=""/>
        <p:cNvGrpSpPr/>
        <p:nvPr/>
      </p:nvGrpSpPr>
      <p:grpSpPr>
        <a:xfrm>
          <a:off x="0" y="0"/>
          <a:ext cx="0" cy="0"/>
          <a:chOff x="0" y="0"/>
          <a:chExt cx="0" cy="0"/>
        </a:xfrm>
      </p:grpSpPr>
      <p:sp>
        <p:nvSpPr>
          <p:cNvPr id="184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4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4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4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79"/>
          </p:nvPr>
        </p:nvSpPr>
        <p:spPr/>
        <p:txBody>
          <a:bodyPr/>
          <a:lstStyle/>
          <a:p>
            <a:r>
              <a:t>Footer</a:t>
            </a:r>
          </a:p>
        </p:txBody>
      </p:sp>
      <p:sp>
        <p:nvSpPr>
          <p:cNvPr id="7" name="PlaceHolder 6"/>
          <p:cNvSpPr>
            <a:spLocks noGrp="1"/>
          </p:cNvSpPr>
          <p:nvPr>
            <p:ph type="sldNum" idx="380"/>
          </p:nvPr>
        </p:nvSpPr>
        <p:spPr/>
        <p:txBody>
          <a:bodyPr/>
          <a:lstStyle/>
          <a:p>
            <a:fld id="{5962D87B-99E2-498D-A6E1-59753C3585B0}" type="slidenum">
              <a:t>‹#›</a:t>
            </a:fld>
            <a:endParaRPr/>
          </a:p>
        </p:txBody>
      </p:sp>
      <p:sp>
        <p:nvSpPr>
          <p:cNvPr id="8" name="PlaceHolder 7"/>
          <p:cNvSpPr>
            <a:spLocks noGrp="1"/>
          </p:cNvSpPr>
          <p:nvPr>
            <p:ph type="dt" idx="381"/>
          </p:nvPr>
        </p:nvSpPr>
        <p:spPr/>
        <p:txBody>
          <a:body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xAndTwoObj" preserve="1">
  <p:cSld name="Default 264">
    <p:spTree>
      <p:nvGrpSpPr>
        <p:cNvPr id="1" name=""/>
        <p:cNvGrpSpPr/>
        <p:nvPr/>
      </p:nvGrpSpPr>
      <p:grpSpPr>
        <a:xfrm>
          <a:off x="0" y="0"/>
          <a:ext cx="0" cy="0"/>
          <a:chOff x="0" y="0"/>
          <a:chExt cx="0" cy="0"/>
        </a:xfrm>
      </p:grpSpPr>
      <p:sp>
        <p:nvSpPr>
          <p:cNvPr id="18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5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5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82"/>
          </p:nvPr>
        </p:nvSpPr>
        <p:spPr/>
        <p:txBody>
          <a:bodyPr/>
          <a:lstStyle/>
          <a:p>
            <a:r>
              <a:t>Footer</a:t>
            </a:r>
          </a:p>
        </p:txBody>
      </p:sp>
      <p:sp>
        <p:nvSpPr>
          <p:cNvPr id="7" name="PlaceHolder 6"/>
          <p:cNvSpPr>
            <a:spLocks noGrp="1"/>
          </p:cNvSpPr>
          <p:nvPr>
            <p:ph type="sldNum" idx="383"/>
          </p:nvPr>
        </p:nvSpPr>
        <p:spPr/>
        <p:txBody>
          <a:bodyPr/>
          <a:lstStyle/>
          <a:p>
            <a:fld id="{7D09D4DB-94D1-4531-A09A-F624DC058751}" type="slidenum">
              <a:t>‹#›</a:t>
            </a:fld>
            <a:endParaRPr/>
          </a:p>
        </p:txBody>
      </p:sp>
      <p:sp>
        <p:nvSpPr>
          <p:cNvPr id="8" name="PlaceHolder 7"/>
          <p:cNvSpPr>
            <a:spLocks noGrp="1"/>
          </p:cNvSpPr>
          <p:nvPr>
            <p:ph type="dt" idx="384"/>
          </p:nvPr>
        </p:nvSpPr>
        <p:spPr/>
        <p:txBody>
          <a:body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OverTx" preserve="1">
  <p:cSld name="Default 265">
    <p:spTree>
      <p:nvGrpSpPr>
        <p:cNvPr id="1" name=""/>
        <p:cNvGrpSpPr/>
        <p:nvPr/>
      </p:nvGrpSpPr>
      <p:grpSpPr>
        <a:xfrm>
          <a:off x="0" y="0"/>
          <a:ext cx="0" cy="0"/>
          <a:chOff x="0" y="0"/>
          <a:chExt cx="0" cy="0"/>
        </a:xfrm>
      </p:grpSpPr>
      <p:sp>
        <p:nvSpPr>
          <p:cNvPr id="18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6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6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6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85"/>
          </p:nvPr>
        </p:nvSpPr>
        <p:spPr/>
        <p:txBody>
          <a:bodyPr/>
          <a:lstStyle/>
          <a:p>
            <a:r>
              <a:t>Footer</a:t>
            </a:r>
          </a:p>
        </p:txBody>
      </p:sp>
      <p:sp>
        <p:nvSpPr>
          <p:cNvPr id="7" name="PlaceHolder 6"/>
          <p:cNvSpPr>
            <a:spLocks noGrp="1"/>
          </p:cNvSpPr>
          <p:nvPr>
            <p:ph type="sldNum" idx="386"/>
          </p:nvPr>
        </p:nvSpPr>
        <p:spPr/>
        <p:txBody>
          <a:bodyPr/>
          <a:lstStyle/>
          <a:p>
            <a:fld id="{76D6E830-F2BD-4BC4-BC8C-A80A6E966AA6}" type="slidenum">
              <a:t>‹#›</a:t>
            </a:fld>
            <a:endParaRPr/>
          </a:p>
        </p:txBody>
      </p:sp>
      <p:sp>
        <p:nvSpPr>
          <p:cNvPr id="8" name="PlaceHolder 7"/>
          <p:cNvSpPr>
            <a:spLocks noGrp="1"/>
          </p:cNvSpPr>
          <p:nvPr>
            <p:ph type="dt" idx="387"/>
          </p:nvPr>
        </p:nvSpPr>
        <p:spPr/>
        <p:txBody>
          <a:body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OverTx" preserve="1">
  <p:cSld name="Default 266">
    <p:spTree>
      <p:nvGrpSpPr>
        <p:cNvPr id="1" name=""/>
        <p:cNvGrpSpPr/>
        <p:nvPr/>
      </p:nvGrpSpPr>
      <p:grpSpPr>
        <a:xfrm>
          <a:off x="0" y="0"/>
          <a:ext cx="0" cy="0"/>
          <a:chOff x="0" y="0"/>
          <a:chExt cx="0" cy="0"/>
        </a:xfrm>
      </p:grpSpPr>
      <p:sp>
        <p:nvSpPr>
          <p:cNvPr id="187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7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7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388"/>
          </p:nvPr>
        </p:nvSpPr>
        <p:spPr/>
        <p:txBody>
          <a:bodyPr/>
          <a:lstStyle/>
          <a:p>
            <a:r>
              <a:t>Footer</a:t>
            </a:r>
          </a:p>
        </p:txBody>
      </p:sp>
      <p:sp>
        <p:nvSpPr>
          <p:cNvPr id="6" name="PlaceHolder 5"/>
          <p:cNvSpPr>
            <a:spLocks noGrp="1"/>
          </p:cNvSpPr>
          <p:nvPr>
            <p:ph type="sldNum" idx="389"/>
          </p:nvPr>
        </p:nvSpPr>
        <p:spPr/>
        <p:txBody>
          <a:bodyPr/>
          <a:lstStyle/>
          <a:p>
            <a:fld id="{695EAB59-323B-4C3B-A307-C33924DB7D40}" type="slidenum">
              <a:t>‹#›</a:t>
            </a:fld>
            <a:endParaRPr/>
          </a:p>
        </p:txBody>
      </p:sp>
      <p:sp>
        <p:nvSpPr>
          <p:cNvPr id="7" name="PlaceHolder 6"/>
          <p:cNvSpPr>
            <a:spLocks noGrp="1"/>
          </p:cNvSpPr>
          <p:nvPr>
            <p:ph type="dt" idx="390"/>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fourObj" preserve="1">
  <p:cSld name="Default 15">
    <p:spTree>
      <p:nvGrpSpPr>
        <p:cNvPr id="1" name=""/>
        <p:cNvGrpSpPr/>
        <p:nvPr/>
      </p:nvGrpSpPr>
      <p:grpSpPr>
        <a:xfrm>
          <a:off x="0" y="0"/>
          <a:ext cx="0" cy="0"/>
          <a:chOff x="0" y="0"/>
          <a:chExt cx="0" cy="0"/>
        </a:xfrm>
      </p:grpSpPr>
      <p:sp>
        <p:nvSpPr>
          <p:cNvPr id="16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6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fourObj" preserve="1">
  <p:cSld name="Default 267">
    <p:spTree>
      <p:nvGrpSpPr>
        <p:cNvPr id="1" name=""/>
        <p:cNvGrpSpPr/>
        <p:nvPr/>
      </p:nvGrpSpPr>
      <p:grpSpPr>
        <a:xfrm>
          <a:off x="0" y="0"/>
          <a:ext cx="0" cy="0"/>
          <a:chOff x="0" y="0"/>
          <a:chExt cx="0" cy="0"/>
        </a:xfrm>
      </p:grpSpPr>
      <p:sp>
        <p:nvSpPr>
          <p:cNvPr id="188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8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8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8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8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391"/>
          </p:nvPr>
        </p:nvSpPr>
        <p:spPr/>
        <p:txBody>
          <a:bodyPr/>
          <a:lstStyle/>
          <a:p>
            <a:r>
              <a:t>Footer</a:t>
            </a:r>
          </a:p>
        </p:txBody>
      </p:sp>
      <p:sp>
        <p:nvSpPr>
          <p:cNvPr id="8" name="PlaceHolder 7"/>
          <p:cNvSpPr>
            <a:spLocks noGrp="1"/>
          </p:cNvSpPr>
          <p:nvPr>
            <p:ph type="sldNum" idx="392"/>
          </p:nvPr>
        </p:nvSpPr>
        <p:spPr/>
        <p:txBody>
          <a:bodyPr/>
          <a:lstStyle/>
          <a:p>
            <a:fld id="{A7285BB5-0AE9-4309-BDFC-C0B63E63455C}" type="slidenum">
              <a:t>‹#›</a:t>
            </a:fld>
            <a:endParaRPr/>
          </a:p>
        </p:txBody>
      </p:sp>
      <p:sp>
        <p:nvSpPr>
          <p:cNvPr id="9" name="PlaceHolder 8"/>
          <p:cNvSpPr>
            <a:spLocks noGrp="1"/>
          </p:cNvSpPr>
          <p:nvPr>
            <p:ph type="dt" idx="393"/>
          </p:nvPr>
        </p:nvSpPr>
        <p:spPr/>
        <p:txBody>
          <a:body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Default 268">
    <p:spTree>
      <p:nvGrpSpPr>
        <p:cNvPr id="1" name=""/>
        <p:cNvGrpSpPr/>
        <p:nvPr/>
      </p:nvGrpSpPr>
      <p:grpSpPr>
        <a:xfrm>
          <a:off x="0" y="0"/>
          <a:ext cx="0" cy="0"/>
          <a:chOff x="0" y="0"/>
          <a:chExt cx="0" cy="0"/>
        </a:xfrm>
      </p:grpSpPr>
      <p:sp>
        <p:nvSpPr>
          <p:cNvPr id="2" name="PlaceHolder 1"/>
          <p:cNvSpPr>
            <a:spLocks noGrp="1"/>
          </p:cNvSpPr>
          <p:nvPr>
            <p:ph type="ftr" idx="394"/>
          </p:nvPr>
        </p:nvSpPr>
        <p:spPr/>
        <p:txBody>
          <a:bodyPr/>
          <a:lstStyle/>
          <a:p>
            <a:r>
              <a:t>Footer</a:t>
            </a:r>
          </a:p>
        </p:txBody>
      </p:sp>
      <p:sp>
        <p:nvSpPr>
          <p:cNvPr id="3" name="PlaceHolder 2"/>
          <p:cNvSpPr>
            <a:spLocks noGrp="1"/>
          </p:cNvSpPr>
          <p:nvPr>
            <p:ph type="sldNum" idx="395"/>
          </p:nvPr>
        </p:nvSpPr>
        <p:spPr/>
        <p:txBody>
          <a:bodyPr/>
          <a:lstStyle/>
          <a:p>
            <a:fld id="{5ACA73CB-8F0F-4985-BC7A-2B813661B72C}" type="slidenum">
              <a:t>‹#›</a:t>
            </a:fld>
            <a:endParaRPr/>
          </a:p>
        </p:txBody>
      </p:sp>
      <p:sp>
        <p:nvSpPr>
          <p:cNvPr id="4" name="PlaceHolder 3"/>
          <p:cNvSpPr>
            <a:spLocks noGrp="1"/>
          </p:cNvSpPr>
          <p:nvPr>
            <p:ph type="dt" idx="396"/>
          </p:nvPr>
        </p:nvSpPr>
        <p:spPr/>
        <p:txBody>
          <a:body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Default 269">
    <p:spTree>
      <p:nvGrpSpPr>
        <p:cNvPr id="1" name=""/>
        <p:cNvGrpSpPr/>
        <p:nvPr/>
      </p:nvGrpSpPr>
      <p:grpSpPr>
        <a:xfrm>
          <a:off x="0" y="0"/>
          <a:ext cx="0" cy="0"/>
          <a:chOff x="0" y="0"/>
          <a:chExt cx="0" cy="0"/>
        </a:xfrm>
      </p:grpSpPr>
      <p:sp>
        <p:nvSpPr>
          <p:cNvPr id="2" name="PlaceHolder 1"/>
          <p:cNvSpPr>
            <a:spLocks noGrp="1"/>
          </p:cNvSpPr>
          <p:nvPr>
            <p:ph type="ftr" idx="397"/>
          </p:nvPr>
        </p:nvSpPr>
        <p:spPr/>
        <p:txBody>
          <a:bodyPr/>
          <a:lstStyle/>
          <a:p>
            <a:r>
              <a:t>Footer</a:t>
            </a:r>
          </a:p>
        </p:txBody>
      </p:sp>
      <p:sp>
        <p:nvSpPr>
          <p:cNvPr id="3" name="PlaceHolder 2"/>
          <p:cNvSpPr>
            <a:spLocks noGrp="1"/>
          </p:cNvSpPr>
          <p:nvPr>
            <p:ph type="sldNum" idx="398"/>
          </p:nvPr>
        </p:nvSpPr>
        <p:spPr/>
        <p:txBody>
          <a:bodyPr/>
          <a:lstStyle/>
          <a:p>
            <a:fld id="{5AABDAE6-B0D8-498C-BDC1-16A00119A3E1}" type="slidenum">
              <a:t>‹#›</a:t>
            </a:fld>
            <a:endParaRPr/>
          </a:p>
        </p:txBody>
      </p:sp>
      <p:sp>
        <p:nvSpPr>
          <p:cNvPr id="4" name="PlaceHolder 3"/>
          <p:cNvSpPr>
            <a:spLocks noGrp="1"/>
          </p:cNvSpPr>
          <p:nvPr>
            <p:ph type="dt" idx="399"/>
          </p:nvPr>
        </p:nvSpPr>
        <p:spPr/>
        <p:txBody>
          <a:body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 preserve="1">
  <p:cSld name="Default 270">
    <p:spTree>
      <p:nvGrpSpPr>
        <p:cNvPr id="1" name=""/>
        <p:cNvGrpSpPr/>
        <p:nvPr/>
      </p:nvGrpSpPr>
      <p:grpSpPr>
        <a:xfrm>
          <a:off x="0" y="0"/>
          <a:ext cx="0" cy="0"/>
          <a:chOff x="0" y="0"/>
          <a:chExt cx="0" cy="0"/>
        </a:xfrm>
      </p:grpSpPr>
      <p:sp>
        <p:nvSpPr>
          <p:cNvPr id="189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0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400"/>
          </p:nvPr>
        </p:nvSpPr>
        <p:spPr/>
        <p:txBody>
          <a:bodyPr/>
          <a:lstStyle/>
          <a:p>
            <a:r>
              <a:t>Footer</a:t>
            </a:r>
          </a:p>
        </p:txBody>
      </p:sp>
      <p:sp>
        <p:nvSpPr>
          <p:cNvPr id="5" name="PlaceHolder 4"/>
          <p:cNvSpPr>
            <a:spLocks noGrp="1"/>
          </p:cNvSpPr>
          <p:nvPr>
            <p:ph type="sldNum" idx="401"/>
          </p:nvPr>
        </p:nvSpPr>
        <p:spPr/>
        <p:txBody>
          <a:bodyPr/>
          <a:lstStyle/>
          <a:p>
            <a:fld id="{134C2801-4EE9-47AF-9F66-8BFFB3964272}" type="slidenum">
              <a:t>‹#›</a:t>
            </a:fld>
            <a:endParaRPr/>
          </a:p>
        </p:txBody>
      </p:sp>
      <p:sp>
        <p:nvSpPr>
          <p:cNvPr id="6" name="PlaceHolder 5"/>
          <p:cNvSpPr>
            <a:spLocks noGrp="1"/>
          </p:cNvSpPr>
          <p:nvPr>
            <p:ph type="dt" idx="402"/>
          </p:nvPr>
        </p:nvSpPr>
        <p:spPr/>
        <p:txBody>
          <a:body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Default 271">
    <p:spTree>
      <p:nvGrpSpPr>
        <p:cNvPr id="1" name=""/>
        <p:cNvGrpSpPr/>
        <p:nvPr/>
      </p:nvGrpSpPr>
      <p:grpSpPr>
        <a:xfrm>
          <a:off x="0" y="0"/>
          <a:ext cx="0" cy="0"/>
          <a:chOff x="0" y="0"/>
          <a:chExt cx="0" cy="0"/>
        </a:xfrm>
      </p:grpSpPr>
      <p:sp>
        <p:nvSpPr>
          <p:cNvPr id="19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0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403"/>
          </p:nvPr>
        </p:nvSpPr>
        <p:spPr/>
        <p:txBody>
          <a:bodyPr/>
          <a:lstStyle/>
          <a:p>
            <a:r>
              <a:t>Footer</a:t>
            </a:r>
          </a:p>
        </p:txBody>
      </p:sp>
      <p:sp>
        <p:nvSpPr>
          <p:cNvPr id="5" name="PlaceHolder 4"/>
          <p:cNvSpPr>
            <a:spLocks noGrp="1"/>
          </p:cNvSpPr>
          <p:nvPr>
            <p:ph type="sldNum" idx="404"/>
          </p:nvPr>
        </p:nvSpPr>
        <p:spPr/>
        <p:txBody>
          <a:bodyPr/>
          <a:lstStyle/>
          <a:p>
            <a:fld id="{D3909BB3-49D9-457A-879D-DD0DD8CFABF8}" type="slidenum">
              <a:t>‹#›</a:t>
            </a:fld>
            <a:endParaRPr/>
          </a:p>
        </p:txBody>
      </p:sp>
      <p:sp>
        <p:nvSpPr>
          <p:cNvPr id="6" name="PlaceHolder 5"/>
          <p:cNvSpPr>
            <a:spLocks noGrp="1"/>
          </p:cNvSpPr>
          <p:nvPr>
            <p:ph type="dt" idx="405"/>
          </p:nvPr>
        </p:nvSpPr>
        <p:spPr/>
        <p:txBody>
          <a:body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Default 272">
    <p:spTree>
      <p:nvGrpSpPr>
        <p:cNvPr id="1" name=""/>
        <p:cNvGrpSpPr/>
        <p:nvPr/>
      </p:nvGrpSpPr>
      <p:grpSpPr>
        <a:xfrm>
          <a:off x="0" y="0"/>
          <a:ext cx="0" cy="0"/>
          <a:chOff x="0" y="0"/>
          <a:chExt cx="0" cy="0"/>
        </a:xfrm>
      </p:grpSpPr>
      <p:sp>
        <p:nvSpPr>
          <p:cNvPr id="19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1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1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406"/>
          </p:nvPr>
        </p:nvSpPr>
        <p:spPr/>
        <p:txBody>
          <a:bodyPr/>
          <a:lstStyle/>
          <a:p>
            <a:r>
              <a:t>Footer</a:t>
            </a:r>
          </a:p>
        </p:txBody>
      </p:sp>
      <p:sp>
        <p:nvSpPr>
          <p:cNvPr id="6" name="PlaceHolder 5"/>
          <p:cNvSpPr>
            <a:spLocks noGrp="1"/>
          </p:cNvSpPr>
          <p:nvPr>
            <p:ph type="sldNum" idx="407"/>
          </p:nvPr>
        </p:nvSpPr>
        <p:spPr/>
        <p:txBody>
          <a:bodyPr/>
          <a:lstStyle/>
          <a:p>
            <a:fld id="{1CD618BB-895C-4FD4-AD46-A2BD7A27AC40}" type="slidenum">
              <a:t>‹#›</a:t>
            </a:fld>
            <a:endParaRPr/>
          </a:p>
        </p:txBody>
      </p:sp>
      <p:sp>
        <p:nvSpPr>
          <p:cNvPr id="7" name="PlaceHolder 6"/>
          <p:cNvSpPr>
            <a:spLocks noGrp="1"/>
          </p:cNvSpPr>
          <p:nvPr>
            <p:ph type="dt" idx="408"/>
          </p:nvPr>
        </p:nvSpPr>
        <p:spPr/>
        <p:txBody>
          <a:body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Default 273">
    <p:spTree>
      <p:nvGrpSpPr>
        <p:cNvPr id="1" name=""/>
        <p:cNvGrpSpPr/>
        <p:nvPr/>
      </p:nvGrpSpPr>
      <p:grpSpPr>
        <a:xfrm>
          <a:off x="0" y="0"/>
          <a:ext cx="0" cy="0"/>
          <a:chOff x="0" y="0"/>
          <a:chExt cx="0" cy="0"/>
        </a:xfrm>
      </p:grpSpPr>
      <p:sp>
        <p:nvSpPr>
          <p:cNvPr id="192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409"/>
          </p:nvPr>
        </p:nvSpPr>
        <p:spPr/>
        <p:txBody>
          <a:bodyPr/>
          <a:lstStyle/>
          <a:p>
            <a:r>
              <a:t>Footer</a:t>
            </a:r>
          </a:p>
        </p:txBody>
      </p:sp>
      <p:sp>
        <p:nvSpPr>
          <p:cNvPr id="4" name="PlaceHolder 3"/>
          <p:cNvSpPr>
            <a:spLocks noGrp="1"/>
          </p:cNvSpPr>
          <p:nvPr>
            <p:ph type="sldNum" idx="410"/>
          </p:nvPr>
        </p:nvSpPr>
        <p:spPr/>
        <p:txBody>
          <a:bodyPr/>
          <a:lstStyle/>
          <a:p>
            <a:fld id="{0588A7AB-36FA-47D9-8A86-18BB96EB60A6}" type="slidenum">
              <a:t>‹#›</a:t>
            </a:fld>
            <a:endParaRPr/>
          </a:p>
        </p:txBody>
      </p:sp>
      <p:sp>
        <p:nvSpPr>
          <p:cNvPr id="5" name="PlaceHolder 4"/>
          <p:cNvSpPr>
            <a:spLocks noGrp="1"/>
          </p:cNvSpPr>
          <p:nvPr>
            <p:ph type="dt" idx="411"/>
          </p:nvPr>
        </p:nvSpPr>
        <p:spPr/>
        <p:txBody>
          <a:body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Default 274">
    <p:spTree>
      <p:nvGrpSpPr>
        <p:cNvPr id="1" name=""/>
        <p:cNvGrpSpPr/>
        <p:nvPr/>
      </p:nvGrpSpPr>
      <p:grpSpPr>
        <a:xfrm>
          <a:off x="0" y="0"/>
          <a:ext cx="0" cy="0"/>
          <a:chOff x="0" y="0"/>
          <a:chExt cx="0" cy="0"/>
        </a:xfrm>
      </p:grpSpPr>
      <p:sp>
        <p:nvSpPr>
          <p:cNvPr id="2" name="PlaceHolder 1"/>
          <p:cNvSpPr>
            <a:spLocks noGrp="1"/>
          </p:cNvSpPr>
          <p:nvPr>
            <p:ph type="ftr" idx="412"/>
          </p:nvPr>
        </p:nvSpPr>
        <p:spPr/>
        <p:txBody>
          <a:bodyPr/>
          <a:lstStyle/>
          <a:p>
            <a:r>
              <a:t>Footer</a:t>
            </a:r>
          </a:p>
        </p:txBody>
      </p:sp>
      <p:sp>
        <p:nvSpPr>
          <p:cNvPr id="3" name="PlaceHolder 2"/>
          <p:cNvSpPr>
            <a:spLocks noGrp="1"/>
          </p:cNvSpPr>
          <p:nvPr>
            <p:ph type="sldNum" idx="413"/>
          </p:nvPr>
        </p:nvSpPr>
        <p:spPr/>
        <p:txBody>
          <a:bodyPr/>
          <a:lstStyle/>
          <a:p>
            <a:fld id="{9D06B9A6-9529-4640-A581-D61991850C78}" type="slidenum">
              <a:t>‹#›</a:t>
            </a:fld>
            <a:endParaRPr/>
          </a:p>
        </p:txBody>
      </p:sp>
      <p:sp>
        <p:nvSpPr>
          <p:cNvPr id="4" name="PlaceHolder 3"/>
          <p:cNvSpPr>
            <a:spLocks noGrp="1"/>
          </p:cNvSpPr>
          <p:nvPr>
            <p:ph type="dt" idx="414"/>
          </p:nvPr>
        </p:nvSpPr>
        <p:spPr/>
        <p:txBody>
          <a:body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AndTx" preserve="1">
  <p:cSld name="Default 275">
    <p:spTree>
      <p:nvGrpSpPr>
        <p:cNvPr id="1" name=""/>
        <p:cNvGrpSpPr/>
        <p:nvPr/>
      </p:nvGrpSpPr>
      <p:grpSpPr>
        <a:xfrm>
          <a:off x="0" y="0"/>
          <a:ext cx="0" cy="0"/>
          <a:chOff x="0" y="0"/>
          <a:chExt cx="0" cy="0"/>
        </a:xfrm>
      </p:grpSpPr>
      <p:sp>
        <p:nvSpPr>
          <p:cNvPr id="19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3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3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3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15"/>
          </p:nvPr>
        </p:nvSpPr>
        <p:spPr/>
        <p:txBody>
          <a:bodyPr/>
          <a:lstStyle/>
          <a:p>
            <a:r>
              <a:t>Footer</a:t>
            </a:r>
          </a:p>
        </p:txBody>
      </p:sp>
      <p:sp>
        <p:nvSpPr>
          <p:cNvPr id="7" name="PlaceHolder 6"/>
          <p:cNvSpPr>
            <a:spLocks noGrp="1"/>
          </p:cNvSpPr>
          <p:nvPr>
            <p:ph type="sldNum" idx="416"/>
          </p:nvPr>
        </p:nvSpPr>
        <p:spPr/>
        <p:txBody>
          <a:bodyPr/>
          <a:lstStyle/>
          <a:p>
            <a:fld id="{C8BFC012-D3D6-466F-BF00-BC6397C9614B}" type="slidenum">
              <a:t>‹#›</a:t>
            </a:fld>
            <a:endParaRPr/>
          </a:p>
        </p:txBody>
      </p:sp>
      <p:sp>
        <p:nvSpPr>
          <p:cNvPr id="8" name="PlaceHolder 7"/>
          <p:cNvSpPr>
            <a:spLocks noGrp="1"/>
          </p:cNvSpPr>
          <p:nvPr>
            <p:ph type="dt" idx="417"/>
          </p:nvPr>
        </p:nvSpPr>
        <p:spPr/>
        <p:txBody>
          <a:body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xAndTwoObj" preserve="1">
  <p:cSld name="Default 276">
    <p:spTree>
      <p:nvGrpSpPr>
        <p:cNvPr id="1" name=""/>
        <p:cNvGrpSpPr/>
        <p:nvPr/>
      </p:nvGrpSpPr>
      <p:grpSpPr>
        <a:xfrm>
          <a:off x="0" y="0"/>
          <a:ext cx="0" cy="0"/>
          <a:chOff x="0" y="0"/>
          <a:chExt cx="0" cy="0"/>
        </a:xfrm>
      </p:grpSpPr>
      <p:sp>
        <p:nvSpPr>
          <p:cNvPr id="194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4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4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4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18"/>
          </p:nvPr>
        </p:nvSpPr>
        <p:spPr/>
        <p:txBody>
          <a:bodyPr/>
          <a:lstStyle/>
          <a:p>
            <a:r>
              <a:t>Footer</a:t>
            </a:r>
          </a:p>
        </p:txBody>
      </p:sp>
      <p:sp>
        <p:nvSpPr>
          <p:cNvPr id="7" name="PlaceHolder 6"/>
          <p:cNvSpPr>
            <a:spLocks noGrp="1"/>
          </p:cNvSpPr>
          <p:nvPr>
            <p:ph type="sldNum" idx="419"/>
          </p:nvPr>
        </p:nvSpPr>
        <p:spPr/>
        <p:txBody>
          <a:bodyPr/>
          <a:lstStyle/>
          <a:p>
            <a:fld id="{520EA81B-C6EB-441D-AE9E-85275923F2EE}" type="slidenum">
              <a:t>‹#›</a:t>
            </a:fld>
            <a:endParaRPr/>
          </a:p>
        </p:txBody>
      </p:sp>
      <p:sp>
        <p:nvSpPr>
          <p:cNvPr id="8" name="PlaceHolder 7"/>
          <p:cNvSpPr>
            <a:spLocks noGrp="1"/>
          </p:cNvSpPr>
          <p:nvPr>
            <p:ph type="dt" idx="420"/>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Default 16">
    <p:spTree>
      <p:nvGrpSpPr>
        <p:cNvPr id="1" name=""/>
        <p:cNvGrpSpPr/>
        <p:nvPr/>
      </p:nvGrpSpPr>
      <p:grpSpPr>
        <a:xfrm>
          <a:off x="0" y="0"/>
          <a:ext cx="0" cy="0"/>
          <a:chOff x="0" y="0"/>
          <a:chExt cx="0" cy="0"/>
        </a:xfrm>
      </p:grpSpPr>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OverTx" preserve="1">
  <p:cSld name="Default 277">
    <p:spTree>
      <p:nvGrpSpPr>
        <p:cNvPr id="1" name=""/>
        <p:cNvGrpSpPr/>
        <p:nvPr/>
      </p:nvGrpSpPr>
      <p:grpSpPr>
        <a:xfrm>
          <a:off x="0" y="0"/>
          <a:ext cx="0" cy="0"/>
          <a:chOff x="0" y="0"/>
          <a:chExt cx="0" cy="0"/>
        </a:xfrm>
      </p:grpSpPr>
      <p:sp>
        <p:nvSpPr>
          <p:cNvPr id="19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5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5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5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21"/>
          </p:nvPr>
        </p:nvSpPr>
        <p:spPr/>
        <p:txBody>
          <a:bodyPr/>
          <a:lstStyle/>
          <a:p>
            <a:r>
              <a:t>Footer</a:t>
            </a:r>
          </a:p>
        </p:txBody>
      </p:sp>
      <p:sp>
        <p:nvSpPr>
          <p:cNvPr id="7" name="PlaceHolder 6"/>
          <p:cNvSpPr>
            <a:spLocks noGrp="1"/>
          </p:cNvSpPr>
          <p:nvPr>
            <p:ph type="sldNum" idx="422"/>
          </p:nvPr>
        </p:nvSpPr>
        <p:spPr/>
        <p:txBody>
          <a:bodyPr/>
          <a:lstStyle/>
          <a:p>
            <a:fld id="{E8040A88-9132-4237-BB3B-F951ADA9BA2C}" type="slidenum">
              <a:t>‹#›</a:t>
            </a:fld>
            <a:endParaRPr/>
          </a:p>
        </p:txBody>
      </p:sp>
      <p:sp>
        <p:nvSpPr>
          <p:cNvPr id="8" name="PlaceHolder 7"/>
          <p:cNvSpPr>
            <a:spLocks noGrp="1"/>
          </p:cNvSpPr>
          <p:nvPr>
            <p:ph type="dt" idx="423"/>
          </p:nvPr>
        </p:nvSpPr>
        <p:spPr/>
        <p:txBody>
          <a:body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OverTx" preserve="1">
  <p:cSld name="Default 278">
    <p:spTree>
      <p:nvGrpSpPr>
        <p:cNvPr id="1" name=""/>
        <p:cNvGrpSpPr/>
        <p:nvPr/>
      </p:nvGrpSpPr>
      <p:grpSpPr>
        <a:xfrm>
          <a:off x="0" y="0"/>
          <a:ext cx="0" cy="0"/>
          <a:chOff x="0" y="0"/>
          <a:chExt cx="0" cy="0"/>
        </a:xfrm>
      </p:grpSpPr>
      <p:sp>
        <p:nvSpPr>
          <p:cNvPr id="196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6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6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424"/>
          </p:nvPr>
        </p:nvSpPr>
        <p:spPr/>
        <p:txBody>
          <a:bodyPr/>
          <a:lstStyle/>
          <a:p>
            <a:r>
              <a:t>Footer</a:t>
            </a:r>
          </a:p>
        </p:txBody>
      </p:sp>
      <p:sp>
        <p:nvSpPr>
          <p:cNvPr id="6" name="PlaceHolder 5"/>
          <p:cNvSpPr>
            <a:spLocks noGrp="1"/>
          </p:cNvSpPr>
          <p:nvPr>
            <p:ph type="sldNum" idx="425"/>
          </p:nvPr>
        </p:nvSpPr>
        <p:spPr/>
        <p:txBody>
          <a:bodyPr/>
          <a:lstStyle/>
          <a:p>
            <a:fld id="{915D92C3-B329-406D-8320-2BEC2C4382A1}" type="slidenum">
              <a:t>‹#›</a:t>
            </a:fld>
            <a:endParaRPr/>
          </a:p>
        </p:txBody>
      </p:sp>
      <p:sp>
        <p:nvSpPr>
          <p:cNvPr id="7" name="PlaceHolder 6"/>
          <p:cNvSpPr>
            <a:spLocks noGrp="1"/>
          </p:cNvSpPr>
          <p:nvPr>
            <p:ph type="dt" idx="426"/>
          </p:nvPr>
        </p:nvSpPr>
        <p:spPr/>
        <p:txBody>
          <a:body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fourObj" preserve="1">
  <p:cSld name="Default 279">
    <p:spTree>
      <p:nvGrpSpPr>
        <p:cNvPr id="1" name=""/>
        <p:cNvGrpSpPr/>
        <p:nvPr/>
      </p:nvGrpSpPr>
      <p:grpSpPr>
        <a:xfrm>
          <a:off x="0" y="0"/>
          <a:ext cx="0" cy="0"/>
          <a:chOff x="0" y="0"/>
          <a:chExt cx="0" cy="0"/>
        </a:xfrm>
      </p:grpSpPr>
      <p:sp>
        <p:nvSpPr>
          <p:cNvPr id="19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7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7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7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7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427"/>
          </p:nvPr>
        </p:nvSpPr>
        <p:spPr/>
        <p:txBody>
          <a:bodyPr/>
          <a:lstStyle/>
          <a:p>
            <a:r>
              <a:t>Footer</a:t>
            </a:r>
          </a:p>
        </p:txBody>
      </p:sp>
      <p:sp>
        <p:nvSpPr>
          <p:cNvPr id="8" name="PlaceHolder 7"/>
          <p:cNvSpPr>
            <a:spLocks noGrp="1"/>
          </p:cNvSpPr>
          <p:nvPr>
            <p:ph type="sldNum" idx="428"/>
          </p:nvPr>
        </p:nvSpPr>
        <p:spPr/>
        <p:txBody>
          <a:bodyPr/>
          <a:lstStyle/>
          <a:p>
            <a:fld id="{370423DE-0940-4974-8215-AACC61652DB0}" type="slidenum">
              <a:t>‹#›</a:t>
            </a:fld>
            <a:endParaRPr/>
          </a:p>
        </p:txBody>
      </p:sp>
      <p:sp>
        <p:nvSpPr>
          <p:cNvPr id="9" name="PlaceHolder 8"/>
          <p:cNvSpPr>
            <a:spLocks noGrp="1"/>
          </p:cNvSpPr>
          <p:nvPr>
            <p:ph type="dt" idx="429"/>
          </p:nvPr>
        </p:nvSpPr>
        <p:spPr/>
        <p:txBody>
          <a:body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Default 280">
    <p:spTree>
      <p:nvGrpSpPr>
        <p:cNvPr id="1" name=""/>
        <p:cNvGrpSpPr/>
        <p:nvPr/>
      </p:nvGrpSpPr>
      <p:grpSpPr>
        <a:xfrm>
          <a:off x="0" y="0"/>
          <a:ext cx="0" cy="0"/>
          <a:chOff x="0" y="0"/>
          <a:chExt cx="0" cy="0"/>
        </a:xfrm>
      </p:grpSpPr>
      <p:sp>
        <p:nvSpPr>
          <p:cNvPr id="2" name="PlaceHolder 1"/>
          <p:cNvSpPr>
            <a:spLocks noGrp="1"/>
          </p:cNvSpPr>
          <p:nvPr>
            <p:ph type="ftr" idx="430"/>
          </p:nvPr>
        </p:nvSpPr>
        <p:spPr/>
        <p:txBody>
          <a:bodyPr/>
          <a:lstStyle/>
          <a:p>
            <a:r>
              <a:t>Footer</a:t>
            </a:r>
          </a:p>
        </p:txBody>
      </p:sp>
      <p:sp>
        <p:nvSpPr>
          <p:cNvPr id="3" name="PlaceHolder 2"/>
          <p:cNvSpPr>
            <a:spLocks noGrp="1"/>
          </p:cNvSpPr>
          <p:nvPr>
            <p:ph type="sldNum" idx="431"/>
          </p:nvPr>
        </p:nvSpPr>
        <p:spPr/>
        <p:txBody>
          <a:bodyPr/>
          <a:lstStyle/>
          <a:p>
            <a:fld id="{83C934EB-3437-4B29-B36C-D1132C0BA948}" type="slidenum">
              <a:t>‹#›</a:t>
            </a:fld>
            <a:endParaRPr/>
          </a:p>
        </p:txBody>
      </p:sp>
      <p:sp>
        <p:nvSpPr>
          <p:cNvPr id="4" name="PlaceHolder 3"/>
          <p:cNvSpPr>
            <a:spLocks noGrp="1"/>
          </p:cNvSpPr>
          <p:nvPr>
            <p:ph type="dt" idx="432"/>
          </p:nvPr>
        </p:nvSpPr>
        <p:spPr/>
        <p:txBody>
          <a:body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Default 281">
    <p:spTree>
      <p:nvGrpSpPr>
        <p:cNvPr id="1" name=""/>
        <p:cNvGrpSpPr/>
        <p:nvPr/>
      </p:nvGrpSpPr>
      <p:grpSpPr>
        <a:xfrm>
          <a:off x="0" y="0"/>
          <a:ext cx="0" cy="0"/>
          <a:chOff x="0" y="0"/>
          <a:chExt cx="0" cy="0"/>
        </a:xfrm>
      </p:grpSpPr>
      <p:sp>
        <p:nvSpPr>
          <p:cNvPr id="2" name="PlaceHolder 1"/>
          <p:cNvSpPr>
            <a:spLocks noGrp="1"/>
          </p:cNvSpPr>
          <p:nvPr>
            <p:ph type="ftr" idx="433"/>
          </p:nvPr>
        </p:nvSpPr>
        <p:spPr/>
        <p:txBody>
          <a:bodyPr/>
          <a:lstStyle/>
          <a:p>
            <a:r>
              <a:t>Footer</a:t>
            </a:r>
          </a:p>
        </p:txBody>
      </p:sp>
      <p:sp>
        <p:nvSpPr>
          <p:cNvPr id="3" name="PlaceHolder 2"/>
          <p:cNvSpPr>
            <a:spLocks noGrp="1"/>
          </p:cNvSpPr>
          <p:nvPr>
            <p:ph type="sldNum" idx="434"/>
          </p:nvPr>
        </p:nvSpPr>
        <p:spPr/>
        <p:txBody>
          <a:bodyPr/>
          <a:lstStyle/>
          <a:p>
            <a:fld id="{768725C8-C22F-4591-82A5-21550EFD4859}" type="slidenum">
              <a:t>‹#›</a:t>
            </a:fld>
            <a:endParaRPr/>
          </a:p>
        </p:txBody>
      </p:sp>
      <p:sp>
        <p:nvSpPr>
          <p:cNvPr id="4" name="PlaceHolder 3"/>
          <p:cNvSpPr>
            <a:spLocks noGrp="1"/>
          </p:cNvSpPr>
          <p:nvPr>
            <p:ph type="dt" idx="435"/>
          </p:nvPr>
        </p:nvSpPr>
        <p:spPr/>
        <p:txBody>
          <a:body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 preserve="1">
  <p:cSld name="Default 282">
    <p:spTree>
      <p:nvGrpSpPr>
        <p:cNvPr id="1" name=""/>
        <p:cNvGrpSpPr/>
        <p:nvPr/>
      </p:nvGrpSpPr>
      <p:grpSpPr>
        <a:xfrm>
          <a:off x="0" y="0"/>
          <a:ext cx="0" cy="0"/>
          <a:chOff x="0" y="0"/>
          <a:chExt cx="0" cy="0"/>
        </a:xfrm>
      </p:grpSpPr>
      <p:sp>
        <p:nvSpPr>
          <p:cNvPr id="19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9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436"/>
          </p:nvPr>
        </p:nvSpPr>
        <p:spPr/>
        <p:txBody>
          <a:bodyPr/>
          <a:lstStyle/>
          <a:p>
            <a:r>
              <a:t>Footer</a:t>
            </a:r>
          </a:p>
        </p:txBody>
      </p:sp>
      <p:sp>
        <p:nvSpPr>
          <p:cNvPr id="5" name="PlaceHolder 4"/>
          <p:cNvSpPr>
            <a:spLocks noGrp="1"/>
          </p:cNvSpPr>
          <p:nvPr>
            <p:ph type="sldNum" idx="437"/>
          </p:nvPr>
        </p:nvSpPr>
        <p:spPr/>
        <p:txBody>
          <a:bodyPr/>
          <a:lstStyle/>
          <a:p>
            <a:fld id="{839B0F60-671F-4DF5-9B82-0B6DE225C90A}" type="slidenum">
              <a:t>‹#›</a:t>
            </a:fld>
            <a:endParaRPr/>
          </a:p>
        </p:txBody>
      </p:sp>
      <p:sp>
        <p:nvSpPr>
          <p:cNvPr id="6" name="PlaceHolder 5"/>
          <p:cNvSpPr>
            <a:spLocks noGrp="1"/>
          </p:cNvSpPr>
          <p:nvPr>
            <p:ph type="dt" idx="438"/>
          </p:nvPr>
        </p:nvSpPr>
        <p:spPr/>
        <p:txBody>
          <a:body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Default 283">
    <p:spTree>
      <p:nvGrpSpPr>
        <p:cNvPr id="1" name=""/>
        <p:cNvGrpSpPr/>
        <p:nvPr/>
      </p:nvGrpSpPr>
      <p:grpSpPr>
        <a:xfrm>
          <a:off x="0" y="0"/>
          <a:ext cx="0" cy="0"/>
          <a:chOff x="0" y="0"/>
          <a:chExt cx="0" cy="0"/>
        </a:xfrm>
      </p:grpSpPr>
      <p:sp>
        <p:nvSpPr>
          <p:cNvPr id="19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9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439"/>
          </p:nvPr>
        </p:nvSpPr>
        <p:spPr/>
        <p:txBody>
          <a:bodyPr/>
          <a:lstStyle/>
          <a:p>
            <a:r>
              <a:t>Footer</a:t>
            </a:r>
          </a:p>
        </p:txBody>
      </p:sp>
      <p:sp>
        <p:nvSpPr>
          <p:cNvPr id="5" name="PlaceHolder 4"/>
          <p:cNvSpPr>
            <a:spLocks noGrp="1"/>
          </p:cNvSpPr>
          <p:nvPr>
            <p:ph type="sldNum" idx="440"/>
          </p:nvPr>
        </p:nvSpPr>
        <p:spPr/>
        <p:txBody>
          <a:bodyPr/>
          <a:lstStyle/>
          <a:p>
            <a:fld id="{324C59DA-04FC-41CF-A7BA-B1A832132D1C}" type="slidenum">
              <a:t>‹#›</a:t>
            </a:fld>
            <a:endParaRPr/>
          </a:p>
        </p:txBody>
      </p:sp>
      <p:sp>
        <p:nvSpPr>
          <p:cNvPr id="6" name="PlaceHolder 5"/>
          <p:cNvSpPr>
            <a:spLocks noGrp="1"/>
          </p:cNvSpPr>
          <p:nvPr>
            <p:ph type="dt" idx="441"/>
          </p:nvPr>
        </p:nvSpPr>
        <p:spPr/>
        <p:txBody>
          <a:body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Default 284">
    <p:spTree>
      <p:nvGrpSpPr>
        <p:cNvPr id="1" name=""/>
        <p:cNvGrpSpPr/>
        <p:nvPr/>
      </p:nvGrpSpPr>
      <p:grpSpPr>
        <a:xfrm>
          <a:off x="0" y="0"/>
          <a:ext cx="0" cy="0"/>
          <a:chOff x="0" y="0"/>
          <a:chExt cx="0" cy="0"/>
        </a:xfrm>
      </p:grpSpPr>
      <p:sp>
        <p:nvSpPr>
          <p:cNvPr id="20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0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0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442"/>
          </p:nvPr>
        </p:nvSpPr>
        <p:spPr/>
        <p:txBody>
          <a:bodyPr/>
          <a:lstStyle/>
          <a:p>
            <a:r>
              <a:t>Footer</a:t>
            </a:r>
          </a:p>
        </p:txBody>
      </p:sp>
      <p:sp>
        <p:nvSpPr>
          <p:cNvPr id="6" name="PlaceHolder 5"/>
          <p:cNvSpPr>
            <a:spLocks noGrp="1"/>
          </p:cNvSpPr>
          <p:nvPr>
            <p:ph type="sldNum" idx="443"/>
          </p:nvPr>
        </p:nvSpPr>
        <p:spPr/>
        <p:txBody>
          <a:bodyPr/>
          <a:lstStyle/>
          <a:p>
            <a:fld id="{F976B8CD-7154-4637-8B9E-A3F0F6971650}" type="slidenum">
              <a:t>‹#›</a:t>
            </a:fld>
            <a:endParaRPr/>
          </a:p>
        </p:txBody>
      </p:sp>
      <p:sp>
        <p:nvSpPr>
          <p:cNvPr id="7" name="PlaceHolder 6"/>
          <p:cNvSpPr>
            <a:spLocks noGrp="1"/>
          </p:cNvSpPr>
          <p:nvPr>
            <p:ph type="dt" idx="444"/>
          </p:nvPr>
        </p:nvSpPr>
        <p:spPr/>
        <p:txBody>
          <a:body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Default 285">
    <p:spTree>
      <p:nvGrpSpPr>
        <p:cNvPr id="1" name=""/>
        <p:cNvGrpSpPr/>
        <p:nvPr/>
      </p:nvGrpSpPr>
      <p:grpSpPr>
        <a:xfrm>
          <a:off x="0" y="0"/>
          <a:ext cx="0" cy="0"/>
          <a:chOff x="0" y="0"/>
          <a:chExt cx="0" cy="0"/>
        </a:xfrm>
      </p:grpSpPr>
      <p:sp>
        <p:nvSpPr>
          <p:cNvPr id="20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445"/>
          </p:nvPr>
        </p:nvSpPr>
        <p:spPr/>
        <p:txBody>
          <a:bodyPr/>
          <a:lstStyle/>
          <a:p>
            <a:r>
              <a:t>Footer</a:t>
            </a:r>
          </a:p>
        </p:txBody>
      </p:sp>
      <p:sp>
        <p:nvSpPr>
          <p:cNvPr id="4" name="PlaceHolder 3"/>
          <p:cNvSpPr>
            <a:spLocks noGrp="1"/>
          </p:cNvSpPr>
          <p:nvPr>
            <p:ph type="sldNum" idx="446"/>
          </p:nvPr>
        </p:nvSpPr>
        <p:spPr/>
        <p:txBody>
          <a:bodyPr/>
          <a:lstStyle/>
          <a:p>
            <a:fld id="{827E7E6B-67F0-4A0C-BB07-4D18EA8D9739}" type="slidenum">
              <a:t>‹#›</a:t>
            </a:fld>
            <a:endParaRPr/>
          </a:p>
        </p:txBody>
      </p:sp>
      <p:sp>
        <p:nvSpPr>
          <p:cNvPr id="5" name="PlaceHolder 4"/>
          <p:cNvSpPr>
            <a:spLocks noGrp="1"/>
          </p:cNvSpPr>
          <p:nvPr>
            <p:ph type="dt" idx="447"/>
          </p:nvPr>
        </p:nvSpPr>
        <p:spPr/>
        <p:txBody>
          <a:body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Default 286">
    <p:spTree>
      <p:nvGrpSpPr>
        <p:cNvPr id="1" name=""/>
        <p:cNvGrpSpPr/>
        <p:nvPr/>
      </p:nvGrpSpPr>
      <p:grpSpPr>
        <a:xfrm>
          <a:off x="0" y="0"/>
          <a:ext cx="0" cy="0"/>
          <a:chOff x="0" y="0"/>
          <a:chExt cx="0" cy="0"/>
        </a:xfrm>
      </p:grpSpPr>
      <p:sp>
        <p:nvSpPr>
          <p:cNvPr id="2" name="PlaceHolder 1"/>
          <p:cNvSpPr>
            <a:spLocks noGrp="1"/>
          </p:cNvSpPr>
          <p:nvPr>
            <p:ph type="ftr" idx="448"/>
          </p:nvPr>
        </p:nvSpPr>
        <p:spPr/>
        <p:txBody>
          <a:bodyPr/>
          <a:lstStyle/>
          <a:p>
            <a:r>
              <a:t>Footer</a:t>
            </a:r>
          </a:p>
        </p:txBody>
      </p:sp>
      <p:sp>
        <p:nvSpPr>
          <p:cNvPr id="3" name="PlaceHolder 2"/>
          <p:cNvSpPr>
            <a:spLocks noGrp="1"/>
          </p:cNvSpPr>
          <p:nvPr>
            <p:ph type="sldNum" idx="449"/>
          </p:nvPr>
        </p:nvSpPr>
        <p:spPr/>
        <p:txBody>
          <a:bodyPr/>
          <a:lstStyle/>
          <a:p>
            <a:fld id="{FAD4ACB3-CDF0-439C-B1F4-844722B30E43}" type="slidenum">
              <a:t>‹#›</a:t>
            </a:fld>
            <a:endParaRPr/>
          </a:p>
        </p:txBody>
      </p:sp>
      <p:sp>
        <p:nvSpPr>
          <p:cNvPr id="4" name="PlaceHolder 3"/>
          <p:cNvSpPr>
            <a:spLocks noGrp="1"/>
          </p:cNvSpPr>
          <p:nvPr>
            <p:ph type="dt" idx="450"/>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Default 17">
    <p:spTree>
      <p:nvGrpSpPr>
        <p:cNvPr id="1" name=""/>
        <p:cNvGrpSpPr/>
        <p:nvPr/>
      </p:nvGrpSpPr>
      <p:grpSpPr>
        <a:xfrm>
          <a:off x="0" y="0"/>
          <a:ext cx="0" cy="0"/>
          <a:chOff x="0" y="0"/>
          <a:chExt cx="0" cy="0"/>
        </a:xfrm>
      </p:grpSpPr>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AndTx" preserve="1">
  <p:cSld name="Default 287">
    <p:spTree>
      <p:nvGrpSpPr>
        <p:cNvPr id="1" name=""/>
        <p:cNvGrpSpPr/>
        <p:nvPr/>
      </p:nvGrpSpPr>
      <p:grpSpPr>
        <a:xfrm>
          <a:off x="0" y="0"/>
          <a:ext cx="0" cy="0"/>
          <a:chOff x="0" y="0"/>
          <a:chExt cx="0" cy="0"/>
        </a:xfrm>
      </p:grpSpPr>
      <p:sp>
        <p:nvSpPr>
          <p:cNvPr id="20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2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2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2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51"/>
          </p:nvPr>
        </p:nvSpPr>
        <p:spPr/>
        <p:txBody>
          <a:bodyPr/>
          <a:lstStyle/>
          <a:p>
            <a:r>
              <a:t>Footer</a:t>
            </a:r>
          </a:p>
        </p:txBody>
      </p:sp>
      <p:sp>
        <p:nvSpPr>
          <p:cNvPr id="7" name="PlaceHolder 6"/>
          <p:cNvSpPr>
            <a:spLocks noGrp="1"/>
          </p:cNvSpPr>
          <p:nvPr>
            <p:ph type="sldNum" idx="452"/>
          </p:nvPr>
        </p:nvSpPr>
        <p:spPr/>
        <p:txBody>
          <a:bodyPr/>
          <a:lstStyle/>
          <a:p>
            <a:fld id="{8A51389C-8F4D-4233-8CB5-E5A21AC604E2}" type="slidenum">
              <a:t>‹#›</a:t>
            </a:fld>
            <a:endParaRPr/>
          </a:p>
        </p:txBody>
      </p:sp>
      <p:sp>
        <p:nvSpPr>
          <p:cNvPr id="8" name="PlaceHolder 7"/>
          <p:cNvSpPr>
            <a:spLocks noGrp="1"/>
          </p:cNvSpPr>
          <p:nvPr>
            <p:ph type="dt" idx="453"/>
          </p:nvPr>
        </p:nvSpPr>
        <p:spPr/>
        <p:txBody>
          <a:body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AndTwoObj" preserve="1">
  <p:cSld name="Default 288">
    <p:spTree>
      <p:nvGrpSpPr>
        <p:cNvPr id="1" name=""/>
        <p:cNvGrpSpPr/>
        <p:nvPr/>
      </p:nvGrpSpPr>
      <p:grpSpPr>
        <a:xfrm>
          <a:off x="0" y="0"/>
          <a:ext cx="0" cy="0"/>
          <a:chOff x="0" y="0"/>
          <a:chExt cx="0" cy="0"/>
        </a:xfrm>
      </p:grpSpPr>
      <p:sp>
        <p:nvSpPr>
          <p:cNvPr id="20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3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3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3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54"/>
          </p:nvPr>
        </p:nvSpPr>
        <p:spPr/>
        <p:txBody>
          <a:bodyPr/>
          <a:lstStyle/>
          <a:p>
            <a:r>
              <a:t>Footer</a:t>
            </a:r>
          </a:p>
        </p:txBody>
      </p:sp>
      <p:sp>
        <p:nvSpPr>
          <p:cNvPr id="7" name="PlaceHolder 6"/>
          <p:cNvSpPr>
            <a:spLocks noGrp="1"/>
          </p:cNvSpPr>
          <p:nvPr>
            <p:ph type="sldNum" idx="455"/>
          </p:nvPr>
        </p:nvSpPr>
        <p:spPr/>
        <p:txBody>
          <a:bodyPr/>
          <a:lstStyle/>
          <a:p>
            <a:fld id="{AC5339E0-73E4-4AB4-90E6-690860A71A2D}" type="slidenum">
              <a:t>‹#›</a:t>
            </a:fld>
            <a:endParaRPr/>
          </a:p>
        </p:txBody>
      </p:sp>
      <p:sp>
        <p:nvSpPr>
          <p:cNvPr id="8" name="PlaceHolder 7"/>
          <p:cNvSpPr>
            <a:spLocks noGrp="1"/>
          </p:cNvSpPr>
          <p:nvPr>
            <p:ph type="dt" idx="456"/>
          </p:nvPr>
        </p:nvSpPr>
        <p:spPr/>
        <p:txBody>
          <a:body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xAndTwoObj" preserve="1">
  <p:cSld name="Default 289">
    <p:spTree>
      <p:nvGrpSpPr>
        <p:cNvPr id="1" name=""/>
        <p:cNvGrpSpPr/>
        <p:nvPr/>
      </p:nvGrpSpPr>
      <p:grpSpPr>
        <a:xfrm>
          <a:off x="0" y="0"/>
          <a:ext cx="0" cy="0"/>
          <a:chOff x="0" y="0"/>
          <a:chExt cx="0" cy="0"/>
        </a:xfrm>
      </p:grpSpPr>
      <p:sp>
        <p:nvSpPr>
          <p:cNvPr id="20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4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4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47"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OverTx" preserve="1">
  <p:cSld name="Default 290">
    <p:spTree>
      <p:nvGrpSpPr>
        <p:cNvPr id="1" name=""/>
        <p:cNvGrpSpPr/>
        <p:nvPr/>
      </p:nvGrpSpPr>
      <p:grpSpPr>
        <a:xfrm>
          <a:off x="0" y="0"/>
          <a:ext cx="0" cy="0"/>
          <a:chOff x="0" y="0"/>
          <a:chExt cx="0" cy="0"/>
        </a:xfrm>
      </p:grpSpPr>
      <p:sp>
        <p:nvSpPr>
          <p:cNvPr id="20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5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5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5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OverTx" preserve="1">
  <p:cSld name="Default 291">
    <p:spTree>
      <p:nvGrpSpPr>
        <p:cNvPr id="1" name=""/>
        <p:cNvGrpSpPr/>
        <p:nvPr/>
      </p:nvGrpSpPr>
      <p:grpSpPr>
        <a:xfrm>
          <a:off x="0" y="0"/>
          <a:ext cx="0" cy="0"/>
          <a:chOff x="0" y="0"/>
          <a:chExt cx="0" cy="0"/>
        </a:xfrm>
      </p:grpSpPr>
      <p:sp>
        <p:nvSpPr>
          <p:cNvPr id="206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62"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63"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fourObj" preserve="1">
  <p:cSld name="Default 292">
    <p:spTree>
      <p:nvGrpSpPr>
        <p:cNvPr id="1" name=""/>
        <p:cNvGrpSpPr/>
        <p:nvPr/>
      </p:nvGrpSpPr>
      <p:grpSpPr>
        <a:xfrm>
          <a:off x="0" y="0"/>
          <a:ext cx="0" cy="0"/>
          <a:chOff x="0" y="0"/>
          <a:chExt cx="0" cy="0"/>
        </a:xfrm>
      </p:grpSpPr>
      <p:sp>
        <p:nvSpPr>
          <p:cNvPr id="20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Default 293">
    <p:spTree>
      <p:nvGrpSpPr>
        <p:cNvPr id="1" name=""/>
        <p:cNvGrpSpPr/>
        <p:nvPr/>
      </p:nvGrpSpPr>
      <p:grpSpPr>
        <a:xfrm>
          <a:off x="0" y="0"/>
          <a:ext cx="0" cy="0"/>
          <a:chOff x="0" y="0"/>
          <a:chExt cx="0" cy="0"/>
        </a:xfrm>
      </p:grpSpPr>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Default 294">
    <p:spTree>
      <p:nvGrpSpPr>
        <p:cNvPr id="1" name=""/>
        <p:cNvGrpSpPr/>
        <p:nvPr/>
      </p:nvGrpSpPr>
      <p:grpSpPr>
        <a:xfrm>
          <a:off x="0" y="0"/>
          <a:ext cx="0" cy="0"/>
          <a:chOff x="0" y="0"/>
          <a:chExt cx="0" cy="0"/>
        </a:xfrm>
      </p:grpSpPr>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 preserve="1">
  <p:cSld name="Default 295">
    <p:spTree>
      <p:nvGrpSpPr>
        <p:cNvPr id="1" name=""/>
        <p:cNvGrpSpPr/>
        <p:nvPr/>
      </p:nvGrpSpPr>
      <p:grpSpPr>
        <a:xfrm>
          <a:off x="0" y="0"/>
          <a:ext cx="0" cy="0"/>
          <a:chOff x="0" y="0"/>
          <a:chExt cx="0" cy="0"/>
        </a:xfrm>
      </p:grpSpPr>
      <p:sp>
        <p:nvSpPr>
          <p:cNvPr id="20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8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Default 296">
    <p:spTree>
      <p:nvGrpSpPr>
        <p:cNvPr id="1" name=""/>
        <p:cNvGrpSpPr/>
        <p:nvPr/>
      </p:nvGrpSpPr>
      <p:grpSpPr>
        <a:xfrm>
          <a:off x="0" y="0"/>
          <a:ext cx="0" cy="0"/>
          <a:chOff x="0" y="0"/>
          <a:chExt cx="0" cy="0"/>
        </a:xfrm>
      </p:grpSpPr>
      <p:sp>
        <p:nvSpPr>
          <p:cNvPr id="20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8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reserve="1">
  <p:cSld name="Default 18">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6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Default 297">
    <p:spTree>
      <p:nvGrpSpPr>
        <p:cNvPr id="1" name=""/>
        <p:cNvGrpSpPr/>
        <p:nvPr/>
      </p:nvGrpSpPr>
      <p:grpSpPr>
        <a:xfrm>
          <a:off x="0" y="0"/>
          <a:ext cx="0" cy="0"/>
          <a:chOff x="0" y="0"/>
          <a:chExt cx="0" cy="0"/>
        </a:xfrm>
      </p:grpSpPr>
      <p:sp>
        <p:nvSpPr>
          <p:cNvPr id="20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9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9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Default 298">
    <p:spTree>
      <p:nvGrpSpPr>
        <p:cNvPr id="1" name=""/>
        <p:cNvGrpSpPr/>
        <p:nvPr/>
      </p:nvGrpSpPr>
      <p:grpSpPr>
        <a:xfrm>
          <a:off x="0" y="0"/>
          <a:ext cx="0" cy="0"/>
          <a:chOff x="0" y="0"/>
          <a:chExt cx="0" cy="0"/>
        </a:xfrm>
      </p:grpSpPr>
      <p:sp>
        <p:nvSpPr>
          <p:cNvPr id="20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Default 299">
    <p:spTree>
      <p:nvGrpSpPr>
        <p:cNvPr id="1" name=""/>
        <p:cNvGrpSpPr/>
        <p:nvPr/>
      </p:nvGrpSpPr>
      <p:grpSpPr>
        <a:xfrm>
          <a:off x="0" y="0"/>
          <a:ext cx="0" cy="0"/>
          <a:chOff x="0" y="0"/>
          <a:chExt cx="0" cy="0"/>
        </a:xfrm>
      </p:grpSpPr>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AndTx" preserve="1">
  <p:cSld name="Default 300">
    <p:spTree>
      <p:nvGrpSpPr>
        <p:cNvPr id="1" name=""/>
        <p:cNvGrpSpPr/>
        <p:nvPr/>
      </p:nvGrpSpPr>
      <p:grpSpPr>
        <a:xfrm>
          <a:off x="0" y="0"/>
          <a:ext cx="0" cy="0"/>
          <a:chOff x="0" y="0"/>
          <a:chExt cx="0" cy="0"/>
        </a:xfrm>
      </p:grpSpPr>
      <p:sp>
        <p:nvSpPr>
          <p:cNvPr id="21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0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0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0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TwoObj" preserve="1">
  <p:cSld name="Default 301">
    <p:spTree>
      <p:nvGrpSpPr>
        <p:cNvPr id="1" name=""/>
        <p:cNvGrpSpPr/>
        <p:nvPr/>
      </p:nvGrpSpPr>
      <p:grpSpPr>
        <a:xfrm>
          <a:off x="0" y="0"/>
          <a:ext cx="0" cy="0"/>
          <a:chOff x="0" y="0"/>
          <a:chExt cx="0" cy="0"/>
        </a:xfrm>
      </p:grpSpPr>
      <p:sp>
        <p:nvSpPr>
          <p:cNvPr id="21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1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1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19"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57"/>
          </p:nvPr>
        </p:nvSpPr>
        <p:spPr/>
        <p:txBody>
          <a:bodyPr/>
          <a:lstStyle/>
          <a:p>
            <a:r>
              <a:t>Footer</a:t>
            </a:r>
          </a:p>
        </p:txBody>
      </p:sp>
      <p:sp>
        <p:nvSpPr>
          <p:cNvPr id="7" name="PlaceHolder 6"/>
          <p:cNvSpPr>
            <a:spLocks noGrp="1"/>
          </p:cNvSpPr>
          <p:nvPr>
            <p:ph type="sldNum" idx="458"/>
          </p:nvPr>
        </p:nvSpPr>
        <p:spPr/>
        <p:txBody>
          <a:bodyPr/>
          <a:lstStyle/>
          <a:p>
            <a:fld id="{13A17A1F-A142-452D-ABFC-619062F208C4}" type="slidenum">
              <a:t>‹#›</a:t>
            </a:fld>
            <a:endParaRPr/>
          </a:p>
        </p:txBody>
      </p:sp>
      <p:sp>
        <p:nvSpPr>
          <p:cNvPr id="8" name="PlaceHolder 7"/>
          <p:cNvSpPr>
            <a:spLocks noGrp="1"/>
          </p:cNvSpPr>
          <p:nvPr>
            <p:ph type="dt" idx="459"/>
          </p:nvPr>
        </p:nvSpPr>
        <p:spPr/>
        <p:txBody>
          <a:bodyPr/>
          <a:lstStyle/>
          <a:p>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OverTx" preserve="1">
  <p:cSld name="Default 302">
    <p:spTree>
      <p:nvGrpSpPr>
        <p:cNvPr id="1" name=""/>
        <p:cNvGrpSpPr/>
        <p:nvPr/>
      </p:nvGrpSpPr>
      <p:grpSpPr>
        <a:xfrm>
          <a:off x="0" y="0"/>
          <a:ext cx="0" cy="0"/>
          <a:chOff x="0" y="0"/>
          <a:chExt cx="0" cy="0"/>
        </a:xfrm>
      </p:grpSpPr>
      <p:sp>
        <p:nvSpPr>
          <p:cNvPr id="21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3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3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3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60"/>
          </p:nvPr>
        </p:nvSpPr>
        <p:spPr/>
        <p:txBody>
          <a:bodyPr/>
          <a:lstStyle/>
          <a:p>
            <a:r>
              <a:t>Footer</a:t>
            </a:r>
          </a:p>
        </p:txBody>
      </p:sp>
      <p:sp>
        <p:nvSpPr>
          <p:cNvPr id="7" name="PlaceHolder 6"/>
          <p:cNvSpPr>
            <a:spLocks noGrp="1"/>
          </p:cNvSpPr>
          <p:nvPr>
            <p:ph type="sldNum" idx="461"/>
          </p:nvPr>
        </p:nvSpPr>
        <p:spPr/>
        <p:txBody>
          <a:bodyPr/>
          <a:lstStyle/>
          <a:p>
            <a:fld id="{2A677012-C06A-4B90-A147-01F58111860D}" type="slidenum">
              <a:t>‹#›</a:t>
            </a:fld>
            <a:endParaRPr/>
          </a:p>
        </p:txBody>
      </p:sp>
      <p:sp>
        <p:nvSpPr>
          <p:cNvPr id="8" name="PlaceHolder 7"/>
          <p:cNvSpPr>
            <a:spLocks noGrp="1"/>
          </p:cNvSpPr>
          <p:nvPr>
            <p:ph type="dt" idx="462"/>
          </p:nvPr>
        </p:nvSpPr>
        <p:spPr/>
        <p:txBody>
          <a:bodyPr/>
          <a:lstStyle/>
          <a:p>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OverTx" preserve="1">
  <p:cSld name="Default 303">
    <p:spTree>
      <p:nvGrpSpPr>
        <p:cNvPr id="1" name=""/>
        <p:cNvGrpSpPr/>
        <p:nvPr/>
      </p:nvGrpSpPr>
      <p:grpSpPr>
        <a:xfrm>
          <a:off x="0" y="0"/>
          <a:ext cx="0" cy="0"/>
          <a:chOff x="0" y="0"/>
          <a:chExt cx="0" cy="0"/>
        </a:xfrm>
      </p:grpSpPr>
      <p:sp>
        <p:nvSpPr>
          <p:cNvPr id="21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42"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43"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463"/>
          </p:nvPr>
        </p:nvSpPr>
        <p:spPr/>
        <p:txBody>
          <a:bodyPr/>
          <a:lstStyle/>
          <a:p>
            <a:r>
              <a:t>Footer</a:t>
            </a:r>
          </a:p>
        </p:txBody>
      </p:sp>
      <p:sp>
        <p:nvSpPr>
          <p:cNvPr id="6" name="PlaceHolder 5"/>
          <p:cNvSpPr>
            <a:spLocks noGrp="1"/>
          </p:cNvSpPr>
          <p:nvPr>
            <p:ph type="sldNum" idx="464"/>
          </p:nvPr>
        </p:nvSpPr>
        <p:spPr/>
        <p:txBody>
          <a:bodyPr/>
          <a:lstStyle/>
          <a:p>
            <a:fld id="{281458AB-5EFB-4D5F-9982-267547E5E840}" type="slidenum">
              <a:t>‹#›</a:t>
            </a:fld>
            <a:endParaRPr/>
          </a:p>
        </p:txBody>
      </p:sp>
      <p:sp>
        <p:nvSpPr>
          <p:cNvPr id="7" name="PlaceHolder 6"/>
          <p:cNvSpPr>
            <a:spLocks noGrp="1"/>
          </p:cNvSpPr>
          <p:nvPr>
            <p:ph type="dt" idx="465"/>
          </p:nvPr>
        </p:nvSpPr>
        <p:spPr/>
        <p:txBody>
          <a:body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fourObj" preserve="1">
  <p:cSld name="Default 304">
    <p:spTree>
      <p:nvGrpSpPr>
        <p:cNvPr id="1" name=""/>
        <p:cNvGrpSpPr/>
        <p:nvPr/>
      </p:nvGrpSpPr>
      <p:grpSpPr>
        <a:xfrm>
          <a:off x="0" y="0"/>
          <a:ext cx="0" cy="0"/>
          <a:chOff x="0" y="0"/>
          <a:chExt cx="0" cy="0"/>
        </a:xfrm>
      </p:grpSpPr>
      <p:sp>
        <p:nvSpPr>
          <p:cNvPr id="21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5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5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5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5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466"/>
          </p:nvPr>
        </p:nvSpPr>
        <p:spPr/>
        <p:txBody>
          <a:bodyPr/>
          <a:lstStyle/>
          <a:p>
            <a:r>
              <a:t>Footer</a:t>
            </a:r>
          </a:p>
        </p:txBody>
      </p:sp>
      <p:sp>
        <p:nvSpPr>
          <p:cNvPr id="8" name="PlaceHolder 7"/>
          <p:cNvSpPr>
            <a:spLocks noGrp="1"/>
          </p:cNvSpPr>
          <p:nvPr>
            <p:ph type="sldNum" idx="467"/>
          </p:nvPr>
        </p:nvSpPr>
        <p:spPr/>
        <p:txBody>
          <a:bodyPr/>
          <a:lstStyle/>
          <a:p>
            <a:fld id="{12E02FBB-6B76-42B1-9A01-FD86EF074645}" type="slidenum">
              <a:t>‹#›</a:t>
            </a:fld>
            <a:endParaRPr/>
          </a:p>
        </p:txBody>
      </p:sp>
      <p:sp>
        <p:nvSpPr>
          <p:cNvPr id="9" name="PlaceHolder 8"/>
          <p:cNvSpPr>
            <a:spLocks noGrp="1"/>
          </p:cNvSpPr>
          <p:nvPr>
            <p:ph type="dt" idx="468"/>
          </p:nvPr>
        </p:nvSpPr>
        <p:spPr/>
        <p:txBody>
          <a:bodyPr/>
          <a:lstStyle/>
          <a:p>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Default 305">
    <p:spTree>
      <p:nvGrpSpPr>
        <p:cNvPr id="1" name=""/>
        <p:cNvGrpSpPr/>
        <p:nvPr/>
      </p:nvGrpSpPr>
      <p:grpSpPr>
        <a:xfrm>
          <a:off x="0" y="0"/>
          <a:ext cx="0" cy="0"/>
          <a:chOff x="0" y="0"/>
          <a:chExt cx="0" cy="0"/>
        </a:xfrm>
      </p:grpSpPr>
      <p:sp>
        <p:nvSpPr>
          <p:cNvPr id="2" name="PlaceHolder 1"/>
          <p:cNvSpPr>
            <a:spLocks noGrp="1"/>
          </p:cNvSpPr>
          <p:nvPr>
            <p:ph type="ftr" idx="469"/>
          </p:nvPr>
        </p:nvSpPr>
        <p:spPr/>
        <p:txBody>
          <a:bodyPr/>
          <a:lstStyle/>
          <a:p>
            <a:r>
              <a:t>Footer</a:t>
            </a:r>
          </a:p>
        </p:txBody>
      </p:sp>
      <p:sp>
        <p:nvSpPr>
          <p:cNvPr id="3" name="PlaceHolder 2"/>
          <p:cNvSpPr>
            <a:spLocks noGrp="1"/>
          </p:cNvSpPr>
          <p:nvPr>
            <p:ph type="sldNum" idx="470"/>
          </p:nvPr>
        </p:nvSpPr>
        <p:spPr/>
        <p:txBody>
          <a:bodyPr/>
          <a:lstStyle/>
          <a:p>
            <a:fld id="{CA75A68A-B769-4E4B-96D0-8787B21FFDE8}" type="slidenum">
              <a:t>‹#›</a:t>
            </a:fld>
            <a:endParaRPr/>
          </a:p>
        </p:txBody>
      </p:sp>
      <p:sp>
        <p:nvSpPr>
          <p:cNvPr id="4" name="PlaceHolder 3"/>
          <p:cNvSpPr>
            <a:spLocks noGrp="1"/>
          </p:cNvSpPr>
          <p:nvPr>
            <p:ph type="dt" idx="471"/>
          </p:nvPr>
        </p:nvSpPr>
        <p:spPr/>
        <p:txBody>
          <a:bodyPr/>
          <a:lstStyle/>
          <a:p>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Default 306">
    <p:spTree>
      <p:nvGrpSpPr>
        <p:cNvPr id="1" name=""/>
        <p:cNvGrpSpPr/>
        <p:nvPr/>
      </p:nvGrpSpPr>
      <p:grpSpPr>
        <a:xfrm>
          <a:off x="0" y="0"/>
          <a:ext cx="0" cy="0"/>
          <a:chOff x="0" y="0"/>
          <a:chExt cx="0" cy="0"/>
        </a:xfrm>
      </p:grpSpPr>
      <p:sp>
        <p:nvSpPr>
          <p:cNvPr id="2" name="PlaceHolder 1"/>
          <p:cNvSpPr>
            <a:spLocks noGrp="1"/>
          </p:cNvSpPr>
          <p:nvPr>
            <p:ph type="ftr" idx="472"/>
          </p:nvPr>
        </p:nvSpPr>
        <p:spPr/>
        <p:txBody>
          <a:bodyPr/>
          <a:lstStyle/>
          <a:p>
            <a:r>
              <a:t>Footer</a:t>
            </a:r>
          </a:p>
        </p:txBody>
      </p:sp>
      <p:sp>
        <p:nvSpPr>
          <p:cNvPr id="3" name="PlaceHolder 2"/>
          <p:cNvSpPr>
            <a:spLocks noGrp="1"/>
          </p:cNvSpPr>
          <p:nvPr>
            <p:ph type="sldNum" idx="473"/>
          </p:nvPr>
        </p:nvSpPr>
        <p:spPr/>
        <p:txBody>
          <a:bodyPr/>
          <a:lstStyle/>
          <a:p>
            <a:fld id="{260F7F89-32F2-4B89-B951-64AE8810FC16}" type="slidenum">
              <a:t>‹#›</a:t>
            </a:fld>
            <a:endParaRPr/>
          </a:p>
        </p:txBody>
      </p:sp>
      <p:sp>
        <p:nvSpPr>
          <p:cNvPr id="4" name="PlaceHolder 3"/>
          <p:cNvSpPr>
            <a:spLocks noGrp="1"/>
          </p:cNvSpPr>
          <p:nvPr>
            <p:ph type="dt" idx="474"/>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Default 19">
    <p:spTree>
      <p:nvGrpSpPr>
        <p:cNvPr id="1" name=""/>
        <p:cNvGrpSpPr/>
        <p:nvPr/>
      </p:nvGrpSpPr>
      <p:grpSpPr>
        <a:xfrm>
          <a:off x="0" y="0"/>
          <a:ext cx="0" cy="0"/>
          <a:chOff x="0" y="0"/>
          <a:chExt cx="0" cy="0"/>
        </a:xfrm>
      </p:grpSpPr>
      <p:sp>
        <p:nvSpPr>
          <p:cNvPr id="17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reserve="1">
  <p:cSld name="Default 307">
    <p:spTree>
      <p:nvGrpSpPr>
        <p:cNvPr id="1" name=""/>
        <p:cNvGrpSpPr/>
        <p:nvPr/>
      </p:nvGrpSpPr>
      <p:grpSpPr>
        <a:xfrm>
          <a:off x="0" y="0"/>
          <a:ext cx="0" cy="0"/>
          <a:chOff x="0" y="0"/>
          <a:chExt cx="0" cy="0"/>
        </a:xfrm>
      </p:grpSpPr>
      <p:sp>
        <p:nvSpPr>
          <p:cNvPr id="217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7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475"/>
          </p:nvPr>
        </p:nvSpPr>
        <p:spPr/>
        <p:txBody>
          <a:bodyPr/>
          <a:lstStyle/>
          <a:p>
            <a:r>
              <a:t>Footer</a:t>
            </a:r>
          </a:p>
        </p:txBody>
      </p:sp>
      <p:sp>
        <p:nvSpPr>
          <p:cNvPr id="5" name="PlaceHolder 4"/>
          <p:cNvSpPr>
            <a:spLocks noGrp="1"/>
          </p:cNvSpPr>
          <p:nvPr>
            <p:ph type="sldNum" idx="476"/>
          </p:nvPr>
        </p:nvSpPr>
        <p:spPr/>
        <p:txBody>
          <a:bodyPr/>
          <a:lstStyle/>
          <a:p>
            <a:fld id="{14EBBC98-0369-4BB8-887A-A419CDBBB0EB}" type="slidenum">
              <a:t>‹#›</a:t>
            </a:fld>
            <a:endParaRPr/>
          </a:p>
        </p:txBody>
      </p:sp>
      <p:sp>
        <p:nvSpPr>
          <p:cNvPr id="6" name="PlaceHolder 5"/>
          <p:cNvSpPr>
            <a:spLocks noGrp="1"/>
          </p:cNvSpPr>
          <p:nvPr>
            <p:ph type="dt" idx="477"/>
          </p:nvPr>
        </p:nvSpPr>
        <p:spPr/>
        <p:txBody>
          <a:body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Default 308">
    <p:spTree>
      <p:nvGrpSpPr>
        <p:cNvPr id="1" name=""/>
        <p:cNvGrpSpPr/>
        <p:nvPr/>
      </p:nvGrpSpPr>
      <p:grpSpPr>
        <a:xfrm>
          <a:off x="0" y="0"/>
          <a:ext cx="0" cy="0"/>
          <a:chOff x="0" y="0"/>
          <a:chExt cx="0" cy="0"/>
        </a:xfrm>
      </p:grpSpPr>
      <p:sp>
        <p:nvSpPr>
          <p:cNvPr id="21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8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478"/>
          </p:nvPr>
        </p:nvSpPr>
        <p:spPr/>
        <p:txBody>
          <a:bodyPr/>
          <a:lstStyle/>
          <a:p>
            <a:r>
              <a:t>Footer</a:t>
            </a:r>
          </a:p>
        </p:txBody>
      </p:sp>
      <p:sp>
        <p:nvSpPr>
          <p:cNvPr id="5" name="PlaceHolder 4"/>
          <p:cNvSpPr>
            <a:spLocks noGrp="1"/>
          </p:cNvSpPr>
          <p:nvPr>
            <p:ph type="sldNum" idx="479"/>
          </p:nvPr>
        </p:nvSpPr>
        <p:spPr/>
        <p:txBody>
          <a:bodyPr/>
          <a:lstStyle/>
          <a:p>
            <a:fld id="{7EEE5A0D-0831-4408-9996-6491B7A5FEF1}" type="slidenum">
              <a:t>‹#›</a:t>
            </a:fld>
            <a:endParaRPr/>
          </a:p>
        </p:txBody>
      </p:sp>
      <p:sp>
        <p:nvSpPr>
          <p:cNvPr id="6" name="PlaceHolder 5"/>
          <p:cNvSpPr>
            <a:spLocks noGrp="1"/>
          </p:cNvSpPr>
          <p:nvPr>
            <p:ph type="dt" idx="480"/>
          </p:nvPr>
        </p:nvSpPr>
        <p:spPr/>
        <p:txBody>
          <a:body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Default 309">
    <p:spTree>
      <p:nvGrpSpPr>
        <p:cNvPr id="1" name=""/>
        <p:cNvGrpSpPr/>
        <p:nvPr/>
      </p:nvGrpSpPr>
      <p:grpSpPr>
        <a:xfrm>
          <a:off x="0" y="0"/>
          <a:ext cx="0" cy="0"/>
          <a:chOff x="0" y="0"/>
          <a:chExt cx="0" cy="0"/>
        </a:xfrm>
      </p:grpSpPr>
      <p:sp>
        <p:nvSpPr>
          <p:cNvPr id="21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9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9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481"/>
          </p:nvPr>
        </p:nvSpPr>
        <p:spPr/>
        <p:txBody>
          <a:bodyPr/>
          <a:lstStyle/>
          <a:p>
            <a:r>
              <a:t>Footer</a:t>
            </a:r>
          </a:p>
        </p:txBody>
      </p:sp>
      <p:sp>
        <p:nvSpPr>
          <p:cNvPr id="6" name="PlaceHolder 5"/>
          <p:cNvSpPr>
            <a:spLocks noGrp="1"/>
          </p:cNvSpPr>
          <p:nvPr>
            <p:ph type="sldNum" idx="482"/>
          </p:nvPr>
        </p:nvSpPr>
        <p:spPr/>
        <p:txBody>
          <a:bodyPr/>
          <a:lstStyle/>
          <a:p>
            <a:fld id="{86B0F6CF-F707-49D3-B99C-B3BA7A9B910F}" type="slidenum">
              <a:t>‹#›</a:t>
            </a:fld>
            <a:endParaRPr/>
          </a:p>
        </p:txBody>
      </p:sp>
      <p:sp>
        <p:nvSpPr>
          <p:cNvPr id="7" name="PlaceHolder 6"/>
          <p:cNvSpPr>
            <a:spLocks noGrp="1"/>
          </p:cNvSpPr>
          <p:nvPr>
            <p:ph type="dt" idx="483"/>
          </p:nvPr>
        </p:nvSpPr>
        <p:spPr/>
        <p:txBody>
          <a:body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Default 310">
    <p:spTree>
      <p:nvGrpSpPr>
        <p:cNvPr id="1" name=""/>
        <p:cNvGrpSpPr/>
        <p:nvPr/>
      </p:nvGrpSpPr>
      <p:grpSpPr>
        <a:xfrm>
          <a:off x="0" y="0"/>
          <a:ext cx="0" cy="0"/>
          <a:chOff x="0" y="0"/>
          <a:chExt cx="0" cy="0"/>
        </a:xfrm>
      </p:grpSpPr>
      <p:sp>
        <p:nvSpPr>
          <p:cNvPr id="22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484"/>
          </p:nvPr>
        </p:nvSpPr>
        <p:spPr/>
        <p:txBody>
          <a:bodyPr/>
          <a:lstStyle/>
          <a:p>
            <a:r>
              <a:t>Footer</a:t>
            </a:r>
          </a:p>
        </p:txBody>
      </p:sp>
      <p:sp>
        <p:nvSpPr>
          <p:cNvPr id="4" name="PlaceHolder 3"/>
          <p:cNvSpPr>
            <a:spLocks noGrp="1"/>
          </p:cNvSpPr>
          <p:nvPr>
            <p:ph type="sldNum" idx="485"/>
          </p:nvPr>
        </p:nvSpPr>
        <p:spPr/>
        <p:txBody>
          <a:bodyPr/>
          <a:lstStyle/>
          <a:p>
            <a:fld id="{80F8B6AC-64CE-4FE3-BBFE-4AF2AD79F0BA}" type="slidenum">
              <a:t>‹#›</a:t>
            </a:fld>
            <a:endParaRPr/>
          </a:p>
        </p:txBody>
      </p:sp>
      <p:sp>
        <p:nvSpPr>
          <p:cNvPr id="5" name="PlaceHolder 4"/>
          <p:cNvSpPr>
            <a:spLocks noGrp="1"/>
          </p:cNvSpPr>
          <p:nvPr>
            <p:ph type="dt" idx="486"/>
          </p:nvPr>
        </p:nvSpPr>
        <p:spPr/>
        <p:txBody>
          <a:body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Default 311">
    <p:spTree>
      <p:nvGrpSpPr>
        <p:cNvPr id="1" name=""/>
        <p:cNvGrpSpPr/>
        <p:nvPr/>
      </p:nvGrpSpPr>
      <p:grpSpPr>
        <a:xfrm>
          <a:off x="0" y="0"/>
          <a:ext cx="0" cy="0"/>
          <a:chOff x="0" y="0"/>
          <a:chExt cx="0" cy="0"/>
        </a:xfrm>
      </p:grpSpPr>
      <p:sp>
        <p:nvSpPr>
          <p:cNvPr id="2" name="PlaceHolder 1"/>
          <p:cNvSpPr>
            <a:spLocks noGrp="1"/>
          </p:cNvSpPr>
          <p:nvPr>
            <p:ph type="ftr" idx="487"/>
          </p:nvPr>
        </p:nvSpPr>
        <p:spPr/>
        <p:txBody>
          <a:bodyPr/>
          <a:lstStyle/>
          <a:p>
            <a:r>
              <a:t>Footer</a:t>
            </a:r>
          </a:p>
        </p:txBody>
      </p:sp>
      <p:sp>
        <p:nvSpPr>
          <p:cNvPr id="3" name="PlaceHolder 2"/>
          <p:cNvSpPr>
            <a:spLocks noGrp="1"/>
          </p:cNvSpPr>
          <p:nvPr>
            <p:ph type="sldNum" idx="488"/>
          </p:nvPr>
        </p:nvSpPr>
        <p:spPr/>
        <p:txBody>
          <a:bodyPr/>
          <a:lstStyle/>
          <a:p>
            <a:fld id="{6E86DAF8-85EA-4B94-8A7C-412AE0915F15}" type="slidenum">
              <a:t>‹#›</a:t>
            </a:fld>
            <a:endParaRPr/>
          </a:p>
        </p:txBody>
      </p:sp>
      <p:sp>
        <p:nvSpPr>
          <p:cNvPr id="4" name="PlaceHolder 3"/>
          <p:cNvSpPr>
            <a:spLocks noGrp="1"/>
          </p:cNvSpPr>
          <p:nvPr>
            <p:ph type="dt" idx="489"/>
          </p:nvPr>
        </p:nvSpPr>
        <p:spPr/>
        <p:txBody>
          <a:body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AndTx" preserve="1">
  <p:cSld name="Default 312">
    <p:spTree>
      <p:nvGrpSpPr>
        <p:cNvPr id="1" name=""/>
        <p:cNvGrpSpPr/>
        <p:nvPr/>
      </p:nvGrpSpPr>
      <p:grpSpPr>
        <a:xfrm>
          <a:off x="0" y="0"/>
          <a:ext cx="0" cy="0"/>
          <a:chOff x="0" y="0"/>
          <a:chExt cx="0" cy="0"/>
        </a:xfrm>
      </p:grpSpPr>
      <p:sp>
        <p:nvSpPr>
          <p:cNvPr id="22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22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2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2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90"/>
          </p:nvPr>
        </p:nvSpPr>
        <p:spPr/>
        <p:txBody>
          <a:bodyPr/>
          <a:lstStyle/>
          <a:p>
            <a:r>
              <a:t>Footer</a:t>
            </a:r>
          </a:p>
        </p:txBody>
      </p:sp>
      <p:sp>
        <p:nvSpPr>
          <p:cNvPr id="7" name="PlaceHolder 6"/>
          <p:cNvSpPr>
            <a:spLocks noGrp="1"/>
          </p:cNvSpPr>
          <p:nvPr>
            <p:ph type="sldNum" idx="491"/>
          </p:nvPr>
        </p:nvSpPr>
        <p:spPr/>
        <p:txBody>
          <a:bodyPr/>
          <a:lstStyle/>
          <a:p>
            <a:fld id="{BFD12894-DDC9-498C-A441-BF99CDB8CD75}" type="slidenum">
              <a:t>‹#›</a:t>
            </a:fld>
            <a:endParaRPr/>
          </a:p>
        </p:txBody>
      </p:sp>
      <p:sp>
        <p:nvSpPr>
          <p:cNvPr id="8" name="PlaceHolder 7"/>
          <p:cNvSpPr>
            <a:spLocks noGrp="1"/>
          </p:cNvSpPr>
          <p:nvPr>
            <p:ph type="dt" idx="492"/>
          </p:nvPr>
        </p:nvSpPr>
        <p:spPr/>
        <p:txBody>
          <a:bodyPr/>
          <a:lstStyle/>
          <a:p>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OverTx" preserve="1">
  <p:cSld name="Default 313">
    <p:spTree>
      <p:nvGrpSpPr>
        <p:cNvPr id="1" name=""/>
        <p:cNvGrpSpPr/>
        <p:nvPr/>
      </p:nvGrpSpPr>
      <p:grpSpPr>
        <a:xfrm>
          <a:off x="0" y="0"/>
          <a:ext cx="0" cy="0"/>
          <a:chOff x="0" y="0"/>
          <a:chExt cx="0" cy="0"/>
        </a:xfrm>
      </p:grpSpPr>
      <p:sp>
        <p:nvSpPr>
          <p:cNvPr id="22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2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33"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493"/>
          </p:nvPr>
        </p:nvSpPr>
        <p:spPr/>
        <p:txBody>
          <a:bodyPr/>
          <a:lstStyle/>
          <a:p>
            <a:r>
              <a:t>Footer</a:t>
            </a:r>
          </a:p>
        </p:txBody>
      </p:sp>
      <p:sp>
        <p:nvSpPr>
          <p:cNvPr id="7" name="PlaceHolder 6"/>
          <p:cNvSpPr>
            <a:spLocks noGrp="1"/>
          </p:cNvSpPr>
          <p:nvPr>
            <p:ph type="sldNum" idx="494"/>
          </p:nvPr>
        </p:nvSpPr>
        <p:spPr/>
        <p:txBody>
          <a:bodyPr/>
          <a:lstStyle/>
          <a:p>
            <a:fld id="{DD9ADA4F-D539-403D-A4A4-3A7A01EDFF32}" type="slidenum">
              <a:t>‹#›</a:t>
            </a:fld>
            <a:endParaRPr/>
          </a:p>
        </p:txBody>
      </p:sp>
      <p:sp>
        <p:nvSpPr>
          <p:cNvPr id="8" name="PlaceHolder 7"/>
          <p:cNvSpPr>
            <a:spLocks noGrp="1"/>
          </p:cNvSpPr>
          <p:nvPr>
            <p:ph type="dt" idx="495"/>
          </p:nvPr>
        </p:nvSpPr>
        <p:spPr/>
        <p:txBody>
          <a:body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OverTx" preserve="1">
  <p:cSld name="Default 314">
    <p:spTree>
      <p:nvGrpSpPr>
        <p:cNvPr id="1" name=""/>
        <p:cNvGrpSpPr/>
        <p:nvPr/>
      </p:nvGrpSpPr>
      <p:grpSpPr>
        <a:xfrm>
          <a:off x="0" y="0"/>
          <a:ext cx="0" cy="0"/>
          <a:chOff x="0" y="0"/>
          <a:chExt cx="0" cy="0"/>
        </a:xfrm>
      </p:grpSpPr>
      <p:sp>
        <p:nvSpPr>
          <p:cNvPr id="224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24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4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496"/>
          </p:nvPr>
        </p:nvSpPr>
        <p:spPr/>
        <p:txBody>
          <a:bodyPr/>
          <a:lstStyle/>
          <a:p>
            <a:r>
              <a:t>Footer</a:t>
            </a:r>
          </a:p>
        </p:txBody>
      </p:sp>
      <p:sp>
        <p:nvSpPr>
          <p:cNvPr id="6" name="PlaceHolder 5"/>
          <p:cNvSpPr>
            <a:spLocks noGrp="1"/>
          </p:cNvSpPr>
          <p:nvPr>
            <p:ph type="sldNum" idx="497"/>
          </p:nvPr>
        </p:nvSpPr>
        <p:spPr/>
        <p:txBody>
          <a:bodyPr/>
          <a:lstStyle/>
          <a:p>
            <a:fld id="{A8BBD89E-AD78-4EDD-A56C-E1364563772E}" type="slidenum">
              <a:t>‹#›</a:t>
            </a:fld>
            <a:endParaRPr/>
          </a:p>
        </p:txBody>
      </p:sp>
      <p:sp>
        <p:nvSpPr>
          <p:cNvPr id="7" name="PlaceHolder 6"/>
          <p:cNvSpPr>
            <a:spLocks noGrp="1"/>
          </p:cNvSpPr>
          <p:nvPr>
            <p:ph type="dt" idx="498"/>
          </p:nvPr>
        </p:nvSpPr>
        <p:spPr/>
        <p:txBody>
          <a:body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fourObj" preserve="1">
  <p:cSld name="Default 315">
    <p:spTree>
      <p:nvGrpSpPr>
        <p:cNvPr id="1" name=""/>
        <p:cNvGrpSpPr/>
        <p:nvPr/>
      </p:nvGrpSpPr>
      <p:grpSpPr>
        <a:xfrm>
          <a:off x="0" y="0"/>
          <a:ext cx="0" cy="0"/>
          <a:chOff x="0" y="0"/>
          <a:chExt cx="0" cy="0"/>
        </a:xfrm>
      </p:grpSpPr>
      <p:sp>
        <p:nvSpPr>
          <p:cNvPr id="22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25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5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5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5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499"/>
          </p:nvPr>
        </p:nvSpPr>
        <p:spPr/>
        <p:txBody>
          <a:bodyPr/>
          <a:lstStyle/>
          <a:p>
            <a:r>
              <a:t>Footer</a:t>
            </a:r>
          </a:p>
        </p:txBody>
      </p:sp>
      <p:sp>
        <p:nvSpPr>
          <p:cNvPr id="8" name="PlaceHolder 7"/>
          <p:cNvSpPr>
            <a:spLocks noGrp="1"/>
          </p:cNvSpPr>
          <p:nvPr>
            <p:ph type="sldNum" idx="500"/>
          </p:nvPr>
        </p:nvSpPr>
        <p:spPr/>
        <p:txBody>
          <a:bodyPr/>
          <a:lstStyle/>
          <a:p>
            <a:fld id="{900E90EA-D407-489C-B5C3-6380E6E8775E}" type="slidenum">
              <a:t>‹#›</a:t>
            </a:fld>
            <a:endParaRPr/>
          </a:p>
        </p:txBody>
      </p:sp>
      <p:sp>
        <p:nvSpPr>
          <p:cNvPr id="9" name="PlaceHolder 8"/>
          <p:cNvSpPr>
            <a:spLocks noGrp="1"/>
          </p:cNvSpPr>
          <p:nvPr>
            <p:ph type="dt" idx="501"/>
          </p:nvPr>
        </p:nvSpPr>
        <p:spPr/>
        <p:txBody>
          <a:body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Default 316">
    <p:spTree>
      <p:nvGrpSpPr>
        <p:cNvPr id="1" name=""/>
        <p:cNvGrpSpPr/>
        <p:nvPr/>
      </p:nvGrpSpPr>
      <p:grpSpPr>
        <a:xfrm>
          <a:off x="0" y="0"/>
          <a:ext cx="0" cy="0"/>
          <a:chOff x="0" y="0"/>
          <a:chExt cx="0" cy="0"/>
        </a:xfrm>
      </p:grpSpPr>
      <p:sp>
        <p:nvSpPr>
          <p:cNvPr id="2" name="PlaceHolder 1"/>
          <p:cNvSpPr>
            <a:spLocks noGrp="1"/>
          </p:cNvSpPr>
          <p:nvPr>
            <p:ph type="ftr" idx="502"/>
          </p:nvPr>
        </p:nvSpPr>
        <p:spPr/>
        <p:txBody>
          <a:bodyPr/>
          <a:lstStyle/>
          <a:p>
            <a:r>
              <a:t>Footer</a:t>
            </a:r>
          </a:p>
        </p:txBody>
      </p:sp>
      <p:sp>
        <p:nvSpPr>
          <p:cNvPr id="3" name="PlaceHolder 2"/>
          <p:cNvSpPr>
            <a:spLocks noGrp="1"/>
          </p:cNvSpPr>
          <p:nvPr>
            <p:ph type="sldNum" idx="503"/>
          </p:nvPr>
        </p:nvSpPr>
        <p:spPr/>
        <p:txBody>
          <a:bodyPr/>
          <a:lstStyle/>
          <a:p>
            <a:fld id="{26FBAF40-4AEB-4D64-829E-DF0510435667}" type="slidenum">
              <a:t>‹#›</a:t>
            </a:fld>
            <a:endParaRPr/>
          </a:p>
        </p:txBody>
      </p:sp>
      <p:sp>
        <p:nvSpPr>
          <p:cNvPr id="4" name="PlaceHolder 3"/>
          <p:cNvSpPr>
            <a:spLocks noGrp="1"/>
          </p:cNvSpPr>
          <p:nvPr>
            <p:ph type="dt" idx="504"/>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fault 20">
    <p:spTree>
      <p:nvGrpSpPr>
        <p:cNvPr id="1" name=""/>
        <p:cNvGrpSpPr/>
        <p:nvPr/>
      </p:nvGrpSpPr>
      <p:grpSpPr>
        <a:xfrm>
          <a:off x="0" y="0"/>
          <a:ext cx="0" cy="0"/>
          <a:chOff x="0" y="0"/>
          <a:chExt cx="0" cy="0"/>
        </a:xfrm>
      </p:grpSpPr>
      <p:sp>
        <p:nvSpPr>
          <p:cNvPr id="17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7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7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Default 317">
    <p:spTree>
      <p:nvGrpSpPr>
        <p:cNvPr id="1" name=""/>
        <p:cNvGrpSpPr/>
        <p:nvPr/>
      </p:nvGrpSpPr>
      <p:grpSpPr>
        <a:xfrm>
          <a:off x="0" y="0"/>
          <a:ext cx="0" cy="0"/>
          <a:chOff x="0" y="0"/>
          <a:chExt cx="0" cy="0"/>
        </a:xfrm>
      </p:grpSpPr>
      <p:sp>
        <p:nvSpPr>
          <p:cNvPr id="2" name="PlaceHolder 1"/>
          <p:cNvSpPr>
            <a:spLocks noGrp="1"/>
          </p:cNvSpPr>
          <p:nvPr>
            <p:ph type="ftr" idx="505"/>
          </p:nvPr>
        </p:nvSpPr>
        <p:spPr/>
        <p:txBody>
          <a:bodyPr/>
          <a:lstStyle/>
          <a:p>
            <a:r>
              <a:t>Footer</a:t>
            </a:r>
          </a:p>
        </p:txBody>
      </p:sp>
      <p:sp>
        <p:nvSpPr>
          <p:cNvPr id="3" name="PlaceHolder 2"/>
          <p:cNvSpPr>
            <a:spLocks noGrp="1"/>
          </p:cNvSpPr>
          <p:nvPr>
            <p:ph type="sldNum" idx="506"/>
          </p:nvPr>
        </p:nvSpPr>
        <p:spPr/>
        <p:txBody>
          <a:bodyPr/>
          <a:lstStyle/>
          <a:p>
            <a:fld id="{69CA119B-64CC-47AD-BBF2-7C21908D451C}" type="slidenum">
              <a:t>‹#›</a:t>
            </a:fld>
            <a:endParaRPr/>
          </a:p>
        </p:txBody>
      </p:sp>
      <p:sp>
        <p:nvSpPr>
          <p:cNvPr id="4" name="PlaceHolder 3"/>
          <p:cNvSpPr>
            <a:spLocks noGrp="1"/>
          </p:cNvSpPr>
          <p:nvPr>
            <p:ph type="dt" idx="507"/>
          </p:nvPr>
        </p:nvSpPr>
        <p:spPr/>
        <p:txBody>
          <a:bodyPr/>
          <a:lstStyle/>
          <a:p>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 preserve="1">
  <p:cSld name="Default 318">
    <p:spTree>
      <p:nvGrpSpPr>
        <p:cNvPr id="1" name=""/>
        <p:cNvGrpSpPr/>
        <p:nvPr/>
      </p:nvGrpSpPr>
      <p:grpSpPr>
        <a:xfrm>
          <a:off x="0" y="0"/>
          <a:ext cx="0" cy="0"/>
          <a:chOff x="0" y="0"/>
          <a:chExt cx="0" cy="0"/>
        </a:xfrm>
      </p:grpSpPr>
      <p:sp>
        <p:nvSpPr>
          <p:cNvPr id="22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26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508"/>
          </p:nvPr>
        </p:nvSpPr>
        <p:spPr/>
        <p:txBody>
          <a:bodyPr/>
          <a:lstStyle/>
          <a:p>
            <a:r>
              <a:t>Footer</a:t>
            </a:r>
          </a:p>
        </p:txBody>
      </p:sp>
      <p:sp>
        <p:nvSpPr>
          <p:cNvPr id="5" name="PlaceHolder 4"/>
          <p:cNvSpPr>
            <a:spLocks noGrp="1"/>
          </p:cNvSpPr>
          <p:nvPr>
            <p:ph type="sldNum" idx="509"/>
          </p:nvPr>
        </p:nvSpPr>
        <p:spPr/>
        <p:txBody>
          <a:bodyPr/>
          <a:lstStyle/>
          <a:p>
            <a:fld id="{FE681EC9-688F-497D-96E2-0685DC6301E5}" type="slidenum">
              <a:t>‹#›</a:t>
            </a:fld>
            <a:endParaRPr/>
          </a:p>
        </p:txBody>
      </p:sp>
      <p:sp>
        <p:nvSpPr>
          <p:cNvPr id="6" name="PlaceHolder 5"/>
          <p:cNvSpPr>
            <a:spLocks noGrp="1"/>
          </p:cNvSpPr>
          <p:nvPr>
            <p:ph type="dt" idx="510"/>
          </p:nvPr>
        </p:nvSpPr>
        <p:spPr/>
        <p:txBody>
          <a:bodyPr/>
          <a:lstStyle/>
          <a:p>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Default 319">
    <p:spTree>
      <p:nvGrpSpPr>
        <p:cNvPr id="1" name=""/>
        <p:cNvGrpSpPr/>
        <p:nvPr/>
      </p:nvGrpSpPr>
      <p:grpSpPr>
        <a:xfrm>
          <a:off x="0" y="0"/>
          <a:ext cx="0" cy="0"/>
          <a:chOff x="0" y="0"/>
          <a:chExt cx="0" cy="0"/>
        </a:xfrm>
      </p:grpSpPr>
      <p:sp>
        <p:nvSpPr>
          <p:cNvPr id="22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27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511"/>
          </p:nvPr>
        </p:nvSpPr>
        <p:spPr/>
        <p:txBody>
          <a:bodyPr/>
          <a:lstStyle/>
          <a:p>
            <a:r>
              <a:t>Footer</a:t>
            </a:r>
          </a:p>
        </p:txBody>
      </p:sp>
      <p:sp>
        <p:nvSpPr>
          <p:cNvPr id="5" name="PlaceHolder 4"/>
          <p:cNvSpPr>
            <a:spLocks noGrp="1"/>
          </p:cNvSpPr>
          <p:nvPr>
            <p:ph type="sldNum" idx="512"/>
          </p:nvPr>
        </p:nvSpPr>
        <p:spPr/>
        <p:txBody>
          <a:bodyPr/>
          <a:lstStyle/>
          <a:p>
            <a:fld id="{6AA903F3-CDB3-4954-8F5A-2ED727D4F3A3}" type="slidenum">
              <a:t>‹#›</a:t>
            </a:fld>
            <a:endParaRPr/>
          </a:p>
        </p:txBody>
      </p:sp>
      <p:sp>
        <p:nvSpPr>
          <p:cNvPr id="6" name="PlaceHolder 5"/>
          <p:cNvSpPr>
            <a:spLocks noGrp="1"/>
          </p:cNvSpPr>
          <p:nvPr>
            <p:ph type="dt" idx="513"/>
          </p:nvPr>
        </p:nvSpPr>
        <p:spPr/>
        <p:txBody>
          <a:bodyPr/>
          <a:lstStyle/>
          <a:p>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Default 320">
    <p:spTree>
      <p:nvGrpSpPr>
        <p:cNvPr id="1" name=""/>
        <p:cNvGrpSpPr/>
        <p:nvPr/>
      </p:nvGrpSpPr>
      <p:grpSpPr>
        <a:xfrm>
          <a:off x="0" y="0"/>
          <a:ext cx="0" cy="0"/>
          <a:chOff x="0" y="0"/>
          <a:chExt cx="0" cy="0"/>
        </a:xfrm>
      </p:grpSpPr>
      <p:sp>
        <p:nvSpPr>
          <p:cNvPr id="228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28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8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514"/>
          </p:nvPr>
        </p:nvSpPr>
        <p:spPr/>
        <p:txBody>
          <a:bodyPr/>
          <a:lstStyle/>
          <a:p>
            <a:r>
              <a:t>Footer</a:t>
            </a:r>
          </a:p>
        </p:txBody>
      </p:sp>
      <p:sp>
        <p:nvSpPr>
          <p:cNvPr id="6" name="PlaceHolder 5"/>
          <p:cNvSpPr>
            <a:spLocks noGrp="1"/>
          </p:cNvSpPr>
          <p:nvPr>
            <p:ph type="sldNum" idx="515"/>
          </p:nvPr>
        </p:nvSpPr>
        <p:spPr/>
        <p:txBody>
          <a:bodyPr/>
          <a:lstStyle/>
          <a:p>
            <a:fld id="{F021EEC2-354C-4695-B806-098353DB8800}" type="slidenum">
              <a:t>‹#›</a:t>
            </a:fld>
            <a:endParaRPr/>
          </a:p>
        </p:txBody>
      </p:sp>
      <p:sp>
        <p:nvSpPr>
          <p:cNvPr id="7" name="PlaceHolder 6"/>
          <p:cNvSpPr>
            <a:spLocks noGrp="1"/>
          </p:cNvSpPr>
          <p:nvPr>
            <p:ph type="dt" idx="516"/>
          </p:nvPr>
        </p:nvSpPr>
        <p:spPr/>
        <p:txBody>
          <a:body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Default 321">
    <p:spTree>
      <p:nvGrpSpPr>
        <p:cNvPr id="1" name=""/>
        <p:cNvGrpSpPr/>
        <p:nvPr/>
      </p:nvGrpSpPr>
      <p:grpSpPr>
        <a:xfrm>
          <a:off x="0" y="0"/>
          <a:ext cx="0" cy="0"/>
          <a:chOff x="0" y="0"/>
          <a:chExt cx="0" cy="0"/>
        </a:xfrm>
      </p:grpSpPr>
      <p:sp>
        <p:nvSpPr>
          <p:cNvPr id="22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517"/>
          </p:nvPr>
        </p:nvSpPr>
        <p:spPr/>
        <p:txBody>
          <a:bodyPr/>
          <a:lstStyle/>
          <a:p>
            <a:r>
              <a:t>Footer</a:t>
            </a:r>
          </a:p>
        </p:txBody>
      </p:sp>
      <p:sp>
        <p:nvSpPr>
          <p:cNvPr id="4" name="PlaceHolder 3"/>
          <p:cNvSpPr>
            <a:spLocks noGrp="1"/>
          </p:cNvSpPr>
          <p:nvPr>
            <p:ph type="sldNum" idx="518"/>
          </p:nvPr>
        </p:nvSpPr>
        <p:spPr/>
        <p:txBody>
          <a:bodyPr/>
          <a:lstStyle/>
          <a:p>
            <a:fld id="{86A6A058-00C6-40BC-82BE-C83E3A46F244}" type="slidenum">
              <a:t>‹#›</a:t>
            </a:fld>
            <a:endParaRPr/>
          </a:p>
        </p:txBody>
      </p:sp>
      <p:sp>
        <p:nvSpPr>
          <p:cNvPr id="5" name="PlaceHolder 4"/>
          <p:cNvSpPr>
            <a:spLocks noGrp="1"/>
          </p:cNvSpPr>
          <p:nvPr>
            <p:ph type="dt" idx="519"/>
          </p:nvPr>
        </p:nvSpPr>
        <p:spPr/>
        <p:txBody>
          <a:body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Default 322">
    <p:spTree>
      <p:nvGrpSpPr>
        <p:cNvPr id="1" name=""/>
        <p:cNvGrpSpPr/>
        <p:nvPr/>
      </p:nvGrpSpPr>
      <p:grpSpPr>
        <a:xfrm>
          <a:off x="0" y="0"/>
          <a:ext cx="0" cy="0"/>
          <a:chOff x="0" y="0"/>
          <a:chExt cx="0" cy="0"/>
        </a:xfrm>
      </p:grpSpPr>
      <p:sp>
        <p:nvSpPr>
          <p:cNvPr id="2" name="PlaceHolder 1"/>
          <p:cNvSpPr>
            <a:spLocks noGrp="1"/>
          </p:cNvSpPr>
          <p:nvPr>
            <p:ph type="ftr" idx="520"/>
          </p:nvPr>
        </p:nvSpPr>
        <p:spPr/>
        <p:txBody>
          <a:bodyPr/>
          <a:lstStyle/>
          <a:p>
            <a:r>
              <a:t>Footer</a:t>
            </a:r>
          </a:p>
        </p:txBody>
      </p:sp>
      <p:sp>
        <p:nvSpPr>
          <p:cNvPr id="3" name="PlaceHolder 2"/>
          <p:cNvSpPr>
            <a:spLocks noGrp="1"/>
          </p:cNvSpPr>
          <p:nvPr>
            <p:ph type="sldNum" idx="521"/>
          </p:nvPr>
        </p:nvSpPr>
        <p:spPr/>
        <p:txBody>
          <a:bodyPr/>
          <a:lstStyle/>
          <a:p>
            <a:fld id="{414485EA-69E9-41CA-BC6B-68904A50EAF8}" type="slidenum">
              <a:t>‹#›</a:t>
            </a:fld>
            <a:endParaRPr/>
          </a:p>
        </p:txBody>
      </p:sp>
      <p:sp>
        <p:nvSpPr>
          <p:cNvPr id="4" name="PlaceHolder 3"/>
          <p:cNvSpPr>
            <a:spLocks noGrp="1"/>
          </p:cNvSpPr>
          <p:nvPr>
            <p:ph type="dt" idx="522"/>
          </p:nvPr>
        </p:nvSpPr>
        <p:spPr/>
        <p:txBody>
          <a:body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AndTx" preserve="1">
  <p:cSld name="Default 323">
    <p:spTree>
      <p:nvGrpSpPr>
        <p:cNvPr id="1" name=""/>
        <p:cNvGrpSpPr/>
        <p:nvPr/>
      </p:nvGrpSpPr>
      <p:grpSpPr>
        <a:xfrm>
          <a:off x="0" y="0"/>
          <a:ext cx="0" cy="0"/>
          <a:chOff x="0" y="0"/>
          <a:chExt cx="0" cy="0"/>
        </a:xfrm>
      </p:grpSpPr>
      <p:sp>
        <p:nvSpPr>
          <p:cNvPr id="23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0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0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0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523"/>
          </p:nvPr>
        </p:nvSpPr>
        <p:spPr/>
        <p:txBody>
          <a:bodyPr/>
          <a:lstStyle/>
          <a:p>
            <a:r>
              <a:t>Footer</a:t>
            </a:r>
          </a:p>
        </p:txBody>
      </p:sp>
      <p:sp>
        <p:nvSpPr>
          <p:cNvPr id="7" name="PlaceHolder 6"/>
          <p:cNvSpPr>
            <a:spLocks noGrp="1"/>
          </p:cNvSpPr>
          <p:nvPr>
            <p:ph type="sldNum" idx="524"/>
          </p:nvPr>
        </p:nvSpPr>
        <p:spPr/>
        <p:txBody>
          <a:bodyPr/>
          <a:lstStyle/>
          <a:p>
            <a:fld id="{98F491BE-6497-46BF-96FA-98D1E962FA13}" type="slidenum">
              <a:t>‹#›</a:t>
            </a:fld>
            <a:endParaRPr/>
          </a:p>
        </p:txBody>
      </p:sp>
      <p:sp>
        <p:nvSpPr>
          <p:cNvPr id="8" name="PlaceHolder 7"/>
          <p:cNvSpPr>
            <a:spLocks noGrp="1"/>
          </p:cNvSpPr>
          <p:nvPr>
            <p:ph type="dt" idx="525"/>
          </p:nvPr>
        </p:nvSpPr>
        <p:spPr/>
        <p:txBody>
          <a:body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TwoObj" preserve="1">
  <p:cSld name="Default 324">
    <p:spTree>
      <p:nvGrpSpPr>
        <p:cNvPr id="1" name=""/>
        <p:cNvGrpSpPr/>
        <p:nvPr/>
      </p:nvGrpSpPr>
      <p:grpSpPr>
        <a:xfrm>
          <a:off x="0" y="0"/>
          <a:ext cx="0" cy="0"/>
          <a:chOff x="0" y="0"/>
          <a:chExt cx="0" cy="0"/>
        </a:xfrm>
      </p:grpSpPr>
      <p:sp>
        <p:nvSpPr>
          <p:cNvPr id="23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1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1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1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526"/>
          </p:nvPr>
        </p:nvSpPr>
        <p:spPr/>
        <p:txBody>
          <a:bodyPr/>
          <a:lstStyle/>
          <a:p>
            <a:r>
              <a:t>Footer</a:t>
            </a:r>
          </a:p>
        </p:txBody>
      </p:sp>
      <p:sp>
        <p:nvSpPr>
          <p:cNvPr id="7" name="PlaceHolder 6"/>
          <p:cNvSpPr>
            <a:spLocks noGrp="1"/>
          </p:cNvSpPr>
          <p:nvPr>
            <p:ph type="sldNum" idx="527"/>
          </p:nvPr>
        </p:nvSpPr>
        <p:spPr/>
        <p:txBody>
          <a:bodyPr/>
          <a:lstStyle/>
          <a:p>
            <a:fld id="{85BD3077-1956-4E49-B77E-CCE42AA1F968}" type="slidenum">
              <a:t>‹#›</a:t>
            </a:fld>
            <a:endParaRPr/>
          </a:p>
        </p:txBody>
      </p:sp>
      <p:sp>
        <p:nvSpPr>
          <p:cNvPr id="8" name="PlaceHolder 7"/>
          <p:cNvSpPr>
            <a:spLocks noGrp="1"/>
          </p:cNvSpPr>
          <p:nvPr>
            <p:ph type="dt" idx="528"/>
          </p:nvPr>
        </p:nvSpPr>
        <p:spPr/>
        <p:txBody>
          <a:body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OverTx" preserve="1">
  <p:cSld name="Default 325">
    <p:spTree>
      <p:nvGrpSpPr>
        <p:cNvPr id="1" name=""/>
        <p:cNvGrpSpPr/>
        <p:nvPr/>
      </p:nvGrpSpPr>
      <p:grpSpPr>
        <a:xfrm>
          <a:off x="0" y="0"/>
          <a:ext cx="0" cy="0"/>
          <a:chOff x="0" y="0"/>
          <a:chExt cx="0" cy="0"/>
        </a:xfrm>
      </p:grpSpPr>
      <p:sp>
        <p:nvSpPr>
          <p:cNvPr id="23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529"/>
          </p:nvPr>
        </p:nvSpPr>
        <p:spPr/>
        <p:txBody>
          <a:bodyPr/>
          <a:lstStyle/>
          <a:p>
            <a:r>
              <a:t>Footer</a:t>
            </a:r>
          </a:p>
        </p:txBody>
      </p:sp>
      <p:sp>
        <p:nvSpPr>
          <p:cNvPr id="7" name="PlaceHolder 6"/>
          <p:cNvSpPr>
            <a:spLocks noGrp="1"/>
          </p:cNvSpPr>
          <p:nvPr>
            <p:ph type="sldNum" idx="530"/>
          </p:nvPr>
        </p:nvSpPr>
        <p:spPr/>
        <p:txBody>
          <a:bodyPr/>
          <a:lstStyle/>
          <a:p>
            <a:fld id="{ED0239DD-2A67-4651-A782-1AB73FCF3101}" type="slidenum">
              <a:t>‹#›</a:t>
            </a:fld>
            <a:endParaRPr/>
          </a:p>
        </p:txBody>
      </p:sp>
      <p:sp>
        <p:nvSpPr>
          <p:cNvPr id="8" name="PlaceHolder 7"/>
          <p:cNvSpPr>
            <a:spLocks noGrp="1"/>
          </p:cNvSpPr>
          <p:nvPr>
            <p:ph type="dt" idx="531"/>
          </p:nvPr>
        </p:nvSpPr>
        <p:spPr/>
        <p:txBody>
          <a:bodyPr/>
          <a:lstStyle/>
          <a:p>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OverTx" preserve="1">
  <p:cSld name="Default 326">
    <p:spTree>
      <p:nvGrpSpPr>
        <p:cNvPr id="1" name=""/>
        <p:cNvGrpSpPr/>
        <p:nvPr/>
      </p:nvGrpSpPr>
      <p:grpSpPr>
        <a:xfrm>
          <a:off x="0" y="0"/>
          <a:ext cx="0" cy="0"/>
          <a:chOff x="0" y="0"/>
          <a:chExt cx="0" cy="0"/>
        </a:xfrm>
      </p:grpSpPr>
      <p:sp>
        <p:nvSpPr>
          <p:cNvPr id="23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3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3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532"/>
          </p:nvPr>
        </p:nvSpPr>
        <p:spPr/>
        <p:txBody>
          <a:bodyPr/>
          <a:lstStyle/>
          <a:p>
            <a:r>
              <a:t>Footer</a:t>
            </a:r>
          </a:p>
        </p:txBody>
      </p:sp>
      <p:sp>
        <p:nvSpPr>
          <p:cNvPr id="6" name="PlaceHolder 5"/>
          <p:cNvSpPr>
            <a:spLocks noGrp="1"/>
          </p:cNvSpPr>
          <p:nvPr>
            <p:ph type="sldNum" idx="533"/>
          </p:nvPr>
        </p:nvSpPr>
        <p:spPr/>
        <p:txBody>
          <a:bodyPr/>
          <a:lstStyle/>
          <a:p>
            <a:fld id="{A05F71CB-E681-449F-8884-883B0031AF68}" type="slidenum">
              <a:t>‹#›</a:t>
            </a:fld>
            <a:endParaRPr/>
          </a:p>
        </p:txBody>
      </p:sp>
      <p:sp>
        <p:nvSpPr>
          <p:cNvPr id="7" name="PlaceHolder 6"/>
          <p:cNvSpPr>
            <a:spLocks noGrp="1"/>
          </p:cNvSpPr>
          <p:nvPr>
            <p:ph type="dt" idx="534"/>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Default 21">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Default 327">
    <p:spTree>
      <p:nvGrpSpPr>
        <p:cNvPr id="1" name=""/>
        <p:cNvGrpSpPr/>
        <p:nvPr/>
      </p:nvGrpSpPr>
      <p:grpSpPr>
        <a:xfrm>
          <a:off x="0" y="0"/>
          <a:ext cx="0" cy="0"/>
          <a:chOff x="0" y="0"/>
          <a:chExt cx="0" cy="0"/>
        </a:xfrm>
      </p:grpSpPr>
      <p:sp>
        <p:nvSpPr>
          <p:cNvPr id="234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4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4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4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47"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535"/>
          </p:nvPr>
        </p:nvSpPr>
        <p:spPr/>
        <p:txBody>
          <a:bodyPr/>
          <a:lstStyle/>
          <a:p>
            <a:r>
              <a:t>Footer</a:t>
            </a:r>
          </a:p>
        </p:txBody>
      </p:sp>
      <p:sp>
        <p:nvSpPr>
          <p:cNvPr id="8" name="PlaceHolder 7"/>
          <p:cNvSpPr>
            <a:spLocks noGrp="1"/>
          </p:cNvSpPr>
          <p:nvPr>
            <p:ph type="sldNum" idx="536"/>
          </p:nvPr>
        </p:nvSpPr>
        <p:spPr/>
        <p:txBody>
          <a:bodyPr/>
          <a:lstStyle/>
          <a:p>
            <a:fld id="{8CE8E8E6-14C3-4B01-A3BC-A1527A517FD1}" type="slidenum">
              <a:t>‹#›</a:t>
            </a:fld>
            <a:endParaRPr/>
          </a:p>
        </p:txBody>
      </p:sp>
      <p:sp>
        <p:nvSpPr>
          <p:cNvPr id="9" name="PlaceHolder 8"/>
          <p:cNvSpPr>
            <a:spLocks noGrp="1"/>
          </p:cNvSpPr>
          <p:nvPr>
            <p:ph type="dt" idx="537"/>
          </p:nvPr>
        </p:nvSpPr>
        <p:spPr/>
        <p:txBody>
          <a:body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Default 328">
    <p:spTree>
      <p:nvGrpSpPr>
        <p:cNvPr id="1" name=""/>
        <p:cNvGrpSpPr/>
        <p:nvPr/>
      </p:nvGrpSpPr>
      <p:grpSpPr>
        <a:xfrm>
          <a:off x="0" y="0"/>
          <a:ext cx="0" cy="0"/>
          <a:chOff x="0" y="0"/>
          <a:chExt cx="0" cy="0"/>
        </a:xfrm>
      </p:grpSpPr>
      <p:sp>
        <p:nvSpPr>
          <p:cNvPr id="2" name="PlaceHolder 1"/>
          <p:cNvSpPr>
            <a:spLocks noGrp="1"/>
          </p:cNvSpPr>
          <p:nvPr>
            <p:ph type="ftr" idx="538"/>
          </p:nvPr>
        </p:nvSpPr>
        <p:spPr/>
        <p:txBody>
          <a:bodyPr/>
          <a:lstStyle/>
          <a:p>
            <a:r>
              <a:t>Footer</a:t>
            </a:r>
          </a:p>
        </p:txBody>
      </p:sp>
      <p:sp>
        <p:nvSpPr>
          <p:cNvPr id="3" name="PlaceHolder 2"/>
          <p:cNvSpPr>
            <a:spLocks noGrp="1"/>
          </p:cNvSpPr>
          <p:nvPr>
            <p:ph type="sldNum" idx="539"/>
          </p:nvPr>
        </p:nvSpPr>
        <p:spPr/>
        <p:txBody>
          <a:bodyPr/>
          <a:lstStyle/>
          <a:p>
            <a:fld id="{120784C4-A775-423D-A7DE-12EB63445EA1}" type="slidenum">
              <a:t>‹#›</a:t>
            </a:fld>
            <a:endParaRPr/>
          </a:p>
        </p:txBody>
      </p:sp>
      <p:sp>
        <p:nvSpPr>
          <p:cNvPr id="4" name="PlaceHolder 3"/>
          <p:cNvSpPr>
            <a:spLocks noGrp="1"/>
          </p:cNvSpPr>
          <p:nvPr>
            <p:ph type="dt" idx="540"/>
          </p:nvPr>
        </p:nvSpPr>
        <p:spPr/>
        <p:txBody>
          <a:body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Default 329">
    <p:spTree>
      <p:nvGrpSpPr>
        <p:cNvPr id="1" name=""/>
        <p:cNvGrpSpPr/>
        <p:nvPr/>
      </p:nvGrpSpPr>
      <p:grpSpPr>
        <a:xfrm>
          <a:off x="0" y="0"/>
          <a:ext cx="0" cy="0"/>
          <a:chOff x="0" y="0"/>
          <a:chExt cx="0" cy="0"/>
        </a:xfrm>
      </p:grpSpPr>
      <p:sp>
        <p:nvSpPr>
          <p:cNvPr id="2" name="PlaceHolder 1"/>
          <p:cNvSpPr>
            <a:spLocks noGrp="1"/>
          </p:cNvSpPr>
          <p:nvPr>
            <p:ph type="ftr" idx="541"/>
          </p:nvPr>
        </p:nvSpPr>
        <p:spPr/>
        <p:txBody>
          <a:bodyPr/>
          <a:lstStyle/>
          <a:p>
            <a:r>
              <a:t>Footer</a:t>
            </a:r>
          </a:p>
        </p:txBody>
      </p:sp>
      <p:sp>
        <p:nvSpPr>
          <p:cNvPr id="3" name="PlaceHolder 2"/>
          <p:cNvSpPr>
            <a:spLocks noGrp="1"/>
          </p:cNvSpPr>
          <p:nvPr>
            <p:ph type="sldNum" idx="542"/>
          </p:nvPr>
        </p:nvSpPr>
        <p:spPr/>
        <p:txBody>
          <a:bodyPr/>
          <a:lstStyle/>
          <a:p>
            <a:fld id="{1D9D6503-94EE-4181-9B43-3147520911CC}" type="slidenum">
              <a:t>‹#›</a:t>
            </a:fld>
            <a:endParaRPr/>
          </a:p>
        </p:txBody>
      </p:sp>
      <p:sp>
        <p:nvSpPr>
          <p:cNvPr id="4" name="PlaceHolder 3"/>
          <p:cNvSpPr>
            <a:spLocks noGrp="1"/>
          </p:cNvSpPr>
          <p:nvPr>
            <p:ph type="dt" idx="543"/>
          </p:nvPr>
        </p:nvSpPr>
        <p:spPr/>
        <p:txBody>
          <a:bodyPr/>
          <a:lstStyle/>
          <a:p>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 preserve="1">
  <p:cSld name="Default 330">
    <p:spTree>
      <p:nvGrpSpPr>
        <p:cNvPr id="1" name=""/>
        <p:cNvGrpSpPr/>
        <p:nvPr/>
      </p:nvGrpSpPr>
      <p:grpSpPr>
        <a:xfrm>
          <a:off x="0" y="0"/>
          <a:ext cx="0" cy="0"/>
          <a:chOff x="0" y="0"/>
          <a:chExt cx="0" cy="0"/>
        </a:xfrm>
      </p:grpSpPr>
      <p:sp>
        <p:nvSpPr>
          <p:cNvPr id="23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6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544"/>
          </p:nvPr>
        </p:nvSpPr>
        <p:spPr/>
        <p:txBody>
          <a:bodyPr/>
          <a:lstStyle/>
          <a:p>
            <a:r>
              <a:t>Footer</a:t>
            </a:r>
          </a:p>
        </p:txBody>
      </p:sp>
      <p:sp>
        <p:nvSpPr>
          <p:cNvPr id="5" name="PlaceHolder 4"/>
          <p:cNvSpPr>
            <a:spLocks noGrp="1"/>
          </p:cNvSpPr>
          <p:nvPr>
            <p:ph type="sldNum" idx="545"/>
          </p:nvPr>
        </p:nvSpPr>
        <p:spPr/>
        <p:txBody>
          <a:bodyPr/>
          <a:lstStyle/>
          <a:p>
            <a:fld id="{C5FE1A86-9D4A-4E7F-8070-DF851E240E4A}" type="slidenum">
              <a:t>‹#›</a:t>
            </a:fld>
            <a:endParaRPr/>
          </a:p>
        </p:txBody>
      </p:sp>
      <p:sp>
        <p:nvSpPr>
          <p:cNvPr id="6" name="PlaceHolder 5"/>
          <p:cNvSpPr>
            <a:spLocks noGrp="1"/>
          </p:cNvSpPr>
          <p:nvPr>
            <p:ph type="dt" idx="546"/>
          </p:nvPr>
        </p:nvSpPr>
        <p:spPr/>
        <p:txBody>
          <a:body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Default 331">
    <p:spTree>
      <p:nvGrpSpPr>
        <p:cNvPr id="1" name=""/>
        <p:cNvGrpSpPr/>
        <p:nvPr/>
      </p:nvGrpSpPr>
      <p:grpSpPr>
        <a:xfrm>
          <a:off x="0" y="0"/>
          <a:ext cx="0" cy="0"/>
          <a:chOff x="0" y="0"/>
          <a:chExt cx="0" cy="0"/>
        </a:xfrm>
      </p:grpSpPr>
      <p:sp>
        <p:nvSpPr>
          <p:cNvPr id="23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6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547"/>
          </p:nvPr>
        </p:nvSpPr>
        <p:spPr/>
        <p:txBody>
          <a:bodyPr/>
          <a:lstStyle/>
          <a:p>
            <a:r>
              <a:t>Footer</a:t>
            </a:r>
          </a:p>
        </p:txBody>
      </p:sp>
      <p:sp>
        <p:nvSpPr>
          <p:cNvPr id="5" name="PlaceHolder 4"/>
          <p:cNvSpPr>
            <a:spLocks noGrp="1"/>
          </p:cNvSpPr>
          <p:nvPr>
            <p:ph type="sldNum" idx="548"/>
          </p:nvPr>
        </p:nvSpPr>
        <p:spPr/>
        <p:txBody>
          <a:bodyPr/>
          <a:lstStyle/>
          <a:p>
            <a:fld id="{8C495CD5-0823-4DB3-9545-08BB0CD3C91F}" type="slidenum">
              <a:t>‹#›</a:t>
            </a:fld>
            <a:endParaRPr/>
          </a:p>
        </p:txBody>
      </p:sp>
      <p:sp>
        <p:nvSpPr>
          <p:cNvPr id="6" name="PlaceHolder 5"/>
          <p:cNvSpPr>
            <a:spLocks noGrp="1"/>
          </p:cNvSpPr>
          <p:nvPr>
            <p:ph type="dt" idx="549"/>
          </p:nvPr>
        </p:nvSpPr>
        <p:spPr/>
        <p:txBody>
          <a:body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Default 332">
    <p:spTree>
      <p:nvGrpSpPr>
        <p:cNvPr id="1" name=""/>
        <p:cNvGrpSpPr/>
        <p:nvPr/>
      </p:nvGrpSpPr>
      <p:grpSpPr>
        <a:xfrm>
          <a:off x="0" y="0"/>
          <a:ext cx="0" cy="0"/>
          <a:chOff x="0" y="0"/>
          <a:chExt cx="0" cy="0"/>
        </a:xfrm>
      </p:grpSpPr>
      <p:sp>
        <p:nvSpPr>
          <p:cNvPr id="23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7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7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550"/>
          </p:nvPr>
        </p:nvSpPr>
        <p:spPr/>
        <p:txBody>
          <a:bodyPr/>
          <a:lstStyle/>
          <a:p>
            <a:r>
              <a:t>Footer</a:t>
            </a:r>
          </a:p>
        </p:txBody>
      </p:sp>
      <p:sp>
        <p:nvSpPr>
          <p:cNvPr id="6" name="PlaceHolder 5"/>
          <p:cNvSpPr>
            <a:spLocks noGrp="1"/>
          </p:cNvSpPr>
          <p:nvPr>
            <p:ph type="sldNum" idx="551"/>
          </p:nvPr>
        </p:nvSpPr>
        <p:spPr/>
        <p:txBody>
          <a:bodyPr/>
          <a:lstStyle/>
          <a:p>
            <a:fld id="{7046600B-6C53-4564-AEED-6A3A45C07399}" type="slidenum">
              <a:t>‹#›</a:t>
            </a:fld>
            <a:endParaRPr/>
          </a:p>
        </p:txBody>
      </p:sp>
      <p:sp>
        <p:nvSpPr>
          <p:cNvPr id="7" name="PlaceHolder 6"/>
          <p:cNvSpPr>
            <a:spLocks noGrp="1"/>
          </p:cNvSpPr>
          <p:nvPr>
            <p:ph type="dt" idx="552"/>
          </p:nvPr>
        </p:nvSpPr>
        <p:spPr/>
        <p:txBody>
          <a:body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Default 333">
    <p:spTree>
      <p:nvGrpSpPr>
        <p:cNvPr id="1" name=""/>
        <p:cNvGrpSpPr/>
        <p:nvPr/>
      </p:nvGrpSpPr>
      <p:grpSpPr>
        <a:xfrm>
          <a:off x="0" y="0"/>
          <a:ext cx="0" cy="0"/>
          <a:chOff x="0" y="0"/>
          <a:chExt cx="0" cy="0"/>
        </a:xfrm>
      </p:grpSpPr>
      <p:sp>
        <p:nvSpPr>
          <p:cNvPr id="238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553"/>
          </p:nvPr>
        </p:nvSpPr>
        <p:spPr/>
        <p:txBody>
          <a:bodyPr/>
          <a:lstStyle/>
          <a:p>
            <a:r>
              <a:t>Footer</a:t>
            </a:r>
          </a:p>
        </p:txBody>
      </p:sp>
      <p:sp>
        <p:nvSpPr>
          <p:cNvPr id="4" name="PlaceHolder 3"/>
          <p:cNvSpPr>
            <a:spLocks noGrp="1"/>
          </p:cNvSpPr>
          <p:nvPr>
            <p:ph type="sldNum" idx="554"/>
          </p:nvPr>
        </p:nvSpPr>
        <p:spPr/>
        <p:txBody>
          <a:bodyPr/>
          <a:lstStyle/>
          <a:p>
            <a:fld id="{5CA2E5B3-EB72-4757-80C9-D70E297683FF}" type="slidenum">
              <a:t>‹#›</a:t>
            </a:fld>
            <a:endParaRPr/>
          </a:p>
        </p:txBody>
      </p:sp>
      <p:sp>
        <p:nvSpPr>
          <p:cNvPr id="5" name="PlaceHolder 4"/>
          <p:cNvSpPr>
            <a:spLocks noGrp="1"/>
          </p:cNvSpPr>
          <p:nvPr>
            <p:ph type="dt" idx="555"/>
          </p:nvPr>
        </p:nvSpPr>
        <p:spPr/>
        <p:txBody>
          <a:body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Default 334">
    <p:spTree>
      <p:nvGrpSpPr>
        <p:cNvPr id="1" name=""/>
        <p:cNvGrpSpPr/>
        <p:nvPr/>
      </p:nvGrpSpPr>
      <p:grpSpPr>
        <a:xfrm>
          <a:off x="0" y="0"/>
          <a:ext cx="0" cy="0"/>
          <a:chOff x="0" y="0"/>
          <a:chExt cx="0" cy="0"/>
        </a:xfrm>
      </p:grpSpPr>
      <p:sp>
        <p:nvSpPr>
          <p:cNvPr id="2" name="PlaceHolder 1"/>
          <p:cNvSpPr>
            <a:spLocks noGrp="1"/>
          </p:cNvSpPr>
          <p:nvPr>
            <p:ph type="ftr" idx="556"/>
          </p:nvPr>
        </p:nvSpPr>
        <p:spPr/>
        <p:txBody>
          <a:bodyPr/>
          <a:lstStyle/>
          <a:p>
            <a:r>
              <a:t>Footer</a:t>
            </a:r>
          </a:p>
        </p:txBody>
      </p:sp>
      <p:sp>
        <p:nvSpPr>
          <p:cNvPr id="3" name="PlaceHolder 2"/>
          <p:cNvSpPr>
            <a:spLocks noGrp="1"/>
          </p:cNvSpPr>
          <p:nvPr>
            <p:ph type="sldNum" idx="557"/>
          </p:nvPr>
        </p:nvSpPr>
        <p:spPr/>
        <p:txBody>
          <a:bodyPr/>
          <a:lstStyle/>
          <a:p>
            <a:fld id="{52E9F7C0-F7B1-4D06-A4DF-FA72896C9A99}" type="slidenum">
              <a:t>‹#›</a:t>
            </a:fld>
            <a:endParaRPr/>
          </a:p>
        </p:txBody>
      </p:sp>
      <p:sp>
        <p:nvSpPr>
          <p:cNvPr id="4" name="PlaceHolder 3"/>
          <p:cNvSpPr>
            <a:spLocks noGrp="1"/>
          </p:cNvSpPr>
          <p:nvPr>
            <p:ph type="dt" idx="558"/>
          </p:nvPr>
        </p:nvSpPr>
        <p:spPr/>
        <p:txBody>
          <a:body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AndTx" preserve="1">
  <p:cSld name="Default 335">
    <p:spTree>
      <p:nvGrpSpPr>
        <p:cNvPr id="1" name=""/>
        <p:cNvGrpSpPr/>
        <p:nvPr/>
      </p:nvGrpSpPr>
      <p:grpSpPr>
        <a:xfrm>
          <a:off x="0" y="0"/>
          <a:ext cx="0" cy="0"/>
          <a:chOff x="0" y="0"/>
          <a:chExt cx="0" cy="0"/>
        </a:xfrm>
      </p:grpSpPr>
      <p:sp>
        <p:nvSpPr>
          <p:cNvPr id="23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39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9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39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559"/>
          </p:nvPr>
        </p:nvSpPr>
        <p:spPr/>
        <p:txBody>
          <a:bodyPr/>
          <a:lstStyle/>
          <a:p>
            <a:r>
              <a:t>Footer</a:t>
            </a:r>
          </a:p>
        </p:txBody>
      </p:sp>
      <p:sp>
        <p:nvSpPr>
          <p:cNvPr id="7" name="PlaceHolder 6"/>
          <p:cNvSpPr>
            <a:spLocks noGrp="1"/>
          </p:cNvSpPr>
          <p:nvPr>
            <p:ph type="sldNum" idx="560"/>
          </p:nvPr>
        </p:nvSpPr>
        <p:spPr/>
        <p:txBody>
          <a:bodyPr/>
          <a:lstStyle/>
          <a:p>
            <a:fld id="{6390B5AE-4B08-446D-AC4C-217766DA8F89}" type="slidenum">
              <a:t>‹#›</a:t>
            </a:fld>
            <a:endParaRPr/>
          </a:p>
        </p:txBody>
      </p:sp>
      <p:sp>
        <p:nvSpPr>
          <p:cNvPr id="8" name="PlaceHolder 7"/>
          <p:cNvSpPr>
            <a:spLocks noGrp="1"/>
          </p:cNvSpPr>
          <p:nvPr>
            <p:ph type="dt" idx="561"/>
          </p:nvPr>
        </p:nvSpPr>
        <p:spPr/>
        <p:txBody>
          <a:body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TwoObj" preserve="1">
  <p:cSld name="Default 336">
    <p:spTree>
      <p:nvGrpSpPr>
        <p:cNvPr id="1" name=""/>
        <p:cNvGrpSpPr/>
        <p:nvPr/>
      </p:nvGrpSpPr>
      <p:grpSpPr>
        <a:xfrm>
          <a:off x="0" y="0"/>
          <a:ext cx="0" cy="0"/>
          <a:chOff x="0" y="0"/>
          <a:chExt cx="0" cy="0"/>
        </a:xfrm>
      </p:grpSpPr>
      <p:sp>
        <p:nvSpPr>
          <p:cNvPr id="24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0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0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0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562"/>
          </p:nvPr>
        </p:nvSpPr>
        <p:spPr/>
        <p:txBody>
          <a:bodyPr/>
          <a:lstStyle/>
          <a:p>
            <a:r>
              <a:t>Footer</a:t>
            </a:r>
          </a:p>
        </p:txBody>
      </p:sp>
      <p:sp>
        <p:nvSpPr>
          <p:cNvPr id="7" name="PlaceHolder 6"/>
          <p:cNvSpPr>
            <a:spLocks noGrp="1"/>
          </p:cNvSpPr>
          <p:nvPr>
            <p:ph type="sldNum" idx="563"/>
          </p:nvPr>
        </p:nvSpPr>
        <p:spPr/>
        <p:txBody>
          <a:bodyPr/>
          <a:lstStyle/>
          <a:p>
            <a:fld id="{EFED20B1-783B-4021-969F-01AF65C8A88C}" type="slidenum">
              <a:t>‹#›</a:t>
            </a:fld>
            <a:endParaRPr/>
          </a:p>
        </p:txBody>
      </p:sp>
      <p:sp>
        <p:nvSpPr>
          <p:cNvPr id="8" name="PlaceHolder 7"/>
          <p:cNvSpPr>
            <a:spLocks noGrp="1"/>
          </p:cNvSpPr>
          <p:nvPr>
            <p:ph type="dt" idx="564"/>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Default 22">
    <p:spTree>
      <p:nvGrpSpPr>
        <p:cNvPr id="1" name=""/>
        <p:cNvGrpSpPr/>
        <p:nvPr/>
      </p:nvGrpSpPr>
      <p:grpSpPr>
        <a:xfrm>
          <a:off x="0" y="0"/>
          <a:ext cx="0" cy="0"/>
          <a:chOff x="0" y="0"/>
          <a:chExt cx="0" cy="0"/>
        </a:xfrm>
      </p:grpSpPr>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OverTx" preserve="1">
  <p:cSld name="Default 337">
    <p:spTree>
      <p:nvGrpSpPr>
        <p:cNvPr id="1" name=""/>
        <p:cNvGrpSpPr/>
        <p:nvPr/>
      </p:nvGrpSpPr>
      <p:grpSpPr>
        <a:xfrm>
          <a:off x="0" y="0"/>
          <a:ext cx="0" cy="0"/>
          <a:chOff x="0" y="0"/>
          <a:chExt cx="0" cy="0"/>
        </a:xfrm>
      </p:grpSpPr>
      <p:sp>
        <p:nvSpPr>
          <p:cNvPr id="24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1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1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1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565"/>
          </p:nvPr>
        </p:nvSpPr>
        <p:spPr/>
        <p:txBody>
          <a:bodyPr/>
          <a:lstStyle/>
          <a:p>
            <a:r>
              <a:t>Footer</a:t>
            </a:r>
          </a:p>
        </p:txBody>
      </p:sp>
      <p:sp>
        <p:nvSpPr>
          <p:cNvPr id="7" name="PlaceHolder 6"/>
          <p:cNvSpPr>
            <a:spLocks noGrp="1"/>
          </p:cNvSpPr>
          <p:nvPr>
            <p:ph type="sldNum" idx="566"/>
          </p:nvPr>
        </p:nvSpPr>
        <p:spPr/>
        <p:txBody>
          <a:bodyPr/>
          <a:lstStyle/>
          <a:p>
            <a:fld id="{82B68768-15E2-4E96-A833-B21E78ADFB19}" type="slidenum">
              <a:t>‹#›</a:t>
            </a:fld>
            <a:endParaRPr/>
          </a:p>
        </p:txBody>
      </p:sp>
      <p:sp>
        <p:nvSpPr>
          <p:cNvPr id="8" name="PlaceHolder 7"/>
          <p:cNvSpPr>
            <a:spLocks noGrp="1"/>
          </p:cNvSpPr>
          <p:nvPr>
            <p:ph type="dt" idx="567"/>
          </p:nvPr>
        </p:nvSpPr>
        <p:spPr/>
        <p:txBody>
          <a:bodyPr/>
          <a:lstStyle/>
          <a:p>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verTx" preserve="1">
  <p:cSld name="Default 338">
    <p:spTree>
      <p:nvGrpSpPr>
        <p:cNvPr id="1" name=""/>
        <p:cNvGrpSpPr/>
        <p:nvPr/>
      </p:nvGrpSpPr>
      <p:grpSpPr>
        <a:xfrm>
          <a:off x="0" y="0"/>
          <a:ext cx="0" cy="0"/>
          <a:chOff x="0" y="0"/>
          <a:chExt cx="0" cy="0"/>
        </a:xfrm>
      </p:grpSpPr>
      <p:sp>
        <p:nvSpPr>
          <p:cNvPr id="24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2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2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568"/>
          </p:nvPr>
        </p:nvSpPr>
        <p:spPr/>
        <p:txBody>
          <a:bodyPr/>
          <a:lstStyle/>
          <a:p>
            <a:r>
              <a:t>Footer</a:t>
            </a:r>
          </a:p>
        </p:txBody>
      </p:sp>
      <p:sp>
        <p:nvSpPr>
          <p:cNvPr id="6" name="PlaceHolder 5"/>
          <p:cNvSpPr>
            <a:spLocks noGrp="1"/>
          </p:cNvSpPr>
          <p:nvPr>
            <p:ph type="sldNum" idx="569"/>
          </p:nvPr>
        </p:nvSpPr>
        <p:spPr/>
        <p:txBody>
          <a:bodyPr/>
          <a:lstStyle/>
          <a:p>
            <a:fld id="{5F90E4AE-D27E-44FD-B431-7F30FCD0DD78}" type="slidenum">
              <a:t>‹#›</a:t>
            </a:fld>
            <a:endParaRPr/>
          </a:p>
        </p:txBody>
      </p:sp>
      <p:sp>
        <p:nvSpPr>
          <p:cNvPr id="7" name="PlaceHolder 6"/>
          <p:cNvSpPr>
            <a:spLocks noGrp="1"/>
          </p:cNvSpPr>
          <p:nvPr>
            <p:ph type="dt" idx="570"/>
          </p:nvPr>
        </p:nvSpPr>
        <p:spPr/>
        <p:txBody>
          <a:bodyPr/>
          <a:lstStyle/>
          <a:p>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fourObj" preserve="1">
  <p:cSld name="Default 339">
    <p:spTree>
      <p:nvGrpSpPr>
        <p:cNvPr id="1" name=""/>
        <p:cNvGrpSpPr/>
        <p:nvPr/>
      </p:nvGrpSpPr>
      <p:grpSpPr>
        <a:xfrm>
          <a:off x="0" y="0"/>
          <a:ext cx="0" cy="0"/>
          <a:chOff x="0" y="0"/>
          <a:chExt cx="0" cy="0"/>
        </a:xfrm>
      </p:grpSpPr>
      <p:sp>
        <p:nvSpPr>
          <p:cNvPr id="24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3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3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3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3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571"/>
          </p:nvPr>
        </p:nvSpPr>
        <p:spPr/>
        <p:txBody>
          <a:bodyPr/>
          <a:lstStyle/>
          <a:p>
            <a:r>
              <a:t>Footer</a:t>
            </a:r>
          </a:p>
        </p:txBody>
      </p:sp>
      <p:sp>
        <p:nvSpPr>
          <p:cNvPr id="8" name="PlaceHolder 7"/>
          <p:cNvSpPr>
            <a:spLocks noGrp="1"/>
          </p:cNvSpPr>
          <p:nvPr>
            <p:ph type="sldNum" idx="572"/>
          </p:nvPr>
        </p:nvSpPr>
        <p:spPr/>
        <p:txBody>
          <a:bodyPr/>
          <a:lstStyle/>
          <a:p>
            <a:fld id="{95A74BCD-ED70-4F4B-8D68-DA87A34A8D5D}" type="slidenum">
              <a:t>‹#›</a:t>
            </a:fld>
            <a:endParaRPr/>
          </a:p>
        </p:txBody>
      </p:sp>
      <p:sp>
        <p:nvSpPr>
          <p:cNvPr id="9" name="PlaceHolder 8"/>
          <p:cNvSpPr>
            <a:spLocks noGrp="1"/>
          </p:cNvSpPr>
          <p:nvPr>
            <p:ph type="dt" idx="573"/>
          </p:nvPr>
        </p:nvSpPr>
        <p:spPr/>
        <p:txBody>
          <a:bodyPr/>
          <a:lstStyle/>
          <a:p>
            <a:endParaRPr/>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Default 340">
    <p:spTree>
      <p:nvGrpSpPr>
        <p:cNvPr id="1" name=""/>
        <p:cNvGrpSpPr/>
        <p:nvPr/>
      </p:nvGrpSpPr>
      <p:grpSpPr>
        <a:xfrm>
          <a:off x="0" y="0"/>
          <a:ext cx="0" cy="0"/>
          <a:chOff x="0" y="0"/>
          <a:chExt cx="0" cy="0"/>
        </a:xfrm>
      </p:grpSpPr>
      <p:sp>
        <p:nvSpPr>
          <p:cNvPr id="2" name="PlaceHolder 1"/>
          <p:cNvSpPr>
            <a:spLocks noGrp="1"/>
          </p:cNvSpPr>
          <p:nvPr>
            <p:ph type="ftr" idx="574"/>
          </p:nvPr>
        </p:nvSpPr>
        <p:spPr/>
        <p:txBody>
          <a:bodyPr/>
          <a:lstStyle/>
          <a:p>
            <a:r>
              <a:t>Footer</a:t>
            </a:r>
          </a:p>
        </p:txBody>
      </p:sp>
      <p:sp>
        <p:nvSpPr>
          <p:cNvPr id="3" name="PlaceHolder 2"/>
          <p:cNvSpPr>
            <a:spLocks noGrp="1"/>
          </p:cNvSpPr>
          <p:nvPr>
            <p:ph type="sldNum" idx="575"/>
          </p:nvPr>
        </p:nvSpPr>
        <p:spPr/>
        <p:txBody>
          <a:bodyPr/>
          <a:lstStyle/>
          <a:p>
            <a:fld id="{72583ECF-75E1-4662-A078-70541E36513B}" type="slidenum">
              <a:t>‹#›</a:t>
            </a:fld>
            <a:endParaRPr/>
          </a:p>
        </p:txBody>
      </p:sp>
      <p:sp>
        <p:nvSpPr>
          <p:cNvPr id="4" name="PlaceHolder 3"/>
          <p:cNvSpPr>
            <a:spLocks noGrp="1"/>
          </p:cNvSpPr>
          <p:nvPr>
            <p:ph type="dt" idx="576"/>
          </p:nvPr>
        </p:nvSpPr>
        <p:spPr/>
        <p:txBody>
          <a:body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Default 341">
    <p:spTree>
      <p:nvGrpSpPr>
        <p:cNvPr id="1" name=""/>
        <p:cNvGrpSpPr/>
        <p:nvPr/>
      </p:nvGrpSpPr>
      <p:grpSpPr>
        <a:xfrm>
          <a:off x="0" y="0"/>
          <a:ext cx="0" cy="0"/>
          <a:chOff x="0" y="0"/>
          <a:chExt cx="0" cy="0"/>
        </a:xfrm>
      </p:grpSpPr>
      <p:sp>
        <p:nvSpPr>
          <p:cNvPr id="2" name="PlaceHolder 1"/>
          <p:cNvSpPr>
            <a:spLocks noGrp="1"/>
          </p:cNvSpPr>
          <p:nvPr>
            <p:ph type="ftr" idx="577"/>
          </p:nvPr>
        </p:nvSpPr>
        <p:spPr/>
        <p:txBody>
          <a:bodyPr/>
          <a:lstStyle/>
          <a:p>
            <a:r>
              <a:t>Footer</a:t>
            </a:r>
          </a:p>
        </p:txBody>
      </p:sp>
      <p:sp>
        <p:nvSpPr>
          <p:cNvPr id="3" name="PlaceHolder 2"/>
          <p:cNvSpPr>
            <a:spLocks noGrp="1"/>
          </p:cNvSpPr>
          <p:nvPr>
            <p:ph type="sldNum" idx="578"/>
          </p:nvPr>
        </p:nvSpPr>
        <p:spPr/>
        <p:txBody>
          <a:bodyPr/>
          <a:lstStyle/>
          <a:p>
            <a:fld id="{8D58C7FE-16E9-4EAB-8CAD-87EC1668B1C2}" type="slidenum">
              <a:t>‹#›</a:t>
            </a:fld>
            <a:endParaRPr/>
          </a:p>
        </p:txBody>
      </p:sp>
      <p:sp>
        <p:nvSpPr>
          <p:cNvPr id="4" name="PlaceHolder 3"/>
          <p:cNvSpPr>
            <a:spLocks noGrp="1"/>
          </p:cNvSpPr>
          <p:nvPr>
            <p:ph type="dt" idx="579"/>
          </p:nvPr>
        </p:nvSpPr>
        <p:spPr/>
        <p:txBody>
          <a:body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x" preserve="1">
  <p:cSld name="Default 342">
    <p:spTree>
      <p:nvGrpSpPr>
        <p:cNvPr id="1" name=""/>
        <p:cNvGrpSpPr/>
        <p:nvPr/>
      </p:nvGrpSpPr>
      <p:grpSpPr>
        <a:xfrm>
          <a:off x="0" y="0"/>
          <a:ext cx="0" cy="0"/>
          <a:chOff x="0" y="0"/>
          <a:chExt cx="0" cy="0"/>
        </a:xfrm>
      </p:grpSpPr>
      <p:sp>
        <p:nvSpPr>
          <p:cNvPr id="24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5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580"/>
          </p:nvPr>
        </p:nvSpPr>
        <p:spPr/>
        <p:txBody>
          <a:bodyPr/>
          <a:lstStyle/>
          <a:p>
            <a:r>
              <a:t>Footer</a:t>
            </a:r>
          </a:p>
        </p:txBody>
      </p:sp>
      <p:sp>
        <p:nvSpPr>
          <p:cNvPr id="5" name="PlaceHolder 4"/>
          <p:cNvSpPr>
            <a:spLocks noGrp="1"/>
          </p:cNvSpPr>
          <p:nvPr>
            <p:ph type="sldNum" idx="581"/>
          </p:nvPr>
        </p:nvSpPr>
        <p:spPr/>
        <p:txBody>
          <a:bodyPr/>
          <a:lstStyle/>
          <a:p>
            <a:fld id="{E510DC6C-FD91-441C-8BA5-8F6560DB1993}" type="slidenum">
              <a:t>‹#›</a:t>
            </a:fld>
            <a:endParaRPr/>
          </a:p>
        </p:txBody>
      </p:sp>
      <p:sp>
        <p:nvSpPr>
          <p:cNvPr id="6" name="PlaceHolder 5"/>
          <p:cNvSpPr>
            <a:spLocks noGrp="1"/>
          </p:cNvSpPr>
          <p:nvPr>
            <p:ph type="dt" idx="582"/>
          </p:nvPr>
        </p:nvSpPr>
        <p:spPr/>
        <p:txBody>
          <a:body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Default 343">
    <p:spTree>
      <p:nvGrpSpPr>
        <p:cNvPr id="1" name=""/>
        <p:cNvGrpSpPr/>
        <p:nvPr/>
      </p:nvGrpSpPr>
      <p:grpSpPr>
        <a:xfrm>
          <a:off x="0" y="0"/>
          <a:ext cx="0" cy="0"/>
          <a:chOff x="0" y="0"/>
          <a:chExt cx="0" cy="0"/>
        </a:xfrm>
      </p:grpSpPr>
      <p:sp>
        <p:nvSpPr>
          <p:cNvPr id="24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5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583"/>
          </p:nvPr>
        </p:nvSpPr>
        <p:spPr/>
        <p:txBody>
          <a:bodyPr/>
          <a:lstStyle/>
          <a:p>
            <a:r>
              <a:t>Footer</a:t>
            </a:r>
          </a:p>
        </p:txBody>
      </p:sp>
      <p:sp>
        <p:nvSpPr>
          <p:cNvPr id="5" name="PlaceHolder 4"/>
          <p:cNvSpPr>
            <a:spLocks noGrp="1"/>
          </p:cNvSpPr>
          <p:nvPr>
            <p:ph type="sldNum" idx="584"/>
          </p:nvPr>
        </p:nvSpPr>
        <p:spPr/>
        <p:txBody>
          <a:bodyPr/>
          <a:lstStyle/>
          <a:p>
            <a:fld id="{EEB5786F-8F20-4408-81C3-E4CDC5D62C03}" type="slidenum">
              <a:t>‹#›</a:t>
            </a:fld>
            <a:endParaRPr/>
          </a:p>
        </p:txBody>
      </p:sp>
      <p:sp>
        <p:nvSpPr>
          <p:cNvPr id="6" name="PlaceHolder 5"/>
          <p:cNvSpPr>
            <a:spLocks noGrp="1"/>
          </p:cNvSpPr>
          <p:nvPr>
            <p:ph type="dt" idx="585"/>
          </p:nvPr>
        </p:nvSpPr>
        <p:spPr/>
        <p:txBody>
          <a:bodyPr/>
          <a:lstStyle/>
          <a:p>
            <a:endParaRP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Default 344">
    <p:spTree>
      <p:nvGrpSpPr>
        <p:cNvPr id="1" name=""/>
        <p:cNvGrpSpPr/>
        <p:nvPr/>
      </p:nvGrpSpPr>
      <p:grpSpPr>
        <a:xfrm>
          <a:off x="0" y="0"/>
          <a:ext cx="0" cy="0"/>
          <a:chOff x="0" y="0"/>
          <a:chExt cx="0" cy="0"/>
        </a:xfrm>
      </p:grpSpPr>
      <p:sp>
        <p:nvSpPr>
          <p:cNvPr id="24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6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6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586"/>
          </p:nvPr>
        </p:nvSpPr>
        <p:spPr/>
        <p:txBody>
          <a:bodyPr/>
          <a:lstStyle/>
          <a:p>
            <a:r>
              <a:t>Footer</a:t>
            </a:r>
          </a:p>
        </p:txBody>
      </p:sp>
      <p:sp>
        <p:nvSpPr>
          <p:cNvPr id="6" name="PlaceHolder 5"/>
          <p:cNvSpPr>
            <a:spLocks noGrp="1"/>
          </p:cNvSpPr>
          <p:nvPr>
            <p:ph type="sldNum" idx="587"/>
          </p:nvPr>
        </p:nvSpPr>
        <p:spPr/>
        <p:txBody>
          <a:bodyPr/>
          <a:lstStyle/>
          <a:p>
            <a:fld id="{CF7BBC84-55CF-4CA7-9C9D-1491C7A877E5}" type="slidenum">
              <a:t>‹#›</a:t>
            </a:fld>
            <a:endParaRPr/>
          </a:p>
        </p:txBody>
      </p:sp>
      <p:sp>
        <p:nvSpPr>
          <p:cNvPr id="7" name="PlaceHolder 6"/>
          <p:cNvSpPr>
            <a:spLocks noGrp="1"/>
          </p:cNvSpPr>
          <p:nvPr>
            <p:ph type="dt" idx="588"/>
          </p:nvPr>
        </p:nvSpPr>
        <p:spPr/>
        <p:txBody>
          <a:body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Default 345">
    <p:spTree>
      <p:nvGrpSpPr>
        <p:cNvPr id="1" name=""/>
        <p:cNvGrpSpPr/>
        <p:nvPr/>
      </p:nvGrpSpPr>
      <p:grpSpPr>
        <a:xfrm>
          <a:off x="0" y="0"/>
          <a:ext cx="0" cy="0"/>
          <a:chOff x="0" y="0"/>
          <a:chExt cx="0" cy="0"/>
        </a:xfrm>
      </p:grpSpPr>
      <p:sp>
        <p:nvSpPr>
          <p:cNvPr id="24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589"/>
          </p:nvPr>
        </p:nvSpPr>
        <p:spPr/>
        <p:txBody>
          <a:bodyPr/>
          <a:lstStyle/>
          <a:p>
            <a:r>
              <a:t>Footer</a:t>
            </a:r>
          </a:p>
        </p:txBody>
      </p:sp>
      <p:sp>
        <p:nvSpPr>
          <p:cNvPr id="4" name="PlaceHolder 3"/>
          <p:cNvSpPr>
            <a:spLocks noGrp="1"/>
          </p:cNvSpPr>
          <p:nvPr>
            <p:ph type="sldNum" idx="590"/>
          </p:nvPr>
        </p:nvSpPr>
        <p:spPr/>
        <p:txBody>
          <a:bodyPr/>
          <a:lstStyle/>
          <a:p>
            <a:fld id="{5D586470-14F5-4581-9C04-50E13A509795}" type="slidenum">
              <a:t>‹#›</a:t>
            </a:fld>
            <a:endParaRPr/>
          </a:p>
        </p:txBody>
      </p:sp>
      <p:sp>
        <p:nvSpPr>
          <p:cNvPr id="5" name="PlaceHolder 4"/>
          <p:cNvSpPr>
            <a:spLocks noGrp="1"/>
          </p:cNvSpPr>
          <p:nvPr>
            <p:ph type="dt" idx="591"/>
          </p:nvPr>
        </p:nvSpPr>
        <p:spPr/>
        <p:txBody>
          <a:bodyPr/>
          <a:lstStyle/>
          <a:p>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Default 346">
    <p:spTree>
      <p:nvGrpSpPr>
        <p:cNvPr id="1" name=""/>
        <p:cNvGrpSpPr/>
        <p:nvPr/>
      </p:nvGrpSpPr>
      <p:grpSpPr>
        <a:xfrm>
          <a:off x="0" y="0"/>
          <a:ext cx="0" cy="0"/>
          <a:chOff x="0" y="0"/>
          <a:chExt cx="0" cy="0"/>
        </a:xfrm>
      </p:grpSpPr>
      <p:sp>
        <p:nvSpPr>
          <p:cNvPr id="2" name="PlaceHolder 1"/>
          <p:cNvSpPr>
            <a:spLocks noGrp="1"/>
          </p:cNvSpPr>
          <p:nvPr>
            <p:ph type="ftr" idx="592"/>
          </p:nvPr>
        </p:nvSpPr>
        <p:spPr/>
        <p:txBody>
          <a:bodyPr/>
          <a:lstStyle/>
          <a:p>
            <a:r>
              <a:t>Footer</a:t>
            </a:r>
          </a:p>
        </p:txBody>
      </p:sp>
      <p:sp>
        <p:nvSpPr>
          <p:cNvPr id="3" name="PlaceHolder 2"/>
          <p:cNvSpPr>
            <a:spLocks noGrp="1"/>
          </p:cNvSpPr>
          <p:nvPr>
            <p:ph type="sldNum" idx="593"/>
          </p:nvPr>
        </p:nvSpPr>
        <p:spPr/>
        <p:txBody>
          <a:bodyPr/>
          <a:lstStyle/>
          <a:p>
            <a:fld id="{BA4801D8-0599-4916-BABB-223B496651B2}" type="slidenum">
              <a:t>‹#›</a:t>
            </a:fld>
            <a:endParaRPr/>
          </a:p>
        </p:txBody>
      </p:sp>
      <p:sp>
        <p:nvSpPr>
          <p:cNvPr id="4" name="PlaceHolder 3"/>
          <p:cNvSpPr>
            <a:spLocks noGrp="1"/>
          </p:cNvSpPr>
          <p:nvPr>
            <p:ph type="dt" idx="594"/>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AndTx" preserve="1">
  <p:cSld name="Default 23">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8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8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AndTx" preserve="1">
  <p:cSld name="Default 347">
    <p:spTree>
      <p:nvGrpSpPr>
        <p:cNvPr id="1" name=""/>
        <p:cNvGrpSpPr/>
        <p:nvPr/>
      </p:nvGrpSpPr>
      <p:grpSpPr>
        <a:xfrm>
          <a:off x="0" y="0"/>
          <a:ext cx="0" cy="0"/>
          <a:chOff x="0" y="0"/>
          <a:chExt cx="0" cy="0"/>
        </a:xfrm>
      </p:grpSpPr>
      <p:sp>
        <p:nvSpPr>
          <p:cNvPr id="248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8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8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8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595"/>
          </p:nvPr>
        </p:nvSpPr>
        <p:spPr/>
        <p:txBody>
          <a:bodyPr/>
          <a:lstStyle/>
          <a:p>
            <a:r>
              <a:t>Footer</a:t>
            </a:r>
          </a:p>
        </p:txBody>
      </p:sp>
      <p:sp>
        <p:nvSpPr>
          <p:cNvPr id="7" name="PlaceHolder 6"/>
          <p:cNvSpPr>
            <a:spLocks noGrp="1"/>
          </p:cNvSpPr>
          <p:nvPr>
            <p:ph type="sldNum" idx="596"/>
          </p:nvPr>
        </p:nvSpPr>
        <p:spPr/>
        <p:txBody>
          <a:bodyPr/>
          <a:lstStyle/>
          <a:p>
            <a:fld id="{C5433E46-59A5-47DC-AEC3-80BD3429273F}" type="slidenum">
              <a:t>‹#›</a:t>
            </a:fld>
            <a:endParaRPr/>
          </a:p>
        </p:txBody>
      </p:sp>
      <p:sp>
        <p:nvSpPr>
          <p:cNvPr id="8" name="PlaceHolder 7"/>
          <p:cNvSpPr>
            <a:spLocks noGrp="1"/>
          </p:cNvSpPr>
          <p:nvPr>
            <p:ph type="dt" idx="597"/>
          </p:nvPr>
        </p:nvSpPr>
        <p:spPr/>
        <p:txBody>
          <a:body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xAndTwoObj" preserve="1">
  <p:cSld name="Default 348">
    <p:spTree>
      <p:nvGrpSpPr>
        <p:cNvPr id="1" name=""/>
        <p:cNvGrpSpPr/>
        <p:nvPr/>
      </p:nvGrpSpPr>
      <p:grpSpPr>
        <a:xfrm>
          <a:off x="0" y="0"/>
          <a:ext cx="0" cy="0"/>
          <a:chOff x="0" y="0"/>
          <a:chExt cx="0" cy="0"/>
        </a:xfrm>
      </p:grpSpPr>
      <p:sp>
        <p:nvSpPr>
          <p:cNvPr id="24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9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9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49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598"/>
          </p:nvPr>
        </p:nvSpPr>
        <p:spPr/>
        <p:txBody>
          <a:bodyPr/>
          <a:lstStyle/>
          <a:p>
            <a:r>
              <a:t>Footer</a:t>
            </a:r>
          </a:p>
        </p:txBody>
      </p:sp>
      <p:sp>
        <p:nvSpPr>
          <p:cNvPr id="7" name="PlaceHolder 6"/>
          <p:cNvSpPr>
            <a:spLocks noGrp="1"/>
          </p:cNvSpPr>
          <p:nvPr>
            <p:ph type="sldNum" idx="599"/>
          </p:nvPr>
        </p:nvSpPr>
        <p:spPr/>
        <p:txBody>
          <a:bodyPr/>
          <a:lstStyle/>
          <a:p>
            <a:fld id="{61C8ADDC-415E-466B-BDB6-0956A74C6C6E}" type="slidenum">
              <a:t>‹#›</a:t>
            </a:fld>
            <a:endParaRPr/>
          </a:p>
        </p:txBody>
      </p:sp>
      <p:sp>
        <p:nvSpPr>
          <p:cNvPr id="8" name="PlaceHolder 7"/>
          <p:cNvSpPr>
            <a:spLocks noGrp="1"/>
          </p:cNvSpPr>
          <p:nvPr>
            <p:ph type="dt" idx="600"/>
          </p:nvPr>
        </p:nvSpPr>
        <p:spPr/>
        <p:txBody>
          <a:bodyPr/>
          <a:lstStyle/>
          <a:p>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OverTx" preserve="1">
  <p:cSld name="Default 349">
    <p:spTree>
      <p:nvGrpSpPr>
        <p:cNvPr id="1" name=""/>
        <p:cNvGrpSpPr/>
        <p:nvPr/>
      </p:nvGrpSpPr>
      <p:grpSpPr>
        <a:xfrm>
          <a:off x="0" y="0"/>
          <a:ext cx="0" cy="0"/>
          <a:chOff x="0" y="0"/>
          <a:chExt cx="0" cy="0"/>
        </a:xfrm>
      </p:grpSpPr>
      <p:sp>
        <p:nvSpPr>
          <p:cNvPr id="25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0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0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0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OverTx" preserve="1">
  <p:cSld name="Default 350">
    <p:spTree>
      <p:nvGrpSpPr>
        <p:cNvPr id="1" name=""/>
        <p:cNvGrpSpPr/>
        <p:nvPr/>
      </p:nvGrpSpPr>
      <p:grpSpPr>
        <a:xfrm>
          <a:off x="0" y="0"/>
          <a:ext cx="0" cy="0"/>
          <a:chOff x="0" y="0"/>
          <a:chExt cx="0" cy="0"/>
        </a:xfrm>
      </p:grpSpPr>
      <p:sp>
        <p:nvSpPr>
          <p:cNvPr id="25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1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1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fourObj" preserve="1">
  <p:cSld name="Default 351">
    <p:spTree>
      <p:nvGrpSpPr>
        <p:cNvPr id="1" name=""/>
        <p:cNvGrpSpPr/>
        <p:nvPr/>
      </p:nvGrpSpPr>
      <p:grpSpPr>
        <a:xfrm>
          <a:off x="0" y="0"/>
          <a:ext cx="0" cy="0"/>
          <a:chOff x="0" y="0"/>
          <a:chExt cx="0" cy="0"/>
        </a:xfrm>
      </p:grpSpPr>
      <p:sp>
        <p:nvSpPr>
          <p:cNvPr id="25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1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2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22"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Default 352">
    <p:spTree>
      <p:nvGrpSpPr>
        <p:cNvPr id="1" name=""/>
        <p:cNvGrpSpPr/>
        <p:nvPr/>
      </p:nvGrpSpPr>
      <p:grpSpPr>
        <a:xfrm>
          <a:off x="0" y="0"/>
          <a:ext cx="0" cy="0"/>
          <a:chOff x="0" y="0"/>
          <a:chExt cx="0" cy="0"/>
        </a:xfrm>
      </p:grpSpPr>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Default 353">
    <p:spTree>
      <p:nvGrpSpPr>
        <p:cNvPr id="1" name=""/>
        <p:cNvGrpSpPr/>
        <p:nvPr/>
      </p:nvGrpSpPr>
      <p:grpSpPr>
        <a:xfrm>
          <a:off x="0" y="0"/>
          <a:ext cx="0" cy="0"/>
          <a:chOff x="0" y="0"/>
          <a:chExt cx="0" cy="0"/>
        </a:xfrm>
      </p:grpSpPr>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x" preserve="1">
  <p:cSld name="Default 354">
    <p:spTree>
      <p:nvGrpSpPr>
        <p:cNvPr id="1" name=""/>
        <p:cNvGrpSpPr/>
        <p:nvPr/>
      </p:nvGrpSpPr>
      <p:grpSpPr>
        <a:xfrm>
          <a:off x="0" y="0"/>
          <a:ext cx="0" cy="0"/>
          <a:chOff x="0" y="0"/>
          <a:chExt cx="0" cy="0"/>
        </a:xfrm>
      </p:grpSpPr>
      <p:sp>
        <p:nvSpPr>
          <p:cNvPr id="25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2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Default 355">
    <p:spTree>
      <p:nvGrpSpPr>
        <p:cNvPr id="1" name=""/>
        <p:cNvGrpSpPr/>
        <p:nvPr/>
      </p:nvGrpSpPr>
      <p:grpSpPr>
        <a:xfrm>
          <a:off x="0" y="0"/>
          <a:ext cx="0" cy="0"/>
          <a:chOff x="0" y="0"/>
          <a:chExt cx="0" cy="0"/>
        </a:xfrm>
      </p:grpSpPr>
      <p:sp>
        <p:nvSpPr>
          <p:cNvPr id="25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3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Default 356">
    <p:spTree>
      <p:nvGrpSpPr>
        <p:cNvPr id="1" name=""/>
        <p:cNvGrpSpPr/>
        <p:nvPr/>
      </p:nvGrpSpPr>
      <p:grpSpPr>
        <a:xfrm>
          <a:off x="0" y="0"/>
          <a:ext cx="0" cy="0"/>
          <a:chOff x="0" y="0"/>
          <a:chExt cx="0" cy="0"/>
        </a:xfrm>
      </p:grpSpPr>
      <p:sp>
        <p:nvSpPr>
          <p:cNvPr id="25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35"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3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Default 24">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9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19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Default 357">
    <p:spTree>
      <p:nvGrpSpPr>
        <p:cNvPr id="1" name=""/>
        <p:cNvGrpSpPr/>
        <p:nvPr/>
      </p:nvGrpSpPr>
      <p:grpSpPr>
        <a:xfrm>
          <a:off x="0" y="0"/>
          <a:ext cx="0" cy="0"/>
          <a:chOff x="0" y="0"/>
          <a:chExt cx="0" cy="0"/>
        </a:xfrm>
      </p:grpSpPr>
      <p:sp>
        <p:nvSpPr>
          <p:cNvPr id="253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Default 358">
    <p:spTree>
      <p:nvGrpSpPr>
        <p:cNvPr id="1" name=""/>
        <p:cNvGrpSpPr/>
        <p:nvPr/>
      </p:nvGrpSpPr>
      <p:grpSpPr>
        <a:xfrm>
          <a:off x="0" y="0"/>
          <a:ext cx="0" cy="0"/>
          <a:chOff x="0" y="0"/>
          <a:chExt cx="0" cy="0"/>
        </a:xfrm>
      </p:grpSpPr>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AndTx" preserve="1">
  <p:cSld name="Default 359">
    <p:spTree>
      <p:nvGrpSpPr>
        <p:cNvPr id="1" name=""/>
        <p:cNvGrpSpPr/>
        <p:nvPr/>
      </p:nvGrpSpPr>
      <p:grpSpPr>
        <a:xfrm>
          <a:off x="0" y="0"/>
          <a:ext cx="0" cy="0"/>
          <a:chOff x="0" y="0"/>
          <a:chExt cx="0" cy="0"/>
        </a:xfrm>
      </p:grpSpPr>
      <p:sp>
        <p:nvSpPr>
          <p:cNvPr id="254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4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4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4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TwoObj" preserve="1">
  <p:cSld name="Default 360">
    <p:spTree>
      <p:nvGrpSpPr>
        <p:cNvPr id="1" name=""/>
        <p:cNvGrpSpPr/>
        <p:nvPr/>
      </p:nvGrpSpPr>
      <p:grpSpPr>
        <a:xfrm>
          <a:off x="0" y="0"/>
          <a:ext cx="0" cy="0"/>
          <a:chOff x="0" y="0"/>
          <a:chExt cx="0" cy="0"/>
        </a:xfrm>
      </p:grpSpPr>
      <p:sp>
        <p:nvSpPr>
          <p:cNvPr id="25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5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5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OverTx" preserve="1">
  <p:cSld name="Default 361">
    <p:spTree>
      <p:nvGrpSpPr>
        <p:cNvPr id="1" name=""/>
        <p:cNvGrpSpPr/>
        <p:nvPr/>
      </p:nvGrpSpPr>
      <p:grpSpPr>
        <a:xfrm>
          <a:off x="0" y="0"/>
          <a:ext cx="0" cy="0"/>
          <a:chOff x="0" y="0"/>
          <a:chExt cx="0" cy="0"/>
        </a:xfrm>
      </p:grpSpPr>
      <p:sp>
        <p:nvSpPr>
          <p:cNvPr id="25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6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6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6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OverTx" preserve="1">
  <p:cSld name="Default 362">
    <p:spTree>
      <p:nvGrpSpPr>
        <p:cNvPr id="1" name=""/>
        <p:cNvGrpSpPr/>
        <p:nvPr/>
      </p:nvGrpSpPr>
      <p:grpSpPr>
        <a:xfrm>
          <a:off x="0" y="0"/>
          <a:ext cx="0" cy="0"/>
          <a:chOff x="0" y="0"/>
          <a:chExt cx="0" cy="0"/>
        </a:xfrm>
      </p:grpSpPr>
      <p:sp>
        <p:nvSpPr>
          <p:cNvPr id="256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6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6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fourObj" preserve="1">
  <p:cSld name="Default 363">
    <p:spTree>
      <p:nvGrpSpPr>
        <p:cNvPr id="1" name=""/>
        <p:cNvGrpSpPr/>
        <p:nvPr/>
      </p:nvGrpSpPr>
      <p:grpSpPr>
        <a:xfrm>
          <a:off x="0" y="0"/>
          <a:ext cx="0" cy="0"/>
          <a:chOff x="0" y="0"/>
          <a:chExt cx="0" cy="0"/>
        </a:xfrm>
      </p:grpSpPr>
      <p:sp>
        <p:nvSpPr>
          <p:cNvPr id="25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7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7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7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7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Default 364">
    <p:spTree>
      <p:nvGrpSpPr>
        <p:cNvPr id="1" name=""/>
        <p:cNvGrpSpPr/>
        <p:nvPr/>
      </p:nvGrpSpPr>
      <p:grpSpPr>
        <a:xfrm>
          <a:off x="0" y="0"/>
          <a:ext cx="0" cy="0"/>
          <a:chOff x="0" y="0"/>
          <a:chExt cx="0" cy="0"/>
        </a:xfrm>
      </p:grpSpPr>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Default 365">
    <p:spTree>
      <p:nvGrpSpPr>
        <p:cNvPr id="1" name=""/>
        <p:cNvGrpSpPr/>
        <p:nvPr/>
      </p:nvGrpSpPr>
      <p:grpSpPr>
        <a:xfrm>
          <a:off x="0" y="0"/>
          <a:ext cx="0" cy="0"/>
          <a:chOff x="0" y="0"/>
          <a:chExt cx="0" cy="0"/>
        </a:xfrm>
      </p:grpSpPr>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x" preserve="1">
  <p:cSld name="Default 366">
    <p:spTree>
      <p:nvGrpSpPr>
        <p:cNvPr id="1" name=""/>
        <p:cNvGrpSpPr/>
        <p:nvPr/>
      </p:nvGrpSpPr>
      <p:grpSpPr>
        <a:xfrm>
          <a:off x="0" y="0"/>
          <a:ext cx="0" cy="0"/>
          <a:chOff x="0" y="0"/>
          <a:chExt cx="0" cy="0"/>
        </a:xfrm>
      </p:grpSpPr>
      <p:sp>
        <p:nvSpPr>
          <p:cNvPr id="258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8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OverTx" preserve="1">
  <p:cSld name="Default 25">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0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0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980D0250-CE38-4E7B-99C2-23D4C765A5DF}"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Default 367">
    <p:spTree>
      <p:nvGrpSpPr>
        <p:cNvPr id="1" name=""/>
        <p:cNvGrpSpPr/>
        <p:nvPr/>
      </p:nvGrpSpPr>
      <p:grpSpPr>
        <a:xfrm>
          <a:off x="0" y="0"/>
          <a:ext cx="0" cy="0"/>
          <a:chOff x="0" y="0"/>
          <a:chExt cx="0" cy="0"/>
        </a:xfrm>
      </p:grpSpPr>
      <p:sp>
        <p:nvSpPr>
          <p:cNvPr id="25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8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Default 368">
    <p:spTree>
      <p:nvGrpSpPr>
        <p:cNvPr id="1" name=""/>
        <p:cNvGrpSpPr/>
        <p:nvPr/>
      </p:nvGrpSpPr>
      <p:grpSpPr>
        <a:xfrm>
          <a:off x="0" y="0"/>
          <a:ext cx="0" cy="0"/>
          <a:chOff x="0" y="0"/>
          <a:chExt cx="0" cy="0"/>
        </a:xfrm>
      </p:grpSpPr>
      <p:sp>
        <p:nvSpPr>
          <p:cNvPr id="259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9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9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Default 369">
    <p:spTree>
      <p:nvGrpSpPr>
        <p:cNvPr id="1" name=""/>
        <p:cNvGrpSpPr/>
        <p:nvPr/>
      </p:nvGrpSpPr>
      <p:grpSpPr>
        <a:xfrm>
          <a:off x="0" y="0"/>
          <a:ext cx="0" cy="0"/>
          <a:chOff x="0" y="0"/>
          <a:chExt cx="0" cy="0"/>
        </a:xfrm>
      </p:grpSpPr>
      <p:sp>
        <p:nvSpPr>
          <p:cNvPr id="25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Default 370">
    <p:spTree>
      <p:nvGrpSpPr>
        <p:cNvPr id="1" name=""/>
        <p:cNvGrpSpPr/>
        <p:nvPr/>
      </p:nvGrpSpPr>
      <p:grpSpPr>
        <a:xfrm>
          <a:off x="0" y="0"/>
          <a:ext cx="0" cy="0"/>
          <a:chOff x="0" y="0"/>
          <a:chExt cx="0" cy="0"/>
        </a:xfrm>
      </p:grpSpPr>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AndTx" preserve="1">
  <p:cSld name="Default 371">
    <p:spTree>
      <p:nvGrpSpPr>
        <p:cNvPr id="1" name=""/>
        <p:cNvGrpSpPr/>
        <p:nvPr/>
      </p:nvGrpSpPr>
      <p:grpSpPr>
        <a:xfrm>
          <a:off x="0" y="0"/>
          <a:ext cx="0" cy="0"/>
          <a:chOff x="0" y="0"/>
          <a:chExt cx="0" cy="0"/>
        </a:xfrm>
      </p:grpSpPr>
      <p:sp>
        <p:nvSpPr>
          <p:cNvPr id="259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0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0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0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TwoObj" preserve="1">
  <p:cSld name="Default 372">
    <p:spTree>
      <p:nvGrpSpPr>
        <p:cNvPr id="1" name=""/>
        <p:cNvGrpSpPr/>
        <p:nvPr/>
      </p:nvGrpSpPr>
      <p:grpSpPr>
        <a:xfrm>
          <a:off x="0" y="0"/>
          <a:ext cx="0" cy="0"/>
          <a:chOff x="0" y="0"/>
          <a:chExt cx="0" cy="0"/>
        </a:xfrm>
      </p:grpSpPr>
      <p:sp>
        <p:nvSpPr>
          <p:cNvPr id="26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0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0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10"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OverTx" preserve="1">
  <p:cSld name="Default 373">
    <p:spTree>
      <p:nvGrpSpPr>
        <p:cNvPr id="1" name=""/>
        <p:cNvGrpSpPr/>
        <p:nvPr/>
      </p:nvGrpSpPr>
      <p:grpSpPr>
        <a:xfrm>
          <a:off x="0" y="0"/>
          <a:ext cx="0" cy="0"/>
          <a:chOff x="0" y="0"/>
          <a:chExt cx="0" cy="0"/>
        </a:xfrm>
      </p:grpSpPr>
      <p:sp>
        <p:nvSpPr>
          <p:cNvPr id="261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1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2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21"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601"/>
          </p:nvPr>
        </p:nvSpPr>
        <p:spPr/>
        <p:txBody>
          <a:bodyPr/>
          <a:lstStyle/>
          <a:p>
            <a:r>
              <a:t>Footer</a:t>
            </a:r>
          </a:p>
        </p:txBody>
      </p:sp>
      <p:sp>
        <p:nvSpPr>
          <p:cNvPr id="7" name="PlaceHolder 6"/>
          <p:cNvSpPr>
            <a:spLocks noGrp="1"/>
          </p:cNvSpPr>
          <p:nvPr>
            <p:ph type="sldNum" idx="602"/>
          </p:nvPr>
        </p:nvSpPr>
        <p:spPr/>
        <p:txBody>
          <a:bodyPr/>
          <a:lstStyle/>
          <a:p>
            <a:fld id="{5E288F0F-7EC5-4294-B237-013B43FF9CCD}" type="slidenum">
              <a:t>‹#›</a:t>
            </a:fld>
            <a:endParaRPr/>
          </a:p>
        </p:txBody>
      </p:sp>
      <p:sp>
        <p:nvSpPr>
          <p:cNvPr id="8" name="PlaceHolder 7"/>
          <p:cNvSpPr>
            <a:spLocks noGrp="1"/>
          </p:cNvSpPr>
          <p:nvPr>
            <p:ph type="dt" idx="603"/>
          </p:nvPr>
        </p:nvSpPr>
        <p:spPr/>
        <p:txBody>
          <a:bodyPr/>
          <a:lstStyle/>
          <a:p>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OverTx" preserve="1">
  <p:cSld name="Default 374">
    <p:spTree>
      <p:nvGrpSpPr>
        <p:cNvPr id="1" name=""/>
        <p:cNvGrpSpPr/>
        <p:nvPr/>
      </p:nvGrpSpPr>
      <p:grpSpPr>
        <a:xfrm>
          <a:off x="0" y="0"/>
          <a:ext cx="0" cy="0"/>
          <a:chOff x="0" y="0"/>
          <a:chExt cx="0" cy="0"/>
        </a:xfrm>
      </p:grpSpPr>
      <p:sp>
        <p:nvSpPr>
          <p:cNvPr id="262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2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3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604"/>
          </p:nvPr>
        </p:nvSpPr>
        <p:spPr/>
        <p:txBody>
          <a:bodyPr/>
          <a:lstStyle/>
          <a:p>
            <a:r>
              <a:t>Footer</a:t>
            </a:r>
          </a:p>
        </p:txBody>
      </p:sp>
      <p:sp>
        <p:nvSpPr>
          <p:cNvPr id="6" name="PlaceHolder 5"/>
          <p:cNvSpPr>
            <a:spLocks noGrp="1"/>
          </p:cNvSpPr>
          <p:nvPr>
            <p:ph type="sldNum" idx="605"/>
          </p:nvPr>
        </p:nvSpPr>
        <p:spPr/>
        <p:txBody>
          <a:bodyPr/>
          <a:lstStyle/>
          <a:p>
            <a:fld id="{8D402CD4-FDA6-4708-8E57-70D213CF25F4}" type="slidenum">
              <a:t>‹#›</a:t>
            </a:fld>
            <a:endParaRPr/>
          </a:p>
        </p:txBody>
      </p:sp>
      <p:sp>
        <p:nvSpPr>
          <p:cNvPr id="7" name="PlaceHolder 6"/>
          <p:cNvSpPr>
            <a:spLocks noGrp="1"/>
          </p:cNvSpPr>
          <p:nvPr>
            <p:ph type="dt" idx="606"/>
          </p:nvPr>
        </p:nvSpPr>
        <p:spPr/>
        <p:txBody>
          <a:body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fourObj" preserve="1">
  <p:cSld name="Default 375">
    <p:spTree>
      <p:nvGrpSpPr>
        <p:cNvPr id="1" name=""/>
        <p:cNvGrpSpPr/>
        <p:nvPr/>
      </p:nvGrpSpPr>
      <p:grpSpPr>
        <a:xfrm>
          <a:off x="0" y="0"/>
          <a:ext cx="0" cy="0"/>
          <a:chOff x="0" y="0"/>
          <a:chExt cx="0" cy="0"/>
        </a:xfrm>
      </p:grpSpPr>
      <p:sp>
        <p:nvSpPr>
          <p:cNvPr id="263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4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4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4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4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607"/>
          </p:nvPr>
        </p:nvSpPr>
        <p:spPr/>
        <p:txBody>
          <a:bodyPr/>
          <a:lstStyle/>
          <a:p>
            <a:r>
              <a:t>Footer</a:t>
            </a:r>
          </a:p>
        </p:txBody>
      </p:sp>
      <p:sp>
        <p:nvSpPr>
          <p:cNvPr id="8" name="PlaceHolder 7"/>
          <p:cNvSpPr>
            <a:spLocks noGrp="1"/>
          </p:cNvSpPr>
          <p:nvPr>
            <p:ph type="sldNum" idx="608"/>
          </p:nvPr>
        </p:nvSpPr>
        <p:spPr/>
        <p:txBody>
          <a:bodyPr/>
          <a:lstStyle/>
          <a:p>
            <a:fld id="{88B5EF54-28B7-409C-80F5-FC27F07921C8}" type="slidenum">
              <a:t>‹#›</a:t>
            </a:fld>
            <a:endParaRPr/>
          </a:p>
        </p:txBody>
      </p:sp>
      <p:sp>
        <p:nvSpPr>
          <p:cNvPr id="9" name="PlaceHolder 8"/>
          <p:cNvSpPr>
            <a:spLocks noGrp="1"/>
          </p:cNvSpPr>
          <p:nvPr>
            <p:ph type="dt" idx="609"/>
          </p:nvPr>
        </p:nvSpPr>
        <p:spPr/>
        <p:txBody>
          <a:body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Default 376">
    <p:spTree>
      <p:nvGrpSpPr>
        <p:cNvPr id="1" name=""/>
        <p:cNvGrpSpPr/>
        <p:nvPr/>
      </p:nvGrpSpPr>
      <p:grpSpPr>
        <a:xfrm>
          <a:off x="0" y="0"/>
          <a:ext cx="0" cy="0"/>
          <a:chOff x="0" y="0"/>
          <a:chExt cx="0" cy="0"/>
        </a:xfrm>
      </p:grpSpPr>
      <p:sp>
        <p:nvSpPr>
          <p:cNvPr id="2" name="PlaceHolder 1"/>
          <p:cNvSpPr>
            <a:spLocks noGrp="1"/>
          </p:cNvSpPr>
          <p:nvPr>
            <p:ph type="ftr" idx="610"/>
          </p:nvPr>
        </p:nvSpPr>
        <p:spPr/>
        <p:txBody>
          <a:bodyPr/>
          <a:lstStyle/>
          <a:p>
            <a:r>
              <a:t>Footer</a:t>
            </a:r>
          </a:p>
        </p:txBody>
      </p:sp>
      <p:sp>
        <p:nvSpPr>
          <p:cNvPr id="3" name="PlaceHolder 2"/>
          <p:cNvSpPr>
            <a:spLocks noGrp="1"/>
          </p:cNvSpPr>
          <p:nvPr>
            <p:ph type="sldNum" idx="611"/>
          </p:nvPr>
        </p:nvSpPr>
        <p:spPr/>
        <p:txBody>
          <a:bodyPr/>
          <a:lstStyle/>
          <a:p>
            <a:fld id="{CD4776A3-DFA9-492D-9C13-F30217AD7F33}" type="slidenum">
              <a:t>‹#›</a:t>
            </a:fld>
            <a:endParaRPr/>
          </a:p>
        </p:txBody>
      </p:sp>
      <p:sp>
        <p:nvSpPr>
          <p:cNvPr id="4" name="PlaceHolder 3"/>
          <p:cNvSpPr>
            <a:spLocks noGrp="1"/>
          </p:cNvSpPr>
          <p:nvPr>
            <p:ph type="dt" idx="612"/>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reserve="1">
  <p:cSld name="Default 26">
    <p:spTree>
      <p:nvGrpSpPr>
        <p:cNvPr id="1" name=""/>
        <p:cNvGrpSpPr/>
        <p:nvPr/>
      </p:nvGrpSpPr>
      <p:grpSpPr>
        <a:xfrm>
          <a:off x="0" y="0"/>
          <a:ext cx="0" cy="0"/>
          <a:chOff x="0" y="0"/>
          <a:chExt cx="0" cy="0"/>
        </a:xfrm>
      </p:grpSpPr>
      <p:sp>
        <p:nvSpPr>
          <p:cNvPr id="2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1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1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8258D0D0-81D2-4510-B9FD-380F97F5237A}"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Default 377">
    <p:spTree>
      <p:nvGrpSpPr>
        <p:cNvPr id="1" name=""/>
        <p:cNvGrpSpPr/>
        <p:nvPr/>
      </p:nvGrpSpPr>
      <p:grpSpPr>
        <a:xfrm>
          <a:off x="0" y="0"/>
          <a:ext cx="0" cy="0"/>
          <a:chOff x="0" y="0"/>
          <a:chExt cx="0" cy="0"/>
        </a:xfrm>
      </p:grpSpPr>
      <p:sp>
        <p:nvSpPr>
          <p:cNvPr id="2" name="PlaceHolder 1"/>
          <p:cNvSpPr>
            <a:spLocks noGrp="1"/>
          </p:cNvSpPr>
          <p:nvPr>
            <p:ph type="ftr" idx="613"/>
          </p:nvPr>
        </p:nvSpPr>
        <p:spPr/>
        <p:txBody>
          <a:bodyPr/>
          <a:lstStyle/>
          <a:p>
            <a:r>
              <a:t>Footer</a:t>
            </a:r>
          </a:p>
        </p:txBody>
      </p:sp>
      <p:sp>
        <p:nvSpPr>
          <p:cNvPr id="3" name="PlaceHolder 2"/>
          <p:cNvSpPr>
            <a:spLocks noGrp="1"/>
          </p:cNvSpPr>
          <p:nvPr>
            <p:ph type="sldNum" idx="614"/>
          </p:nvPr>
        </p:nvSpPr>
        <p:spPr/>
        <p:txBody>
          <a:bodyPr/>
          <a:lstStyle/>
          <a:p>
            <a:fld id="{F521EBE1-CCBC-44B8-8C3D-4685D1B35F99}" type="slidenum">
              <a:t>‹#›</a:t>
            </a:fld>
            <a:endParaRPr/>
          </a:p>
        </p:txBody>
      </p:sp>
      <p:sp>
        <p:nvSpPr>
          <p:cNvPr id="4" name="PlaceHolder 3"/>
          <p:cNvSpPr>
            <a:spLocks noGrp="1"/>
          </p:cNvSpPr>
          <p:nvPr>
            <p:ph type="dt" idx="615"/>
          </p:nvPr>
        </p:nvSpPr>
        <p:spPr/>
        <p:txBody>
          <a:bodyPr/>
          <a:lstStyle/>
          <a:p>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 preserve="1">
  <p:cSld name="Default 378">
    <p:spTree>
      <p:nvGrpSpPr>
        <p:cNvPr id="1" name=""/>
        <p:cNvGrpSpPr/>
        <p:nvPr/>
      </p:nvGrpSpPr>
      <p:grpSpPr>
        <a:xfrm>
          <a:off x="0" y="0"/>
          <a:ext cx="0" cy="0"/>
          <a:chOff x="0" y="0"/>
          <a:chExt cx="0" cy="0"/>
        </a:xfrm>
      </p:grpSpPr>
      <p:sp>
        <p:nvSpPr>
          <p:cNvPr id="26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5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616"/>
          </p:nvPr>
        </p:nvSpPr>
        <p:spPr/>
        <p:txBody>
          <a:bodyPr/>
          <a:lstStyle/>
          <a:p>
            <a:r>
              <a:t>Footer</a:t>
            </a:r>
          </a:p>
        </p:txBody>
      </p:sp>
      <p:sp>
        <p:nvSpPr>
          <p:cNvPr id="5" name="PlaceHolder 4"/>
          <p:cNvSpPr>
            <a:spLocks noGrp="1"/>
          </p:cNvSpPr>
          <p:nvPr>
            <p:ph type="sldNum" idx="617"/>
          </p:nvPr>
        </p:nvSpPr>
        <p:spPr/>
        <p:txBody>
          <a:bodyPr/>
          <a:lstStyle/>
          <a:p>
            <a:fld id="{D60A3BC2-5966-47A0-9C70-3E8CE2E91230}" type="slidenum">
              <a:t>‹#›</a:t>
            </a:fld>
            <a:endParaRPr/>
          </a:p>
        </p:txBody>
      </p:sp>
      <p:sp>
        <p:nvSpPr>
          <p:cNvPr id="6" name="PlaceHolder 5"/>
          <p:cNvSpPr>
            <a:spLocks noGrp="1"/>
          </p:cNvSpPr>
          <p:nvPr>
            <p:ph type="dt" idx="618"/>
          </p:nvPr>
        </p:nvSpPr>
        <p:spPr/>
        <p:txBody>
          <a:bodyPr/>
          <a:lstStyle/>
          <a:p>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Default 379">
    <p:spTree>
      <p:nvGrpSpPr>
        <p:cNvPr id="1" name=""/>
        <p:cNvGrpSpPr/>
        <p:nvPr/>
      </p:nvGrpSpPr>
      <p:grpSpPr>
        <a:xfrm>
          <a:off x="0" y="0"/>
          <a:ext cx="0" cy="0"/>
          <a:chOff x="0" y="0"/>
          <a:chExt cx="0" cy="0"/>
        </a:xfrm>
      </p:grpSpPr>
      <p:sp>
        <p:nvSpPr>
          <p:cNvPr id="266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63"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619"/>
          </p:nvPr>
        </p:nvSpPr>
        <p:spPr/>
        <p:txBody>
          <a:bodyPr/>
          <a:lstStyle/>
          <a:p>
            <a:r>
              <a:t>Footer</a:t>
            </a:r>
          </a:p>
        </p:txBody>
      </p:sp>
      <p:sp>
        <p:nvSpPr>
          <p:cNvPr id="5" name="PlaceHolder 4"/>
          <p:cNvSpPr>
            <a:spLocks noGrp="1"/>
          </p:cNvSpPr>
          <p:nvPr>
            <p:ph type="sldNum" idx="620"/>
          </p:nvPr>
        </p:nvSpPr>
        <p:spPr/>
        <p:txBody>
          <a:bodyPr/>
          <a:lstStyle/>
          <a:p>
            <a:fld id="{5C25BBF1-5A84-483B-B847-B73A5E64F34F}" type="slidenum">
              <a:t>‹#›</a:t>
            </a:fld>
            <a:endParaRPr/>
          </a:p>
        </p:txBody>
      </p:sp>
      <p:sp>
        <p:nvSpPr>
          <p:cNvPr id="6" name="PlaceHolder 5"/>
          <p:cNvSpPr>
            <a:spLocks noGrp="1"/>
          </p:cNvSpPr>
          <p:nvPr>
            <p:ph type="dt" idx="621"/>
          </p:nvPr>
        </p:nvSpPr>
        <p:spPr/>
        <p:txBody>
          <a:bodyPr/>
          <a:lstStyle/>
          <a:p>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Default 380">
    <p:spTree>
      <p:nvGrpSpPr>
        <p:cNvPr id="1" name=""/>
        <p:cNvGrpSpPr/>
        <p:nvPr/>
      </p:nvGrpSpPr>
      <p:grpSpPr>
        <a:xfrm>
          <a:off x="0" y="0"/>
          <a:ext cx="0" cy="0"/>
          <a:chOff x="0" y="0"/>
          <a:chExt cx="0" cy="0"/>
        </a:xfrm>
      </p:grpSpPr>
      <p:sp>
        <p:nvSpPr>
          <p:cNvPr id="26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7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7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622"/>
          </p:nvPr>
        </p:nvSpPr>
        <p:spPr/>
        <p:txBody>
          <a:bodyPr/>
          <a:lstStyle/>
          <a:p>
            <a:r>
              <a:t>Footer</a:t>
            </a:r>
          </a:p>
        </p:txBody>
      </p:sp>
      <p:sp>
        <p:nvSpPr>
          <p:cNvPr id="6" name="PlaceHolder 5"/>
          <p:cNvSpPr>
            <a:spLocks noGrp="1"/>
          </p:cNvSpPr>
          <p:nvPr>
            <p:ph type="sldNum" idx="623"/>
          </p:nvPr>
        </p:nvSpPr>
        <p:spPr/>
        <p:txBody>
          <a:bodyPr/>
          <a:lstStyle/>
          <a:p>
            <a:fld id="{42125126-5234-4354-B0DE-5330F1F32588}" type="slidenum">
              <a:t>‹#›</a:t>
            </a:fld>
            <a:endParaRPr/>
          </a:p>
        </p:txBody>
      </p:sp>
      <p:sp>
        <p:nvSpPr>
          <p:cNvPr id="7" name="PlaceHolder 6"/>
          <p:cNvSpPr>
            <a:spLocks noGrp="1"/>
          </p:cNvSpPr>
          <p:nvPr>
            <p:ph type="dt" idx="624"/>
          </p:nvPr>
        </p:nvSpPr>
        <p:spPr/>
        <p:txBody>
          <a:bodyPr/>
          <a:lstStyle/>
          <a:p>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Default 381">
    <p:spTree>
      <p:nvGrpSpPr>
        <p:cNvPr id="1" name=""/>
        <p:cNvGrpSpPr/>
        <p:nvPr/>
      </p:nvGrpSpPr>
      <p:grpSpPr>
        <a:xfrm>
          <a:off x="0" y="0"/>
          <a:ext cx="0" cy="0"/>
          <a:chOff x="0" y="0"/>
          <a:chExt cx="0" cy="0"/>
        </a:xfrm>
      </p:grpSpPr>
      <p:sp>
        <p:nvSpPr>
          <p:cNvPr id="267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625"/>
          </p:nvPr>
        </p:nvSpPr>
        <p:spPr/>
        <p:txBody>
          <a:bodyPr/>
          <a:lstStyle/>
          <a:p>
            <a:r>
              <a:t>Footer</a:t>
            </a:r>
          </a:p>
        </p:txBody>
      </p:sp>
      <p:sp>
        <p:nvSpPr>
          <p:cNvPr id="4" name="PlaceHolder 3"/>
          <p:cNvSpPr>
            <a:spLocks noGrp="1"/>
          </p:cNvSpPr>
          <p:nvPr>
            <p:ph type="sldNum" idx="626"/>
          </p:nvPr>
        </p:nvSpPr>
        <p:spPr/>
        <p:txBody>
          <a:bodyPr/>
          <a:lstStyle/>
          <a:p>
            <a:fld id="{48F6005D-C5DF-4212-A0E8-6AAEEB0B15B4}" type="slidenum">
              <a:t>‹#›</a:t>
            </a:fld>
            <a:endParaRPr/>
          </a:p>
        </p:txBody>
      </p:sp>
      <p:sp>
        <p:nvSpPr>
          <p:cNvPr id="5" name="PlaceHolder 4"/>
          <p:cNvSpPr>
            <a:spLocks noGrp="1"/>
          </p:cNvSpPr>
          <p:nvPr>
            <p:ph type="dt" idx="627"/>
          </p:nvPr>
        </p:nvSpPr>
        <p:spPr/>
        <p:txBody>
          <a:bodyPr/>
          <a:lstStyle/>
          <a:p>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Default 382">
    <p:spTree>
      <p:nvGrpSpPr>
        <p:cNvPr id="1" name=""/>
        <p:cNvGrpSpPr/>
        <p:nvPr/>
      </p:nvGrpSpPr>
      <p:grpSpPr>
        <a:xfrm>
          <a:off x="0" y="0"/>
          <a:ext cx="0" cy="0"/>
          <a:chOff x="0" y="0"/>
          <a:chExt cx="0" cy="0"/>
        </a:xfrm>
      </p:grpSpPr>
      <p:sp>
        <p:nvSpPr>
          <p:cNvPr id="2" name="PlaceHolder 1"/>
          <p:cNvSpPr>
            <a:spLocks noGrp="1"/>
          </p:cNvSpPr>
          <p:nvPr>
            <p:ph type="ftr" idx="628"/>
          </p:nvPr>
        </p:nvSpPr>
        <p:spPr/>
        <p:txBody>
          <a:bodyPr/>
          <a:lstStyle/>
          <a:p>
            <a:r>
              <a:t>Footer</a:t>
            </a:r>
          </a:p>
        </p:txBody>
      </p:sp>
      <p:sp>
        <p:nvSpPr>
          <p:cNvPr id="3" name="PlaceHolder 2"/>
          <p:cNvSpPr>
            <a:spLocks noGrp="1"/>
          </p:cNvSpPr>
          <p:nvPr>
            <p:ph type="sldNum" idx="629"/>
          </p:nvPr>
        </p:nvSpPr>
        <p:spPr/>
        <p:txBody>
          <a:bodyPr/>
          <a:lstStyle/>
          <a:p>
            <a:fld id="{FF8C1BCB-7156-43B6-A786-3DBF574F6F6D}" type="slidenum">
              <a:t>‹#›</a:t>
            </a:fld>
            <a:endParaRPr/>
          </a:p>
        </p:txBody>
      </p:sp>
      <p:sp>
        <p:nvSpPr>
          <p:cNvPr id="4" name="PlaceHolder 3"/>
          <p:cNvSpPr>
            <a:spLocks noGrp="1"/>
          </p:cNvSpPr>
          <p:nvPr>
            <p:ph type="dt" idx="630"/>
          </p:nvPr>
        </p:nvSpPr>
        <p:spPr/>
        <p:txBody>
          <a:bodyPr/>
          <a:lstStyle/>
          <a:p>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AndTx" preserve="1">
  <p:cSld name="Default 383">
    <p:spTree>
      <p:nvGrpSpPr>
        <p:cNvPr id="1" name=""/>
        <p:cNvGrpSpPr/>
        <p:nvPr/>
      </p:nvGrpSpPr>
      <p:grpSpPr>
        <a:xfrm>
          <a:off x="0" y="0"/>
          <a:ext cx="0" cy="0"/>
          <a:chOff x="0" y="0"/>
          <a:chExt cx="0" cy="0"/>
        </a:xfrm>
      </p:grpSpPr>
      <p:sp>
        <p:nvSpPr>
          <p:cNvPr id="26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68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9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69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631"/>
          </p:nvPr>
        </p:nvSpPr>
        <p:spPr/>
        <p:txBody>
          <a:bodyPr/>
          <a:lstStyle/>
          <a:p>
            <a:r>
              <a:t>Footer</a:t>
            </a:r>
          </a:p>
        </p:txBody>
      </p:sp>
      <p:sp>
        <p:nvSpPr>
          <p:cNvPr id="7" name="PlaceHolder 6"/>
          <p:cNvSpPr>
            <a:spLocks noGrp="1"/>
          </p:cNvSpPr>
          <p:nvPr>
            <p:ph type="sldNum" idx="632"/>
          </p:nvPr>
        </p:nvSpPr>
        <p:spPr/>
        <p:txBody>
          <a:bodyPr/>
          <a:lstStyle/>
          <a:p>
            <a:fld id="{BF1DA818-BBB9-4CC9-915D-D2F2D6F972EB}" type="slidenum">
              <a:t>‹#›</a:t>
            </a:fld>
            <a:endParaRPr/>
          </a:p>
        </p:txBody>
      </p:sp>
      <p:sp>
        <p:nvSpPr>
          <p:cNvPr id="8" name="PlaceHolder 7"/>
          <p:cNvSpPr>
            <a:spLocks noGrp="1"/>
          </p:cNvSpPr>
          <p:nvPr>
            <p:ph type="dt" idx="633"/>
          </p:nvPr>
        </p:nvSpPr>
        <p:spPr/>
        <p:txBody>
          <a:bodyPr/>
          <a:lstStyle/>
          <a:p>
            <a:endParaRP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TwoObj" preserve="1">
  <p:cSld name="Default 384">
    <p:spTree>
      <p:nvGrpSpPr>
        <p:cNvPr id="1" name=""/>
        <p:cNvGrpSpPr/>
        <p:nvPr/>
      </p:nvGrpSpPr>
      <p:grpSpPr>
        <a:xfrm>
          <a:off x="0" y="0"/>
          <a:ext cx="0" cy="0"/>
          <a:chOff x="0" y="0"/>
          <a:chExt cx="0" cy="0"/>
        </a:xfrm>
      </p:grpSpPr>
      <p:sp>
        <p:nvSpPr>
          <p:cNvPr id="269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0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0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0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634"/>
          </p:nvPr>
        </p:nvSpPr>
        <p:spPr/>
        <p:txBody>
          <a:bodyPr/>
          <a:lstStyle/>
          <a:p>
            <a:r>
              <a:t>Footer</a:t>
            </a:r>
          </a:p>
        </p:txBody>
      </p:sp>
      <p:sp>
        <p:nvSpPr>
          <p:cNvPr id="7" name="PlaceHolder 6"/>
          <p:cNvSpPr>
            <a:spLocks noGrp="1"/>
          </p:cNvSpPr>
          <p:nvPr>
            <p:ph type="sldNum" idx="635"/>
          </p:nvPr>
        </p:nvSpPr>
        <p:spPr/>
        <p:txBody>
          <a:bodyPr/>
          <a:lstStyle/>
          <a:p>
            <a:fld id="{1A97C29A-C2B7-4138-AC7F-3BFD4B43B4C9}" type="slidenum">
              <a:t>‹#›</a:t>
            </a:fld>
            <a:endParaRPr/>
          </a:p>
        </p:txBody>
      </p:sp>
      <p:sp>
        <p:nvSpPr>
          <p:cNvPr id="8" name="PlaceHolder 7"/>
          <p:cNvSpPr>
            <a:spLocks noGrp="1"/>
          </p:cNvSpPr>
          <p:nvPr>
            <p:ph type="dt" idx="636"/>
          </p:nvPr>
        </p:nvSpPr>
        <p:spPr/>
        <p:txBody>
          <a:body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AndTwoObj" preserve="1">
  <p:cSld name="Default 385">
    <p:spTree>
      <p:nvGrpSpPr>
        <p:cNvPr id="1" name=""/>
        <p:cNvGrpSpPr/>
        <p:nvPr/>
      </p:nvGrpSpPr>
      <p:grpSpPr>
        <a:xfrm>
          <a:off x="0" y="0"/>
          <a:ext cx="0" cy="0"/>
          <a:chOff x="0" y="0"/>
          <a:chExt cx="0" cy="0"/>
        </a:xfrm>
      </p:grpSpPr>
      <p:sp>
        <p:nvSpPr>
          <p:cNvPr id="27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0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1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1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OverTx" preserve="1">
  <p:cSld name="Default 386">
    <p:spTree>
      <p:nvGrpSpPr>
        <p:cNvPr id="1" name=""/>
        <p:cNvGrpSpPr/>
        <p:nvPr/>
      </p:nvGrpSpPr>
      <p:grpSpPr>
        <a:xfrm>
          <a:off x="0" y="0"/>
          <a:ext cx="0" cy="0"/>
          <a:chOff x="0" y="0"/>
          <a:chExt cx="0" cy="0"/>
        </a:xfrm>
      </p:grpSpPr>
      <p:sp>
        <p:nvSpPr>
          <p:cNvPr id="27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1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1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2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reserve="1">
  <p:cSld name="Default 27">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2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2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BCDA2D53-195D-42D8-BDD4-1BF1D848A469}"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OverTx" preserve="1">
  <p:cSld name="Default 387">
    <p:spTree>
      <p:nvGrpSpPr>
        <p:cNvPr id="1" name=""/>
        <p:cNvGrpSpPr/>
        <p:nvPr/>
      </p:nvGrpSpPr>
      <p:grpSpPr>
        <a:xfrm>
          <a:off x="0" y="0"/>
          <a:ext cx="0" cy="0"/>
          <a:chOff x="0" y="0"/>
          <a:chExt cx="0" cy="0"/>
        </a:xfrm>
      </p:grpSpPr>
      <p:sp>
        <p:nvSpPr>
          <p:cNvPr id="27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26"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27"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fourObj" preserve="1">
  <p:cSld name="Default 388">
    <p:spTree>
      <p:nvGrpSpPr>
        <p:cNvPr id="1" name=""/>
        <p:cNvGrpSpPr/>
        <p:nvPr/>
      </p:nvGrpSpPr>
      <p:grpSpPr>
        <a:xfrm>
          <a:off x="0" y="0"/>
          <a:ext cx="0" cy="0"/>
          <a:chOff x="0" y="0"/>
          <a:chExt cx="0" cy="0"/>
        </a:xfrm>
      </p:grpSpPr>
      <p:sp>
        <p:nvSpPr>
          <p:cNvPr id="27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3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3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3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3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Default 389">
    <p:spTree>
      <p:nvGrpSpPr>
        <p:cNvPr id="1" name=""/>
        <p:cNvGrpSpPr/>
        <p:nvPr/>
      </p:nvGrpSpPr>
      <p:grpSpPr>
        <a:xfrm>
          <a:off x="0" y="0"/>
          <a:ext cx="0" cy="0"/>
          <a:chOff x="0" y="0"/>
          <a:chExt cx="0" cy="0"/>
        </a:xfrm>
      </p:grpSpPr>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OverTx" preserve="1">
  <p:cSld name="Default 390">
    <p:spTree>
      <p:nvGrpSpPr>
        <p:cNvPr id="1" name=""/>
        <p:cNvGrpSpPr/>
        <p:nvPr/>
      </p:nvGrpSpPr>
      <p:grpSpPr>
        <a:xfrm>
          <a:off x="0" y="0"/>
          <a:ext cx="0" cy="0"/>
          <a:chOff x="0" y="0"/>
          <a:chExt cx="0" cy="0"/>
        </a:xfrm>
      </p:grpSpPr>
      <p:sp>
        <p:nvSpPr>
          <p:cNvPr id="27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4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4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4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OverTx" preserve="1">
  <p:cSld name="Default 391">
    <p:spTree>
      <p:nvGrpSpPr>
        <p:cNvPr id="1" name=""/>
        <p:cNvGrpSpPr/>
        <p:nvPr/>
      </p:nvGrpSpPr>
      <p:grpSpPr>
        <a:xfrm>
          <a:off x="0" y="0"/>
          <a:ext cx="0" cy="0"/>
          <a:chOff x="0" y="0"/>
          <a:chExt cx="0" cy="0"/>
        </a:xfrm>
      </p:grpSpPr>
      <p:sp>
        <p:nvSpPr>
          <p:cNvPr id="27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54"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55"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xAndTwoObj" preserve="1">
  <p:cSld name="Default 393">
    <p:spTree>
      <p:nvGrpSpPr>
        <p:cNvPr id="1" name=""/>
        <p:cNvGrpSpPr/>
        <p:nvPr/>
      </p:nvGrpSpPr>
      <p:grpSpPr>
        <a:xfrm>
          <a:off x="0" y="0"/>
          <a:ext cx="0" cy="0"/>
          <a:chOff x="0" y="0"/>
          <a:chExt cx="0" cy="0"/>
        </a:xfrm>
      </p:grpSpPr>
      <p:sp>
        <p:nvSpPr>
          <p:cNvPr id="279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9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9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9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AndTx" preserve="1">
  <p:cSld name="Default 394">
    <p:spTree>
      <p:nvGrpSpPr>
        <p:cNvPr id="1" name=""/>
        <p:cNvGrpSpPr/>
        <p:nvPr/>
      </p:nvGrpSpPr>
      <p:grpSpPr>
        <a:xfrm>
          <a:off x="0" y="0"/>
          <a:ext cx="0" cy="0"/>
          <a:chOff x="0" y="0"/>
          <a:chExt cx="0" cy="0"/>
        </a:xfrm>
      </p:grpSpPr>
      <p:sp>
        <p:nvSpPr>
          <p:cNvPr id="279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0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0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0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Default 395">
    <p:spTree>
      <p:nvGrpSpPr>
        <p:cNvPr id="1" name=""/>
        <p:cNvGrpSpPr/>
        <p:nvPr/>
      </p:nvGrpSpPr>
      <p:grpSpPr>
        <a:xfrm>
          <a:off x="0" y="0"/>
          <a:ext cx="0" cy="0"/>
          <a:chOff x="0" y="0"/>
          <a:chExt cx="0" cy="0"/>
        </a:xfrm>
      </p:grpSpPr>
      <p:sp>
        <p:nvSpPr>
          <p:cNvPr id="280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OverTx" preserve="1">
  <p:cSld name="Default 396">
    <p:spTree>
      <p:nvGrpSpPr>
        <p:cNvPr id="1" name=""/>
        <p:cNvGrpSpPr/>
        <p:nvPr/>
      </p:nvGrpSpPr>
      <p:grpSpPr>
        <a:xfrm>
          <a:off x="0" y="0"/>
          <a:ext cx="0" cy="0"/>
          <a:chOff x="0" y="0"/>
          <a:chExt cx="0" cy="0"/>
        </a:xfrm>
      </p:grpSpPr>
      <p:sp>
        <p:nvSpPr>
          <p:cNvPr id="28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1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1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14"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Default 397">
    <p:spTree>
      <p:nvGrpSpPr>
        <p:cNvPr id="1" name=""/>
        <p:cNvGrpSpPr/>
        <p:nvPr/>
      </p:nvGrpSpPr>
      <p:grpSpPr>
        <a:xfrm>
          <a:off x="0" y="0"/>
          <a:ext cx="0" cy="0"/>
          <a:chOff x="0" y="0"/>
          <a:chExt cx="0" cy="0"/>
        </a:xfrm>
      </p:grpSpPr>
      <p:sp>
        <p:nvSpPr>
          <p:cNvPr id="28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2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Default 28">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lstStyle/>
          <a:p>
            <a:r>
              <a:t>Footer</a:t>
            </a:r>
          </a:p>
        </p:txBody>
      </p:sp>
      <p:sp>
        <p:nvSpPr>
          <p:cNvPr id="3" name="PlaceHolder 2"/>
          <p:cNvSpPr>
            <a:spLocks noGrp="1"/>
          </p:cNvSpPr>
          <p:nvPr>
            <p:ph type="sldNum" idx="11"/>
          </p:nvPr>
        </p:nvSpPr>
        <p:spPr/>
        <p:txBody>
          <a:bodyPr/>
          <a:lstStyle/>
          <a:p>
            <a:fld id="{524113A3-0982-46F9-92AF-BBC28D68EF41}" type="slidenum">
              <a:t>‹#›</a:t>
            </a:fld>
            <a:endParaRPr/>
          </a:p>
        </p:txBody>
      </p:sp>
      <p:sp>
        <p:nvSpPr>
          <p:cNvPr id="4" name="PlaceHolder 3"/>
          <p:cNvSpPr>
            <a:spLocks noGrp="1"/>
          </p:cNvSpPr>
          <p:nvPr>
            <p:ph type="dt" idx="12"/>
          </p:nvPr>
        </p:nvSpPr>
        <p:spPr/>
        <p:txBody>
          <a:body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fourObj" preserve="1">
  <p:cSld name="Default 398">
    <p:spTree>
      <p:nvGrpSpPr>
        <p:cNvPr id="1" name=""/>
        <p:cNvGrpSpPr/>
        <p:nvPr/>
      </p:nvGrpSpPr>
      <p:grpSpPr>
        <a:xfrm>
          <a:off x="0" y="0"/>
          <a:ext cx="0" cy="0"/>
          <a:chOff x="0" y="0"/>
          <a:chExt cx="0" cy="0"/>
        </a:xfrm>
      </p:grpSpPr>
      <p:sp>
        <p:nvSpPr>
          <p:cNvPr id="282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2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3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3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32"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 preserve="1">
  <p:cSld name="Default 399">
    <p:spTree>
      <p:nvGrpSpPr>
        <p:cNvPr id="1" name=""/>
        <p:cNvGrpSpPr/>
        <p:nvPr/>
      </p:nvGrpSpPr>
      <p:grpSpPr>
        <a:xfrm>
          <a:off x="0" y="0"/>
          <a:ext cx="0" cy="0"/>
          <a:chOff x="0" y="0"/>
          <a:chExt cx="0" cy="0"/>
        </a:xfrm>
      </p:grpSpPr>
      <p:sp>
        <p:nvSpPr>
          <p:cNvPr id="283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3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xAndTwoObj" preserve="1">
  <p:cSld name="Default 400">
    <p:spTree>
      <p:nvGrpSpPr>
        <p:cNvPr id="1" name=""/>
        <p:cNvGrpSpPr/>
        <p:nvPr/>
      </p:nvGrpSpPr>
      <p:grpSpPr>
        <a:xfrm>
          <a:off x="0" y="0"/>
          <a:ext cx="0" cy="0"/>
          <a:chOff x="0" y="0"/>
          <a:chExt cx="0" cy="0"/>
        </a:xfrm>
      </p:grpSpPr>
      <p:sp>
        <p:nvSpPr>
          <p:cNvPr id="284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4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4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4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AndTx" preserve="1">
  <p:cSld name="Default 401">
    <p:spTree>
      <p:nvGrpSpPr>
        <p:cNvPr id="1" name=""/>
        <p:cNvGrpSpPr/>
        <p:nvPr/>
      </p:nvGrpSpPr>
      <p:grpSpPr>
        <a:xfrm>
          <a:off x="0" y="0"/>
          <a:ext cx="0" cy="0"/>
          <a:chOff x="0" y="0"/>
          <a:chExt cx="0" cy="0"/>
        </a:xfrm>
      </p:grpSpPr>
      <p:sp>
        <p:nvSpPr>
          <p:cNvPr id="28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5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5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5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Default 402">
    <p:spTree>
      <p:nvGrpSpPr>
        <p:cNvPr id="1" name=""/>
        <p:cNvGrpSpPr/>
        <p:nvPr/>
      </p:nvGrpSpPr>
      <p:grpSpPr>
        <a:xfrm>
          <a:off x="0" y="0"/>
          <a:ext cx="0" cy="0"/>
          <a:chOff x="0" y="0"/>
          <a:chExt cx="0" cy="0"/>
        </a:xfrm>
      </p:grpSpPr>
      <p:sp>
        <p:nvSpPr>
          <p:cNvPr id="285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fourObj" preserve="1">
  <p:cSld name="Default 403">
    <p:spTree>
      <p:nvGrpSpPr>
        <p:cNvPr id="1" name=""/>
        <p:cNvGrpSpPr/>
        <p:nvPr/>
      </p:nvGrpSpPr>
      <p:grpSpPr>
        <a:xfrm>
          <a:off x="0" y="0"/>
          <a:ext cx="0" cy="0"/>
          <a:chOff x="0" y="0"/>
          <a:chExt cx="0" cy="0"/>
        </a:xfrm>
      </p:grpSpPr>
      <p:sp>
        <p:nvSpPr>
          <p:cNvPr id="28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6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6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6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69"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x" preserve="1">
  <p:cSld name="Default 404">
    <p:spTree>
      <p:nvGrpSpPr>
        <p:cNvPr id="1" name=""/>
        <p:cNvGrpSpPr/>
        <p:nvPr/>
      </p:nvGrpSpPr>
      <p:grpSpPr>
        <a:xfrm>
          <a:off x="0" y="0"/>
          <a:ext cx="0" cy="0"/>
          <a:chOff x="0" y="0"/>
          <a:chExt cx="0" cy="0"/>
        </a:xfrm>
      </p:grpSpPr>
      <p:sp>
        <p:nvSpPr>
          <p:cNvPr id="28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7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OverTx" preserve="1">
  <p:cSld name="Default 405">
    <p:spTree>
      <p:nvGrpSpPr>
        <p:cNvPr id="1" name=""/>
        <p:cNvGrpSpPr/>
        <p:nvPr/>
      </p:nvGrpSpPr>
      <p:grpSpPr>
        <a:xfrm>
          <a:off x="0" y="0"/>
          <a:ext cx="0" cy="0"/>
          <a:chOff x="0" y="0"/>
          <a:chExt cx="0" cy="0"/>
        </a:xfrm>
      </p:grpSpPr>
      <p:sp>
        <p:nvSpPr>
          <p:cNvPr id="287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8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8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Default 406">
    <p:spTree>
      <p:nvGrpSpPr>
        <p:cNvPr id="1" name=""/>
        <p:cNvGrpSpPr/>
        <p:nvPr/>
      </p:nvGrpSpPr>
      <p:grpSpPr>
        <a:xfrm>
          <a:off x="0" y="0"/>
          <a:ext cx="0" cy="0"/>
          <a:chOff x="0" y="0"/>
          <a:chExt cx="0" cy="0"/>
        </a:xfrm>
      </p:grpSpPr>
      <p:sp>
        <p:nvSpPr>
          <p:cNvPr id="288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8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8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x" preserve="1">
  <p:cSld name="Default 407">
    <p:spTree>
      <p:nvGrpSpPr>
        <p:cNvPr id="1" name=""/>
        <p:cNvGrpSpPr/>
        <p:nvPr/>
      </p:nvGrpSpPr>
      <p:grpSpPr>
        <a:xfrm>
          <a:off x="0" y="0"/>
          <a:ext cx="0" cy="0"/>
          <a:chOff x="0" y="0"/>
          <a:chExt cx="0" cy="0"/>
        </a:xfrm>
      </p:grpSpPr>
      <p:sp>
        <p:nvSpPr>
          <p:cNvPr id="28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93"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Default 29">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lstStyle/>
          <a:p>
            <a:r>
              <a:t>Footer</a:t>
            </a:r>
          </a:p>
        </p:txBody>
      </p:sp>
      <p:sp>
        <p:nvSpPr>
          <p:cNvPr id="3" name="PlaceHolder 2"/>
          <p:cNvSpPr>
            <a:spLocks noGrp="1"/>
          </p:cNvSpPr>
          <p:nvPr>
            <p:ph type="sldNum" idx="14"/>
          </p:nvPr>
        </p:nvSpPr>
        <p:spPr/>
        <p:txBody>
          <a:bodyPr/>
          <a:lstStyle/>
          <a:p>
            <a:fld id="{9E8B6CDD-ADE7-44DF-949E-5CCDAFE9A88D}" type="slidenum">
              <a:t>‹#›</a:t>
            </a:fld>
            <a:endParaRPr/>
          </a:p>
        </p:txBody>
      </p:sp>
      <p:sp>
        <p:nvSpPr>
          <p:cNvPr id="4" name="PlaceHolder 3"/>
          <p:cNvSpPr>
            <a:spLocks noGrp="1"/>
          </p:cNvSpPr>
          <p:nvPr>
            <p:ph type="dt" idx="15"/>
          </p:nvPr>
        </p:nvSpPr>
        <p:spPr/>
        <p:txBody>
          <a:bodyPr/>
          <a:lstStyle/>
          <a:p>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Default 408">
    <p:spTree>
      <p:nvGrpSpPr>
        <p:cNvPr id="1" name=""/>
        <p:cNvGrpSpPr/>
        <p:nvPr/>
      </p:nvGrpSpPr>
      <p:grpSpPr>
        <a:xfrm>
          <a:off x="0" y="0"/>
          <a:ext cx="0" cy="0"/>
          <a:chOff x="0" y="0"/>
          <a:chExt cx="0" cy="0"/>
        </a:xfrm>
      </p:grpSpPr>
      <p:sp>
        <p:nvSpPr>
          <p:cNvPr id="289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9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Default 409">
    <p:spTree>
      <p:nvGrpSpPr>
        <p:cNvPr id="1" name=""/>
        <p:cNvGrpSpPr/>
        <p:nvPr/>
      </p:nvGrpSpPr>
      <p:grpSpPr>
        <a:xfrm>
          <a:off x="0" y="0"/>
          <a:ext cx="0" cy="0"/>
          <a:chOff x="0" y="0"/>
          <a:chExt cx="0" cy="0"/>
        </a:xfrm>
      </p:grpSpPr>
      <p:sp>
        <p:nvSpPr>
          <p:cNvPr id="290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0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90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Default 410">
    <p:spTree>
      <p:nvGrpSpPr>
        <p:cNvPr id="1" name=""/>
        <p:cNvGrpSpPr/>
        <p:nvPr/>
      </p:nvGrpSpPr>
      <p:grpSpPr>
        <a:xfrm>
          <a:off x="0" y="0"/>
          <a:ext cx="0" cy="0"/>
          <a:chOff x="0" y="0"/>
          <a:chExt cx="0" cy="0"/>
        </a:xfrm>
      </p:grpSpPr>
      <p:sp>
        <p:nvSpPr>
          <p:cNvPr id="29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Default 411">
    <p:spTree>
      <p:nvGrpSpPr>
        <p:cNvPr id="1" name=""/>
        <p:cNvGrpSpPr/>
        <p:nvPr/>
      </p:nvGrpSpPr>
      <p:grpSpPr>
        <a:xfrm>
          <a:off x="0" y="0"/>
          <a:ext cx="0" cy="0"/>
          <a:chOff x="0" y="0"/>
          <a:chExt cx="0" cy="0"/>
        </a:xfrm>
      </p:grpSpPr>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AndTx" preserve="1">
  <p:cSld name="Default 412">
    <p:spTree>
      <p:nvGrpSpPr>
        <p:cNvPr id="1" name=""/>
        <p:cNvGrpSpPr/>
        <p:nvPr/>
      </p:nvGrpSpPr>
      <p:grpSpPr>
        <a:xfrm>
          <a:off x="0" y="0"/>
          <a:ext cx="0" cy="0"/>
          <a:chOff x="0" y="0"/>
          <a:chExt cx="0" cy="0"/>
        </a:xfrm>
      </p:grpSpPr>
      <p:sp>
        <p:nvSpPr>
          <p:cNvPr id="29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9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9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Slide_">
    <p:spTree>
      <p:nvGrpSpPr>
        <p:cNvPr id="1" name=""/>
        <p:cNvGrpSpPr/>
        <p:nvPr/>
      </p:nvGrpSpPr>
      <p:grpSpPr>
        <a:xfrm>
          <a:off x="0" y="0"/>
          <a:ext cx="0" cy="0"/>
          <a:chOff x="0" y="0"/>
          <a:chExt cx="0" cy="0"/>
        </a:xfrm>
      </p:grpSpPr>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Default 16_">
    <p:spTree>
      <p:nvGrpSpPr>
        <p:cNvPr id="1" name=""/>
        <p:cNvGrpSpPr/>
        <p:nvPr/>
      </p:nvGrpSpPr>
      <p:grpSpPr>
        <a:xfrm>
          <a:off x="0" y="0"/>
          <a:ext cx="0" cy="0"/>
          <a:chOff x="0" y="0"/>
          <a:chExt cx="0" cy="0"/>
        </a:xfrm>
      </p:grpSpPr>
      <p:sp>
        <p:nvSpPr>
          <p:cNvPr id="2" name="PlaceHolder 1"/>
          <p:cNvSpPr>
            <a:spLocks noGrp="1"/>
          </p:cNvSpPr>
          <p:nvPr>
            <p:ph type="ftr" idx="637"/>
          </p:nvPr>
        </p:nvSpPr>
        <p:spPr/>
        <p:txBody>
          <a:bodyPr/>
          <a:lstStyle/>
          <a:p>
            <a:r>
              <a:t>Footer</a:t>
            </a:r>
          </a:p>
        </p:txBody>
      </p:sp>
      <p:sp>
        <p:nvSpPr>
          <p:cNvPr id="3" name="PlaceHolder 2"/>
          <p:cNvSpPr>
            <a:spLocks noGrp="1"/>
          </p:cNvSpPr>
          <p:nvPr>
            <p:ph type="sldNum" idx="638"/>
          </p:nvPr>
        </p:nvSpPr>
        <p:spPr/>
        <p:txBody>
          <a:bodyPr/>
          <a:lstStyle/>
          <a:p>
            <a:fld id="{E7019A4F-8853-4F47-B58B-36C1D2488875}" type="slidenum">
              <a:t>‹#›</a:t>
            </a:fld>
            <a:endParaRPr/>
          </a:p>
        </p:txBody>
      </p:sp>
      <p:sp>
        <p:nvSpPr>
          <p:cNvPr id="4" name="PlaceHolder 3"/>
          <p:cNvSpPr>
            <a:spLocks noGrp="1"/>
          </p:cNvSpPr>
          <p:nvPr>
            <p:ph type="dt" idx="639"/>
          </p:nvPr>
        </p:nvSpPr>
        <p:spPr/>
        <p:txBody>
          <a:bodyPr/>
          <a:lstStyle/>
          <a:p>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PlaceHolder 1"/>
          <p:cNvSpPr>
            <a:spLocks noGrp="1"/>
          </p:cNvSpPr>
          <p:nvPr>
            <p:ph type="ftr" idx="640"/>
          </p:nvPr>
        </p:nvSpPr>
        <p:spPr/>
        <p:txBody>
          <a:bodyPr/>
          <a:lstStyle/>
          <a:p>
            <a:r>
              <a:t>Footer</a:t>
            </a:r>
          </a:p>
        </p:txBody>
      </p:sp>
      <p:sp>
        <p:nvSpPr>
          <p:cNvPr id="3" name="PlaceHolder 2"/>
          <p:cNvSpPr>
            <a:spLocks noGrp="1"/>
          </p:cNvSpPr>
          <p:nvPr>
            <p:ph type="sldNum" idx="641"/>
          </p:nvPr>
        </p:nvSpPr>
        <p:spPr/>
        <p:txBody>
          <a:bodyPr/>
          <a:lstStyle/>
          <a:p>
            <a:fld id="{C8E792BF-E657-41DA-BD6F-A0143D2EB3F5}" type="slidenum">
              <a:t>‹#›</a:t>
            </a:fld>
            <a:endParaRPr/>
          </a:p>
        </p:txBody>
      </p:sp>
      <p:sp>
        <p:nvSpPr>
          <p:cNvPr id="4" name="PlaceHolder 3"/>
          <p:cNvSpPr>
            <a:spLocks noGrp="1"/>
          </p:cNvSpPr>
          <p:nvPr>
            <p:ph type="dt" idx="642"/>
          </p:nvPr>
        </p:nvSpPr>
        <p:spPr/>
        <p:txBody>
          <a:bodyPr/>
          <a:lstStyle/>
          <a:p>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Default 4_">
    <p:spTree>
      <p:nvGrpSpPr>
        <p:cNvPr id="1" name=""/>
        <p:cNvGrpSpPr/>
        <p:nvPr/>
      </p:nvGrpSpPr>
      <p:grpSpPr>
        <a:xfrm>
          <a:off x="0" y="0"/>
          <a:ext cx="0" cy="0"/>
          <a:chOff x="0" y="0"/>
          <a:chExt cx="0" cy="0"/>
        </a:xfrm>
      </p:grpSpPr>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Default 388_">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reserve="1">
  <p:cSld name="Default 30">
    <p:spTree>
      <p:nvGrpSpPr>
        <p:cNvPr id="1" name=""/>
        <p:cNvGrpSpPr/>
        <p:nvPr/>
      </p:nvGrpSpPr>
      <p:grpSpPr>
        <a:xfrm>
          <a:off x="0" y="0"/>
          <a:ext cx="0" cy="0"/>
          <a:chOff x="0" y="0"/>
          <a:chExt cx="0" cy="0"/>
        </a:xfrm>
      </p:grpSpPr>
      <p:sp>
        <p:nvSpPr>
          <p:cNvPr id="2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16"/>
          </p:nvPr>
        </p:nvSpPr>
        <p:spPr/>
        <p:txBody>
          <a:bodyPr/>
          <a:lstStyle/>
          <a:p>
            <a:r>
              <a:t>Footer</a:t>
            </a:r>
          </a:p>
        </p:txBody>
      </p:sp>
      <p:sp>
        <p:nvSpPr>
          <p:cNvPr id="5" name="PlaceHolder 4"/>
          <p:cNvSpPr>
            <a:spLocks noGrp="1"/>
          </p:cNvSpPr>
          <p:nvPr>
            <p:ph type="sldNum" idx="17"/>
          </p:nvPr>
        </p:nvSpPr>
        <p:spPr/>
        <p:txBody>
          <a:bodyPr/>
          <a:lstStyle/>
          <a:p>
            <a:fld id="{6A33C58F-FEE4-47B5-A82E-33433ED08BE3}" type="slidenum">
              <a:t>‹#›</a:t>
            </a:fld>
            <a:endParaRPr/>
          </a:p>
        </p:txBody>
      </p:sp>
      <p:sp>
        <p:nvSpPr>
          <p:cNvPr id="6" name="PlaceHolder 5"/>
          <p:cNvSpPr>
            <a:spLocks noGrp="1"/>
          </p:cNvSpPr>
          <p:nvPr>
            <p:ph type="dt" idx="18"/>
          </p:nvPr>
        </p:nvSpPr>
        <p:spPr/>
        <p:txBody>
          <a:bodyPr/>
          <a:lstStyle/>
          <a:p>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93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3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u="none" strike="noStrike">
              <a:solidFill>
                <a:srgbClr val="000000"/>
              </a:solidFill>
              <a:uFillTx/>
              <a:latin typeface="Arial"/>
            </a:endParaRPr>
          </a:p>
        </p:txBody>
      </p:sp>
      <p:sp>
        <p:nvSpPr>
          <p:cNvPr id="4" name="PlaceHolder 3"/>
          <p:cNvSpPr>
            <a:spLocks noGrp="1"/>
          </p:cNvSpPr>
          <p:nvPr>
            <p:ph type="ftr" idx="643"/>
          </p:nvPr>
        </p:nvSpPr>
        <p:spPr/>
        <p:txBody>
          <a:bodyPr/>
          <a:lstStyle/>
          <a:p>
            <a:r>
              <a:t>Footer</a:t>
            </a:r>
          </a:p>
        </p:txBody>
      </p:sp>
      <p:sp>
        <p:nvSpPr>
          <p:cNvPr id="5" name="PlaceHolder 4"/>
          <p:cNvSpPr>
            <a:spLocks noGrp="1"/>
          </p:cNvSpPr>
          <p:nvPr>
            <p:ph type="sldNum" idx="644"/>
          </p:nvPr>
        </p:nvSpPr>
        <p:spPr/>
        <p:txBody>
          <a:bodyPr/>
          <a:lstStyle/>
          <a:p>
            <a:fld id="{47B868C7-2AD6-4EDD-B76B-B420033136E2}" type="slidenum">
              <a:t>‹#›</a:t>
            </a:fld>
            <a:endParaRPr/>
          </a:p>
        </p:txBody>
      </p:sp>
      <p:sp>
        <p:nvSpPr>
          <p:cNvPr id="6" name="PlaceHolder 5"/>
          <p:cNvSpPr>
            <a:spLocks noGrp="1"/>
          </p:cNvSpPr>
          <p:nvPr>
            <p:ph type="dt" idx="645"/>
          </p:nvPr>
        </p:nvSpPr>
        <p:spPr/>
        <p:txBody>
          <a:bodyPr/>
          <a:lstStyle/>
          <a:p>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9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4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646"/>
          </p:nvPr>
        </p:nvSpPr>
        <p:spPr/>
        <p:txBody>
          <a:bodyPr/>
          <a:lstStyle/>
          <a:p>
            <a:r>
              <a:t>Footer</a:t>
            </a:r>
          </a:p>
        </p:txBody>
      </p:sp>
      <p:sp>
        <p:nvSpPr>
          <p:cNvPr id="5" name="PlaceHolder 4"/>
          <p:cNvSpPr>
            <a:spLocks noGrp="1"/>
          </p:cNvSpPr>
          <p:nvPr>
            <p:ph type="sldNum" idx="647"/>
          </p:nvPr>
        </p:nvSpPr>
        <p:spPr/>
        <p:txBody>
          <a:bodyPr/>
          <a:lstStyle/>
          <a:p>
            <a:fld id="{64CC779F-0392-4A49-B43B-2EA42FEAF15A}" type="slidenum">
              <a:t>‹#›</a:t>
            </a:fld>
            <a:endParaRPr/>
          </a:p>
        </p:txBody>
      </p:sp>
      <p:sp>
        <p:nvSpPr>
          <p:cNvPr id="6" name="PlaceHolder 5"/>
          <p:cNvSpPr>
            <a:spLocks noGrp="1"/>
          </p:cNvSpPr>
          <p:nvPr>
            <p:ph type="dt" idx="648"/>
          </p:nvPr>
        </p:nvSpPr>
        <p:spPr/>
        <p:txBody>
          <a:bodyPr/>
          <a:lstStyle/>
          <a:p>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x" preserve="1">
  <p:cSld name="Title - Top">
    <p:spTree>
      <p:nvGrpSpPr>
        <p:cNvPr id="1" name=""/>
        <p:cNvGrpSpPr/>
        <p:nvPr/>
      </p:nvGrpSpPr>
      <p:grpSpPr>
        <a:xfrm>
          <a:off x="0" y="0"/>
          <a:ext cx="0" cy="0"/>
          <a:chOff x="0" y="0"/>
          <a:chExt cx="0" cy="0"/>
        </a:xfrm>
      </p:grpSpPr>
      <p:sp>
        <p:nvSpPr>
          <p:cNvPr id="29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sldNum" idx="649"/>
          </p:nvPr>
        </p:nvSpPr>
        <p:spPr/>
        <p:txBody>
          <a:bodyPr/>
          <a:lstStyle/>
          <a:p>
            <a:fld id="{EC8731D6-7186-4C80-B260-10E31E42FDCA}" type="slidenum">
              <a:t>‹#›</a:t>
            </a:fld>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95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650"/>
          </p:nvPr>
        </p:nvSpPr>
        <p:spPr/>
        <p:txBody>
          <a:bodyPr/>
          <a:lstStyle/>
          <a:p>
            <a:r>
              <a:t>Footer</a:t>
            </a:r>
          </a:p>
        </p:txBody>
      </p:sp>
      <p:sp>
        <p:nvSpPr>
          <p:cNvPr id="4" name="PlaceHolder 3"/>
          <p:cNvSpPr>
            <a:spLocks noGrp="1"/>
          </p:cNvSpPr>
          <p:nvPr>
            <p:ph type="sldNum" idx="651"/>
          </p:nvPr>
        </p:nvSpPr>
        <p:spPr/>
        <p:txBody>
          <a:bodyPr/>
          <a:lstStyle/>
          <a:p>
            <a:fld id="{57A9BBE4-6C4C-41D8-8CA9-1B1ABCE39CF0}" type="slidenum">
              <a:t>‹#›</a:t>
            </a:fld>
            <a:endParaRPr/>
          </a:p>
        </p:txBody>
      </p:sp>
      <p:sp>
        <p:nvSpPr>
          <p:cNvPr id="5" name="PlaceHolder 4"/>
          <p:cNvSpPr>
            <a:spLocks noGrp="1"/>
          </p:cNvSpPr>
          <p:nvPr>
            <p:ph type="dt" idx="652"/>
          </p:nvPr>
        </p:nvSpPr>
        <p:spPr/>
        <p:txBody>
          <a:bodyPr/>
          <a:lstStyle/>
          <a:p>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Content_">
    <p:spTree>
      <p:nvGrpSpPr>
        <p:cNvPr id="1" name=""/>
        <p:cNvGrpSpPr/>
        <p:nvPr/>
      </p:nvGrpSpPr>
      <p:grpSpPr>
        <a:xfrm>
          <a:off x="0" y="0"/>
          <a:ext cx="0" cy="0"/>
          <a:chOff x="0" y="0"/>
          <a:chExt cx="0" cy="0"/>
        </a:xfrm>
      </p:grpSpPr>
      <p:sp>
        <p:nvSpPr>
          <p:cNvPr id="296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6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653"/>
          </p:nvPr>
        </p:nvSpPr>
        <p:spPr/>
        <p:txBody>
          <a:bodyPr/>
          <a:lstStyle/>
          <a:p>
            <a:r>
              <a:t>Footer</a:t>
            </a:r>
          </a:p>
        </p:txBody>
      </p:sp>
      <p:sp>
        <p:nvSpPr>
          <p:cNvPr id="5" name="PlaceHolder 4"/>
          <p:cNvSpPr>
            <a:spLocks noGrp="1"/>
          </p:cNvSpPr>
          <p:nvPr>
            <p:ph type="sldNum" idx="654"/>
          </p:nvPr>
        </p:nvSpPr>
        <p:spPr/>
        <p:txBody>
          <a:bodyPr/>
          <a:lstStyle/>
          <a:p>
            <a:fld id="{9295F462-E70C-4C1D-9117-020ADE7A24E7}" type="slidenum">
              <a:t>‹#›</a:t>
            </a:fld>
            <a:endParaRPr/>
          </a:p>
        </p:txBody>
      </p:sp>
      <p:sp>
        <p:nvSpPr>
          <p:cNvPr id="6" name="PlaceHolder 5"/>
          <p:cNvSpPr>
            <a:spLocks noGrp="1"/>
          </p:cNvSpPr>
          <p:nvPr>
            <p:ph type="dt" idx="655"/>
          </p:nvPr>
        </p:nvSpPr>
        <p:spPr/>
        <p:txBody>
          <a:bodyPr/>
          <a:lstStyle/>
          <a:p>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x" preserve="1">
  <p:cSld name="Пустой слайд_">
    <p:spTree>
      <p:nvGrpSpPr>
        <p:cNvPr id="1" name=""/>
        <p:cNvGrpSpPr/>
        <p:nvPr/>
      </p:nvGrpSpPr>
      <p:grpSpPr>
        <a:xfrm>
          <a:off x="0" y="0"/>
          <a:ext cx="0" cy="0"/>
          <a:chOff x="0" y="0"/>
          <a:chExt cx="0" cy="0"/>
        </a:xfrm>
      </p:grpSpPr>
      <p:sp>
        <p:nvSpPr>
          <p:cNvPr id="29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6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656"/>
          </p:nvPr>
        </p:nvSpPr>
        <p:spPr/>
        <p:txBody>
          <a:bodyPr/>
          <a:lstStyle/>
          <a:p>
            <a:r>
              <a:t>Footer</a:t>
            </a:r>
          </a:p>
        </p:txBody>
      </p:sp>
      <p:sp>
        <p:nvSpPr>
          <p:cNvPr id="5" name="PlaceHolder 4"/>
          <p:cNvSpPr>
            <a:spLocks noGrp="1"/>
          </p:cNvSpPr>
          <p:nvPr>
            <p:ph type="sldNum" idx="657"/>
          </p:nvPr>
        </p:nvSpPr>
        <p:spPr/>
        <p:txBody>
          <a:bodyPr/>
          <a:lstStyle/>
          <a:p>
            <a:fld id="{949AF7B9-7E08-4A2A-A282-00B4A3D6AA5D}" type="slidenum">
              <a:t>‹#›</a:t>
            </a:fld>
            <a:endParaRPr/>
          </a:p>
        </p:txBody>
      </p:sp>
      <p:sp>
        <p:nvSpPr>
          <p:cNvPr id="6" name="PlaceHolder 5"/>
          <p:cNvSpPr>
            <a:spLocks noGrp="1"/>
          </p:cNvSpPr>
          <p:nvPr>
            <p:ph type="dt" idx="658"/>
          </p:nvPr>
        </p:nvSpPr>
        <p:spPr/>
        <p:txBody>
          <a:bodyPr/>
          <a:lstStyle/>
          <a:p>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Пустой слайд_">
    <p:spTree>
      <p:nvGrpSpPr>
        <p:cNvPr id="1" name=""/>
        <p:cNvGrpSpPr/>
        <p:nvPr/>
      </p:nvGrpSpPr>
      <p:grpSpPr>
        <a:xfrm>
          <a:off x="0" y="0"/>
          <a:ext cx="0" cy="0"/>
          <a:chOff x="0" y="0"/>
          <a:chExt cx="0" cy="0"/>
        </a:xfrm>
      </p:grpSpPr>
      <p:sp>
        <p:nvSpPr>
          <p:cNvPr id="2" name="PlaceHolder 1"/>
          <p:cNvSpPr>
            <a:spLocks noGrp="1"/>
          </p:cNvSpPr>
          <p:nvPr>
            <p:ph type="ftr" idx="656"/>
          </p:nvPr>
        </p:nvSpPr>
        <p:spPr/>
        <p:txBody>
          <a:bodyPr/>
          <a:lstStyle/>
          <a:p>
            <a:r>
              <a:t>Footer</a:t>
            </a:r>
          </a:p>
        </p:txBody>
      </p:sp>
      <p:sp>
        <p:nvSpPr>
          <p:cNvPr id="3" name="PlaceHolder 2"/>
          <p:cNvSpPr>
            <a:spLocks noGrp="1"/>
          </p:cNvSpPr>
          <p:nvPr>
            <p:ph type="sldNum" idx="657"/>
          </p:nvPr>
        </p:nvSpPr>
        <p:spPr/>
        <p:txBody>
          <a:bodyPr/>
          <a:lstStyle/>
          <a:p>
            <a:fld id="{F1529755-E932-4165-A979-FECB880E899D}" type="slidenum">
              <a:t>‹#›</a:t>
            </a:fld>
            <a:endParaRPr/>
          </a:p>
        </p:txBody>
      </p:sp>
      <p:sp>
        <p:nvSpPr>
          <p:cNvPr id="4" name="PlaceHolder 3"/>
          <p:cNvSpPr>
            <a:spLocks noGrp="1"/>
          </p:cNvSpPr>
          <p:nvPr>
            <p:ph type="dt" idx="658"/>
          </p:nvPr>
        </p:nvSpPr>
        <p:spPr/>
        <p:txBody>
          <a:bodyPr/>
          <a:lstStyle/>
          <a:p>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8E7270-B484-4C7A-AD74-A12D0CAD449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A25C75C-1A99-4E66-BA16-A7FFDE42A1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2EE5AEE-3730-4295-8A0B-BF75D300EAC2}"/>
              </a:ext>
            </a:extLst>
          </p:cNvPr>
          <p:cNvSpPr>
            <a:spLocks noGrp="1"/>
          </p:cNvSpPr>
          <p:nvPr>
            <p:ph type="dt" sz="half" idx="10"/>
          </p:nvPr>
        </p:nvSpPr>
        <p:spPr/>
        <p:txBody>
          <a:bodyPr/>
          <a:lstStyle/>
          <a:p>
            <a:fld id="{FAEF7C29-F360-438B-967E-97B88A8D3B2D}" type="datetime1">
              <a:rPr lang="ru-RU" smtClean="0"/>
              <a:t>16.06.2025</a:t>
            </a:fld>
            <a:endParaRPr lang="ru-RU"/>
          </a:p>
        </p:txBody>
      </p:sp>
      <p:sp>
        <p:nvSpPr>
          <p:cNvPr id="5" name="Нижний колонтитул 4">
            <a:extLst>
              <a:ext uri="{FF2B5EF4-FFF2-40B4-BE49-F238E27FC236}">
                <a16:creationId xmlns:a16="http://schemas.microsoft.com/office/drawing/2014/main" id="{A06940F2-B56A-40FB-BD3F-A83A93EBA76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F13B410-E6A6-4A52-B22A-F0D05CA076CD}"/>
              </a:ext>
            </a:extLst>
          </p:cNvPr>
          <p:cNvSpPr>
            <a:spLocks noGrp="1"/>
          </p:cNvSpPr>
          <p:nvPr>
            <p:ph type="sldNum" sz="quarter" idx="12"/>
          </p:nvPr>
        </p:nvSpPr>
        <p:spPr/>
        <p:txBody>
          <a:bodyPr/>
          <a:lstStyle/>
          <a:p>
            <a:fld id="{3AFE536A-0187-4754-8681-4E35EC7A8ECE}" type="slidenum">
              <a:rPr lang="ru-RU" smtClean="0"/>
              <a:t>‹#›</a:t>
            </a:fld>
            <a:endParaRPr lang="ru-RU"/>
          </a:p>
        </p:txBody>
      </p:sp>
    </p:spTree>
    <p:extLst>
      <p:ext uri="{BB962C8B-B14F-4D97-AF65-F5344CB8AC3E}">
        <p14:creationId xmlns:p14="http://schemas.microsoft.com/office/powerpoint/2010/main" val="383792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Default 413">
    <p:spTree>
      <p:nvGrpSpPr>
        <p:cNvPr id="1" name=""/>
        <p:cNvGrpSpPr/>
        <p:nvPr/>
      </p:nvGrpSpPr>
      <p:grpSpPr>
        <a:xfrm>
          <a:off x="0" y="0"/>
          <a:ext cx="0" cy="0"/>
          <a:chOff x="0" y="0"/>
          <a:chExt cx="0" cy="0"/>
        </a:xfrm>
      </p:grpSpPr>
      <p:sp>
        <p:nvSpPr>
          <p:cNvPr id="2" name="PlaceHolder 1"/>
          <p:cNvSpPr>
            <a:spLocks noGrp="1"/>
          </p:cNvSpPr>
          <p:nvPr>
            <p:ph type="ftr" idx="659"/>
          </p:nvPr>
        </p:nvSpPr>
        <p:spPr/>
        <p:txBody>
          <a:bodyPr/>
          <a:lstStyle/>
          <a:p>
            <a:r>
              <a:t>Footer</a:t>
            </a:r>
          </a:p>
        </p:txBody>
      </p:sp>
      <p:sp>
        <p:nvSpPr>
          <p:cNvPr id="3" name="PlaceHolder 2"/>
          <p:cNvSpPr>
            <a:spLocks noGrp="1"/>
          </p:cNvSpPr>
          <p:nvPr>
            <p:ph type="sldNum" idx="660"/>
          </p:nvPr>
        </p:nvSpPr>
        <p:spPr/>
        <p:txBody>
          <a:bodyPr/>
          <a:lstStyle/>
          <a:p>
            <a:fld id="{6F158877-3E3C-4D0E-8CBD-78ACBAD3EB0A}" type="slidenum">
              <a:t>‹#›</a:t>
            </a:fld>
            <a:endParaRPr/>
          </a:p>
        </p:txBody>
      </p:sp>
      <p:sp>
        <p:nvSpPr>
          <p:cNvPr id="4" name="PlaceHolder 3"/>
          <p:cNvSpPr>
            <a:spLocks noGrp="1"/>
          </p:cNvSpPr>
          <p:nvPr>
            <p:ph type="dt" idx="661"/>
          </p:nvPr>
        </p:nvSpPr>
        <p:spPr/>
        <p:txBody>
          <a:body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8E7270-B484-4C7A-AD74-A12D0CAD4493}"/>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BA25C75C-1A99-4E66-BA16-A7FFDE42A1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2EE5AEE-3730-4295-8A0B-BF75D300EAC2}"/>
              </a:ext>
            </a:extLst>
          </p:cNvPr>
          <p:cNvSpPr>
            <a:spLocks noGrp="1"/>
          </p:cNvSpPr>
          <p:nvPr>
            <p:ph type="dt" sz="half" idx="10"/>
          </p:nvPr>
        </p:nvSpPr>
        <p:spPr/>
        <p:txBody>
          <a:bodyPr/>
          <a:lstStyle/>
          <a:p>
            <a:fld id="{FAEF7C29-F360-438B-967E-97B88A8D3B2D}" type="datetime1">
              <a:rPr lang="ru-RU" smtClean="0"/>
              <a:t>16.06.2025</a:t>
            </a:fld>
            <a:endParaRPr lang="ru-RU"/>
          </a:p>
        </p:txBody>
      </p:sp>
      <p:sp>
        <p:nvSpPr>
          <p:cNvPr id="5" name="Нижний колонтитул 4">
            <a:extLst>
              <a:ext uri="{FF2B5EF4-FFF2-40B4-BE49-F238E27FC236}">
                <a16:creationId xmlns:a16="http://schemas.microsoft.com/office/drawing/2014/main" id="{A06940F2-B56A-40FB-BD3F-A83A93EBA76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EF13B410-E6A6-4A52-B22A-F0D05CA076CD}"/>
              </a:ext>
            </a:extLst>
          </p:cNvPr>
          <p:cNvSpPr>
            <a:spLocks noGrp="1"/>
          </p:cNvSpPr>
          <p:nvPr>
            <p:ph type="sldNum" sz="quarter" idx="12"/>
          </p:nvPr>
        </p:nvSpPr>
        <p:spPr/>
        <p:txBody>
          <a:bodyPr/>
          <a:lstStyle/>
          <a:p>
            <a:fld id="{3AFE536A-0187-4754-8681-4E35EC7A8ECE}" type="slidenum">
              <a:rPr lang="ru-RU" smtClean="0"/>
              <a:t>‹#›</a:t>
            </a:fld>
            <a:endParaRPr lang="ru-RU"/>
          </a:p>
        </p:txBody>
      </p:sp>
    </p:spTree>
    <p:extLst>
      <p:ext uri="{BB962C8B-B14F-4D97-AF65-F5344CB8AC3E}">
        <p14:creationId xmlns:p14="http://schemas.microsoft.com/office/powerpoint/2010/main" val="296889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Default 31">
    <p:spTree>
      <p:nvGrpSpPr>
        <p:cNvPr id="1" name=""/>
        <p:cNvGrpSpPr/>
        <p:nvPr/>
      </p:nvGrpSpPr>
      <p:grpSpPr>
        <a:xfrm>
          <a:off x="0" y="0"/>
          <a:ext cx="0" cy="0"/>
          <a:chOff x="0" y="0"/>
          <a:chExt cx="0" cy="0"/>
        </a:xfrm>
      </p:grpSpPr>
      <p:sp>
        <p:nvSpPr>
          <p:cNvPr id="2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4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19"/>
          </p:nvPr>
        </p:nvSpPr>
        <p:spPr/>
        <p:txBody>
          <a:bodyPr/>
          <a:lstStyle/>
          <a:p>
            <a:r>
              <a:t>Footer</a:t>
            </a:r>
          </a:p>
        </p:txBody>
      </p:sp>
      <p:sp>
        <p:nvSpPr>
          <p:cNvPr id="5" name="PlaceHolder 4"/>
          <p:cNvSpPr>
            <a:spLocks noGrp="1"/>
          </p:cNvSpPr>
          <p:nvPr>
            <p:ph type="sldNum" idx="20"/>
          </p:nvPr>
        </p:nvSpPr>
        <p:spPr/>
        <p:txBody>
          <a:bodyPr/>
          <a:lstStyle/>
          <a:p>
            <a:fld id="{ABD4D7A9-41CD-44E4-B8F2-E72931FEC77B}" type="slidenum">
              <a:t>‹#›</a:t>
            </a:fld>
            <a:endParaRPr/>
          </a:p>
        </p:txBody>
      </p:sp>
      <p:sp>
        <p:nvSpPr>
          <p:cNvPr id="6" name="PlaceHolder 5"/>
          <p:cNvSpPr>
            <a:spLocks noGrp="1"/>
          </p:cNvSpPr>
          <p:nvPr>
            <p:ph type="dt" idx="21"/>
          </p:nvPr>
        </p:nvSpPr>
        <p:spPr/>
        <p:txBody>
          <a:bodyPr/>
          <a:lstStyle/>
          <a:p>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cSld name="Default 174">
    <p:spTree>
      <p:nvGrpSpPr>
        <p:cNvPr id="1" name=""/>
        <p:cNvGrpSpPr/>
        <p:nvPr/>
      </p:nvGrpSpPr>
      <p:grpSpPr>
        <a:xfrm>
          <a:off x="0" y="0"/>
          <a:ext cx="0" cy="0"/>
          <a:chOff x="0" y="0"/>
          <a:chExt cx="0" cy="0"/>
        </a:xfrm>
      </p:grpSpPr>
      <p:sp>
        <p:nvSpPr>
          <p:cNvPr id="133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133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307"/>
          </p:nvPr>
        </p:nvSpPr>
        <p:spPr/>
        <p:txBody>
          <a:bodyPr/>
          <a:lstStyle/>
          <a:p>
            <a:r>
              <a:t>Footer</a:t>
            </a:r>
          </a:p>
        </p:txBody>
      </p:sp>
      <p:sp>
        <p:nvSpPr>
          <p:cNvPr id="5" name="PlaceHolder 4"/>
          <p:cNvSpPr>
            <a:spLocks noGrp="1"/>
          </p:cNvSpPr>
          <p:nvPr>
            <p:ph type="sldNum" idx="308"/>
          </p:nvPr>
        </p:nvSpPr>
        <p:spPr/>
        <p:txBody>
          <a:bodyPr/>
          <a:lstStyle/>
          <a:p>
            <a:fld id="{78A96DBB-F255-441F-9EF0-CDE18A159FAD}" type="slidenum">
              <a:t>‹#›</a:t>
            </a:fld>
            <a:endParaRPr/>
          </a:p>
        </p:txBody>
      </p:sp>
      <p:sp>
        <p:nvSpPr>
          <p:cNvPr id="6" name="PlaceHolder 5"/>
          <p:cNvSpPr>
            <a:spLocks noGrp="1"/>
          </p:cNvSpPr>
          <p:nvPr>
            <p:ph type="dt" idx="309"/>
          </p:nvPr>
        </p:nvSpPr>
        <p:spPr/>
        <p:txBody>
          <a:bodyPr/>
          <a:lstStyle/>
          <a:p>
            <a:endParaRPr/>
          </a:p>
        </p:txBody>
      </p:sp>
    </p:spTree>
    <p:extLst>
      <p:ext uri="{BB962C8B-B14F-4D97-AF65-F5344CB8AC3E}">
        <p14:creationId xmlns:p14="http://schemas.microsoft.com/office/powerpoint/2010/main" val="184960485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endParaRPr lang="ru-RU" sz="1800" b="0" u="none" strike="noStrike">
              <a:solidFill>
                <a:schemeClr val="dk1"/>
              </a:solidFill>
              <a:uFillTx/>
              <a:latin typeface="Calibri"/>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u="none" strike="noStrike">
              <a:solidFill>
                <a:srgbClr val="000000"/>
              </a:solidFill>
              <a:uFillTx/>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9B95B5BD-04C8-4F07-9A2B-A3AC95A106B8}" type="slidenum">
              <a:t>‹#›</a:t>
            </a:fld>
            <a:endParaRPr/>
          </a:p>
        </p:txBody>
      </p:sp>
      <p:sp>
        <p:nvSpPr>
          <p:cNvPr id="3"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28169780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 preserve="1">
  <p:cSld name="Default 414">
    <p:spTree>
      <p:nvGrpSpPr>
        <p:cNvPr id="1" name=""/>
        <p:cNvGrpSpPr/>
        <p:nvPr/>
      </p:nvGrpSpPr>
      <p:grpSpPr>
        <a:xfrm>
          <a:off x="0" y="0"/>
          <a:ext cx="0" cy="0"/>
          <a:chOff x="0" y="0"/>
          <a:chExt cx="0" cy="0"/>
        </a:xfrm>
      </p:grpSpPr>
      <p:sp>
        <p:nvSpPr>
          <p:cNvPr id="29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8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662"/>
          </p:nvPr>
        </p:nvSpPr>
        <p:spPr/>
        <p:txBody>
          <a:bodyPr/>
          <a:lstStyle/>
          <a:p>
            <a:r>
              <a:t>Footer</a:t>
            </a:r>
          </a:p>
        </p:txBody>
      </p:sp>
      <p:sp>
        <p:nvSpPr>
          <p:cNvPr id="5" name="PlaceHolder 4"/>
          <p:cNvSpPr>
            <a:spLocks noGrp="1"/>
          </p:cNvSpPr>
          <p:nvPr>
            <p:ph type="sldNum" idx="663"/>
          </p:nvPr>
        </p:nvSpPr>
        <p:spPr/>
        <p:txBody>
          <a:bodyPr/>
          <a:lstStyle/>
          <a:p>
            <a:fld id="{B969D889-E79B-45EE-8BB4-44C45CB18008}" type="slidenum">
              <a:t>‹#›</a:t>
            </a:fld>
            <a:endParaRPr/>
          </a:p>
        </p:txBody>
      </p:sp>
      <p:sp>
        <p:nvSpPr>
          <p:cNvPr id="6" name="PlaceHolder 5"/>
          <p:cNvSpPr>
            <a:spLocks noGrp="1"/>
          </p:cNvSpPr>
          <p:nvPr>
            <p:ph type="dt" idx="664"/>
          </p:nvPr>
        </p:nvSpPr>
        <p:spPr/>
        <p:txBody>
          <a:bodyPr/>
          <a:lstStyle/>
          <a:p>
            <a:endParaRPr/>
          </a:p>
        </p:txBody>
      </p:sp>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Default 415">
    <p:spTree>
      <p:nvGrpSpPr>
        <p:cNvPr id="1" name=""/>
        <p:cNvGrpSpPr/>
        <p:nvPr/>
      </p:nvGrpSpPr>
      <p:grpSpPr>
        <a:xfrm>
          <a:off x="0" y="0"/>
          <a:ext cx="0" cy="0"/>
          <a:chOff x="0" y="0"/>
          <a:chExt cx="0" cy="0"/>
        </a:xfrm>
      </p:grpSpPr>
      <p:sp>
        <p:nvSpPr>
          <p:cNvPr id="298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8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99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665"/>
          </p:nvPr>
        </p:nvSpPr>
        <p:spPr/>
        <p:txBody>
          <a:bodyPr/>
          <a:lstStyle/>
          <a:p>
            <a:r>
              <a:t>Footer</a:t>
            </a:r>
          </a:p>
        </p:txBody>
      </p:sp>
      <p:sp>
        <p:nvSpPr>
          <p:cNvPr id="6" name="PlaceHolder 5"/>
          <p:cNvSpPr>
            <a:spLocks noGrp="1"/>
          </p:cNvSpPr>
          <p:nvPr>
            <p:ph type="sldNum" idx="666"/>
          </p:nvPr>
        </p:nvSpPr>
        <p:spPr/>
        <p:txBody>
          <a:bodyPr/>
          <a:lstStyle/>
          <a:p>
            <a:fld id="{AFB3930F-DE02-4BB6-B00C-9F4506D7F77C}" type="slidenum">
              <a:t>‹#›</a:t>
            </a:fld>
            <a:endParaRPr/>
          </a:p>
        </p:txBody>
      </p:sp>
      <p:sp>
        <p:nvSpPr>
          <p:cNvPr id="7" name="PlaceHolder 6"/>
          <p:cNvSpPr>
            <a:spLocks noGrp="1"/>
          </p:cNvSpPr>
          <p:nvPr>
            <p:ph type="dt" idx="667"/>
          </p:nvPr>
        </p:nvSpPr>
        <p:spPr/>
        <p:txBody>
          <a:bodyPr/>
          <a:lstStyle/>
          <a:p>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Default 416">
    <p:spTree>
      <p:nvGrpSpPr>
        <p:cNvPr id="1" name=""/>
        <p:cNvGrpSpPr/>
        <p:nvPr/>
      </p:nvGrpSpPr>
      <p:grpSpPr>
        <a:xfrm>
          <a:off x="0" y="0"/>
          <a:ext cx="0" cy="0"/>
          <a:chOff x="0" y="0"/>
          <a:chExt cx="0" cy="0"/>
        </a:xfrm>
      </p:grpSpPr>
      <p:sp>
        <p:nvSpPr>
          <p:cNvPr id="2" name="PlaceHolder 1"/>
          <p:cNvSpPr>
            <a:spLocks noGrp="1"/>
          </p:cNvSpPr>
          <p:nvPr>
            <p:ph type="ftr" idx="668"/>
          </p:nvPr>
        </p:nvSpPr>
        <p:spPr/>
        <p:txBody>
          <a:bodyPr/>
          <a:lstStyle/>
          <a:p>
            <a:r>
              <a:t>Footer</a:t>
            </a:r>
          </a:p>
        </p:txBody>
      </p:sp>
      <p:sp>
        <p:nvSpPr>
          <p:cNvPr id="3" name="PlaceHolder 2"/>
          <p:cNvSpPr>
            <a:spLocks noGrp="1"/>
          </p:cNvSpPr>
          <p:nvPr>
            <p:ph type="sldNum" idx="669"/>
          </p:nvPr>
        </p:nvSpPr>
        <p:spPr/>
        <p:txBody>
          <a:bodyPr/>
          <a:lstStyle/>
          <a:p>
            <a:fld id="{F3C71BB6-EA2D-4DE3-9051-9B449F64999A}" type="slidenum">
              <a:t>‹#›</a:t>
            </a:fld>
            <a:endParaRPr/>
          </a:p>
        </p:txBody>
      </p:sp>
      <p:sp>
        <p:nvSpPr>
          <p:cNvPr id="4" name="PlaceHolder 3"/>
          <p:cNvSpPr>
            <a:spLocks noGrp="1"/>
          </p:cNvSpPr>
          <p:nvPr>
            <p:ph type="dt" idx="670"/>
          </p:nvPr>
        </p:nvSpPr>
        <p:spPr/>
        <p:txBody>
          <a:bodyPr/>
          <a:lstStyle/>
          <a:p>
            <a:endParaRP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Default 417">
    <p:spTree>
      <p:nvGrpSpPr>
        <p:cNvPr id="1" name=""/>
        <p:cNvGrpSpPr/>
        <p:nvPr/>
      </p:nvGrpSpPr>
      <p:grpSpPr>
        <a:xfrm>
          <a:off x="0" y="0"/>
          <a:ext cx="0" cy="0"/>
          <a:chOff x="0" y="0"/>
          <a:chExt cx="0" cy="0"/>
        </a:xfrm>
      </p:grpSpPr>
      <p:sp>
        <p:nvSpPr>
          <p:cNvPr id="30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01"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u="none" strike="noStrike">
              <a:solidFill>
                <a:srgbClr val="000000"/>
              </a:solidFill>
              <a:uFillTx/>
              <a:latin typeface="Arial"/>
            </a:endParaRPr>
          </a:p>
        </p:txBody>
      </p:sp>
      <p:sp>
        <p:nvSpPr>
          <p:cNvPr id="4" name="PlaceHolder 3"/>
          <p:cNvSpPr>
            <a:spLocks noGrp="1"/>
          </p:cNvSpPr>
          <p:nvPr>
            <p:ph type="ftr" idx="671"/>
          </p:nvPr>
        </p:nvSpPr>
        <p:spPr/>
        <p:txBody>
          <a:bodyPr/>
          <a:lstStyle/>
          <a:p>
            <a:r>
              <a:t>Footer</a:t>
            </a:r>
          </a:p>
        </p:txBody>
      </p:sp>
      <p:sp>
        <p:nvSpPr>
          <p:cNvPr id="5" name="PlaceHolder 4"/>
          <p:cNvSpPr>
            <a:spLocks noGrp="1"/>
          </p:cNvSpPr>
          <p:nvPr>
            <p:ph type="sldNum" idx="672"/>
          </p:nvPr>
        </p:nvSpPr>
        <p:spPr/>
        <p:txBody>
          <a:bodyPr/>
          <a:lstStyle/>
          <a:p>
            <a:fld id="{367772F4-0226-4DF4-9E00-E8EA4FB3890D}" type="slidenum">
              <a:t>‹#›</a:t>
            </a:fld>
            <a:endParaRPr/>
          </a:p>
        </p:txBody>
      </p:sp>
      <p:sp>
        <p:nvSpPr>
          <p:cNvPr id="6" name="PlaceHolder 5"/>
          <p:cNvSpPr>
            <a:spLocks noGrp="1"/>
          </p:cNvSpPr>
          <p:nvPr>
            <p:ph type="dt" idx="673"/>
          </p:nvPr>
        </p:nvSpPr>
        <p:spPr/>
        <p:txBody>
          <a:body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xAndTwoObj" preserve="1">
  <p:cSld name="Default 418">
    <p:spTree>
      <p:nvGrpSpPr>
        <p:cNvPr id="1" name=""/>
        <p:cNvGrpSpPr/>
        <p:nvPr/>
      </p:nvGrpSpPr>
      <p:grpSpPr>
        <a:xfrm>
          <a:off x="0" y="0"/>
          <a:ext cx="0" cy="0"/>
          <a:chOff x="0" y="0"/>
          <a:chExt cx="0" cy="0"/>
        </a:xfrm>
      </p:grpSpPr>
      <p:sp>
        <p:nvSpPr>
          <p:cNvPr id="30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1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1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1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674"/>
          </p:nvPr>
        </p:nvSpPr>
        <p:spPr/>
        <p:txBody>
          <a:bodyPr/>
          <a:lstStyle/>
          <a:p>
            <a:r>
              <a:t>Footer</a:t>
            </a:r>
          </a:p>
        </p:txBody>
      </p:sp>
      <p:sp>
        <p:nvSpPr>
          <p:cNvPr id="7" name="PlaceHolder 6"/>
          <p:cNvSpPr>
            <a:spLocks noGrp="1"/>
          </p:cNvSpPr>
          <p:nvPr>
            <p:ph type="sldNum" idx="675"/>
          </p:nvPr>
        </p:nvSpPr>
        <p:spPr/>
        <p:txBody>
          <a:bodyPr/>
          <a:lstStyle/>
          <a:p>
            <a:fld id="{48C32EC9-CE1F-41D9-956A-64147AA31555}" type="slidenum">
              <a:t>‹#›</a:t>
            </a:fld>
            <a:endParaRPr/>
          </a:p>
        </p:txBody>
      </p:sp>
      <p:sp>
        <p:nvSpPr>
          <p:cNvPr id="8" name="PlaceHolder 7"/>
          <p:cNvSpPr>
            <a:spLocks noGrp="1"/>
          </p:cNvSpPr>
          <p:nvPr>
            <p:ph type="dt" idx="676"/>
          </p:nvPr>
        </p:nvSpPr>
        <p:spPr/>
        <p:txBody>
          <a:body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fourObj" preserve="1">
  <p:cSld name="Default 419">
    <p:spTree>
      <p:nvGrpSpPr>
        <p:cNvPr id="1" name=""/>
        <p:cNvGrpSpPr/>
        <p:nvPr/>
      </p:nvGrpSpPr>
      <p:grpSpPr>
        <a:xfrm>
          <a:off x="0" y="0"/>
          <a:ext cx="0" cy="0"/>
          <a:chOff x="0" y="0"/>
          <a:chExt cx="0" cy="0"/>
        </a:xfrm>
      </p:grpSpPr>
      <p:sp>
        <p:nvSpPr>
          <p:cNvPr id="302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2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2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2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2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677"/>
          </p:nvPr>
        </p:nvSpPr>
        <p:spPr/>
        <p:txBody>
          <a:bodyPr/>
          <a:lstStyle/>
          <a:p>
            <a:r>
              <a:t>Footer</a:t>
            </a:r>
          </a:p>
        </p:txBody>
      </p:sp>
      <p:sp>
        <p:nvSpPr>
          <p:cNvPr id="8" name="PlaceHolder 7"/>
          <p:cNvSpPr>
            <a:spLocks noGrp="1"/>
          </p:cNvSpPr>
          <p:nvPr>
            <p:ph type="sldNum" idx="678"/>
          </p:nvPr>
        </p:nvSpPr>
        <p:spPr/>
        <p:txBody>
          <a:bodyPr/>
          <a:lstStyle/>
          <a:p>
            <a:fld id="{35E83812-BCB0-4CC1-A450-24030B4DE509}" type="slidenum">
              <a:t>‹#›</a:t>
            </a:fld>
            <a:endParaRPr/>
          </a:p>
        </p:txBody>
      </p:sp>
      <p:sp>
        <p:nvSpPr>
          <p:cNvPr id="9" name="PlaceHolder 8"/>
          <p:cNvSpPr>
            <a:spLocks noGrp="1"/>
          </p:cNvSpPr>
          <p:nvPr>
            <p:ph type="dt" idx="679"/>
          </p:nvPr>
        </p:nvSpPr>
        <p:spPr/>
        <p:txBody>
          <a:bodyPr/>
          <a:lstStyle/>
          <a:p>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x" preserve="1">
  <p:cSld name="Default 420">
    <p:spTree>
      <p:nvGrpSpPr>
        <p:cNvPr id="1" name=""/>
        <p:cNvGrpSpPr/>
        <p:nvPr/>
      </p:nvGrpSpPr>
      <p:grpSpPr>
        <a:xfrm>
          <a:off x="0" y="0"/>
          <a:ext cx="0" cy="0"/>
          <a:chOff x="0" y="0"/>
          <a:chExt cx="0" cy="0"/>
        </a:xfrm>
      </p:grpSpPr>
      <p:sp>
        <p:nvSpPr>
          <p:cNvPr id="30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3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680"/>
          </p:nvPr>
        </p:nvSpPr>
        <p:spPr/>
        <p:txBody>
          <a:bodyPr/>
          <a:lstStyle/>
          <a:p>
            <a:r>
              <a:t>Footer</a:t>
            </a:r>
          </a:p>
        </p:txBody>
      </p:sp>
      <p:sp>
        <p:nvSpPr>
          <p:cNvPr id="5" name="PlaceHolder 4"/>
          <p:cNvSpPr>
            <a:spLocks noGrp="1"/>
          </p:cNvSpPr>
          <p:nvPr>
            <p:ph type="sldNum" idx="681"/>
          </p:nvPr>
        </p:nvSpPr>
        <p:spPr/>
        <p:txBody>
          <a:bodyPr/>
          <a:lstStyle/>
          <a:p>
            <a:fld id="{A402DC06-978D-4D36-9040-68685550E5C7}" type="slidenum">
              <a:t>‹#›</a:t>
            </a:fld>
            <a:endParaRPr/>
          </a:p>
        </p:txBody>
      </p:sp>
      <p:sp>
        <p:nvSpPr>
          <p:cNvPr id="6" name="PlaceHolder 5"/>
          <p:cNvSpPr>
            <a:spLocks noGrp="1"/>
          </p:cNvSpPr>
          <p:nvPr>
            <p:ph type="dt" idx="682"/>
          </p:nvPr>
        </p:nvSpPr>
        <p:spPr/>
        <p:txBody>
          <a:body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OverTx" preserve="1">
  <p:cSld name="Default 421">
    <p:spTree>
      <p:nvGrpSpPr>
        <p:cNvPr id="1" name=""/>
        <p:cNvGrpSpPr/>
        <p:nvPr/>
      </p:nvGrpSpPr>
      <p:grpSpPr>
        <a:xfrm>
          <a:off x="0" y="0"/>
          <a:ext cx="0" cy="0"/>
          <a:chOff x="0" y="0"/>
          <a:chExt cx="0" cy="0"/>
        </a:xfrm>
      </p:grpSpPr>
      <p:sp>
        <p:nvSpPr>
          <p:cNvPr id="303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4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4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683"/>
          </p:nvPr>
        </p:nvSpPr>
        <p:spPr/>
        <p:txBody>
          <a:bodyPr/>
          <a:lstStyle/>
          <a:p>
            <a:r>
              <a:t>Footer</a:t>
            </a:r>
          </a:p>
        </p:txBody>
      </p:sp>
      <p:sp>
        <p:nvSpPr>
          <p:cNvPr id="6" name="PlaceHolder 5"/>
          <p:cNvSpPr>
            <a:spLocks noGrp="1"/>
          </p:cNvSpPr>
          <p:nvPr>
            <p:ph type="sldNum" idx="684"/>
          </p:nvPr>
        </p:nvSpPr>
        <p:spPr/>
        <p:txBody>
          <a:bodyPr/>
          <a:lstStyle/>
          <a:p>
            <a:fld id="{258A045F-9C4D-4432-8F54-556AA61F94B5}" type="slidenum">
              <a:t>‹#›</a:t>
            </a:fld>
            <a:endParaRPr/>
          </a:p>
        </p:txBody>
      </p:sp>
      <p:sp>
        <p:nvSpPr>
          <p:cNvPr id="7" name="PlaceHolder 6"/>
          <p:cNvSpPr>
            <a:spLocks noGrp="1"/>
          </p:cNvSpPr>
          <p:nvPr>
            <p:ph type="dt" idx="685"/>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efault 32">
    <p:spTree>
      <p:nvGrpSpPr>
        <p:cNvPr id="1" name=""/>
        <p:cNvGrpSpPr/>
        <p:nvPr/>
      </p:nvGrpSpPr>
      <p:grpSpPr>
        <a:xfrm>
          <a:off x="0" y="0"/>
          <a:ext cx="0" cy="0"/>
          <a:chOff x="0" y="0"/>
          <a:chExt cx="0" cy="0"/>
        </a:xfrm>
      </p:grpSpPr>
      <p:sp>
        <p:nvSpPr>
          <p:cNvPr id="2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5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22"/>
          </p:nvPr>
        </p:nvSpPr>
        <p:spPr/>
        <p:txBody>
          <a:bodyPr/>
          <a:lstStyle/>
          <a:p>
            <a:r>
              <a:t>Footer</a:t>
            </a:r>
          </a:p>
        </p:txBody>
      </p:sp>
      <p:sp>
        <p:nvSpPr>
          <p:cNvPr id="6" name="PlaceHolder 5"/>
          <p:cNvSpPr>
            <a:spLocks noGrp="1"/>
          </p:cNvSpPr>
          <p:nvPr>
            <p:ph type="sldNum" idx="23"/>
          </p:nvPr>
        </p:nvSpPr>
        <p:spPr/>
        <p:txBody>
          <a:bodyPr/>
          <a:lstStyle/>
          <a:p>
            <a:fld id="{72E9D9E8-406C-4771-94F1-DA93F26E2928}" type="slidenum">
              <a:t>‹#›</a:t>
            </a:fld>
            <a:endParaRPr/>
          </a:p>
        </p:txBody>
      </p:sp>
      <p:sp>
        <p:nvSpPr>
          <p:cNvPr id="7" name="PlaceHolder 6"/>
          <p:cNvSpPr>
            <a:spLocks noGrp="1"/>
          </p:cNvSpPr>
          <p:nvPr>
            <p:ph type="dt" idx="24"/>
          </p:nvPr>
        </p:nvSpPr>
        <p:spPr/>
        <p:txBody>
          <a:bodyPr/>
          <a:lstStyle/>
          <a:p>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AndTx" preserve="1">
  <p:cSld name="Default 422">
    <p:spTree>
      <p:nvGrpSpPr>
        <p:cNvPr id="1" name=""/>
        <p:cNvGrpSpPr/>
        <p:nvPr/>
      </p:nvGrpSpPr>
      <p:grpSpPr>
        <a:xfrm>
          <a:off x="0" y="0"/>
          <a:ext cx="0" cy="0"/>
          <a:chOff x="0" y="0"/>
          <a:chExt cx="0" cy="0"/>
        </a:xfrm>
      </p:grpSpPr>
      <p:sp>
        <p:nvSpPr>
          <p:cNvPr id="304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5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5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5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686"/>
          </p:nvPr>
        </p:nvSpPr>
        <p:spPr/>
        <p:txBody>
          <a:bodyPr/>
          <a:lstStyle/>
          <a:p>
            <a:r>
              <a:t>Footer</a:t>
            </a:r>
          </a:p>
        </p:txBody>
      </p:sp>
      <p:sp>
        <p:nvSpPr>
          <p:cNvPr id="7" name="PlaceHolder 6"/>
          <p:cNvSpPr>
            <a:spLocks noGrp="1"/>
          </p:cNvSpPr>
          <p:nvPr>
            <p:ph type="sldNum" idx="687"/>
          </p:nvPr>
        </p:nvSpPr>
        <p:spPr/>
        <p:txBody>
          <a:bodyPr/>
          <a:lstStyle/>
          <a:p>
            <a:fld id="{EEF64A4A-50FD-4735-A246-0488C87615CE}" type="slidenum">
              <a:t>‹#›</a:t>
            </a:fld>
            <a:endParaRPr/>
          </a:p>
        </p:txBody>
      </p:sp>
      <p:sp>
        <p:nvSpPr>
          <p:cNvPr id="8" name="PlaceHolder 7"/>
          <p:cNvSpPr>
            <a:spLocks noGrp="1"/>
          </p:cNvSpPr>
          <p:nvPr>
            <p:ph type="dt" idx="688"/>
          </p:nvPr>
        </p:nvSpPr>
        <p:spPr/>
        <p:txBody>
          <a:bodyPr/>
          <a:lstStyle/>
          <a:p>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Default 423">
    <p:spTree>
      <p:nvGrpSpPr>
        <p:cNvPr id="1" name=""/>
        <p:cNvGrpSpPr/>
        <p:nvPr/>
      </p:nvGrpSpPr>
      <p:grpSpPr>
        <a:xfrm>
          <a:off x="0" y="0"/>
          <a:ext cx="0" cy="0"/>
          <a:chOff x="0" y="0"/>
          <a:chExt cx="0" cy="0"/>
        </a:xfrm>
      </p:grpSpPr>
      <p:sp>
        <p:nvSpPr>
          <p:cNvPr id="30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689"/>
          </p:nvPr>
        </p:nvSpPr>
        <p:spPr/>
        <p:txBody>
          <a:bodyPr/>
          <a:lstStyle/>
          <a:p>
            <a:r>
              <a:t>Footer</a:t>
            </a:r>
          </a:p>
        </p:txBody>
      </p:sp>
      <p:sp>
        <p:nvSpPr>
          <p:cNvPr id="4" name="PlaceHolder 3"/>
          <p:cNvSpPr>
            <a:spLocks noGrp="1"/>
          </p:cNvSpPr>
          <p:nvPr>
            <p:ph type="sldNum" idx="690"/>
          </p:nvPr>
        </p:nvSpPr>
        <p:spPr/>
        <p:txBody>
          <a:bodyPr/>
          <a:lstStyle/>
          <a:p>
            <a:fld id="{CDF7AF84-46A8-4D3A-9690-0DE40A7198D2}" type="slidenum">
              <a:t>‹#›</a:t>
            </a:fld>
            <a:endParaRPr/>
          </a:p>
        </p:txBody>
      </p:sp>
      <p:sp>
        <p:nvSpPr>
          <p:cNvPr id="5" name="PlaceHolder 4"/>
          <p:cNvSpPr>
            <a:spLocks noGrp="1"/>
          </p:cNvSpPr>
          <p:nvPr>
            <p:ph type="dt" idx="691"/>
          </p:nvPr>
        </p:nvSpPr>
        <p:spPr/>
        <p:txBody>
          <a:bodyPr/>
          <a:lstStyle/>
          <a:p>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OverTx" preserve="1">
  <p:cSld name="Default 424">
    <p:spTree>
      <p:nvGrpSpPr>
        <p:cNvPr id="1" name=""/>
        <p:cNvGrpSpPr/>
        <p:nvPr/>
      </p:nvGrpSpPr>
      <p:grpSpPr>
        <a:xfrm>
          <a:off x="0" y="0"/>
          <a:ext cx="0" cy="0"/>
          <a:chOff x="0" y="0"/>
          <a:chExt cx="0" cy="0"/>
        </a:xfrm>
      </p:grpSpPr>
      <p:sp>
        <p:nvSpPr>
          <p:cNvPr id="30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6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6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6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692"/>
          </p:nvPr>
        </p:nvSpPr>
        <p:spPr/>
        <p:txBody>
          <a:bodyPr/>
          <a:lstStyle/>
          <a:p>
            <a:r>
              <a:t>Footer</a:t>
            </a:r>
          </a:p>
        </p:txBody>
      </p:sp>
      <p:sp>
        <p:nvSpPr>
          <p:cNvPr id="7" name="PlaceHolder 6"/>
          <p:cNvSpPr>
            <a:spLocks noGrp="1"/>
          </p:cNvSpPr>
          <p:nvPr>
            <p:ph type="sldNum" idx="693"/>
          </p:nvPr>
        </p:nvSpPr>
        <p:spPr/>
        <p:txBody>
          <a:bodyPr/>
          <a:lstStyle/>
          <a:p>
            <a:fld id="{B4A78471-D74F-4BE2-AEDA-67369B32566D}" type="slidenum">
              <a:t>‹#›</a:t>
            </a:fld>
            <a:endParaRPr/>
          </a:p>
        </p:txBody>
      </p:sp>
      <p:sp>
        <p:nvSpPr>
          <p:cNvPr id="8" name="PlaceHolder 7"/>
          <p:cNvSpPr>
            <a:spLocks noGrp="1"/>
          </p:cNvSpPr>
          <p:nvPr>
            <p:ph type="dt" idx="694"/>
          </p:nvPr>
        </p:nvSpPr>
        <p:spPr/>
        <p:txBody>
          <a:bodyPr/>
          <a:lstStyle/>
          <a:p>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Default 425">
    <p:spTree>
      <p:nvGrpSpPr>
        <p:cNvPr id="1" name=""/>
        <p:cNvGrpSpPr/>
        <p:nvPr/>
      </p:nvGrpSpPr>
      <p:grpSpPr>
        <a:xfrm>
          <a:off x="0" y="0"/>
          <a:ext cx="0" cy="0"/>
          <a:chOff x="0" y="0"/>
          <a:chExt cx="0" cy="0"/>
        </a:xfrm>
      </p:grpSpPr>
      <p:sp>
        <p:nvSpPr>
          <p:cNvPr id="30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74"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u="none" strike="noStrike">
              <a:solidFill>
                <a:srgbClr val="000000"/>
              </a:solidFill>
              <a:uFillTx/>
              <a:latin typeface="Arial"/>
            </a:endParaRPr>
          </a:p>
        </p:txBody>
      </p:sp>
      <p:sp>
        <p:nvSpPr>
          <p:cNvPr id="4" name="PlaceHolder 3"/>
          <p:cNvSpPr>
            <a:spLocks noGrp="1"/>
          </p:cNvSpPr>
          <p:nvPr>
            <p:ph type="ftr" idx="695"/>
          </p:nvPr>
        </p:nvSpPr>
        <p:spPr/>
        <p:txBody>
          <a:bodyPr/>
          <a:lstStyle/>
          <a:p>
            <a:r>
              <a:t>Footer</a:t>
            </a:r>
          </a:p>
        </p:txBody>
      </p:sp>
      <p:sp>
        <p:nvSpPr>
          <p:cNvPr id="5" name="PlaceHolder 4"/>
          <p:cNvSpPr>
            <a:spLocks noGrp="1"/>
          </p:cNvSpPr>
          <p:nvPr>
            <p:ph type="sldNum" idx="696"/>
          </p:nvPr>
        </p:nvSpPr>
        <p:spPr/>
        <p:txBody>
          <a:bodyPr/>
          <a:lstStyle/>
          <a:p>
            <a:fld id="{4C21A9CA-E3A6-41BC-825F-C3F29335BCC7}" type="slidenum">
              <a:t>‹#›</a:t>
            </a:fld>
            <a:endParaRPr/>
          </a:p>
        </p:txBody>
      </p:sp>
      <p:sp>
        <p:nvSpPr>
          <p:cNvPr id="6" name="PlaceHolder 5"/>
          <p:cNvSpPr>
            <a:spLocks noGrp="1"/>
          </p:cNvSpPr>
          <p:nvPr>
            <p:ph type="dt" idx="697"/>
          </p:nvPr>
        </p:nvSpPr>
        <p:spPr/>
        <p:txBody>
          <a:bodyPr/>
          <a:lstStyle/>
          <a:p>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xAndTwoObj" preserve="1">
  <p:cSld name="Default 426">
    <p:spTree>
      <p:nvGrpSpPr>
        <p:cNvPr id="1" name=""/>
        <p:cNvGrpSpPr/>
        <p:nvPr/>
      </p:nvGrpSpPr>
      <p:grpSpPr>
        <a:xfrm>
          <a:off x="0" y="0"/>
          <a:ext cx="0" cy="0"/>
          <a:chOff x="0" y="0"/>
          <a:chExt cx="0" cy="0"/>
        </a:xfrm>
      </p:grpSpPr>
      <p:sp>
        <p:nvSpPr>
          <p:cNvPr id="308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8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8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85"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698"/>
          </p:nvPr>
        </p:nvSpPr>
        <p:spPr/>
        <p:txBody>
          <a:bodyPr/>
          <a:lstStyle/>
          <a:p>
            <a:r>
              <a:t>Footer</a:t>
            </a:r>
          </a:p>
        </p:txBody>
      </p:sp>
      <p:sp>
        <p:nvSpPr>
          <p:cNvPr id="7" name="PlaceHolder 6"/>
          <p:cNvSpPr>
            <a:spLocks noGrp="1"/>
          </p:cNvSpPr>
          <p:nvPr>
            <p:ph type="sldNum" idx="699"/>
          </p:nvPr>
        </p:nvSpPr>
        <p:spPr/>
        <p:txBody>
          <a:bodyPr/>
          <a:lstStyle/>
          <a:p>
            <a:fld id="{E232B031-228A-4BD3-AAFC-8ADFB8607D2D}" type="slidenum">
              <a:t>‹#›</a:t>
            </a:fld>
            <a:endParaRPr/>
          </a:p>
        </p:txBody>
      </p:sp>
      <p:sp>
        <p:nvSpPr>
          <p:cNvPr id="8" name="PlaceHolder 7"/>
          <p:cNvSpPr>
            <a:spLocks noGrp="1"/>
          </p:cNvSpPr>
          <p:nvPr>
            <p:ph type="dt" idx="700"/>
          </p:nvPr>
        </p:nvSpPr>
        <p:spPr/>
        <p:txBody>
          <a:bodyPr/>
          <a:lstStyle/>
          <a:p>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fourObj" preserve="1">
  <p:cSld name="Default 427">
    <p:spTree>
      <p:nvGrpSpPr>
        <p:cNvPr id="1" name=""/>
        <p:cNvGrpSpPr/>
        <p:nvPr/>
      </p:nvGrpSpPr>
      <p:grpSpPr>
        <a:xfrm>
          <a:off x="0" y="0"/>
          <a:ext cx="0" cy="0"/>
          <a:chOff x="0" y="0"/>
          <a:chExt cx="0" cy="0"/>
        </a:xfrm>
      </p:grpSpPr>
      <p:sp>
        <p:nvSpPr>
          <p:cNvPr id="30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9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9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9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9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701"/>
          </p:nvPr>
        </p:nvSpPr>
        <p:spPr/>
        <p:txBody>
          <a:bodyPr/>
          <a:lstStyle/>
          <a:p>
            <a:r>
              <a:t>Footer</a:t>
            </a:r>
          </a:p>
        </p:txBody>
      </p:sp>
      <p:sp>
        <p:nvSpPr>
          <p:cNvPr id="8" name="PlaceHolder 7"/>
          <p:cNvSpPr>
            <a:spLocks noGrp="1"/>
          </p:cNvSpPr>
          <p:nvPr>
            <p:ph type="sldNum" idx="702"/>
          </p:nvPr>
        </p:nvSpPr>
        <p:spPr/>
        <p:txBody>
          <a:bodyPr/>
          <a:lstStyle/>
          <a:p>
            <a:fld id="{129CAC12-D7F9-421B-A71F-86E782F6E651}" type="slidenum">
              <a:t>‹#›</a:t>
            </a:fld>
            <a:endParaRPr/>
          </a:p>
        </p:txBody>
      </p:sp>
      <p:sp>
        <p:nvSpPr>
          <p:cNvPr id="9" name="PlaceHolder 8"/>
          <p:cNvSpPr>
            <a:spLocks noGrp="1"/>
          </p:cNvSpPr>
          <p:nvPr>
            <p:ph type="dt" idx="703"/>
          </p:nvPr>
        </p:nvSpPr>
        <p:spPr/>
        <p:txBody>
          <a:bodyPr/>
          <a:lstStyle/>
          <a:p>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AndTx" preserve="1">
  <p:cSld name="Default 428">
    <p:spTree>
      <p:nvGrpSpPr>
        <p:cNvPr id="1" name=""/>
        <p:cNvGrpSpPr/>
        <p:nvPr/>
      </p:nvGrpSpPr>
      <p:grpSpPr>
        <a:xfrm>
          <a:off x="0" y="0"/>
          <a:ext cx="0" cy="0"/>
          <a:chOff x="0" y="0"/>
          <a:chExt cx="0" cy="0"/>
        </a:xfrm>
      </p:grpSpPr>
      <p:sp>
        <p:nvSpPr>
          <p:cNvPr id="31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0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0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0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704"/>
          </p:nvPr>
        </p:nvSpPr>
        <p:spPr/>
        <p:txBody>
          <a:bodyPr/>
          <a:lstStyle/>
          <a:p>
            <a:r>
              <a:t>Footer</a:t>
            </a:r>
          </a:p>
        </p:txBody>
      </p:sp>
      <p:sp>
        <p:nvSpPr>
          <p:cNvPr id="7" name="PlaceHolder 6"/>
          <p:cNvSpPr>
            <a:spLocks noGrp="1"/>
          </p:cNvSpPr>
          <p:nvPr>
            <p:ph type="sldNum" idx="705"/>
          </p:nvPr>
        </p:nvSpPr>
        <p:spPr/>
        <p:txBody>
          <a:bodyPr/>
          <a:lstStyle/>
          <a:p>
            <a:fld id="{B1890D1A-E82C-409B-9DD2-58DE3E3804BC}" type="slidenum">
              <a:t>‹#›</a:t>
            </a:fld>
            <a:endParaRPr/>
          </a:p>
        </p:txBody>
      </p:sp>
      <p:sp>
        <p:nvSpPr>
          <p:cNvPr id="8" name="PlaceHolder 7"/>
          <p:cNvSpPr>
            <a:spLocks noGrp="1"/>
          </p:cNvSpPr>
          <p:nvPr>
            <p:ph type="dt" idx="706"/>
          </p:nvPr>
        </p:nvSpPr>
        <p:spPr/>
        <p:txBody>
          <a:bodyPr/>
          <a:lstStyle/>
          <a:p>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Default 429">
    <p:spTree>
      <p:nvGrpSpPr>
        <p:cNvPr id="1" name=""/>
        <p:cNvGrpSpPr/>
        <p:nvPr/>
      </p:nvGrpSpPr>
      <p:grpSpPr>
        <a:xfrm>
          <a:off x="0" y="0"/>
          <a:ext cx="0" cy="0"/>
          <a:chOff x="0" y="0"/>
          <a:chExt cx="0" cy="0"/>
        </a:xfrm>
      </p:grpSpPr>
      <p:sp>
        <p:nvSpPr>
          <p:cNvPr id="31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707"/>
          </p:nvPr>
        </p:nvSpPr>
        <p:spPr/>
        <p:txBody>
          <a:bodyPr/>
          <a:lstStyle/>
          <a:p>
            <a:r>
              <a:t>Footer</a:t>
            </a:r>
          </a:p>
        </p:txBody>
      </p:sp>
      <p:sp>
        <p:nvSpPr>
          <p:cNvPr id="4" name="PlaceHolder 3"/>
          <p:cNvSpPr>
            <a:spLocks noGrp="1"/>
          </p:cNvSpPr>
          <p:nvPr>
            <p:ph type="sldNum" idx="708"/>
          </p:nvPr>
        </p:nvSpPr>
        <p:spPr/>
        <p:txBody>
          <a:bodyPr/>
          <a:lstStyle/>
          <a:p>
            <a:fld id="{BEACA569-0E3A-47C3-BC22-EA6C1E9A26BD}" type="slidenum">
              <a:t>‹#›</a:t>
            </a:fld>
            <a:endParaRPr/>
          </a:p>
        </p:txBody>
      </p:sp>
      <p:sp>
        <p:nvSpPr>
          <p:cNvPr id="5" name="PlaceHolder 4"/>
          <p:cNvSpPr>
            <a:spLocks noGrp="1"/>
          </p:cNvSpPr>
          <p:nvPr>
            <p:ph type="dt" idx="709"/>
          </p:nvPr>
        </p:nvSpPr>
        <p:spPr/>
        <p:txBody>
          <a:bodyPr/>
          <a:lstStyle/>
          <a:p>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OverTx" preserve="1">
  <p:cSld name="Default 430">
    <p:spTree>
      <p:nvGrpSpPr>
        <p:cNvPr id="1" name=""/>
        <p:cNvGrpSpPr/>
        <p:nvPr/>
      </p:nvGrpSpPr>
      <p:grpSpPr>
        <a:xfrm>
          <a:off x="0" y="0"/>
          <a:ext cx="0" cy="0"/>
          <a:chOff x="0" y="0"/>
          <a:chExt cx="0" cy="0"/>
        </a:xfrm>
      </p:grpSpPr>
      <p:sp>
        <p:nvSpPr>
          <p:cNvPr id="312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2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2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2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710"/>
          </p:nvPr>
        </p:nvSpPr>
        <p:spPr/>
        <p:txBody>
          <a:bodyPr/>
          <a:lstStyle/>
          <a:p>
            <a:r>
              <a:t>Footer</a:t>
            </a:r>
          </a:p>
        </p:txBody>
      </p:sp>
      <p:sp>
        <p:nvSpPr>
          <p:cNvPr id="7" name="PlaceHolder 6"/>
          <p:cNvSpPr>
            <a:spLocks noGrp="1"/>
          </p:cNvSpPr>
          <p:nvPr>
            <p:ph type="sldNum" idx="711"/>
          </p:nvPr>
        </p:nvSpPr>
        <p:spPr/>
        <p:txBody>
          <a:bodyPr/>
          <a:lstStyle/>
          <a:p>
            <a:fld id="{C2302414-9456-4FC8-9685-E99B24FDCD69}" type="slidenum">
              <a:t>‹#›</a:t>
            </a:fld>
            <a:endParaRPr/>
          </a:p>
        </p:txBody>
      </p:sp>
      <p:sp>
        <p:nvSpPr>
          <p:cNvPr id="8" name="PlaceHolder 7"/>
          <p:cNvSpPr>
            <a:spLocks noGrp="1"/>
          </p:cNvSpPr>
          <p:nvPr>
            <p:ph type="dt" idx="712"/>
          </p:nvPr>
        </p:nvSpPr>
        <p:spPr/>
        <p:txBody>
          <a:bodyPr/>
          <a:lstStyle/>
          <a:p>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Default 431">
    <p:spTree>
      <p:nvGrpSpPr>
        <p:cNvPr id="1" name=""/>
        <p:cNvGrpSpPr/>
        <p:nvPr/>
      </p:nvGrpSpPr>
      <p:grpSpPr>
        <a:xfrm>
          <a:off x="0" y="0"/>
          <a:ext cx="0" cy="0"/>
          <a:chOff x="0" y="0"/>
          <a:chExt cx="0" cy="0"/>
        </a:xfrm>
      </p:grpSpPr>
      <p:sp>
        <p:nvSpPr>
          <p:cNvPr id="31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3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3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713"/>
          </p:nvPr>
        </p:nvSpPr>
        <p:spPr/>
        <p:txBody>
          <a:bodyPr/>
          <a:lstStyle/>
          <a:p>
            <a:r>
              <a:t>Footer</a:t>
            </a:r>
          </a:p>
        </p:txBody>
      </p:sp>
      <p:sp>
        <p:nvSpPr>
          <p:cNvPr id="6" name="PlaceHolder 5"/>
          <p:cNvSpPr>
            <a:spLocks noGrp="1"/>
          </p:cNvSpPr>
          <p:nvPr>
            <p:ph type="sldNum" idx="714"/>
          </p:nvPr>
        </p:nvSpPr>
        <p:spPr/>
        <p:txBody>
          <a:bodyPr/>
          <a:lstStyle/>
          <a:p>
            <a:fld id="{83B20D83-C9DF-43A3-ADDA-0D322A97733A}" type="slidenum">
              <a:t>‹#›</a:t>
            </a:fld>
            <a:endParaRPr/>
          </a:p>
        </p:txBody>
      </p:sp>
      <p:sp>
        <p:nvSpPr>
          <p:cNvPr id="7" name="PlaceHolder 6"/>
          <p:cNvSpPr>
            <a:spLocks noGrp="1"/>
          </p:cNvSpPr>
          <p:nvPr>
            <p:ph type="dt" idx="715"/>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Default 33">
    <p:spTree>
      <p:nvGrpSpPr>
        <p:cNvPr id="1" name=""/>
        <p:cNvGrpSpPr/>
        <p:nvPr/>
      </p:nvGrpSpPr>
      <p:grpSpPr>
        <a:xfrm>
          <a:off x="0" y="0"/>
          <a:ext cx="0" cy="0"/>
          <a:chOff x="0" y="0"/>
          <a:chExt cx="0" cy="0"/>
        </a:xfrm>
      </p:grpSpPr>
      <p:sp>
        <p:nvSpPr>
          <p:cNvPr id="26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25"/>
          </p:nvPr>
        </p:nvSpPr>
        <p:spPr/>
        <p:txBody>
          <a:bodyPr/>
          <a:lstStyle/>
          <a:p>
            <a:r>
              <a:t>Footer</a:t>
            </a:r>
          </a:p>
        </p:txBody>
      </p:sp>
      <p:sp>
        <p:nvSpPr>
          <p:cNvPr id="4" name="PlaceHolder 3"/>
          <p:cNvSpPr>
            <a:spLocks noGrp="1"/>
          </p:cNvSpPr>
          <p:nvPr>
            <p:ph type="sldNum" idx="26"/>
          </p:nvPr>
        </p:nvSpPr>
        <p:spPr/>
        <p:txBody>
          <a:bodyPr/>
          <a:lstStyle/>
          <a:p>
            <a:fld id="{6EAF1CBC-002E-46F0-9B6F-092F64345F32}" type="slidenum">
              <a:t>‹#›</a:t>
            </a:fld>
            <a:endParaRPr/>
          </a:p>
        </p:txBody>
      </p:sp>
      <p:sp>
        <p:nvSpPr>
          <p:cNvPr id="5" name="PlaceHolder 4"/>
          <p:cNvSpPr>
            <a:spLocks noGrp="1"/>
          </p:cNvSpPr>
          <p:nvPr>
            <p:ph type="dt" idx="27"/>
          </p:nvPr>
        </p:nvSpPr>
        <p:spPr/>
        <p:txBody>
          <a:bodyPr/>
          <a:lstStyle/>
          <a:p>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OverTx" preserve="1">
  <p:cSld name="Default 432">
    <p:spTree>
      <p:nvGrpSpPr>
        <p:cNvPr id="1" name=""/>
        <p:cNvGrpSpPr/>
        <p:nvPr/>
      </p:nvGrpSpPr>
      <p:grpSpPr>
        <a:xfrm>
          <a:off x="0" y="0"/>
          <a:ext cx="0" cy="0"/>
          <a:chOff x="0" y="0"/>
          <a:chExt cx="0" cy="0"/>
        </a:xfrm>
      </p:grpSpPr>
      <p:sp>
        <p:nvSpPr>
          <p:cNvPr id="31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42"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43"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716"/>
          </p:nvPr>
        </p:nvSpPr>
        <p:spPr/>
        <p:txBody>
          <a:bodyPr/>
          <a:lstStyle/>
          <a:p>
            <a:r>
              <a:t>Footer</a:t>
            </a:r>
          </a:p>
        </p:txBody>
      </p:sp>
      <p:sp>
        <p:nvSpPr>
          <p:cNvPr id="6" name="PlaceHolder 5"/>
          <p:cNvSpPr>
            <a:spLocks noGrp="1"/>
          </p:cNvSpPr>
          <p:nvPr>
            <p:ph type="sldNum" idx="717"/>
          </p:nvPr>
        </p:nvSpPr>
        <p:spPr/>
        <p:txBody>
          <a:bodyPr/>
          <a:lstStyle/>
          <a:p>
            <a:fld id="{46A92ED2-8BA5-41B4-A78A-DAA2C98C6BB0}" type="slidenum">
              <a:t>‹#›</a:t>
            </a:fld>
            <a:endParaRPr/>
          </a:p>
        </p:txBody>
      </p:sp>
      <p:sp>
        <p:nvSpPr>
          <p:cNvPr id="7" name="PlaceHolder 6"/>
          <p:cNvSpPr>
            <a:spLocks noGrp="1"/>
          </p:cNvSpPr>
          <p:nvPr>
            <p:ph type="dt" idx="718"/>
          </p:nvPr>
        </p:nvSpPr>
        <p:spPr/>
        <p:txBody>
          <a:bodyPr/>
          <a:lstStyle/>
          <a:p>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Default 433">
    <p:spTree>
      <p:nvGrpSpPr>
        <p:cNvPr id="1" name=""/>
        <p:cNvGrpSpPr/>
        <p:nvPr/>
      </p:nvGrpSpPr>
      <p:grpSpPr>
        <a:xfrm>
          <a:off x="0" y="0"/>
          <a:ext cx="0" cy="0"/>
          <a:chOff x="0" y="0"/>
          <a:chExt cx="0" cy="0"/>
        </a:xfrm>
      </p:grpSpPr>
      <p:sp>
        <p:nvSpPr>
          <p:cNvPr id="31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49"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u="none" strike="noStrike">
              <a:solidFill>
                <a:srgbClr val="000000"/>
              </a:solidFill>
              <a:uFillTx/>
              <a:latin typeface="Arial"/>
            </a:endParaRPr>
          </a:p>
        </p:txBody>
      </p:sp>
      <p:sp>
        <p:nvSpPr>
          <p:cNvPr id="4" name="PlaceHolder 3"/>
          <p:cNvSpPr>
            <a:spLocks noGrp="1"/>
          </p:cNvSpPr>
          <p:nvPr>
            <p:ph type="ftr" idx="719"/>
          </p:nvPr>
        </p:nvSpPr>
        <p:spPr/>
        <p:txBody>
          <a:bodyPr/>
          <a:lstStyle/>
          <a:p>
            <a:r>
              <a:t>Footer</a:t>
            </a:r>
          </a:p>
        </p:txBody>
      </p:sp>
      <p:sp>
        <p:nvSpPr>
          <p:cNvPr id="5" name="PlaceHolder 4"/>
          <p:cNvSpPr>
            <a:spLocks noGrp="1"/>
          </p:cNvSpPr>
          <p:nvPr>
            <p:ph type="sldNum" idx="720"/>
          </p:nvPr>
        </p:nvSpPr>
        <p:spPr/>
        <p:txBody>
          <a:bodyPr/>
          <a:lstStyle/>
          <a:p>
            <a:fld id="{7AA5F99F-A850-4C87-8F5B-1E289A767A0F}" type="slidenum">
              <a:t>‹#›</a:t>
            </a:fld>
            <a:endParaRPr/>
          </a:p>
        </p:txBody>
      </p:sp>
      <p:sp>
        <p:nvSpPr>
          <p:cNvPr id="6" name="PlaceHolder 5"/>
          <p:cNvSpPr>
            <a:spLocks noGrp="1"/>
          </p:cNvSpPr>
          <p:nvPr>
            <p:ph type="dt" idx="721"/>
          </p:nvPr>
        </p:nvSpPr>
        <p:spPr/>
        <p:txBody>
          <a:bodyPr/>
          <a:lstStyle/>
          <a:p>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xAndTwoObj" preserve="1">
  <p:cSld name="Default 434">
    <p:spTree>
      <p:nvGrpSpPr>
        <p:cNvPr id="1" name=""/>
        <p:cNvGrpSpPr/>
        <p:nvPr/>
      </p:nvGrpSpPr>
      <p:grpSpPr>
        <a:xfrm>
          <a:off x="0" y="0"/>
          <a:ext cx="0" cy="0"/>
          <a:chOff x="0" y="0"/>
          <a:chExt cx="0" cy="0"/>
        </a:xfrm>
      </p:grpSpPr>
      <p:sp>
        <p:nvSpPr>
          <p:cNvPr id="31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5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5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60"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722"/>
          </p:nvPr>
        </p:nvSpPr>
        <p:spPr/>
        <p:txBody>
          <a:bodyPr/>
          <a:lstStyle/>
          <a:p>
            <a:r>
              <a:t>Footer</a:t>
            </a:r>
          </a:p>
        </p:txBody>
      </p:sp>
      <p:sp>
        <p:nvSpPr>
          <p:cNvPr id="7" name="PlaceHolder 6"/>
          <p:cNvSpPr>
            <a:spLocks noGrp="1"/>
          </p:cNvSpPr>
          <p:nvPr>
            <p:ph type="sldNum" idx="723"/>
          </p:nvPr>
        </p:nvSpPr>
        <p:spPr/>
        <p:txBody>
          <a:bodyPr/>
          <a:lstStyle/>
          <a:p>
            <a:fld id="{8C8FD8DE-41B2-46B7-B75D-BCC73B73CA5E}" type="slidenum">
              <a:t>‹#›</a:t>
            </a:fld>
            <a:endParaRPr/>
          </a:p>
        </p:txBody>
      </p:sp>
      <p:sp>
        <p:nvSpPr>
          <p:cNvPr id="8" name="PlaceHolder 7"/>
          <p:cNvSpPr>
            <a:spLocks noGrp="1"/>
          </p:cNvSpPr>
          <p:nvPr>
            <p:ph type="dt" idx="724"/>
          </p:nvPr>
        </p:nvSpPr>
        <p:spPr/>
        <p:txBody>
          <a:bodyPr/>
          <a:lstStyle/>
          <a:p>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fourObj" preserve="1">
  <p:cSld name="Default 435">
    <p:spTree>
      <p:nvGrpSpPr>
        <p:cNvPr id="1" name=""/>
        <p:cNvGrpSpPr/>
        <p:nvPr/>
      </p:nvGrpSpPr>
      <p:grpSpPr>
        <a:xfrm>
          <a:off x="0" y="0"/>
          <a:ext cx="0" cy="0"/>
          <a:chOff x="0" y="0"/>
          <a:chExt cx="0" cy="0"/>
        </a:xfrm>
      </p:grpSpPr>
      <p:sp>
        <p:nvSpPr>
          <p:cNvPr id="31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7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7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7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7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725"/>
          </p:nvPr>
        </p:nvSpPr>
        <p:spPr/>
        <p:txBody>
          <a:bodyPr/>
          <a:lstStyle/>
          <a:p>
            <a:r>
              <a:t>Footer</a:t>
            </a:r>
          </a:p>
        </p:txBody>
      </p:sp>
      <p:sp>
        <p:nvSpPr>
          <p:cNvPr id="8" name="PlaceHolder 7"/>
          <p:cNvSpPr>
            <a:spLocks noGrp="1"/>
          </p:cNvSpPr>
          <p:nvPr>
            <p:ph type="sldNum" idx="726"/>
          </p:nvPr>
        </p:nvSpPr>
        <p:spPr/>
        <p:txBody>
          <a:bodyPr/>
          <a:lstStyle/>
          <a:p>
            <a:fld id="{B98DAF26-9D0B-48F9-A686-ADE985A9541C}" type="slidenum">
              <a:t>‹#›</a:t>
            </a:fld>
            <a:endParaRPr/>
          </a:p>
        </p:txBody>
      </p:sp>
      <p:sp>
        <p:nvSpPr>
          <p:cNvPr id="9" name="PlaceHolder 8"/>
          <p:cNvSpPr>
            <a:spLocks noGrp="1"/>
          </p:cNvSpPr>
          <p:nvPr>
            <p:ph type="dt" idx="727"/>
          </p:nvPr>
        </p:nvSpPr>
        <p:spPr/>
        <p:txBody>
          <a:bodyPr/>
          <a:lstStyle/>
          <a:p>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AndTx" preserve="1">
  <p:cSld name="Default 436">
    <p:spTree>
      <p:nvGrpSpPr>
        <p:cNvPr id="1" name=""/>
        <p:cNvGrpSpPr/>
        <p:nvPr/>
      </p:nvGrpSpPr>
      <p:grpSpPr>
        <a:xfrm>
          <a:off x="0" y="0"/>
          <a:ext cx="0" cy="0"/>
          <a:chOff x="0" y="0"/>
          <a:chExt cx="0" cy="0"/>
        </a:xfrm>
      </p:grpSpPr>
      <p:sp>
        <p:nvSpPr>
          <p:cNvPr id="318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8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8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8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728"/>
          </p:nvPr>
        </p:nvSpPr>
        <p:spPr/>
        <p:txBody>
          <a:bodyPr/>
          <a:lstStyle/>
          <a:p>
            <a:r>
              <a:t>Footer</a:t>
            </a:r>
          </a:p>
        </p:txBody>
      </p:sp>
      <p:sp>
        <p:nvSpPr>
          <p:cNvPr id="7" name="PlaceHolder 6"/>
          <p:cNvSpPr>
            <a:spLocks noGrp="1"/>
          </p:cNvSpPr>
          <p:nvPr>
            <p:ph type="sldNum" idx="729"/>
          </p:nvPr>
        </p:nvSpPr>
        <p:spPr/>
        <p:txBody>
          <a:bodyPr/>
          <a:lstStyle/>
          <a:p>
            <a:fld id="{BAE3D121-296E-43A9-B873-339ECA6E0804}" type="slidenum">
              <a:t>‹#›</a:t>
            </a:fld>
            <a:endParaRPr/>
          </a:p>
        </p:txBody>
      </p:sp>
      <p:sp>
        <p:nvSpPr>
          <p:cNvPr id="8" name="PlaceHolder 7"/>
          <p:cNvSpPr>
            <a:spLocks noGrp="1"/>
          </p:cNvSpPr>
          <p:nvPr>
            <p:ph type="dt" idx="730"/>
          </p:nvPr>
        </p:nvSpPr>
        <p:spPr/>
        <p:txBody>
          <a:bodyPr/>
          <a:lstStyle/>
          <a:p>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Default 437">
    <p:spTree>
      <p:nvGrpSpPr>
        <p:cNvPr id="1" name=""/>
        <p:cNvGrpSpPr/>
        <p:nvPr/>
      </p:nvGrpSpPr>
      <p:grpSpPr>
        <a:xfrm>
          <a:off x="0" y="0"/>
          <a:ext cx="0" cy="0"/>
          <a:chOff x="0" y="0"/>
          <a:chExt cx="0" cy="0"/>
        </a:xfrm>
      </p:grpSpPr>
      <p:sp>
        <p:nvSpPr>
          <p:cNvPr id="31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731"/>
          </p:nvPr>
        </p:nvSpPr>
        <p:spPr/>
        <p:txBody>
          <a:bodyPr/>
          <a:lstStyle/>
          <a:p>
            <a:r>
              <a:t>Footer</a:t>
            </a:r>
          </a:p>
        </p:txBody>
      </p:sp>
      <p:sp>
        <p:nvSpPr>
          <p:cNvPr id="4" name="PlaceHolder 3"/>
          <p:cNvSpPr>
            <a:spLocks noGrp="1"/>
          </p:cNvSpPr>
          <p:nvPr>
            <p:ph type="sldNum" idx="732"/>
          </p:nvPr>
        </p:nvSpPr>
        <p:spPr/>
        <p:txBody>
          <a:bodyPr/>
          <a:lstStyle/>
          <a:p>
            <a:fld id="{92942979-2BDC-4875-AAE0-519FF865C395}" type="slidenum">
              <a:t>‹#›</a:t>
            </a:fld>
            <a:endParaRPr/>
          </a:p>
        </p:txBody>
      </p:sp>
      <p:sp>
        <p:nvSpPr>
          <p:cNvPr id="5" name="PlaceHolder 4"/>
          <p:cNvSpPr>
            <a:spLocks noGrp="1"/>
          </p:cNvSpPr>
          <p:nvPr>
            <p:ph type="dt" idx="733"/>
          </p:nvPr>
        </p:nvSpPr>
        <p:spPr/>
        <p:txBody>
          <a:bodyPr/>
          <a:lstStyle/>
          <a:p>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OverTx" preserve="1">
  <p:cSld name="Default 438">
    <p:spTree>
      <p:nvGrpSpPr>
        <p:cNvPr id="1" name=""/>
        <p:cNvGrpSpPr/>
        <p:nvPr/>
      </p:nvGrpSpPr>
      <p:grpSpPr>
        <a:xfrm>
          <a:off x="0" y="0"/>
          <a:ext cx="0" cy="0"/>
          <a:chOff x="0" y="0"/>
          <a:chExt cx="0" cy="0"/>
        </a:xfrm>
      </p:grpSpPr>
      <p:sp>
        <p:nvSpPr>
          <p:cNvPr id="319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9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9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20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734"/>
          </p:nvPr>
        </p:nvSpPr>
        <p:spPr/>
        <p:txBody>
          <a:bodyPr/>
          <a:lstStyle/>
          <a:p>
            <a:r>
              <a:t>Footer</a:t>
            </a:r>
          </a:p>
        </p:txBody>
      </p:sp>
      <p:sp>
        <p:nvSpPr>
          <p:cNvPr id="7" name="PlaceHolder 6"/>
          <p:cNvSpPr>
            <a:spLocks noGrp="1"/>
          </p:cNvSpPr>
          <p:nvPr>
            <p:ph type="sldNum" idx="735"/>
          </p:nvPr>
        </p:nvSpPr>
        <p:spPr/>
        <p:txBody>
          <a:bodyPr/>
          <a:lstStyle/>
          <a:p>
            <a:fld id="{2077EC47-8A24-44EB-8E47-E501C9F5DA34}" type="slidenum">
              <a:t>‹#›</a:t>
            </a:fld>
            <a:endParaRPr/>
          </a:p>
        </p:txBody>
      </p:sp>
      <p:sp>
        <p:nvSpPr>
          <p:cNvPr id="8" name="PlaceHolder 7"/>
          <p:cNvSpPr>
            <a:spLocks noGrp="1"/>
          </p:cNvSpPr>
          <p:nvPr>
            <p:ph type="dt" idx="736"/>
          </p:nvPr>
        </p:nvSpPr>
        <p:spPr/>
        <p:txBody>
          <a:bodyPr/>
          <a:lstStyle/>
          <a:p>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Default 439">
    <p:spTree>
      <p:nvGrpSpPr>
        <p:cNvPr id="1" name=""/>
        <p:cNvGrpSpPr/>
        <p:nvPr/>
      </p:nvGrpSpPr>
      <p:grpSpPr>
        <a:xfrm>
          <a:off x="0" y="0"/>
          <a:ext cx="0" cy="0"/>
          <a:chOff x="0" y="0"/>
          <a:chExt cx="0" cy="0"/>
        </a:xfrm>
      </p:grpSpPr>
      <p:sp>
        <p:nvSpPr>
          <p:cNvPr id="32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20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20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737"/>
          </p:nvPr>
        </p:nvSpPr>
        <p:spPr/>
        <p:txBody>
          <a:bodyPr/>
          <a:lstStyle/>
          <a:p>
            <a:r>
              <a:t>Footer</a:t>
            </a:r>
          </a:p>
        </p:txBody>
      </p:sp>
      <p:sp>
        <p:nvSpPr>
          <p:cNvPr id="6" name="PlaceHolder 5"/>
          <p:cNvSpPr>
            <a:spLocks noGrp="1"/>
          </p:cNvSpPr>
          <p:nvPr>
            <p:ph type="sldNum" idx="738"/>
          </p:nvPr>
        </p:nvSpPr>
        <p:spPr/>
        <p:txBody>
          <a:bodyPr/>
          <a:lstStyle/>
          <a:p>
            <a:fld id="{6686882B-F517-4BBB-93CA-D5DBDDC5AFFF}" type="slidenum">
              <a:t>‹#›</a:t>
            </a:fld>
            <a:endParaRPr/>
          </a:p>
        </p:txBody>
      </p:sp>
      <p:sp>
        <p:nvSpPr>
          <p:cNvPr id="7" name="PlaceHolder 6"/>
          <p:cNvSpPr>
            <a:spLocks noGrp="1"/>
          </p:cNvSpPr>
          <p:nvPr>
            <p:ph type="dt" idx="739"/>
          </p:nvPr>
        </p:nvSpPr>
        <p:spPr/>
        <p:txBody>
          <a:bodyPr/>
          <a:lstStyle/>
          <a:p>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OverTx" preserve="1">
  <p:cSld name="Default 440">
    <p:spTree>
      <p:nvGrpSpPr>
        <p:cNvPr id="1" name=""/>
        <p:cNvGrpSpPr/>
        <p:nvPr/>
      </p:nvGrpSpPr>
      <p:grpSpPr>
        <a:xfrm>
          <a:off x="0" y="0"/>
          <a:ext cx="0" cy="0"/>
          <a:chOff x="0" y="0"/>
          <a:chExt cx="0" cy="0"/>
        </a:xfrm>
      </p:grpSpPr>
      <p:sp>
        <p:nvSpPr>
          <p:cNvPr id="32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21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21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740"/>
          </p:nvPr>
        </p:nvSpPr>
        <p:spPr/>
        <p:txBody>
          <a:bodyPr/>
          <a:lstStyle/>
          <a:p>
            <a:r>
              <a:t>Footer</a:t>
            </a:r>
          </a:p>
        </p:txBody>
      </p:sp>
      <p:sp>
        <p:nvSpPr>
          <p:cNvPr id="6" name="PlaceHolder 5"/>
          <p:cNvSpPr>
            <a:spLocks noGrp="1"/>
          </p:cNvSpPr>
          <p:nvPr>
            <p:ph type="sldNum" idx="741"/>
          </p:nvPr>
        </p:nvSpPr>
        <p:spPr/>
        <p:txBody>
          <a:bodyPr/>
          <a:lstStyle/>
          <a:p>
            <a:fld id="{34C17AC1-8714-4B5A-951B-385C0DB3AB0E}" type="slidenum">
              <a:t>‹#›</a:t>
            </a:fld>
            <a:endParaRPr/>
          </a:p>
        </p:txBody>
      </p:sp>
      <p:sp>
        <p:nvSpPr>
          <p:cNvPr id="7" name="PlaceHolder 6"/>
          <p:cNvSpPr>
            <a:spLocks noGrp="1"/>
          </p:cNvSpPr>
          <p:nvPr>
            <p:ph type="dt" idx="742"/>
          </p:nvPr>
        </p:nvSpPr>
        <p:spPr/>
        <p:txBody>
          <a:bodyPr/>
          <a:lstStyle/>
          <a:p>
            <a:endParaRP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Default 10_">
    <p:spTree>
      <p:nvGrpSpPr>
        <p:cNvPr id="1" name=""/>
        <p:cNvGrpSpPr/>
        <p:nvPr/>
      </p:nvGrpSpPr>
      <p:grpSpPr>
        <a:xfrm>
          <a:off x="0" y="0"/>
          <a:ext cx="0" cy="0"/>
          <a:chOff x="0" y="0"/>
          <a:chExt cx="0" cy="0"/>
        </a:xfrm>
      </p:grpSpPr>
      <p:sp>
        <p:nvSpPr>
          <p:cNvPr id="2" name="PlaceHolder 1"/>
          <p:cNvSpPr>
            <a:spLocks noGrp="1"/>
          </p:cNvSpPr>
          <p:nvPr>
            <p:ph type="ftr" idx="743"/>
          </p:nvPr>
        </p:nvSpPr>
        <p:spPr/>
        <p:txBody>
          <a:bodyPr/>
          <a:lstStyle/>
          <a:p>
            <a:r>
              <a:t>Footer</a:t>
            </a:r>
          </a:p>
        </p:txBody>
      </p:sp>
      <p:sp>
        <p:nvSpPr>
          <p:cNvPr id="3" name="PlaceHolder 2"/>
          <p:cNvSpPr>
            <a:spLocks noGrp="1"/>
          </p:cNvSpPr>
          <p:nvPr>
            <p:ph type="sldNum" idx="744"/>
          </p:nvPr>
        </p:nvSpPr>
        <p:spPr/>
        <p:txBody>
          <a:bodyPr/>
          <a:lstStyle/>
          <a:p>
            <a:fld id="{12D13339-4E3C-4614-8CB6-4833BC90283E}" type="slidenum">
              <a:t>‹#›</a:t>
            </a:fld>
            <a:endParaRPr/>
          </a:p>
        </p:txBody>
      </p:sp>
      <p:sp>
        <p:nvSpPr>
          <p:cNvPr id="4" name="PlaceHolder 3"/>
          <p:cNvSpPr>
            <a:spLocks noGrp="1"/>
          </p:cNvSpPr>
          <p:nvPr>
            <p:ph type="dt" idx="745"/>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Default 34">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lstStyle/>
          <a:p>
            <a:r>
              <a:t>Footer</a:t>
            </a:r>
          </a:p>
        </p:txBody>
      </p:sp>
      <p:sp>
        <p:nvSpPr>
          <p:cNvPr id="3" name="PlaceHolder 2"/>
          <p:cNvSpPr>
            <a:spLocks noGrp="1"/>
          </p:cNvSpPr>
          <p:nvPr>
            <p:ph type="sldNum" idx="29"/>
          </p:nvPr>
        </p:nvSpPr>
        <p:spPr/>
        <p:txBody>
          <a:bodyPr/>
          <a:lstStyle/>
          <a:p>
            <a:fld id="{5F6FC505-E234-4BAF-9D4A-917195749175}" type="slidenum">
              <a:t>‹#›</a:t>
            </a:fld>
            <a:endParaRPr/>
          </a:p>
        </p:txBody>
      </p:sp>
      <p:sp>
        <p:nvSpPr>
          <p:cNvPr id="4" name="PlaceHolder 3"/>
          <p:cNvSpPr>
            <a:spLocks noGrp="1"/>
          </p:cNvSpPr>
          <p:nvPr>
            <p:ph type="dt" idx="30"/>
          </p:nvPr>
        </p:nvSpPr>
        <p:spPr/>
        <p:txBody>
          <a:bodyPr/>
          <a:lstStyle/>
          <a:p>
            <a:endParaRP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Заголовок и объект_">
    <p:spTree>
      <p:nvGrpSpPr>
        <p:cNvPr id="1" name=""/>
        <p:cNvGrpSpPr/>
        <p:nvPr/>
      </p:nvGrpSpPr>
      <p:grpSpPr>
        <a:xfrm>
          <a:off x="0" y="0"/>
          <a:ext cx="0" cy="0"/>
          <a:chOff x="0" y="0"/>
          <a:chExt cx="0" cy="0"/>
        </a:xfrm>
      </p:grpSpPr>
      <p:sp>
        <p:nvSpPr>
          <p:cNvPr id="32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22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746"/>
          </p:nvPr>
        </p:nvSpPr>
        <p:spPr/>
        <p:txBody>
          <a:bodyPr/>
          <a:lstStyle/>
          <a:p>
            <a:r>
              <a:t>Footer</a:t>
            </a:r>
          </a:p>
        </p:txBody>
      </p:sp>
      <p:sp>
        <p:nvSpPr>
          <p:cNvPr id="5" name="PlaceHolder 4"/>
          <p:cNvSpPr>
            <a:spLocks noGrp="1"/>
          </p:cNvSpPr>
          <p:nvPr>
            <p:ph type="sldNum" idx="747"/>
          </p:nvPr>
        </p:nvSpPr>
        <p:spPr/>
        <p:txBody>
          <a:bodyPr/>
          <a:lstStyle/>
          <a:p>
            <a:fld id="{5AD0468B-2721-4090-9452-A01C6628398B}" type="slidenum">
              <a:t>‹#›</a:t>
            </a:fld>
            <a:endParaRPr/>
          </a:p>
        </p:txBody>
      </p:sp>
      <p:sp>
        <p:nvSpPr>
          <p:cNvPr id="6" name="PlaceHolder 5"/>
          <p:cNvSpPr>
            <a:spLocks noGrp="1"/>
          </p:cNvSpPr>
          <p:nvPr>
            <p:ph type="dt" idx="748"/>
          </p:nvPr>
        </p:nvSpPr>
        <p:spPr/>
        <p:txBody>
          <a:bodyPr/>
          <a:lstStyle/>
          <a:p>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_">
    <p:spTree>
      <p:nvGrpSpPr>
        <p:cNvPr id="1" name=""/>
        <p:cNvGrpSpPr/>
        <p:nvPr/>
      </p:nvGrpSpPr>
      <p:grpSpPr>
        <a:xfrm>
          <a:off x="0" y="0"/>
          <a:ext cx="0" cy="0"/>
          <a:chOff x="0" y="0"/>
          <a:chExt cx="0" cy="0"/>
        </a:xfrm>
      </p:grpSpPr>
      <p:sp>
        <p:nvSpPr>
          <p:cNvPr id="323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749"/>
          </p:nvPr>
        </p:nvSpPr>
        <p:spPr/>
        <p:txBody>
          <a:bodyPr/>
          <a:lstStyle/>
          <a:p>
            <a:r>
              <a:t>Footer</a:t>
            </a:r>
          </a:p>
        </p:txBody>
      </p:sp>
      <p:sp>
        <p:nvSpPr>
          <p:cNvPr id="4" name="PlaceHolder 3"/>
          <p:cNvSpPr>
            <a:spLocks noGrp="1"/>
          </p:cNvSpPr>
          <p:nvPr>
            <p:ph type="sldNum" idx="750"/>
          </p:nvPr>
        </p:nvSpPr>
        <p:spPr/>
        <p:txBody>
          <a:bodyPr/>
          <a:lstStyle/>
          <a:p>
            <a:fld id="{089C099A-82B5-49AA-B949-E8BD208672A3}" type="slidenum">
              <a:t>‹#›</a:t>
            </a:fld>
            <a:endParaRPr/>
          </a:p>
        </p:txBody>
      </p:sp>
      <p:sp>
        <p:nvSpPr>
          <p:cNvPr id="5" name="PlaceHolder 4"/>
          <p:cNvSpPr>
            <a:spLocks noGrp="1"/>
          </p:cNvSpPr>
          <p:nvPr>
            <p:ph type="dt" idx="751"/>
          </p:nvPr>
        </p:nvSpPr>
        <p:spPr/>
        <p:txBody>
          <a:bodyPr/>
          <a:lstStyle/>
          <a:p>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itle, 2 Content_">
    <p:spTree>
      <p:nvGrpSpPr>
        <p:cNvPr id="1" name=""/>
        <p:cNvGrpSpPr/>
        <p:nvPr/>
      </p:nvGrpSpPr>
      <p:grpSpPr>
        <a:xfrm>
          <a:off x="0" y="0"/>
          <a:ext cx="0" cy="0"/>
          <a:chOff x="0" y="0"/>
          <a:chExt cx="0" cy="0"/>
        </a:xfrm>
      </p:grpSpPr>
      <p:sp>
        <p:nvSpPr>
          <p:cNvPr id="324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24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24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752"/>
          </p:nvPr>
        </p:nvSpPr>
        <p:spPr/>
        <p:txBody>
          <a:bodyPr/>
          <a:lstStyle/>
          <a:p>
            <a:r>
              <a:t>Footer</a:t>
            </a:r>
          </a:p>
        </p:txBody>
      </p:sp>
      <p:sp>
        <p:nvSpPr>
          <p:cNvPr id="6" name="PlaceHolder 5"/>
          <p:cNvSpPr>
            <a:spLocks noGrp="1"/>
          </p:cNvSpPr>
          <p:nvPr>
            <p:ph type="sldNum" idx="753"/>
          </p:nvPr>
        </p:nvSpPr>
        <p:spPr/>
        <p:txBody>
          <a:bodyPr/>
          <a:lstStyle/>
          <a:p>
            <a:fld id="{69A66AB8-464C-459B-B9DD-E6C05B897CE8}" type="slidenum">
              <a:t>‹#›</a:t>
            </a:fld>
            <a:endParaRPr/>
          </a:p>
        </p:txBody>
      </p:sp>
      <p:sp>
        <p:nvSpPr>
          <p:cNvPr id="7" name="PlaceHolder 6"/>
          <p:cNvSpPr>
            <a:spLocks noGrp="1"/>
          </p:cNvSpPr>
          <p:nvPr>
            <p:ph type="dt" idx="754"/>
          </p:nvPr>
        </p:nvSpPr>
        <p:spPr/>
        <p:txBody>
          <a:bodyPr/>
          <a:lstStyle/>
          <a:p>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Default 6_">
    <p:spTree>
      <p:nvGrpSpPr>
        <p:cNvPr id="1" name=""/>
        <p:cNvGrpSpPr/>
        <p:nvPr/>
      </p:nvGrpSpPr>
      <p:grpSpPr>
        <a:xfrm>
          <a:off x="0" y="0"/>
          <a:ext cx="0" cy="0"/>
          <a:chOff x="0" y="0"/>
          <a:chExt cx="0" cy="0"/>
        </a:xfrm>
      </p:grpSpPr>
      <p:sp>
        <p:nvSpPr>
          <p:cNvPr id="2" name="PlaceHolder 1"/>
          <p:cNvSpPr>
            <a:spLocks noGrp="1"/>
          </p:cNvSpPr>
          <p:nvPr>
            <p:ph type="ftr" idx="755"/>
          </p:nvPr>
        </p:nvSpPr>
        <p:spPr/>
        <p:txBody>
          <a:bodyPr/>
          <a:lstStyle/>
          <a:p>
            <a:r>
              <a:t>Footer</a:t>
            </a:r>
          </a:p>
        </p:txBody>
      </p:sp>
      <p:sp>
        <p:nvSpPr>
          <p:cNvPr id="3" name="PlaceHolder 2"/>
          <p:cNvSpPr>
            <a:spLocks noGrp="1"/>
          </p:cNvSpPr>
          <p:nvPr>
            <p:ph type="sldNum" idx="756"/>
          </p:nvPr>
        </p:nvSpPr>
        <p:spPr/>
        <p:txBody>
          <a:bodyPr/>
          <a:lstStyle/>
          <a:p>
            <a:fld id="{2D1CCD12-D7C1-4EE0-97A3-BA0EDBE9885C}" type="slidenum">
              <a:t>‹#›</a:t>
            </a:fld>
            <a:endParaRPr/>
          </a:p>
        </p:txBody>
      </p:sp>
      <p:sp>
        <p:nvSpPr>
          <p:cNvPr id="4" name="PlaceHolder 3"/>
          <p:cNvSpPr>
            <a:spLocks noGrp="1"/>
          </p:cNvSpPr>
          <p:nvPr>
            <p:ph type="dt" idx="757"/>
          </p:nvPr>
        </p:nvSpPr>
        <p:spPr/>
        <p:txBody>
          <a:bodyPr/>
          <a:lstStyle/>
          <a:p>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Default 444">
    <p:spTree>
      <p:nvGrpSpPr>
        <p:cNvPr id="1" name=""/>
        <p:cNvGrpSpPr/>
        <p:nvPr/>
      </p:nvGrpSpPr>
      <p:grpSpPr>
        <a:xfrm>
          <a:off x="0" y="0"/>
          <a:ext cx="0" cy="0"/>
          <a:chOff x="0" y="0"/>
          <a:chExt cx="0" cy="0"/>
        </a:xfrm>
      </p:grpSpPr>
      <p:sp>
        <p:nvSpPr>
          <p:cNvPr id="32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25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sldNum" idx="758"/>
          </p:nvPr>
        </p:nvSpPr>
        <p:spPr/>
        <p:txBody>
          <a:bodyPr/>
          <a:lstStyle/>
          <a:p>
            <a:fld id="{3AA942F1-FCD5-4EFB-B9FE-17E69C812FE5}" type="slidenum">
              <a:t>‹#›</a:t>
            </a:fld>
            <a:endParaRP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Default 244_">
    <p:spTree>
      <p:nvGrpSpPr>
        <p:cNvPr id="1" name=""/>
        <p:cNvGrpSpPr/>
        <p:nvPr/>
      </p:nvGrpSpPr>
      <p:grpSpPr>
        <a:xfrm>
          <a:off x="0" y="0"/>
          <a:ext cx="0" cy="0"/>
          <a:chOff x="0" y="0"/>
          <a:chExt cx="0" cy="0"/>
        </a:xfrm>
      </p:grpSpPr>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Default 72_">
    <p:spTree>
      <p:nvGrpSpPr>
        <p:cNvPr id="1" name=""/>
        <p:cNvGrpSpPr/>
        <p:nvPr/>
      </p:nvGrpSpPr>
      <p:grpSpPr>
        <a:xfrm>
          <a:off x="0" y="0"/>
          <a:ext cx="0" cy="0"/>
          <a:chOff x="0" y="0"/>
          <a:chExt cx="0" cy="0"/>
        </a:xfrm>
      </p:grpSpPr>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Default 3_">
    <p:spTree>
      <p:nvGrpSpPr>
        <p:cNvPr id="1" name=""/>
        <p:cNvGrpSpPr/>
        <p:nvPr/>
      </p:nvGrpSpPr>
      <p:grpSpPr>
        <a:xfrm>
          <a:off x="0" y="0"/>
          <a:ext cx="0" cy="0"/>
          <a:chOff x="0" y="0"/>
          <a:chExt cx="0" cy="0"/>
        </a:xfrm>
      </p:grpSpPr>
      <p:sp>
        <p:nvSpPr>
          <p:cNvPr id="32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Default 112_">
    <p:spTree>
      <p:nvGrpSpPr>
        <p:cNvPr id="1" name=""/>
        <p:cNvGrpSpPr/>
        <p:nvPr/>
      </p:nvGrpSpPr>
      <p:grpSpPr>
        <a:xfrm>
          <a:off x="0" y="0"/>
          <a:ext cx="0" cy="0"/>
          <a:chOff x="0" y="0"/>
          <a:chExt cx="0" cy="0"/>
        </a:xfrm>
      </p:grpSpPr>
      <p:sp>
        <p:nvSpPr>
          <p:cNvPr id="2" name="PlaceHolder 1"/>
          <p:cNvSpPr>
            <a:spLocks noGrp="1"/>
          </p:cNvSpPr>
          <p:nvPr>
            <p:ph type="ftr" idx="759"/>
          </p:nvPr>
        </p:nvSpPr>
        <p:spPr/>
        <p:txBody>
          <a:bodyPr/>
          <a:lstStyle/>
          <a:p>
            <a:r>
              <a:t>Footer</a:t>
            </a:r>
          </a:p>
        </p:txBody>
      </p:sp>
      <p:sp>
        <p:nvSpPr>
          <p:cNvPr id="3" name="PlaceHolder 2"/>
          <p:cNvSpPr>
            <a:spLocks noGrp="1"/>
          </p:cNvSpPr>
          <p:nvPr>
            <p:ph type="sldNum" idx="760"/>
          </p:nvPr>
        </p:nvSpPr>
        <p:spPr/>
        <p:txBody>
          <a:bodyPr/>
          <a:lstStyle/>
          <a:p>
            <a:fld id="{E3D3D983-080A-4027-A69F-12B84A5512BF}" type="slidenum">
              <a:t>‹#›</a:t>
            </a:fld>
            <a:endParaRPr/>
          </a:p>
        </p:txBody>
      </p:sp>
      <p:sp>
        <p:nvSpPr>
          <p:cNvPr id="4" name="PlaceHolder 3"/>
          <p:cNvSpPr>
            <a:spLocks noGrp="1"/>
          </p:cNvSpPr>
          <p:nvPr>
            <p:ph type="dt" idx="761"/>
          </p:nvPr>
        </p:nvSpPr>
        <p:spPr/>
        <p:txBody>
          <a:bodyPr/>
          <a:lstStyle/>
          <a:p>
            <a:endParaRP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Default 124_">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AndTx" preserve="1">
  <p:cSld name="Default 35">
    <p:spTree>
      <p:nvGrpSpPr>
        <p:cNvPr id="1" name=""/>
        <p:cNvGrpSpPr/>
        <p:nvPr/>
      </p:nvGrpSpPr>
      <p:grpSpPr>
        <a:xfrm>
          <a:off x="0" y="0"/>
          <a:ext cx="0" cy="0"/>
          <a:chOff x="0" y="0"/>
          <a:chExt cx="0" cy="0"/>
        </a:xfrm>
      </p:grpSpPr>
      <p:sp>
        <p:nvSpPr>
          <p:cNvPr id="2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7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7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1"/>
          </p:nvPr>
        </p:nvSpPr>
        <p:spPr/>
        <p:txBody>
          <a:bodyPr/>
          <a:lstStyle/>
          <a:p>
            <a:r>
              <a:t>Footer</a:t>
            </a:r>
          </a:p>
        </p:txBody>
      </p:sp>
      <p:sp>
        <p:nvSpPr>
          <p:cNvPr id="7" name="PlaceHolder 6"/>
          <p:cNvSpPr>
            <a:spLocks noGrp="1"/>
          </p:cNvSpPr>
          <p:nvPr>
            <p:ph type="sldNum" idx="32"/>
          </p:nvPr>
        </p:nvSpPr>
        <p:spPr/>
        <p:txBody>
          <a:bodyPr/>
          <a:lstStyle/>
          <a:p>
            <a:fld id="{23651E57-4D95-44F9-AF92-695C20339741}" type="slidenum">
              <a:t>‹#›</a:t>
            </a:fld>
            <a:endParaRPr/>
          </a:p>
        </p:txBody>
      </p:sp>
      <p:sp>
        <p:nvSpPr>
          <p:cNvPr id="8" name="PlaceHolder 7"/>
          <p:cNvSpPr>
            <a:spLocks noGrp="1"/>
          </p:cNvSpPr>
          <p:nvPr>
            <p:ph type="dt" idx="33"/>
          </p:nvPr>
        </p:nvSpPr>
        <p:spPr/>
        <p:txBody>
          <a:bodyPr/>
          <a:lstStyle/>
          <a:p>
            <a:endParaRP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Default 388__">
    <p:spTree>
      <p:nvGrpSpPr>
        <p:cNvPr id="1" name=""/>
        <p:cNvGrpSpPr/>
        <p:nvPr/>
      </p:nvGrpSpPr>
      <p:grpSpPr>
        <a:xfrm>
          <a:off x="0" y="0"/>
          <a:ext cx="0" cy="0"/>
          <a:chOff x="0" y="0"/>
          <a:chExt cx="0" cy="0"/>
        </a:xfrm>
      </p:grpSpPr>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_">
    <p:spTree>
      <p:nvGrpSpPr>
        <p:cNvPr id="1" name=""/>
        <p:cNvGrpSpPr/>
        <p:nvPr/>
      </p:nvGrpSpPr>
      <p:grpSpPr>
        <a:xfrm>
          <a:off x="0" y="0"/>
          <a:ext cx="0" cy="0"/>
          <a:chOff x="0" y="0"/>
          <a:chExt cx="0" cy="0"/>
        </a:xfrm>
      </p:grpSpPr>
      <p:sp>
        <p:nvSpPr>
          <p:cNvPr id="32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762"/>
          </p:nvPr>
        </p:nvSpPr>
        <p:spPr/>
        <p:txBody>
          <a:bodyPr/>
          <a:lstStyle/>
          <a:p>
            <a:r>
              <a:t>Footer</a:t>
            </a:r>
          </a:p>
        </p:txBody>
      </p:sp>
      <p:sp>
        <p:nvSpPr>
          <p:cNvPr id="4" name="PlaceHolder 3"/>
          <p:cNvSpPr>
            <a:spLocks noGrp="1"/>
          </p:cNvSpPr>
          <p:nvPr>
            <p:ph type="sldNum" idx="763"/>
          </p:nvPr>
        </p:nvSpPr>
        <p:spPr/>
        <p:txBody>
          <a:bodyPr/>
          <a:lstStyle/>
          <a:p>
            <a:fld id="{06F0A722-A1F7-41E9-A34B-66C3F7C8B58C}" type="slidenum">
              <a:t>‹#›</a:t>
            </a:fld>
            <a:endParaRPr/>
          </a:p>
        </p:txBody>
      </p:sp>
      <p:sp>
        <p:nvSpPr>
          <p:cNvPr id="5" name="PlaceHolder 4"/>
          <p:cNvSpPr>
            <a:spLocks noGrp="1"/>
          </p:cNvSpPr>
          <p:nvPr>
            <p:ph type="dt" idx="764"/>
          </p:nvPr>
        </p:nvSpPr>
        <p:spPr/>
        <p:txBody>
          <a:bodyPr/>
          <a:lstStyle/>
          <a:p>
            <a:endParaRP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cSld name="Default 136">
    <p:spTree>
      <p:nvGrpSpPr>
        <p:cNvPr id="1" name=""/>
        <p:cNvGrpSpPr/>
        <p:nvPr/>
      </p:nvGrpSpPr>
      <p:grpSpPr>
        <a:xfrm>
          <a:off x="0" y="0"/>
          <a:ext cx="0" cy="0"/>
          <a:chOff x="0" y="0"/>
          <a:chExt cx="0" cy="0"/>
        </a:xfrm>
      </p:grpSpPr>
      <p:sp>
        <p:nvSpPr>
          <p:cNvPr id="2" name="PlaceHolder 1"/>
          <p:cNvSpPr>
            <a:spLocks noGrp="1"/>
          </p:cNvSpPr>
          <p:nvPr>
            <p:ph type="ftr" idx="229"/>
          </p:nvPr>
        </p:nvSpPr>
        <p:spPr/>
        <p:txBody>
          <a:bodyPr/>
          <a:lstStyle/>
          <a:p>
            <a:r>
              <a:t>Footer</a:t>
            </a:r>
          </a:p>
        </p:txBody>
      </p:sp>
      <p:sp>
        <p:nvSpPr>
          <p:cNvPr id="3" name="PlaceHolder 2"/>
          <p:cNvSpPr>
            <a:spLocks noGrp="1"/>
          </p:cNvSpPr>
          <p:nvPr>
            <p:ph type="sldNum" idx="230"/>
          </p:nvPr>
        </p:nvSpPr>
        <p:spPr/>
        <p:txBody>
          <a:bodyPr/>
          <a:lstStyle/>
          <a:p>
            <a:fld id="{87A2E93C-BC2B-405B-A119-E83F476F2D25}" type="slidenum">
              <a:t>‹#›</a:t>
            </a:fld>
            <a:endParaRPr/>
          </a:p>
        </p:txBody>
      </p:sp>
      <p:sp>
        <p:nvSpPr>
          <p:cNvPr id="4" name="PlaceHolder 3"/>
          <p:cNvSpPr>
            <a:spLocks noGrp="1"/>
          </p:cNvSpPr>
          <p:nvPr>
            <p:ph type="dt" idx="231"/>
          </p:nvPr>
        </p:nvSpPr>
        <p:spPr/>
        <p:txBody>
          <a:bodyPr/>
          <a:lstStyle/>
          <a:p>
            <a:endParaRPr/>
          </a:p>
        </p:txBody>
      </p:sp>
    </p:spTree>
    <p:extLst>
      <p:ext uri="{BB962C8B-B14F-4D97-AF65-F5344CB8AC3E}">
        <p14:creationId xmlns:p14="http://schemas.microsoft.com/office/powerpoint/2010/main" val="282243556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 preserve="1">
  <p:cSld name="Титульный слайд_">
    <p:spTree>
      <p:nvGrpSpPr>
        <p:cNvPr id="1" name=""/>
        <p:cNvGrpSpPr/>
        <p:nvPr/>
      </p:nvGrpSpPr>
      <p:grpSpPr>
        <a:xfrm>
          <a:off x="0" y="0"/>
          <a:ext cx="0" cy="0"/>
          <a:chOff x="0" y="0"/>
          <a:chExt cx="0" cy="0"/>
        </a:xfrm>
      </p:grpSpPr>
      <p:sp>
        <p:nvSpPr>
          <p:cNvPr id="327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272"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u="none" strike="noStrike">
              <a:solidFill>
                <a:srgbClr val="000000"/>
              </a:solidFill>
              <a:uFillTx/>
              <a:latin typeface="Arial"/>
            </a:endParaRPr>
          </a:p>
        </p:txBody>
      </p:sp>
      <p:sp>
        <p:nvSpPr>
          <p:cNvPr id="4" name="PlaceHolder 3"/>
          <p:cNvSpPr>
            <a:spLocks noGrp="1"/>
          </p:cNvSpPr>
          <p:nvPr>
            <p:ph type="ftr" idx="765"/>
          </p:nvPr>
        </p:nvSpPr>
        <p:spPr/>
        <p:txBody>
          <a:bodyPr/>
          <a:lstStyle/>
          <a:p>
            <a:r>
              <a:t>Footer</a:t>
            </a:r>
          </a:p>
        </p:txBody>
      </p:sp>
      <p:sp>
        <p:nvSpPr>
          <p:cNvPr id="5" name="PlaceHolder 4"/>
          <p:cNvSpPr>
            <a:spLocks noGrp="1"/>
          </p:cNvSpPr>
          <p:nvPr>
            <p:ph type="sldNum" idx="766"/>
          </p:nvPr>
        </p:nvSpPr>
        <p:spPr/>
        <p:txBody>
          <a:bodyPr/>
          <a:lstStyle/>
          <a:p>
            <a:fld id="{FD0EA6DF-AEAA-4A40-8FE8-696599445518}" type="slidenum">
              <a:t>‹#›</a:t>
            </a:fld>
            <a:endParaRPr/>
          </a:p>
        </p:txBody>
      </p:sp>
      <p:sp>
        <p:nvSpPr>
          <p:cNvPr id="6" name="PlaceHolder 5"/>
          <p:cNvSpPr>
            <a:spLocks noGrp="1"/>
          </p:cNvSpPr>
          <p:nvPr>
            <p:ph type="dt" idx="767"/>
          </p:nvPr>
        </p:nvSpPr>
        <p:spPr/>
        <p:txBody>
          <a:bodyPr/>
          <a:lstStyle/>
          <a:p>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Default 9_">
    <p:spTree>
      <p:nvGrpSpPr>
        <p:cNvPr id="1" name=""/>
        <p:cNvGrpSpPr/>
        <p:nvPr/>
      </p:nvGrpSpPr>
      <p:grpSpPr>
        <a:xfrm>
          <a:off x="0" y="0"/>
          <a:ext cx="0" cy="0"/>
          <a:chOff x="0" y="0"/>
          <a:chExt cx="0" cy="0"/>
        </a:xfrm>
      </p:grpSpPr>
      <p:sp>
        <p:nvSpPr>
          <p:cNvPr id="2" name="PlaceHolder 1"/>
          <p:cNvSpPr>
            <a:spLocks noGrp="1"/>
          </p:cNvSpPr>
          <p:nvPr>
            <p:ph type="ftr" idx="768"/>
          </p:nvPr>
        </p:nvSpPr>
        <p:spPr/>
        <p:txBody>
          <a:bodyPr/>
          <a:lstStyle/>
          <a:p>
            <a:r>
              <a:t>Footer</a:t>
            </a:r>
          </a:p>
        </p:txBody>
      </p:sp>
      <p:sp>
        <p:nvSpPr>
          <p:cNvPr id="3" name="PlaceHolder 2"/>
          <p:cNvSpPr>
            <a:spLocks noGrp="1"/>
          </p:cNvSpPr>
          <p:nvPr>
            <p:ph type="sldNum" idx="769"/>
          </p:nvPr>
        </p:nvSpPr>
        <p:spPr/>
        <p:txBody>
          <a:bodyPr/>
          <a:lstStyle/>
          <a:p>
            <a:fld id="{A5E9BC8D-56BD-4F75-AAB3-6E6D0684C444}" type="slidenum">
              <a:t>‹#›</a:t>
            </a:fld>
            <a:endParaRPr/>
          </a:p>
        </p:txBody>
      </p:sp>
      <p:sp>
        <p:nvSpPr>
          <p:cNvPr id="4" name="PlaceHolder 3"/>
          <p:cNvSpPr>
            <a:spLocks noGrp="1"/>
          </p:cNvSpPr>
          <p:nvPr>
            <p:ph type="dt" idx="770"/>
          </p:nvPr>
        </p:nvSpPr>
        <p:spPr/>
        <p:txBody>
          <a:bodyPr/>
          <a:lstStyle/>
          <a:p>
            <a:endParaRP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Default 173_">
    <p:spTree>
      <p:nvGrpSpPr>
        <p:cNvPr id="1" name=""/>
        <p:cNvGrpSpPr/>
        <p:nvPr/>
      </p:nvGrpSpPr>
      <p:grpSpPr>
        <a:xfrm>
          <a:off x="0" y="0"/>
          <a:ext cx="0" cy="0"/>
          <a:chOff x="0" y="0"/>
          <a:chExt cx="0" cy="0"/>
        </a:xfrm>
      </p:grpSpPr>
      <p:sp>
        <p:nvSpPr>
          <p:cNvPr id="2" name="PlaceHolder 1"/>
          <p:cNvSpPr>
            <a:spLocks noGrp="1"/>
          </p:cNvSpPr>
          <p:nvPr>
            <p:ph type="ftr" idx="771"/>
          </p:nvPr>
        </p:nvSpPr>
        <p:spPr/>
        <p:txBody>
          <a:bodyPr/>
          <a:lstStyle/>
          <a:p>
            <a:r>
              <a:t>Footer</a:t>
            </a:r>
          </a:p>
        </p:txBody>
      </p:sp>
      <p:sp>
        <p:nvSpPr>
          <p:cNvPr id="3" name="PlaceHolder 2"/>
          <p:cNvSpPr>
            <a:spLocks noGrp="1"/>
          </p:cNvSpPr>
          <p:nvPr>
            <p:ph type="sldNum" idx="772"/>
          </p:nvPr>
        </p:nvSpPr>
        <p:spPr/>
        <p:txBody>
          <a:bodyPr/>
          <a:lstStyle/>
          <a:p>
            <a:fld id="{23F7A5BE-5C27-4FB3-8DAB-3DE492D469D5}" type="slidenum">
              <a:t>‹#›</a:t>
            </a:fld>
            <a:endParaRPr/>
          </a:p>
        </p:txBody>
      </p:sp>
      <p:sp>
        <p:nvSpPr>
          <p:cNvPr id="4" name="PlaceHolder 3"/>
          <p:cNvSpPr>
            <a:spLocks noGrp="1"/>
          </p:cNvSpPr>
          <p:nvPr>
            <p:ph type="dt" idx="773"/>
          </p:nvPr>
        </p:nvSpPr>
        <p:spPr/>
        <p:txBody>
          <a:bodyPr/>
          <a:lstStyle/>
          <a:p>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Default 197_">
    <p:spTree>
      <p:nvGrpSpPr>
        <p:cNvPr id="1" name=""/>
        <p:cNvGrpSpPr/>
        <p:nvPr/>
      </p:nvGrpSpPr>
      <p:grpSpPr>
        <a:xfrm>
          <a:off x="0" y="0"/>
          <a:ext cx="0" cy="0"/>
          <a:chOff x="0" y="0"/>
          <a:chExt cx="0" cy="0"/>
        </a:xfrm>
      </p:grpSpPr>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Default 102_">
    <p:spTree>
      <p:nvGrpSpPr>
        <p:cNvPr id="1" name=""/>
        <p:cNvGrpSpPr/>
        <p:nvPr/>
      </p:nvGrpSpPr>
      <p:grpSpPr>
        <a:xfrm>
          <a:off x="0" y="0"/>
          <a:ext cx="0" cy="0"/>
          <a:chOff x="0" y="0"/>
          <a:chExt cx="0" cy="0"/>
        </a:xfrm>
      </p:grpSpPr>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reserve="1">
  <p:cSld name="Default 10__">
    <p:spTree>
      <p:nvGrpSpPr>
        <p:cNvPr id="1" name=""/>
        <p:cNvGrpSpPr/>
        <p:nvPr/>
      </p:nvGrpSpPr>
      <p:grpSpPr>
        <a:xfrm>
          <a:off x="0" y="0"/>
          <a:ext cx="0" cy="0"/>
          <a:chOff x="0" y="0"/>
          <a:chExt cx="0" cy="0"/>
        </a:xfrm>
      </p:grpSpPr>
      <p:sp>
        <p:nvSpPr>
          <p:cNvPr id="2" name="PlaceHolder 1"/>
          <p:cNvSpPr>
            <a:spLocks noGrp="1"/>
          </p:cNvSpPr>
          <p:nvPr>
            <p:ph type="ftr" idx="774"/>
          </p:nvPr>
        </p:nvSpPr>
        <p:spPr/>
        <p:txBody>
          <a:bodyPr/>
          <a:lstStyle/>
          <a:p>
            <a:r>
              <a:t>Footer</a:t>
            </a:r>
          </a:p>
        </p:txBody>
      </p:sp>
      <p:sp>
        <p:nvSpPr>
          <p:cNvPr id="3" name="PlaceHolder 2"/>
          <p:cNvSpPr>
            <a:spLocks noGrp="1"/>
          </p:cNvSpPr>
          <p:nvPr>
            <p:ph type="sldNum" idx="775"/>
          </p:nvPr>
        </p:nvSpPr>
        <p:spPr/>
        <p:txBody>
          <a:bodyPr/>
          <a:lstStyle/>
          <a:p>
            <a:fld id="{828A8DDE-175B-417E-8DF7-6E636AE20F23}" type="slidenum">
              <a:t>‹#›</a:t>
            </a:fld>
            <a:endParaRPr/>
          </a:p>
        </p:txBody>
      </p:sp>
      <p:sp>
        <p:nvSpPr>
          <p:cNvPr id="4" name="PlaceHolder 3"/>
          <p:cNvSpPr>
            <a:spLocks noGrp="1"/>
          </p:cNvSpPr>
          <p:nvPr>
            <p:ph type="dt" idx="776"/>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Default 36">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8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8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4"/>
          </p:nvPr>
        </p:nvSpPr>
        <p:spPr/>
        <p:txBody>
          <a:bodyPr/>
          <a:lstStyle/>
          <a:p>
            <a:r>
              <a:t>Footer</a:t>
            </a:r>
          </a:p>
        </p:txBody>
      </p:sp>
      <p:sp>
        <p:nvSpPr>
          <p:cNvPr id="7" name="PlaceHolder 6"/>
          <p:cNvSpPr>
            <a:spLocks noGrp="1"/>
          </p:cNvSpPr>
          <p:nvPr>
            <p:ph type="sldNum" idx="35"/>
          </p:nvPr>
        </p:nvSpPr>
        <p:spPr/>
        <p:txBody>
          <a:bodyPr/>
          <a:lstStyle/>
          <a:p>
            <a:fld id="{5AB74D0D-D97B-429D-8FEF-AD49279926CA}" type="slidenum">
              <a:t>‹#›</a:t>
            </a:fld>
            <a:endParaRPr/>
          </a:p>
        </p:txBody>
      </p:sp>
      <p:sp>
        <p:nvSpPr>
          <p:cNvPr id="8" name="PlaceHolder 7"/>
          <p:cNvSpPr>
            <a:spLocks noGrp="1"/>
          </p:cNvSpPr>
          <p:nvPr>
            <p:ph type="dt" idx="36"/>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OverTx" preserve="1">
  <p:cSld name="Default 37">
    <p:spTree>
      <p:nvGrpSpPr>
        <p:cNvPr id="1" name=""/>
        <p:cNvGrpSpPr/>
        <p:nvPr/>
      </p:nvGrpSpPr>
      <p:grpSpPr>
        <a:xfrm>
          <a:off x="0" y="0"/>
          <a:ext cx="0" cy="0"/>
          <a:chOff x="0" y="0"/>
          <a:chExt cx="0" cy="0"/>
        </a:xfrm>
      </p:grpSpPr>
      <p:sp>
        <p:nvSpPr>
          <p:cNvPr id="29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29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9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299"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37"/>
          </p:nvPr>
        </p:nvSpPr>
        <p:spPr/>
        <p:txBody>
          <a:bodyPr/>
          <a:lstStyle/>
          <a:p>
            <a:r>
              <a:t>Footer</a:t>
            </a:r>
          </a:p>
        </p:txBody>
      </p:sp>
      <p:sp>
        <p:nvSpPr>
          <p:cNvPr id="7" name="PlaceHolder 6"/>
          <p:cNvSpPr>
            <a:spLocks noGrp="1"/>
          </p:cNvSpPr>
          <p:nvPr>
            <p:ph type="sldNum" idx="38"/>
          </p:nvPr>
        </p:nvSpPr>
        <p:spPr/>
        <p:txBody>
          <a:bodyPr/>
          <a:lstStyle/>
          <a:p>
            <a:fld id="{D24EA0B7-FE68-481A-99DF-DA155E4C1B00}" type="slidenum">
              <a:t>‹#›</a:t>
            </a:fld>
            <a:endParaRPr/>
          </a:p>
        </p:txBody>
      </p:sp>
      <p:sp>
        <p:nvSpPr>
          <p:cNvPr id="8" name="PlaceHolder 7"/>
          <p:cNvSpPr>
            <a:spLocks noGrp="1"/>
          </p:cNvSpPr>
          <p:nvPr>
            <p:ph type="dt" idx="39"/>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verTx" preserve="1">
  <p:cSld name="Default 38">
    <p:spTree>
      <p:nvGrpSpPr>
        <p:cNvPr id="1" name=""/>
        <p:cNvGrpSpPr/>
        <p:nvPr/>
      </p:nvGrpSpPr>
      <p:grpSpPr>
        <a:xfrm>
          <a:off x="0" y="0"/>
          <a:ext cx="0" cy="0"/>
          <a:chOff x="0" y="0"/>
          <a:chExt cx="0" cy="0"/>
        </a:xfrm>
      </p:grpSpPr>
      <p:sp>
        <p:nvSpPr>
          <p:cNvPr id="3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0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0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40"/>
          </p:nvPr>
        </p:nvSpPr>
        <p:spPr/>
        <p:txBody>
          <a:bodyPr/>
          <a:lstStyle/>
          <a:p>
            <a:r>
              <a:t>Footer</a:t>
            </a:r>
          </a:p>
        </p:txBody>
      </p:sp>
      <p:sp>
        <p:nvSpPr>
          <p:cNvPr id="6" name="PlaceHolder 5"/>
          <p:cNvSpPr>
            <a:spLocks noGrp="1"/>
          </p:cNvSpPr>
          <p:nvPr>
            <p:ph type="sldNum" idx="41"/>
          </p:nvPr>
        </p:nvSpPr>
        <p:spPr/>
        <p:txBody>
          <a:bodyPr/>
          <a:lstStyle/>
          <a:p>
            <a:fld id="{8C9D75AB-4400-40C9-80B3-165A7E015CFC}" type="slidenum">
              <a:t>‹#›</a:t>
            </a:fld>
            <a:endParaRPr/>
          </a:p>
        </p:txBody>
      </p:sp>
      <p:sp>
        <p:nvSpPr>
          <p:cNvPr id="7" name="PlaceHolder 6"/>
          <p:cNvSpPr>
            <a:spLocks noGrp="1"/>
          </p:cNvSpPr>
          <p:nvPr>
            <p:ph type="dt" idx="42"/>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Default 39">
    <p:spTree>
      <p:nvGrpSpPr>
        <p:cNvPr id="1" name=""/>
        <p:cNvGrpSpPr/>
        <p:nvPr/>
      </p:nvGrpSpPr>
      <p:grpSpPr>
        <a:xfrm>
          <a:off x="0" y="0"/>
          <a:ext cx="0" cy="0"/>
          <a:chOff x="0" y="0"/>
          <a:chExt cx="0" cy="0"/>
        </a:xfrm>
      </p:grpSpPr>
      <p:sp>
        <p:nvSpPr>
          <p:cNvPr id="3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1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1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2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21"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 name="PlaceHolder 6"/>
          <p:cNvSpPr>
            <a:spLocks noGrp="1"/>
          </p:cNvSpPr>
          <p:nvPr>
            <p:ph type="ftr" idx="43"/>
          </p:nvPr>
        </p:nvSpPr>
        <p:spPr/>
        <p:txBody>
          <a:bodyPr/>
          <a:lstStyle/>
          <a:p>
            <a:r>
              <a:t>Footer</a:t>
            </a:r>
          </a:p>
        </p:txBody>
      </p:sp>
      <p:sp>
        <p:nvSpPr>
          <p:cNvPr id="8" name="PlaceHolder 7"/>
          <p:cNvSpPr>
            <a:spLocks noGrp="1"/>
          </p:cNvSpPr>
          <p:nvPr>
            <p:ph type="sldNum" idx="44"/>
          </p:nvPr>
        </p:nvSpPr>
        <p:spPr/>
        <p:txBody>
          <a:bodyPr/>
          <a:lstStyle/>
          <a:p>
            <a:fld id="{C3C24A2C-2BA0-4066-BA9F-9F650875C806}" type="slidenum">
              <a:t>‹#›</a:t>
            </a:fld>
            <a:endParaRPr/>
          </a:p>
        </p:txBody>
      </p:sp>
      <p:sp>
        <p:nvSpPr>
          <p:cNvPr id="9" name="PlaceHolder 8"/>
          <p:cNvSpPr>
            <a:spLocks noGrp="1"/>
          </p:cNvSpPr>
          <p:nvPr>
            <p:ph type="dt" idx="45"/>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Default 40">
    <p:spTree>
      <p:nvGrpSpPr>
        <p:cNvPr id="1" name=""/>
        <p:cNvGrpSpPr/>
        <p:nvPr/>
      </p:nvGrpSpPr>
      <p:grpSpPr>
        <a:xfrm>
          <a:off x="0" y="0"/>
          <a:ext cx="0" cy="0"/>
          <a:chOff x="0" y="0"/>
          <a:chExt cx="0" cy="0"/>
        </a:xfrm>
      </p:grpSpPr>
      <p:sp>
        <p:nvSpPr>
          <p:cNvPr id="2" name="PlaceHolder 1"/>
          <p:cNvSpPr>
            <a:spLocks noGrp="1"/>
          </p:cNvSpPr>
          <p:nvPr>
            <p:ph type="ftr" idx="46"/>
          </p:nvPr>
        </p:nvSpPr>
        <p:spPr/>
        <p:txBody>
          <a:bodyPr/>
          <a:lstStyle/>
          <a:p>
            <a:r>
              <a:t>Footer</a:t>
            </a:r>
          </a:p>
        </p:txBody>
      </p:sp>
      <p:sp>
        <p:nvSpPr>
          <p:cNvPr id="3" name="PlaceHolder 2"/>
          <p:cNvSpPr>
            <a:spLocks noGrp="1"/>
          </p:cNvSpPr>
          <p:nvPr>
            <p:ph type="sldNum" idx="47"/>
          </p:nvPr>
        </p:nvSpPr>
        <p:spPr/>
        <p:txBody>
          <a:bodyPr/>
          <a:lstStyle/>
          <a:p>
            <a:fld id="{214D0D3A-BF8F-4D60-B070-5E862412CD6B}" type="slidenum">
              <a:t>‹#›</a:t>
            </a:fld>
            <a:endParaRPr/>
          </a:p>
        </p:txBody>
      </p:sp>
      <p:sp>
        <p:nvSpPr>
          <p:cNvPr id="4" name="PlaceHolder 3"/>
          <p:cNvSpPr>
            <a:spLocks noGrp="1"/>
          </p:cNvSpPr>
          <p:nvPr>
            <p:ph type="dt" idx="48"/>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Default 41">
    <p:spTree>
      <p:nvGrpSpPr>
        <p:cNvPr id="1" name=""/>
        <p:cNvGrpSpPr/>
        <p:nvPr/>
      </p:nvGrpSpPr>
      <p:grpSpPr>
        <a:xfrm>
          <a:off x="0" y="0"/>
          <a:ext cx="0" cy="0"/>
          <a:chOff x="0" y="0"/>
          <a:chExt cx="0" cy="0"/>
        </a:xfrm>
      </p:grpSpPr>
      <p:sp>
        <p:nvSpPr>
          <p:cNvPr id="2" name="PlaceHolder 1"/>
          <p:cNvSpPr>
            <a:spLocks noGrp="1"/>
          </p:cNvSpPr>
          <p:nvPr>
            <p:ph type="ftr" idx="49"/>
          </p:nvPr>
        </p:nvSpPr>
        <p:spPr/>
        <p:txBody>
          <a:bodyPr/>
          <a:lstStyle/>
          <a:p>
            <a:r>
              <a:t>Footer</a:t>
            </a:r>
          </a:p>
        </p:txBody>
      </p:sp>
      <p:sp>
        <p:nvSpPr>
          <p:cNvPr id="3" name="PlaceHolder 2"/>
          <p:cNvSpPr>
            <a:spLocks noGrp="1"/>
          </p:cNvSpPr>
          <p:nvPr>
            <p:ph type="sldNum" idx="50"/>
          </p:nvPr>
        </p:nvSpPr>
        <p:spPr/>
        <p:txBody>
          <a:bodyPr/>
          <a:lstStyle/>
          <a:p>
            <a:fld id="{EB7FF377-B0BE-42D8-A3A7-4C595C898BFF}" type="slidenum">
              <a:t>‹#›</a:t>
            </a:fld>
            <a:endParaRPr/>
          </a:p>
        </p:txBody>
      </p:sp>
      <p:sp>
        <p:nvSpPr>
          <p:cNvPr id="4" name="PlaceHolder 3"/>
          <p:cNvSpPr>
            <a:spLocks noGrp="1"/>
          </p:cNvSpPr>
          <p:nvPr>
            <p:ph type="dt" idx="51"/>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 preserve="1">
  <p:cSld name="Default 42">
    <p:spTree>
      <p:nvGrpSpPr>
        <p:cNvPr id="1" name=""/>
        <p:cNvGrpSpPr/>
        <p:nvPr/>
      </p:nvGrpSpPr>
      <p:grpSpPr>
        <a:xfrm>
          <a:off x="0" y="0"/>
          <a:ext cx="0" cy="0"/>
          <a:chOff x="0" y="0"/>
          <a:chExt cx="0" cy="0"/>
        </a:xfrm>
      </p:grpSpPr>
      <p:sp>
        <p:nvSpPr>
          <p:cNvPr id="3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3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52"/>
          </p:nvPr>
        </p:nvSpPr>
        <p:spPr/>
        <p:txBody>
          <a:bodyPr/>
          <a:lstStyle/>
          <a:p>
            <a:r>
              <a:t>Footer</a:t>
            </a:r>
          </a:p>
        </p:txBody>
      </p:sp>
      <p:sp>
        <p:nvSpPr>
          <p:cNvPr id="5" name="PlaceHolder 4"/>
          <p:cNvSpPr>
            <a:spLocks noGrp="1"/>
          </p:cNvSpPr>
          <p:nvPr>
            <p:ph type="sldNum" idx="53"/>
          </p:nvPr>
        </p:nvSpPr>
        <p:spPr/>
        <p:txBody>
          <a:bodyPr/>
          <a:lstStyle/>
          <a:p>
            <a:fld id="{6588A46F-DACA-4A11-98C5-011D7EE5F52E}" type="slidenum">
              <a:t>‹#›</a:t>
            </a:fld>
            <a:endParaRPr/>
          </a:p>
        </p:txBody>
      </p:sp>
      <p:sp>
        <p:nvSpPr>
          <p:cNvPr id="6" name="PlaceHolder 5"/>
          <p:cNvSpPr>
            <a:spLocks noGrp="1"/>
          </p:cNvSpPr>
          <p:nvPr>
            <p:ph type="dt" idx="54"/>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Default 43">
    <p:spTree>
      <p:nvGrpSpPr>
        <p:cNvPr id="1" name=""/>
        <p:cNvGrpSpPr/>
        <p:nvPr/>
      </p:nvGrpSpPr>
      <p:grpSpPr>
        <a:xfrm>
          <a:off x="0" y="0"/>
          <a:ext cx="0" cy="0"/>
          <a:chOff x="0" y="0"/>
          <a:chExt cx="0" cy="0"/>
        </a:xfrm>
      </p:grpSpPr>
      <p:sp>
        <p:nvSpPr>
          <p:cNvPr id="34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43"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4" name="PlaceHolder 3"/>
          <p:cNvSpPr>
            <a:spLocks noGrp="1"/>
          </p:cNvSpPr>
          <p:nvPr>
            <p:ph type="ftr" idx="55"/>
          </p:nvPr>
        </p:nvSpPr>
        <p:spPr/>
        <p:txBody>
          <a:bodyPr/>
          <a:lstStyle/>
          <a:p>
            <a:r>
              <a:t>Footer</a:t>
            </a:r>
          </a:p>
        </p:txBody>
      </p:sp>
      <p:sp>
        <p:nvSpPr>
          <p:cNvPr id="5" name="PlaceHolder 4"/>
          <p:cNvSpPr>
            <a:spLocks noGrp="1"/>
          </p:cNvSpPr>
          <p:nvPr>
            <p:ph type="sldNum" idx="56"/>
          </p:nvPr>
        </p:nvSpPr>
        <p:spPr/>
        <p:txBody>
          <a:bodyPr/>
          <a:lstStyle/>
          <a:p>
            <a:fld id="{B82FA6FB-93BF-4121-B4E0-CE919E2ADF6F}" type="slidenum">
              <a:t>‹#›</a:t>
            </a:fld>
            <a:endParaRPr/>
          </a:p>
        </p:txBody>
      </p:sp>
      <p:sp>
        <p:nvSpPr>
          <p:cNvPr id="6" name="PlaceHolder 5"/>
          <p:cNvSpPr>
            <a:spLocks noGrp="1"/>
          </p:cNvSpPr>
          <p:nvPr>
            <p:ph type="dt" idx="57"/>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efault 44">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5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5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 name="PlaceHolder 4"/>
          <p:cNvSpPr>
            <a:spLocks noGrp="1"/>
          </p:cNvSpPr>
          <p:nvPr>
            <p:ph type="ftr" idx="58"/>
          </p:nvPr>
        </p:nvSpPr>
        <p:spPr/>
        <p:txBody>
          <a:bodyPr/>
          <a:lstStyle/>
          <a:p>
            <a:r>
              <a:t>Footer</a:t>
            </a:r>
          </a:p>
        </p:txBody>
      </p:sp>
      <p:sp>
        <p:nvSpPr>
          <p:cNvPr id="6" name="PlaceHolder 5"/>
          <p:cNvSpPr>
            <a:spLocks noGrp="1"/>
          </p:cNvSpPr>
          <p:nvPr>
            <p:ph type="sldNum" idx="59"/>
          </p:nvPr>
        </p:nvSpPr>
        <p:spPr/>
        <p:txBody>
          <a:bodyPr/>
          <a:lstStyle/>
          <a:p>
            <a:fld id="{591626F2-FA42-4615-AC91-A4B76EE92AC8}" type="slidenum">
              <a:t>‹#›</a:t>
            </a:fld>
            <a:endParaRPr/>
          </a:p>
        </p:txBody>
      </p:sp>
      <p:sp>
        <p:nvSpPr>
          <p:cNvPr id="7" name="PlaceHolder 6"/>
          <p:cNvSpPr>
            <a:spLocks noGrp="1"/>
          </p:cNvSpPr>
          <p:nvPr>
            <p:ph type="dt" idx="60"/>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Default 45">
    <p:spTree>
      <p:nvGrpSpPr>
        <p:cNvPr id="1" name=""/>
        <p:cNvGrpSpPr/>
        <p:nvPr/>
      </p:nvGrpSpPr>
      <p:grpSpPr>
        <a:xfrm>
          <a:off x="0" y="0"/>
          <a:ext cx="0" cy="0"/>
          <a:chOff x="0" y="0"/>
          <a:chExt cx="0" cy="0"/>
        </a:xfrm>
      </p:grpSpPr>
      <p:sp>
        <p:nvSpPr>
          <p:cNvPr id="3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 name="PlaceHolder 2"/>
          <p:cNvSpPr>
            <a:spLocks noGrp="1"/>
          </p:cNvSpPr>
          <p:nvPr>
            <p:ph type="ftr" idx="61"/>
          </p:nvPr>
        </p:nvSpPr>
        <p:spPr/>
        <p:txBody>
          <a:bodyPr/>
          <a:lstStyle/>
          <a:p>
            <a:r>
              <a:t>Footer</a:t>
            </a:r>
          </a:p>
        </p:txBody>
      </p:sp>
      <p:sp>
        <p:nvSpPr>
          <p:cNvPr id="4" name="PlaceHolder 3"/>
          <p:cNvSpPr>
            <a:spLocks noGrp="1"/>
          </p:cNvSpPr>
          <p:nvPr>
            <p:ph type="sldNum" idx="62"/>
          </p:nvPr>
        </p:nvSpPr>
        <p:spPr/>
        <p:txBody>
          <a:bodyPr/>
          <a:lstStyle/>
          <a:p>
            <a:fld id="{5C89DC94-896C-4A9E-A492-B91B4F68CB46}" type="slidenum">
              <a:t>‹#›</a:t>
            </a:fld>
            <a:endParaRPr/>
          </a:p>
        </p:txBody>
      </p:sp>
      <p:sp>
        <p:nvSpPr>
          <p:cNvPr id="5" name="PlaceHolder 4"/>
          <p:cNvSpPr>
            <a:spLocks noGrp="1"/>
          </p:cNvSpPr>
          <p:nvPr>
            <p:ph type="dt" idx="63"/>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Default 46">
    <p:spTree>
      <p:nvGrpSpPr>
        <p:cNvPr id="1" name=""/>
        <p:cNvGrpSpPr/>
        <p:nvPr/>
      </p:nvGrpSpPr>
      <p:grpSpPr>
        <a:xfrm>
          <a:off x="0" y="0"/>
          <a:ext cx="0" cy="0"/>
          <a:chOff x="0" y="0"/>
          <a:chExt cx="0" cy="0"/>
        </a:xfrm>
      </p:grpSpPr>
      <p:sp>
        <p:nvSpPr>
          <p:cNvPr id="2" name="PlaceHolder 1"/>
          <p:cNvSpPr>
            <a:spLocks noGrp="1"/>
          </p:cNvSpPr>
          <p:nvPr>
            <p:ph type="ftr" idx="64"/>
          </p:nvPr>
        </p:nvSpPr>
        <p:spPr/>
        <p:txBody>
          <a:bodyPr/>
          <a:lstStyle/>
          <a:p>
            <a:r>
              <a:t>Footer</a:t>
            </a:r>
          </a:p>
        </p:txBody>
      </p:sp>
      <p:sp>
        <p:nvSpPr>
          <p:cNvPr id="3" name="PlaceHolder 2"/>
          <p:cNvSpPr>
            <a:spLocks noGrp="1"/>
          </p:cNvSpPr>
          <p:nvPr>
            <p:ph type="sldNum" idx="65"/>
          </p:nvPr>
        </p:nvSpPr>
        <p:spPr/>
        <p:txBody>
          <a:bodyPr/>
          <a:lstStyle/>
          <a:p>
            <a:fld id="{B5F66C51-1A56-458F-9307-497FCE032A19}" type="slidenum">
              <a:t>‹#›</a:t>
            </a:fld>
            <a:endParaRPr/>
          </a:p>
        </p:txBody>
      </p:sp>
      <p:sp>
        <p:nvSpPr>
          <p:cNvPr id="4" name="PlaceHolder 3"/>
          <p:cNvSpPr>
            <a:spLocks noGrp="1"/>
          </p:cNvSpPr>
          <p:nvPr>
            <p:ph type="dt" idx="66"/>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AndTx" preserve="1">
  <p:cSld name="Default 47">
    <p:spTree>
      <p:nvGrpSpPr>
        <p:cNvPr id="1" name=""/>
        <p:cNvGrpSpPr/>
        <p:nvPr/>
      </p:nvGrpSpPr>
      <p:grpSpPr>
        <a:xfrm>
          <a:off x="0" y="0"/>
          <a:ext cx="0" cy="0"/>
          <a:chOff x="0" y="0"/>
          <a:chExt cx="0" cy="0"/>
        </a:xfrm>
      </p:grpSpPr>
      <p:sp>
        <p:nvSpPr>
          <p:cNvPr id="3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6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7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7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67"/>
          </p:nvPr>
        </p:nvSpPr>
        <p:spPr/>
        <p:txBody>
          <a:bodyPr/>
          <a:lstStyle/>
          <a:p>
            <a:r>
              <a:t>Footer</a:t>
            </a:r>
          </a:p>
        </p:txBody>
      </p:sp>
      <p:sp>
        <p:nvSpPr>
          <p:cNvPr id="7" name="PlaceHolder 6"/>
          <p:cNvSpPr>
            <a:spLocks noGrp="1"/>
          </p:cNvSpPr>
          <p:nvPr>
            <p:ph type="sldNum" idx="68"/>
          </p:nvPr>
        </p:nvSpPr>
        <p:spPr/>
        <p:txBody>
          <a:bodyPr/>
          <a:lstStyle/>
          <a:p>
            <a:fld id="{C928986D-11A4-4B18-A60C-65D6D53769CF}" type="slidenum">
              <a:t>‹#›</a:t>
            </a:fld>
            <a:endParaRPr/>
          </a:p>
        </p:txBody>
      </p:sp>
      <p:sp>
        <p:nvSpPr>
          <p:cNvPr id="8" name="PlaceHolder 7"/>
          <p:cNvSpPr>
            <a:spLocks noGrp="1"/>
          </p:cNvSpPr>
          <p:nvPr>
            <p:ph type="dt" idx="69"/>
          </p:nvPr>
        </p:nvSpPr>
        <p:spPr/>
        <p:txBody>
          <a:body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reserve="1">
  <p:cSld name="Default 48">
    <p:spTree>
      <p:nvGrpSpPr>
        <p:cNvPr id="1" name=""/>
        <p:cNvGrpSpPr/>
        <p:nvPr/>
      </p:nvGrpSpPr>
      <p:grpSpPr>
        <a:xfrm>
          <a:off x="0" y="0"/>
          <a:ext cx="0" cy="0"/>
          <a:chOff x="0" y="0"/>
          <a:chExt cx="0" cy="0"/>
        </a:xfrm>
      </p:grpSpPr>
      <p:sp>
        <p:nvSpPr>
          <p:cNvPr id="37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38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8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38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 name="PlaceHolder 5"/>
          <p:cNvSpPr>
            <a:spLocks noGrp="1"/>
          </p:cNvSpPr>
          <p:nvPr>
            <p:ph type="ftr" idx="70"/>
          </p:nvPr>
        </p:nvSpPr>
        <p:spPr/>
        <p:txBody>
          <a:bodyPr/>
          <a:lstStyle/>
          <a:p>
            <a:r>
              <a:t>Footer</a:t>
            </a:r>
          </a:p>
        </p:txBody>
      </p:sp>
      <p:sp>
        <p:nvSpPr>
          <p:cNvPr id="7" name="PlaceHolder 6"/>
          <p:cNvSpPr>
            <a:spLocks noGrp="1"/>
          </p:cNvSpPr>
          <p:nvPr>
            <p:ph type="sldNum" idx="71"/>
          </p:nvPr>
        </p:nvSpPr>
        <p:spPr/>
        <p:txBody>
          <a:bodyPr/>
          <a:lstStyle/>
          <a:p>
            <a:fld id="{8D6F6288-4D1D-4BBF-867C-CFCD3FD899C3}" type="slidenum">
              <a:t>‹#›</a:t>
            </a:fld>
            <a:endParaRPr/>
          </a:p>
        </p:txBody>
      </p:sp>
      <p:sp>
        <p:nvSpPr>
          <p:cNvPr id="8" name="PlaceHolder 7"/>
          <p:cNvSpPr>
            <a:spLocks noGrp="1"/>
          </p:cNvSpPr>
          <p:nvPr>
            <p:ph type="dt" idx="72"/>
          </p:nvPr>
        </p:nvSpPr>
        <p:spPr/>
        <p:txBody>
          <a:body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Default 49">
    <p:spTree>
      <p:nvGrpSpPr>
        <p:cNvPr id="1" name=""/>
        <p:cNvGrpSpPr/>
        <p:nvPr/>
      </p:nvGrpSpPr>
      <p:grpSpPr>
        <a:xfrm>
          <a:off x="0" y="0"/>
          <a:ext cx="0" cy="0"/>
          <a:chOff x="0" y="0"/>
          <a:chExt cx="0" cy="0"/>
        </a:xfrm>
      </p:grpSpPr>
      <p:sp>
        <p:nvSpPr>
          <p:cNvPr id="39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39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39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39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 name="PlaceHolder 5"/>
          <p:cNvSpPr>
            <a:spLocks noGrp="1"/>
          </p:cNvSpPr>
          <p:nvPr>
            <p:ph type="ftr" idx="73"/>
          </p:nvPr>
        </p:nvSpPr>
        <p:spPr/>
        <p:txBody>
          <a:bodyPr/>
          <a:lstStyle/>
          <a:p>
            <a:r>
              <a:t>Footer</a:t>
            </a:r>
          </a:p>
        </p:txBody>
      </p:sp>
      <p:sp>
        <p:nvSpPr>
          <p:cNvPr id="7" name="PlaceHolder 6"/>
          <p:cNvSpPr>
            <a:spLocks noGrp="1"/>
          </p:cNvSpPr>
          <p:nvPr>
            <p:ph type="sldNum" idx="74"/>
          </p:nvPr>
        </p:nvSpPr>
        <p:spPr/>
        <p:txBody>
          <a:bodyPr/>
          <a:lstStyle/>
          <a:p>
            <a:fld id="{6A4C06F3-290F-4B19-8CAA-30E4CB76DF80}" type="slidenum">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OverTx" preserve="1">
  <p:cSld name="Default 50">
    <p:spTree>
      <p:nvGrpSpPr>
        <p:cNvPr id="1" name=""/>
        <p:cNvGrpSpPr/>
        <p:nvPr/>
      </p:nvGrpSpPr>
      <p:grpSpPr>
        <a:xfrm>
          <a:off x="0" y="0"/>
          <a:ext cx="0" cy="0"/>
          <a:chOff x="0" y="0"/>
          <a:chExt cx="0" cy="0"/>
        </a:xfrm>
      </p:grpSpPr>
      <p:sp>
        <p:nvSpPr>
          <p:cNvPr id="4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40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0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1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 name="PlaceHolder 5"/>
          <p:cNvSpPr>
            <a:spLocks noGrp="1"/>
          </p:cNvSpPr>
          <p:nvPr>
            <p:ph type="ftr" idx="75"/>
          </p:nvPr>
        </p:nvSpPr>
        <p:spPr/>
        <p:txBody>
          <a:bodyPr/>
          <a:lstStyle/>
          <a:p>
            <a:r>
              <a:t>Footer</a:t>
            </a:r>
          </a:p>
        </p:txBody>
      </p:sp>
      <p:sp>
        <p:nvSpPr>
          <p:cNvPr id="7" name="PlaceHolder 6"/>
          <p:cNvSpPr>
            <a:spLocks noGrp="1"/>
          </p:cNvSpPr>
          <p:nvPr>
            <p:ph type="sldNum" idx="76"/>
          </p:nvPr>
        </p:nvSpPr>
        <p:spPr/>
        <p:txBody>
          <a:bodyPr/>
          <a:lstStyle/>
          <a:p>
            <a:fld id="{6DD6E318-8339-4DB7-B06A-44B7E2470FFB}" type="slidenum">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verTx" preserve="1">
  <p:cSld name="Default 51">
    <p:spTree>
      <p:nvGrpSpPr>
        <p:cNvPr id="1" name=""/>
        <p:cNvGrpSpPr/>
        <p:nvPr/>
      </p:nvGrpSpPr>
      <p:grpSpPr>
        <a:xfrm>
          <a:off x="0" y="0"/>
          <a:ext cx="0" cy="0"/>
          <a:chOff x="0" y="0"/>
          <a:chExt cx="0" cy="0"/>
        </a:xfrm>
      </p:grpSpPr>
      <p:sp>
        <p:nvSpPr>
          <p:cNvPr id="4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421"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22"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 name="PlaceHolder 4"/>
          <p:cNvSpPr>
            <a:spLocks noGrp="1"/>
          </p:cNvSpPr>
          <p:nvPr>
            <p:ph type="ftr" idx="77"/>
          </p:nvPr>
        </p:nvSpPr>
        <p:spPr/>
        <p:txBody>
          <a:bodyPr/>
          <a:lstStyle/>
          <a:p>
            <a:r>
              <a:t>Footer</a:t>
            </a:r>
          </a:p>
        </p:txBody>
      </p:sp>
      <p:sp>
        <p:nvSpPr>
          <p:cNvPr id="6" name="PlaceHolder 5"/>
          <p:cNvSpPr>
            <a:spLocks noGrp="1"/>
          </p:cNvSpPr>
          <p:nvPr>
            <p:ph type="sldNum" idx="78"/>
          </p:nvPr>
        </p:nvSpPr>
        <p:spPr/>
        <p:txBody>
          <a:bodyPr/>
          <a:lstStyle/>
          <a:p>
            <a:fld id="{1D355B28-8289-4F9E-A0B3-C069C6D23E69}" type="slidenum">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fourObj" preserve="1">
  <p:cSld name="Default 52">
    <p:spTree>
      <p:nvGrpSpPr>
        <p:cNvPr id="1" name=""/>
        <p:cNvGrpSpPr/>
        <p:nvPr/>
      </p:nvGrpSpPr>
      <p:grpSpPr>
        <a:xfrm>
          <a:off x="0" y="0"/>
          <a:ext cx="0" cy="0"/>
          <a:chOff x="0" y="0"/>
          <a:chExt cx="0" cy="0"/>
        </a:xfrm>
      </p:grpSpPr>
      <p:sp>
        <p:nvSpPr>
          <p:cNvPr id="4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43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3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3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38"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7" name="PlaceHolder 6"/>
          <p:cNvSpPr>
            <a:spLocks noGrp="1"/>
          </p:cNvSpPr>
          <p:nvPr>
            <p:ph type="ftr" idx="79"/>
          </p:nvPr>
        </p:nvSpPr>
        <p:spPr/>
        <p:txBody>
          <a:bodyPr/>
          <a:lstStyle/>
          <a:p>
            <a:r>
              <a:t>Footer</a:t>
            </a:r>
          </a:p>
        </p:txBody>
      </p:sp>
      <p:sp>
        <p:nvSpPr>
          <p:cNvPr id="8" name="PlaceHolder 7"/>
          <p:cNvSpPr>
            <a:spLocks noGrp="1"/>
          </p:cNvSpPr>
          <p:nvPr>
            <p:ph type="sldNum" idx="80"/>
          </p:nvPr>
        </p:nvSpPr>
        <p:spPr/>
        <p:txBody>
          <a:bodyPr/>
          <a:lstStyle/>
          <a:p>
            <a:fld id="{4DFB88B0-E157-4867-9A21-C005AA3CC65D}" type="slidenum">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Default 53">
    <p:spTree>
      <p:nvGrpSpPr>
        <p:cNvPr id="1" name=""/>
        <p:cNvGrpSpPr/>
        <p:nvPr/>
      </p:nvGrpSpPr>
      <p:grpSpPr>
        <a:xfrm>
          <a:off x="0" y="0"/>
          <a:ext cx="0" cy="0"/>
          <a:chOff x="0" y="0"/>
          <a:chExt cx="0" cy="0"/>
        </a:xfrm>
      </p:grpSpPr>
      <p:sp>
        <p:nvSpPr>
          <p:cNvPr id="2" name="PlaceHolder 1"/>
          <p:cNvSpPr>
            <a:spLocks noGrp="1"/>
          </p:cNvSpPr>
          <p:nvPr>
            <p:ph type="ftr" idx="81"/>
          </p:nvPr>
        </p:nvSpPr>
        <p:spPr/>
        <p:txBody>
          <a:bodyPr/>
          <a:lstStyle/>
          <a:p>
            <a:r>
              <a:t>Footer</a:t>
            </a:r>
          </a:p>
        </p:txBody>
      </p:sp>
      <p:sp>
        <p:nvSpPr>
          <p:cNvPr id="3" name="PlaceHolder 2"/>
          <p:cNvSpPr>
            <a:spLocks noGrp="1"/>
          </p:cNvSpPr>
          <p:nvPr>
            <p:ph type="sldNum" idx="82"/>
          </p:nvPr>
        </p:nvSpPr>
        <p:spPr/>
        <p:txBody>
          <a:bodyPr/>
          <a:lstStyle/>
          <a:p>
            <a:fld id="{AEC19740-A86A-4D4F-9946-6BCA3A8170A0}" type="slidenum">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Default 54">
    <p:spTree>
      <p:nvGrpSpPr>
        <p:cNvPr id="1" name=""/>
        <p:cNvGrpSpPr/>
        <p:nvPr/>
      </p:nvGrpSpPr>
      <p:grpSpPr>
        <a:xfrm>
          <a:off x="0" y="0"/>
          <a:ext cx="0" cy="0"/>
          <a:chOff x="0" y="0"/>
          <a:chExt cx="0" cy="0"/>
        </a:xfrm>
      </p:grpSpPr>
      <p:sp>
        <p:nvSpPr>
          <p:cNvPr id="2" name="PlaceHolder 1"/>
          <p:cNvSpPr>
            <a:spLocks noGrp="1"/>
          </p:cNvSpPr>
          <p:nvPr>
            <p:ph type="ftr" idx="83"/>
          </p:nvPr>
        </p:nvSpPr>
        <p:spPr/>
        <p:txBody>
          <a:bodyPr/>
          <a:lstStyle/>
          <a:p>
            <a:r>
              <a:t>Footer</a:t>
            </a:r>
          </a:p>
        </p:txBody>
      </p:sp>
      <p:sp>
        <p:nvSpPr>
          <p:cNvPr id="3" name="PlaceHolder 2"/>
          <p:cNvSpPr>
            <a:spLocks noGrp="1"/>
          </p:cNvSpPr>
          <p:nvPr>
            <p:ph type="sldNum" idx="84"/>
          </p:nvPr>
        </p:nvSpPr>
        <p:spPr/>
        <p:txBody>
          <a:bodyPr/>
          <a:lstStyle/>
          <a:p>
            <a:fld id="{2FAFDC07-69D9-4C8B-9F2E-EE44DA46F35C}" type="slidenum">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 preserve="1">
  <p:cSld name="Default 55">
    <p:spTree>
      <p:nvGrpSpPr>
        <p:cNvPr id="1" name=""/>
        <p:cNvGrpSpPr/>
        <p:nvPr/>
      </p:nvGrpSpPr>
      <p:grpSpPr>
        <a:xfrm>
          <a:off x="0" y="0"/>
          <a:ext cx="0" cy="0"/>
          <a:chOff x="0" y="0"/>
          <a:chExt cx="0" cy="0"/>
        </a:xfrm>
      </p:grpSpPr>
      <p:sp>
        <p:nvSpPr>
          <p:cNvPr id="4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46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 name="PlaceHolder 3"/>
          <p:cNvSpPr>
            <a:spLocks noGrp="1"/>
          </p:cNvSpPr>
          <p:nvPr>
            <p:ph type="ftr" idx="85"/>
          </p:nvPr>
        </p:nvSpPr>
        <p:spPr/>
        <p:txBody>
          <a:bodyPr/>
          <a:lstStyle/>
          <a:p>
            <a:r>
              <a:t>Footer</a:t>
            </a:r>
          </a:p>
        </p:txBody>
      </p:sp>
      <p:sp>
        <p:nvSpPr>
          <p:cNvPr id="5" name="PlaceHolder 4"/>
          <p:cNvSpPr>
            <a:spLocks noGrp="1"/>
          </p:cNvSpPr>
          <p:nvPr>
            <p:ph type="sldNum" idx="86"/>
          </p:nvPr>
        </p:nvSpPr>
        <p:spPr/>
        <p:txBody>
          <a:bodyPr/>
          <a:lstStyle/>
          <a:p>
            <a:fld id="{71F4906C-A0C9-48AD-B490-A44E2CEA6BCE}" type="slidenum">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Default 56">
    <p:spTree>
      <p:nvGrpSpPr>
        <p:cNvPr id="1" name=""/>
        <p:cNvGrpSpPr/>
        <p:nvPr/>
      </p:nvGrpSpPr>
      <p:grpSpPr>
        <a:xfrm>
          <a:off x="0" y="0"/>
          <a:ext cx="0" cy="0"/>
          <a:chOff x="0" y="0"/>
          <a:chExt cx="0" cy="0"/>
        </a:xfrm>
      </p:grpSpPr>
      <p:sp>
        <p:nvSpPr>
          <p:cNvPr id="46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47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 name="PlaceHolder 3"/>
          <p:cNvSpPr>
            <a:spLocks noGrp="1"/>
          </p:cNvSpPr>
          <p:nvPr>
            <p:ph type="ftr" idx="87"/>
          </p:nvPr>
        </p:nvSpPr>
        <p:spPr/>
        <p:txBody>
          <a:bodyPr/>
          <a:lstStyle/>
          <a:p>
            <a:r>
              <a:t>Footer</a:t>
            </a:r>
          </a:p>
        </p:txBody>
      </p:sp>
      <p:sp>
        <p:nvSpPr>
          <p:cNvPr id="5" name="PlaceHolder 4"/>
          <p:cNvSpPr>
            <a:spLocks noGrp="1"/>
          </p:cNvSpPr>
          <p:nvPr>
            <p:ph type="sldNum" idx="88"/>
          </p:nvPr>
        </p:nvSpPr>
        <p:spPr/>
        <p:txBody>
          <a:bodyPr/>
          <a:lstStyle/>
          <a:p>
            <a:fld id="{E992FAD9-7180-4DB8-B43A-D7289BFD0EC9}"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4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fault 57">
    <p:spTree>
      <p:nvGrpSpPr>
        <p:cNvPr id="1" name=""/>
        <p:cNvGrpSpPr/>
        <p:nvPr/>
      </p:nvGrpSpPr>
      <p:grpSpPr>
        <a:xfrm>
          <a:off x="0" y="0"/>
          <a:ext cx="0" cy="0"/>
          <a:chOff x="0" y="0"/>
          <a:chExt cx="0" cy="0"/>
        </a:xfrm>
      </p:grpSpPr>
      <p:sp>
        <p:nvSpPr>
          <p:cNvPr id="48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48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8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 name="PlaceHolder 4"/>
          <p:cNvSpPr>
            <a:spLocks noGrp="1"/>
          </p:cNvSpPr>
          <p:nvPr>
            <p:ph type="ftr" idx="89"/>
          </p:nvPr>
        </p:nvSpPr>
        <p:spPr/>
        <p:txBody>
          <a:bodyPr/>
          <a:lstStyle/>
          <a:p>
            <a:r>
              <a:t>Footer</a:t>
            </a:r>
          </a:p>
        </p:txBody>
      </p:sp>
      <p:sp>
        <p:nvSpPr>
          <p:cNvPr id="6" name="PlaceHolder 5"/>
          <p:cNvSpPr>
            <a:spLocks noGrp="1"/>
          </p:cNvSpPr>
          <p:nvPr>
            <p:ph type="sldNum" idx="90"/>
          </p:nvPr>
        </p:nvSpPr>
        <p:spPr/>
        <p:txBody>
          <a:bodyPr/>
          <a:lstStyle/>
          <a:p>
            <a:fld id="{35DE7285-FF55-424B-9350-9C29A68954C9}" type="slidenum">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Default 58">
    <p:spTree>
      <p:nvGrpSpPr>
        <p:cNvPr id="1" name=""/>
        <p:cNvGrpSpPr/>
        <p:nvPr/>
      </p:nvGrpSpPr>
      <p:grpSpPr>
        <a:xfrm>
          <a:off x="0" y="0"/>
          <a:ext cx="0" cy="0"/>
          <a:chOff x="0" y="0"/>
          <a:chExt cx="0" cy="0"/>
        </a:xfrm>
      </p:grpSpPr>
      <p:sp>
        <p:nvSpPr>
          <p:cNvPr id="49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3" name="PlaceHolder 2"/>
          <p:cNvSpPr>
            <a:spLocks noGrp="1"/>
          </p:cNvSpPr>
          <p:nvPr>
            <p:ph type="ftr" idx="91"/>
          </p:nvPr>
        </p:nvSpPr>
        <p:spPr/>
        <p:txBody>
          <a:bodyPr/>
          <a:lstStyle/>
          <a:p>
            <a:r>
              <a:t>Footer</a:t>
            </a:r>
          </a:p>
        </p:txBody>
      </p:sp>
      <p:sp>
        <p:nvSpPr>
          <p:cNvPr id="4" name="PlaceHolder 3"/>
          <p:cNvSpPr>
            <a:spLocks noGrp="1"/>
          </p:cNvSpPr>
          <p:nvPr>
            <p:ph type="sldNum" idx="92"/>
          </p:nvPr>
        </p:nvSpPr>
        <p:spPr/>
        <p:txBody>
          <a:bodyPr/>
          <a:lstStyle/>
          <a:p>
            <a:fld id="{16E37E10-B7CD-4473-81C1-93EFF752963A}" type="slidenum">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Default 59">
    <p:spTree>
      <p:nvGrpSpPr>
        <p:cNvPr id="1" name=""/>
        <p:cNvGrpSpPr/>
        <p:nvPr/>
      </p:nvGrpSpPr>
      <p:grpSpPr>
        <a:xfrm>
          <a:off x="0" y="0"/>
          <a:ext cx="0" cy="0"/>
          <a:chOff x="0" y="0"/>
          <a:chExt cx="0" cy="0"/>
        </a:xfrm>
      </p:grpSpPr>
      <p:sp>
        <p:nvSpPr>
          <p:cNvPr id="2" name="PlaceHolder 1"/>
          <p:cNvSpPr>
            <a:spLocks noGrp="1"/>
          </p:cNvSpPr>
          <p:nvPr>
            <p:ph type="ftr" idx="93"/>
          </p:nvPr>
        </p:nvSpPr>
        <p:spPr/>
        <p:txBody>
          <a:bodyPr/>
          <a:lstStyle/>
          <a:p>
            <a:r>
              <a:t>Footer</a:t>
            </a:r>
          </a:p>
        </p:txBody>
      </p:sp>
      <p:sp>
        <p:nvSpPr>
          <p:cNvPr id="3" name="PlaceHolder 2"/>
          <p:cNvSpPr>
            <a:spLocks noGrp="1"/>
          </p:cNvSpPr>
          <p:nvPr>
            <p:ph type="sldNum" idx="94"/>
          </p:nvPr>
        </p:nvSpPr>
        <p:spPr/>
        <p:txBody>
          <a:bodyPr/>
          <a:lstStyle/>
          <a:p>
            <a:fld id="{DF93632A-A1CB-4466-A9FC-01C3480DD00F}" type="slidenum">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AndTx" preserve="1">
  <p:cSld name="Default 60">
    <p:spTree>
      <p:nvGrpSpPr>
        <p:cNvPr id="1" name=""/>
        <p:cNvGrpSpPr/>
        <p:nvPr/>
      </p:nvGrpSpPr>
      <p:grpSpPr>
        <a:xfrm>
          <a:off x="0" y="0"/>
          <a:ext cx="0" cy="0"/>
          <a:chOff x="0" y="0"/>
          <a:chExt cx="0" cy="0"/>
        </a:xfrm>
      </p:grpSpPr>
      <p:sp>
        <p:nvSpPr>
          <p:cNvPr id="50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50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0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1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 name="PlaceHolder 5"/>
          <p:cNvSpPr>
            <a:spLocks noGrp="1"/>
          </p:cNvSpPr>
          <p:nvPr>
            <p:ph type="ftr" idx="95"/>
          </p:nvPr>
        </p:nvSpPr>
        <p:spPr/>
        <p:txBody>
          <a:bodyPr/>
          <a:lstStyle/>
          <a:p>
            <a:r>
              <a:t>Footer</a:t>
            </a:r>
          </a:p>
        </p:txBody>
      </p:sp>
      <p:sp>
        <p:nvSpPr>
          <p:cNvPr id="7" name="PlaceHolder 6"/>
          <p:cNvSpPr>
            <a:spLocks noGrp="1"/>
          </p:cNvSpPr>
          <p:nvPr>
            <p:ph type="sldNum" idx="96"/>
          </p:nvPr>
        </p:nvSpPr>
        <p:spPr/>
        <p:txBody>
          <a:bodyPr/>
          <a:lstStyle/>
          <a:p>
            <a:fld id="{27781A5E-870D-472E-8C8A-65501B4FDE34}" type="slidenum">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reserve="1">
  <p:cSld name="Default 61">
    <p:spTree>
      <p:nvGrpSpPr>
        <p:cNvPr id="1" name=""/>
        <p:cNvGrpSpPr/>
        <p:nvPr/>
      </p:nvGrpSpPr>
      <p:grpSpPr>
        <a:xfrm>
          <a:off x="0" y="0"/>
          <a:ext cx="0" cy="0"/>
          <a:chOff x="0" y="0"/>
          <a:chExt cx="0" cy="0"/>
        </a:xfrm>
      </p:grpSpPr>
      <p:sp>
        <p:nvSpPr>
          <p:cNvPr id="5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524"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26"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 name="PlaceHolder 5"/>
          <p:cNvSpPr>
            <a:spLocks noGrp="1"/>
          </p:cNvSpPr>
          <p:nvPr>
            <p:ph type="ftr" idx="97"/>
          </p:nvPr>
        </p:nvSpPr>
        <p:spPr/>
        <p:txBody>
          <a:bodyPr/>
          <a:lstStyle/>
          <a:p>
            <a:r>
              <a:t>Footer</a:t>
            </a:r>
          </a:p>
        </p:txBody>
      </p:sp>
      <p:sp>
        <p:nvSpPr>
          <p:cNvPr id="7" name="PlaceHolder 6"/>
          <p:cNvSpPr>
            <a:spLocks noGrp="1"/>
          </p:cNvSpPr>
          <p:nvPr>
            <p:ph type="sldNum" idx="98"/>
          </p:nvPr>
        </p:nvSpPr>
        <p:spPr/>
        <p:txBody>
          <a:bodyPr/>
          <a:lstStyle/>
          <a:p>
            <a:fld id="{6FF44127-2C82-4BCB-8FA1-0E6EC33666B9}" type="slidenum">
              <a:t>‹#›</a:t>
            </a:fld>
            <a:endParaRPr/>
          </a:p>
        </p:txBody>
      </p:sp>
      <p:sp>
        <p:nvSpPr>
          <p:cNvPr id="8" name="PlaceHolder 7"/>
          <p:cNvSpPr>
            <a:spLocks noGrp="1"/>
          </p:cNvSpPr>
          <p:nvPr>
            <p:ph type="dt" idx="99"/>
          </p:nvPr>
        </p:nvSpPr>
        <p:spPr/>
        <p:txBody>
          <a:body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OverTx" preserve="1">
  <p:cSld name="Default 62">
    <p:spTree>
      <p:nvGrpSpPr>
        <p:cNvPr id="1" name=""/>
        <p:cNvGrpSpPr/>
        <p:nvPr/>
      </p:nvGrpSpPr>
      <p:grpSpPr>
        <a:xfrm>
          <a:off x="0" y="0"/>
          <a:ext cx="0" cy="0"/>
          <a:chOff x="0" y="0"/>
          <a:chExt cx="0" cy="0"/>
        </a:xfrm>
      </p:grpSpPr>
      <p:sp>
        <p:nvSpPr>
          <p:cNvPr id="53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54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4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4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 name="PlaceHolder 5"/>
          <p:cNvSpPr>
            <a:spLocks noGrp="1"/>
          </p:cNvSpPr>
          <p:nvPr>
            <p:ph type="ftr" idx="100"/>
          </p:nvPr>
        </p:nvSpPr>
        <p:spPr/>
        <p:txBody>
          <a:bodyPr/>
          <a:lstStyle/>
          <a:p>
            <a:r>
              <a:t>Footer</a:t>
            </a:r>
          </a:p>
        </p:txBody>
      </p:sp>
      <p:sp>
        <p:nvSpPr>
          <p:cNvPr id="7" name="PlaceHolder 6"/>
          <p:cNvSpPr>
            <a:spLocks noGrp="1"/>
          </p:cNvSpPr>
          <p:nvPr>
            <p:ph type="sldNum" idx="101"/>
          </p:nvPr>
        </p:nvSpPr>
        <p:spPr/>
        <p:txBody>
          <a:bodyPr/>
          <a:lstStyle/>
          <a:p>
            <a:fld id="{CAB61E46-E15C-4CAF-922F-B2C112EBF413}" type="slidenum">
              <a:t>‹#›</a:t>
            </a:fld>
            <a:endParaRPr/>
          </a:p>
        </p:txBody>
      </p:sp>
      <p:sp>
        <p:nvSpPr>
          <p:cNvPr id="8" name="PlaceHolder 7"/>
          <p:cNvSpPr>
            <a:spLocks noGrp="1"/>
          </p:cNvSpPr>
          <p:nvPr>
            <p:ph type="dt" idx="102"/>
          </p:nvPr>
        </p:nvSpPr>
        <p:spPr/>
        <p:txBody>
          <a:body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OverTx" preserve="1">
  <p:cSld name="Default 63">
    <p:spTree>
      <p:nvGrpSpPr>
        <p:cNvPr id="1" name=""/>
        <p:cNvGrpSpPr/>
        <p:nvPr/>
      </p:nvGrpSpPr>
      <p:grpSpPr>
        <a:xfrm>
          <a:off x="0" y="0"/>
          <a:ext cx="0" cy="0"/>
          <a:chOff x="0" y="0"/>
          <a:chExt cx="0" cy="0"/>
        </a:xfrm>
      </p:grpSpPr>
      <p:sp>
        <p:nvSpPr>
          <p:cNvPr id="55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55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5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 name="PlaceHolder 4"/>
          <p:cNvSpPr>
            <a:spLocks noGrp="1"/>
          </p:cNvSpPr>
          <p:nvPr>
            <p:ph type="ftr" idx="103"/>
          </p:nvPr>
        </p:nvSpPr>
        <p:spPr/>
        <p:txBody>
          <a:bodyPr/>
          <a:lstStyle/>
          <a:p>
            <a:r>
              <a:t>Footer</a:t>
            </a:r>
          </a:p>
        </p:txBody>
      </p:sp>
      <p:sp>
        <p:nvSpPr>
          <p:cNvPr id="6" name="PlaceHolder 5"/>
          <p:cNvSpPr>
            <a:spLocks noGrp="1"/>
          </p:cNvSpPr>
          <p:nvPr>
            <p:ph type="sldNum" idx="104"/>
          </p:nvPr>
        </p:nvSpPr>
        <p:spPr/>
        <p:txBody>
          <a:bodyPr/>
          <a:lstStyle/>
          <a:p>
            <a:fld id="{D4C4D384-5CFE-4B26-8542-81D5D65B8728}" type="slidenum">
              <a:t>‹#›</a:t>
            </a:fld>
            <a:endParaRPr/>
          </a:p>
        </p:txBody>
      </p:sp>
      <p:sp>
        <p:nvSpPr>
          <p:cNvPr id="7" name="PlaceHolder 6"/>
          <p:cNvSpPr>
            <a:spLocks noGrp="1"/>
          </p:cNvSpPr>
          <p:nvPr>
            <p:ph type="dt" idx="105"/>
          </p:nvPr>
        </p:nvSpPr>
        <p:spPr/>
        <p:txBody>
          <a:body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reserve="1">
  <p:cSld name="Default 64">
    <p:spTree>
      <p:nvGrpSpPr>
        <p:cNvPr id="1" name=""/>
        <p:cNvGrpSpPr/>
        <p:nvPr/>
      </p:nvGrpSpPr>
      <p:grpSpPr>
        <a:xfrm>
          <a:off x="0" y="0"/>
          <a:ext cx="0" cy="0"/>
          <a:chOff x="0" y="0"/>
          <a:chExt cx="0" cy="0"/>
        </a:xfrm>
      </p:grpSpPr>
      <p:sp>
        <p:nvSpPr>
          <p:cNvPr id="5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57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7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7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7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7" name="PlaceHolder 6"/>
          <p:cNvSpPr>
            <a:spLocks noGrp="1"/>
          </p:cNvSpPr>
          <p:nvPr>
            <p:ph type="ftr" idx="106"/>
          </p:nvPr>
        </p:nvSpPr>
        <p:spPr/>
        <p:txBody>
          <a:bodyPr/>
          <a:lstStyle/>
          <a:p>
            <a:r>
              <a:t>Footer</a:t>
            </a:r>
          </a:p>
        </p:txBody>
      </p:sp>
      <p:sp>
        <p:nvSpPr>
          <p:cNvPr id="8" name="PlaceHolder 7"/>
          <p:cNvSpPr>
            <a:spLocks noGrp="1"/>
          </p:cNvSpPr>
          <p:nvPr>
            <p:ph type="sldNum" idx="107"/>
          </p:nvPr>
        </p:nvSpPr>
        <p:spPr/>
        <p:txBody>
          <a:bodyPr/>
          <a:lstStyle/>
          <a:p>
            <a:fld id="{85DFE887-23C0-4F8C-93B0-F13F63926DB4}" type="slidenum">
              <a:t>‹#›</a:t>
            </a:fld>
            <a:endParaRPr/>
          </a:p>
        </p:txBody>
      </p:sp>
      <p:sp>
        <p:nvSpPr>
          <p:cNvPr id="9" name="PlaceHolder 8"/>
          <p:cNvSpPr>
            <a:spLocks noGrp="1"/>
          </p:cNvSpPr>
          <p:nvPr>
            <p:ph type="dt" idx="108"/>
          </p:nvPr>
        </p:nvSpPr>
        <p:spPr/>
        <p:txBody>
          <a:body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Default 65">
    <p:spTree>
      <p:nvGrpSpPr>
        <p:cNvPr id="1" name=""/>
        <p:cNvGrpSpPr/>
        <p:nvPr/>
      </p:nvGrpSpPr>
      <p:grpSpPr>
        <a:xfrm>
          <a:off x="0" y="0"/>
          <a:ext cx="0" cy="0"/>
          <a:chOff x="0" y="0"/>
          <a:chExt cx="0" cy="0"/>
        </a:xfrm>
      </p:grpSpPr>
      <p:sp>
        <p:nvSpPr>
          <p:cNvPr id="2" name="PlaceHolder 1"/>
          <p:cNvSpPr>
            <a:spLocks noGrp="1"/>
          </p:cNvSpPr>
          <p:nvPr>
            <p:ph type="ftr" idx="109"/>
          </p:nvPr>
        </p:nvSpPr>
        <p:spPr/>
        <p:txBody>
          <a:bodyPr/>
          <a:lstStyle/>
          <a:p>
            <a:r>
              <a:t>Footer</a:t>
            </a:r>
          </a:p>
        </p:txBody>
      </p:sp>
      <p:sp>
        <p:nvSpPr>
          <p:cNvPr id="3" name="PlaceHolder 2"/>
          <p:cNvSpPr>
            <a:spLocks noGrp="1"/>
          </p:cNvSpPr>
          <p:nvPr>
            <p:ph type="sldNum" idx="110"/>
          </p:nvPr>
        </p:nvSpPr>
        <p:spPr/>
        <p:txBody>
          <a:bodyPr/>
          <a:lstStyle/>
          <a:p>
            <a:fld id="{51165985-54BD-488B-A721-EFD4C2381C06}" type="slidenum">
              <a:t>‹#›</a:t>
            </a:fld>
            <a:endParaRPr/>
          </a:p>
        </p:txBody>
      </p:sp>
      <p:sp>
        <p:nvSpPr>
          <p:cNvPr id="4" name="PlaceHolder 3"/>
          <p:cNvSpPr>
            <a:spLocks noGrp="1"/>
          </p:cNvSpPr>
          <p:nvPr>
            <p:ph type="dt" idx="111"/>
          </p:nvPr>
        </p:nvSpPr>
        <p:spPr/>
        <p:txBody>
          <a:body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Default 66">
    <p:spTree>
      <p:nvGrpSpPr>
        <p:cNvPr id="1" name=""/>
        <p:cNvGrpSpPr/>
        <p:nvPr/>
      </p:nvGrpSpPr>
      <p:grpSpPr>
        <a:xfrm>
          <a:off x="0" y="0"/>
          <a:ext cx="0" cy="0"/>
          <a:chOff x="0" y="0"/>
          <a:chExt cx="0" cy="0"/>
        </a:xfrm>
      </p:grpSpPr>
      <p:sp>
        <p:nvSpPr>
          <p:cNvPr id="2" name="PlaceHolder 1"/>
          <p:cNvSpPr>
            <a:spLocks noGrp="1"/>
          </p:cNvSpPr>
          <p:nvPr>
            <p:ph type="ftr" idx="112"/>
          </p:nvPr>
        </p:nvSpPr>
        <p:spPr/>
        <p:txBody>
          <a:bodyPr/>
          <a:lstStyle/>
          <a:p>
            <a:r>
              <a:t>Footer</a:t>
            </a:r>
          </a:p>
        </p:txBody>
      </p:sp>
      <p:sp>
        <p:nvSpPr>
          <p:cNvPr id="3" name="PlaceHolder 2"/>
          <p:cNvSpPr>
            <a:spLocks noGrp="1"/>
          </p:cNvSpPr>
          <p:nvPr>
            <p:ph type="sldNum" idx="113"/>
          </p:nvPr>
        </p:nvSpPr>
        <p:spPr/>
        <p:txBody>
          <a:bodyPr/>
          <a:lstStyle/>
          <a:p>
            <a:fld id="{7D3DA151-9BD0-40CD-AF0E-0DD2AC2321C3}" type="slidenum">
              <a:t>‹#›</a:t>
            </a:fld>
            <a:endParaRPr/>
          </a:p>
        </p:txBody>
      </p:sp>
      <p:sp>
        <p:nvSpPr>
          <p:cNvPr id="4" name="PlaceHolder 3"/>
          <p:cNvSpPr>
            <a:spLocks noGrp="1"/>
          </p:cNvSpPr>
          <p:nvPr>
            <p:ph type="dt" idx="114"/>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4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reserve="1">
  <p:cSld name="Default 67">
    <p:spTree>
      <p:nvGrpSpPr>
        <p:cNvPr id="1" name=""/>
        <p:cNvGrpSpPr/>
        <p:nvPr/>
      </p:nvGrpSpPr>
      <p:grpSpPr>
        <a:xfrm>
          <a:off x="0" y="0"/>
          <a:ext cx="0" cy="0"/>
          <a:chOff x="0" y="0"/>
          <a:chExt cx="0" cy="0"/>
        </a:xfrm>
      </p:grpSpPr>
      <p:sp>
        <p:nvSpPr>
          <p:cNvPr id="60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60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 name="PlaceHolder 3"/>
          <p:cNvSpPr>
            <a:spLocks noGrp="1"/>
          </p:cNvSpPr>
          <p:nvPr>
            <p:ph type="ftr" idx="115"/>
          </p:nvPr>
        </p:nvSpPr>
        <p:spPr/>
        <p:txBody>
          <a:bodyPr/>
          <a:lstStyle/>
          <a:p>
            <a:r>
              <a:t>Footer</a:t>
            </a:r>
          </a:p>
        </p:txBody>
      </p:sp>
      <p:sp>
        <p:nvSpPr>
          <p:cNvPr id="5" name="PlaceHolder 4"/>
          <p:cNvSpPr>
            <a:spLocks noGrp="1"/>
          </p:cNvSpPr>
          <p:nvPr>
            <p:ph type="sldNum" idx="116"/>
          </p:nvPr>
        </p:nvSpPr>
        <p:spPr/>
        <p:txBody>
          <a:bodyPr/>
          <a:lstStyle/>
          <a:p>
            <a:fld id="{D9DFCA1A-F330-46FE-86C1-D3D61CF9F8D9}" type="slidenum">
              <a:t>‹#›</a:t>
            </a:fld>
            <a:endParaRPr/>
          </a:p>
        </p:txBody>
      </p:sp>
      <p:sp>
        <p:nvSpPr>
          <p:cNvPr id="6" name="PlaceHolder 5"/>
          <p:cNvSpPr>
            <a:spLocks noGrp="1"/>
          </p:cNvSpPr>
          <p:nvPr>
            <p:ph type="dt" idx="117"/>
          </p:nvPr>
        </p:nvSpPr>
        <p:spPr/>
        <p:txBody>
          <a:body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Default 68">
    <p:spTree>
      <p:nvGrpSpPr>
        <p:cNvPr id="1" name=""/>
        <p:cNvGrpSpPr/>
        <p:nvPr/>
      </p:nvGrpSpPr>
      <p:grpSpPr>
        <a:xfrm>
          <a:off x="0" y="0"/>
          <a:ext cx="0" cy="0"/>
          <a:chOff x="0" y="0"/>
          <a:chExt cx="0" cy="0"/>
        </a:xfrm>
      </p:grpSpPr>
      <p:sp>
        <p:nvSpPr>
          <p:cNvPr id="6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614"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4" name="PlaceHolder 3"/>
          <p:cNvSpPr>
            <a:spLocks noGrp="1"/>
          </p:cNvSpPr>
          <p:nvPr>
            <p:ph type="ftr" idx="118"/>
          </p:nvPr>
        </p:nvSpPr>
        <p:spPr/>
        <p:txBody>
          <a:bodyPr/>
          <a:lstStyle/>
          <a:p>
            <a:r>
              <a:t>Footer</a:t>
            </a:r>
          </a:p>
        </p:txBody>
      </p:sp>
      <p:sp>
        <p:nvSpPr>
          <p:cNvPr id="5" name="PlaceHolder 4"/>
          <p:cNvSpPr>
            <a:spLocks noGrp="1"/>
          </p:cNvSpPr>
          <p:nvPr>
            <p:ph type="sldNum" idx="119"/>
          </p:nvPr>
        </p:nvSpPr>
        <p:spPr/>
        <p:txBody>
          <a:bodyPr/>
          <a:lstStyle/>
          <a:p>
            <a:fld id="{C5AC5BAF-B120-4500-BF2C-F09297063EDF}" type="slidenum">
              <a:t>‹#›</a:t>
            </a:fld>
            <a:endParaRPr/>
          </a:p>
        </p:txBody>
      </p:sp>
      <p:sp>
        <p:nvSpPr>
          <p:cNvPr id="6" name="PlaceHolder 5"/>
          <p:cNvSpPr>
            <a:spLocks noGrp="1"/>
          </p:cNvSpPr>
          <p:nvPr>
            <p:ph type="dt" idx="120"/>
          </p:nvPr>
        </p:nvSpPr>
        <p:spPr/>
        <p:txBody>
          <a:body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fault 69">
    <p:spTree>
      <p:nvGrpSpPr>
        <p:cNvPr id="1" name=""/>
        <p:cNvGrpSpPr/>
        <p:nvPr/>
      </p:nvGrpSpPr>
      <p:grpSpPr>
        <a:xfrm>
          <a:off x="0" y="0"/>
          <a:ext cx="0" cy="0"/>
          <a:chOff x="0" y="0"/>
          <a:chExt cx="0" cy="0"/>
        </a:xfrm>
      </p:grpSpPr>
      <p:sp>
        <p:nvSpPr>
          <p:cNvPr id="6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62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2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5" name="PlaceHolder 4"/>
          <p:cNvSpPr>
            <a:spLocks noGrp="1"/>
          </p:cNvSpPr>
          <p:nvPr>
            <p:ph type="ftr" idx="121"/>
          </p:nvPr>
        </p:nvSpPr>
        <p:spPr/>
        <p:txBody>
          <a:bodyPr/>
          <a:lstStyle/>
          <a:p>
            <a:r>
              <a:t>Footer</a:t>
            </a:r>
          </a:p>
        </p:txBody>
      </p:sp>
      <p:sp>
        <p:nvSpPr>
          <p:cNvPr id="6" name="PlaceHolder 5"/>
          <p:cNvSpPr>
            <a:spLocks noGrp="1"/>
          </p:cNvSpPr>
          <p:nvPr>
            <p:ph type="sldNum" idx="122"/>
          </p:nvPr>
        </p:nvSpPr>
        <p:spPr/>
        <p:txBody>
          <a:bodyPr/>
          <a:lstStyle/>
          <a:p>
            <a:fld id="{A6CA98B3-EB42-4673-9F09-64EAA8D1C60D}" type="slidenum">
              <a:t>‹#›</a:t>
            </a:fld>
            <a:endParaRPr/>
          </a:p>
        </p:txBody>
      </p:sp>
      <p:sp>
        <p:nvSpPr>
          <p:cNvPr id="7" name="PlaceHolder 6"/>
          <p:cNvSpPr>
            <a:spLocks noGrp="1"/>
          </p:cNvSpPr>
          <p:nvPr>
            <p:ph type="dt" idx="123"/>
          </p:nvPr>
        </p:nvSpPr>
        <p:spPr/>
        <p:txBody>
          <a:body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Default 70">
    <p:spTree>
      <p:nvGrpSpPr>
        <p:cNvPr id="1" name=""/>
        <p:cNvGrpSpPr/>
        <p:nvPr/>
      </p:nvGrpSpPr>
      <p:grpSpPr>
        <a:xfrm>
          <a:off x="0" y="0"/>
          <a:ext cx="0" cy="0"/>
          <a:chOff x="0" y="0"/>
          <a:chExt cx="0" cy="0"/>
        </a:xfrm>
      </p:grpSpPr>
      <p:sp>
        <p:nvSpPr>
          <p:cNvPr id="63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3" name="PlaceHolder 2"/>
          <p:cNvSpPr>
            <a:spLocks noGrp="1"/>
          </p:cNvSpPr>
          <p:nvPr>
            <p:ph type="ftr" idx="124"/>
          </p:nvPr>
        </p:nvSpPr>
        <p:spPr/>
        <p:txBody>
          <a:bodyPr/>
          <a:lstStyle/>
          <a:p>
            <a:r>
              <a:t>Footer</a:t>
            </a:r>
          </a:p>
        </p:txBody>
      </p:sp>
      <p:sp>
        <p:nvSpPr>
          <p:cNvPr id="4" name="PlaceHolder 3"/>
          <p:cNvSpPr>
            <a:spLocks noGrp="1"/>
          </p:cNvSpPr>
          <p:nvPr>
            <p:ph type="sldNum" idx="125"/>
          </p:nvPr>
        </p:nvSpPr>
        <p:spPr/>
        <p:txBody>
          <a:bodyPr/>
          <a:lstStyle/>
          <a:p>
            <a:fld id="{98BC0E96-A76A-4F68-AD9E-403201ED8342}" type="slidenum">
              <a:t>‹#›</a:t>
            </a:fld>
            <a:endParaRPr/>
          </a:p>
        </p:txBody>
      </p:sp>
      <p:sp>
        <p:nvSpPr>
          <p:cNvPr id="5" name="PlaceHolder 4"/>
          <p:cNvSpPr>
            <a:spLocks noGrp="1"/>
          </p:cNvSpPr>
          <p:nvPr>
            <p:ph type="dt" idx="126"/>
          </p:nvPr>
        </p:nvSpPr>
        <p:spPr/>
        <p:txBody>
          <a:body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Default 71">
    <p:spTree>
      <p:nvGrpSpPr>
        <p:cNvPr id="1" name=""/>
        <p:cNvGrpSpPr/>
        <p:nvPr/>
      </p:nvGrpSpPr>
      <p:grpSpPr>
        <a:xfrm>
          <a:off x="0" y="0"/>
          <a:ext cx="0" cy="0"/>
          <a:chOff x="0" y="0"/>
          <a:chExt cx="0" cy="0"/>
        </a:xfrm>
      </p:grpSpPr>
      <p:sp>
        <p:nvSpPr>
          <p:cNvPr id="2" name="PlaceHolder 1"/>
          <p:cNvSpPr>
            <a:spLocks noGrp="1"/>
          </p:cNvSpPr>
          <p:nvPr>
            <p:ph type="ftr" idx="127"/>
          </p:nvPr>
        </p:nvSpPr>
        <p:spPr/>
        <p:txBody>
          <a:bodyPr/>
          <a:lstStyle/>
          <a:p>
            <a:r>
              <a:t>Footer</a:t>
            </a:r>
          </a:p>
        </p:txBody>
      </p:sp>
      <p:sp>
        <p:nvSpPr>
          <p:cNvPr id="3" name="PlaceHolder 2"/>
          <p:cNvSpPr>
            <a:spLocks noGrp="1"/>
          </p:cNvSpPr>
          <p:nvPr>
            <p:ph type="sldNum" idx="128"/>
          </p:nvPr>
        </p:nvSpPr>
        <p:spPr/>
        <p:txBody>
          <a:bodyPr/>
          <a:lstStyle/>
          <a:p>
            <a:fld id="{6B56CBC0-EB31-4634-B27E-7BDC2E8378C8}" type="slidenum">
              <a:t>‹#›</a:t>
            </a:fld>
            <a:endParaRPr/>
          </a:p>
        </p:txBody>
      </p:sp>
      <p:sp>
        <p:nvSpPr>
          <p:cNvPr id="4" name="PlaceHolder 3"/>
          <p:cNvSpPr>
            <a:spLocks noGrp="1"/>
          </p:cNvSpPr>
          <p:nvPr>
            <p:ph type="dt" idx="129"/>
          </p:nvPr>
        </p:nvSpPr>
        <p:spPr/>
        <p:txBody>
          <a:body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AndTx" preserve="1">
  <p:cSld name="Default 72">
    <p:spTree>
      <p:nvGrpSpPr>
        <p:cNvPr id="1" name=""/>
        <p:cNvGrpSpPr/>
        <p:nvPr/>
      </p:nvGrpSpPr>
      <p:grpSpPr>
        <a:xfrm>
          <a:off x="0" y="0"/>
          <a:ext cx="0" cy="0"/>
          <a:chOff x="0" y="0"/>
          <a:chExt cx="0" cy="0"/>
        </a:xfrm>
      </p:grpSpPr>
      <p:sp>
        <p:nvSpPr>
          <p:cNvPr id="65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FFFFFF"/>
              </a:solidFill>
              <a:uFillTx/>
              <a:latin typeface="Arial"/>
            </a:endParaRPr>
          </a:p>
        </p:txBody>
      </p:sp>
      <p:sp>
        <p:nvSpPr>
          <p:cNvPr id="66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6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6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FFFFFF"/>
              </a:solidFill>
              <a:uFillTx/>
              <a:latin typeface="Arial"/>
            </a:endParaRPr>
          </a:p>
        </p:txBody>
      </p:sp>
      <p:sp>
        <p:nvSpPr>
          <p:cNvPr id="6" name="PlaceHolder 5"/>
          <p:cNvSpPr>
            <a:spLocks noGrp="1"/>
          </p:cNvSpPr>
          <p:nvPr>
            <p:ph type="ftr" idx="130"/>
          </p:nvPr>
        </p:nvSpPr>
        <p:spPr/>
        <p:txBody>
          <a:bodyPr/>
          <a:lstStyle/>
          <a:p>
            <a:r>
              <a:t>Footer</a:t>
            </a:r>
          </a:p>
        </p:txBody>
      </p:sp>
      <p:sp>
        <p:nvSpPr>
          <p:cNvPr id="7" name="PlaceHolder 6"/>
          <p:cNvSpPr>
            <a:spLocks noGrp="1"/>
          </p:cNvSpPr>
          <p:nvPr>
            <p:ph type="sldNum" idx="131"/>
          </p:nvPr>
        </p:nvSpPr>
        <p:spPr/>
        <p:txBody>
          <a:bodyPr/>
          <a:lstStyle/>
          <a:p>
            <a:fld id="{5E5BDCEA-9E4F-455F-957A-A263E287452E}" type="slidenum">
              <a:t>‹#›</a:t>
            </a:fld>
            <a:endParaRPr/>
          </a:p>
        </p:txBody>
      </p:sp>
      <p:sp>
        <p:nvSpPr>
          <p:cNvPr id="8" name="PlaceHolder 7"/>
          <p:cNvSpPr>
            <a:spLocks noGrp="1"/>
          </p:cNvSpPr>
          <p:nvPr>
            <p:ph type="dt" idx="132"/>
          </p:nvPr>
        </p:nvSpPr>
        <p:spPr/>
        <p:txBody>
          <a:body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Default 73">
    <p:spTree>
      <p:nvGrpSpPr>
        <p:cNvPr id="1" name=""/>
        <p:cNvGrpSpPr/>
        <p:nvPr/>
      </p:nvGrpSpPr>
      <p:grpSpPr>
        <a:xfrm>
          <a:off x="0" y="0"/>
          <a:ext cx="0" cy="0"/>
          <a:chOff x="0" y="0"/>
          <a:chExt cx="0" cy="0"/>
        </a:xfrm>
      </p:grpSpPr>
      <p:sp>
        <p:nvSpPr>
          <p:cNvPr id="66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66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6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70"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verTx" preserve="1">
  <p:cSld name="Default 74">
    <p:spTree>
      <p:nvGrpSpPr>
        <p:cNvPr id="1" name=""/>
        <p:cNvGrpSpPr/>
        <p:nvPr/>
      </p:nvGrpSpPr>
      <p:grpSpPr>
        <a:xfrm>
          <a:off x="0" y="0"/>
          <a:ext cx="0" cy="0"/>
          <a:chOff x="0" y="0"/>
          <a:chExt cx="0" cy="0"/>
        </a:xfrm>
      </p:grpSpPr>
      <p:sp>
        <p:nvSpPr>
          <p:cNvPr id="67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67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7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fourObj" preserve="1">
  <p:cSld name="Default 75">
    <p:spTree>
      <p:nvGrpSpPr>
        <p:cNvPr id="1" name=""/>
        <p:cNvGrpSpPr/>
        <p:nvPr/>
      </p:nvGrpSpPr>
      <p:grpSpPr>
        <a:xfrm>
          <a:off x="0" y="0"/>
          <a:ext cx="0" cy="0"/>
          <a:chOff x="0" y="0"/>
          <a:chExt cx="0" cy="0"/>
        </a:xfrm>
      </p:grpSpPr>
      <p:sp>
        <p:nvSpPr>
          <p:cNvPr id="68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68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8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8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686"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Default 76">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5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5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Default 77">
    <p:spTree>
      <p:nvGrpSpPr>
        <p:cNvPr id="1" name=""/>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 preserve="1">
  <p:cSld name="Default 78">
    <p:spTree>
      <p:nvGrpSpPr>
        <p:cNvPr id="1" name=""/>
        <p:cNvGrpSpPr/>
        <p:nvPr/>
      </p:nvGrpSpPr>
      <p:grpSpPr>
        <a:xfrm>
          <a:off x="0" y="0"/>
          <a:ext cx="0" cy="0"/>
          <a:chOff x="0" y="0"/>
          <a:chExt cx="0" cy="0"/>
        </a:xfrm>
      </p:grpSpPr>
      <p:sp>
        <p:nvSpPr>
          <p:cNvPr id="69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692"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Default 79">
    <p:spTree>
      <p:nvGrpSpPr>
        <p:cNvPr id="1" name=""/>
        <p:cNvGrpSpPr/>
        <p:nvPr/>
      </p:nvGrpSpPr>
      <p:grpSpPr>
        <a:xfrm>
          <a:off x="0" y="0"/>
          <a:ext cx="0" cy="0"/>
          <a:chOff x="0" y="0"/>
          <a:chExt cx="0" cy="0"/>
        </a:xfrm>
      </p:grpSpPr>
      <p:sp>
        <p:nvSpPr>
          <p:cNvPr id="69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69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efault 80">
    <p:spTree>
      <p:nvGrpSpPr>
        <p:cNvPr id="1" name=""/>
        <p:cNvGrpSpPr/>
        <p:nvPr/>
      </p:nvGrpSpPr>
      <p:grpSpPr>
        <a:xfrm>
          <a:off x="0" y="0"/>
          <a:ext cx="0" cy="0"/>
          <a:chOff x="0" y="0"/>
          <a:chExt cx="0" cy="0"/>
        </a:xfrm>
      </p:grpSpPr>
      <p:sp>
        <p:nvSpPr>
          <p:cNvPr id="70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0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0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Default 81">
    <p:spTree>
      <p:nvGrpSpPr>
        <p:cNvPr id="1" name=""/>
        <p:cNvGrpSpPr/>
        <p:nvPr/>
      </p:nvGrpSpPr>
      <p:grpSpPr>
        <a:xfrm>
          <a:off x="0" y="0"/>
          <a:ext cx="0" cy="0"/>
          <a:chOff x="0" y="0"/>
          <a:chExt cx="0" cy="0"/>
        </a:xfrm>
      </p:grpSpPr>
      <p:sp>
        <p:nvSpPr>
          <p:cNvPr id="7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Default 82">
    <p:spTree>
      <p:nvGrpSpPr>
        <p:cNvPr id="1" name=""/>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AndTx" preserve="1">
  <p:cSld name="Default 83">
    <p:spTree>
      <p:nvGrpSpPr>
        <p:cNvPr id="1" name=""/>
        <p:cNvGrpSpPr/>
        <p:nvPr/>
      </p:nvGrpSpPr>
      <p:grpSpPr>
        <a:xfrm>
          <a:off x="0" y="0"/>
          <a:ext cx="0" cy="0"/>
          <a:chOff x="0" y="0"/>
          <a:chExt cx="0" cy="0"/>
        </a:xfrm>
      </p:grpSpPr>
      <p:sp>
        <p:nvSpPr>
          <p:cNvPr id="7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1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1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1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Default 84">
    <p:spTree>
      <p:nvGrpSpPr>
        <p:cNvPr id="1" name=""/>
        <p:cNvGrpSpPr/>
        <p:nvPr/>
      </p:nvGrpSpPr>
      <p:grpSpPr>
        <a:xfrm>
          <a:off x="0" y="0"/>
          <a:ext cx="0" cy="0"/>
          <a:chOff x="0" y="0"/>
          <a:chExt cx="0" cy="0"/>
        </a:xfrm>
      </p:grpSpPr>
      <p:sp>
        <p:nvSpPr>
          <p:cNvPr id="71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1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1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20"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OverTx" preserve="1">
  <p:cSld name="Default 85">
    <p:spTree>
      <p:nvGrpSpPr>
        <p:cNvPr id="1" name=""/>
        <p:cNvGrpSpPr/>
        <p:nvPr/>
      </p:nvGrpSpPr>
      <p:grpSpPr>
        <a:xfrm>
          <a:off x="0" y="0"/>
          <a:ext cx="0" cy="0"/>
          <a:chOff x="0" y="0"/>
          <a:chExt cx="0" cy="0"/>
        </a:xfrm>
      </p:grpSpPr>
      <p:sp>
        <p:nvSpPr>
          <p:cNvPr id="72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2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2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2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Default 86">
    <p:spTree>
      <p:nvGrpSpPr>
        <p:cNvPr id="1" name=""/>
        <p:cNvGrpSpPr/>
        <p:nvPr/>
      </p:nvGrpSpPr>
      <p:grpSpPr>
        <a:xfrm>
          <a:off x="0" y="0"/>
          <a:ext cx="0" cy="0"/>
          <a:chOff x="0" y="0"/>
          <a:chExt cx="0" cy="0"/>
        </a:xfrm>
      </p:grpSpPr>
      <p:sp>
        <p:nvSpPr>
          <p:cNvPr id="7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u="none" strike="noStrike">
              <a:solidFill>
                <a:srgbClr val="000000"/>
              </a:solidFill>
              <a:uFillTx/>
              <a:latin typeface="Arial"/>
            </a:endParaRPr>
          </a:p>
        </p:txBody>
      </p:sp>
      <p:sp>
        <p:nvSpPr>
          <p:cNvPr id="733"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
        <p:nvSpPr>
          <p:cNvPr id="734"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u="none" strike="noStrike">
              <a:solidFill>
                <a:srgbClr val="000000"/>
              </a:solidFill>
              <a:uFillTx/>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00.xml.rels><?xml version="1.0" encoding="UTF-8" standalone="yes"?>
<Relationships xmlns="http://schemas.openxmlformats.org/package/2006/relationships"><Relationship Id="rId2" Type="http://schemas.openxmlformats.org/officeDocument/2006/relationships/theme" Target="../theme/theme100.xml"/><Relationship Id="rId1" Type="http://schemas.openxmlformats.org/officeDocument/2006/relationships/slideLayout" Target="../slideLayouts/slideLayout100.xml"/></Relationships>
</file>

<file path=ppt/slideMasters/_rels/slideMaster101.xml.rels><?xml version="1.0" encoding="UTF-8" standalone="yes"?>
<Relationships xmlns="http://schemas.openxmlformats.org/package/2006/relationships"><Relationship Id="rId2" Type="http://schemas.openxmlformats.org/officeDocument/2006/relationships/theme" Target="../theme/theme101.xml"/><Relationship Id="rId1" Type="http://schemas.openxmlformats.org/officeDocument/2006/relationships/slideLayout" Target="../slideLayouts/slideLayout101.xml"/></Relationships>
</file>

<file path=ppt/slideMasters/_rels/slideMaster102.xml.rels><?xml version="1.0" encoding="UTF-8" standalone="yes"?>
<Relationships xmlns="http://schemas.openxmlformats.org/package/2006/relationships"><Relationship Id="rId2" Type="http://schemas.openxmlformats.org/officeDocument/2006/relationships/theme" Target="../theme/theme102.xml"/><Relationship Id="rId1" Type="http://schemas.openxmlformats.org/officeDocument/2006/relationships/slideLayout" Target="../slideLayouts/slideLayout102.xml"/></Relationships>
</file>

<file path=ppt/slideMasters/_rels/slideMaster103.xml.rels><?xml version="1.0" encoding="UTF-8" standalone="yes"?>
<Relationships xmlns="http://schemas.openxmlformats.org/package/2006/relationships"><Relationship Id="rId2" Type="http://schemas.openxmlformats.org/officeDocument/2006/relationships/theme" Target="../theme/theme103.xml"/><Relationship Id="rId1" Type="http://schemas.openxmlformats.org/officeDocument/2006/relationships/slideLayout" Target="../slideLayouts/slideLayout103.xml"/></Relationships>
</file>

<file path=ppt/slideMasters/_rels/slideMaster104.xml.rels><?xml version="1.0" encoding="UTF-8" standalone="yes"?>
<Relationships xmlns="http://schemas.openxmlformats.org/package/2006/relationships"><Relationship Id="rId2" Type="http://schemas.openxmlformats.org/officeDocument/2006/relationships/theme" Target="../theme/theme104.xml"/><Relationship Id="rId1" Type="http://schemas.openxmlformats.org/officeDocument/2006/relationships/slideLayout" Target="../slideLayouts/slideLayout104.xml"/></Relationships>
</file>

<file path=ppt/slideMasters/_rels/slideMaster105.xml.rels><?xml version="1.0" encoding="UTF-8" standalone="yes"?>
<Relationships xmlns="http://schemas.openxmlformats.org/package/2006/relationships"><Relationship Id="rId2" Type="http://schemas.openxmlformats.org/officeDocument/2006/relationships/theme" Target="../theme/theme105.xml"/><Relationship Id="rId1" Type="http://schemas.openxmlformats.org/officeDocument/2006/relationships/slideLayout" Target="../slideLayouts/slideLayout105.xml"/></Relationships>
</file>

<file path=ppt/slideMasters/_rels/slideMaster106.xml.rels><?xml version="1.0" encoding="UTF-8" standalone="yes"?>
<Relationships xmlns="http://schemas.openxmlformats.org/package/2006/relationships"><Relationship Id="rId2" Type="http://schemas.openxmlformats.org/officeDocument/2006/relationships/theme" Target="../theme/theme106.xml"/><Relationship Id="rId1" Type="http://schemas.openxmlformats.org/officeDocument/2006/relationships/slideLayout" Target="../slideLayouts/slideLayout106.xml"/></Relationships>
</file>

<file path=ppt/slideMasters/_rels/slideMaster107.xml.rels><?xml version="1.0" encoding="UTF-8" standalone="yes"?>
<Relationships xmlns="http://schemas.openxmlformats.org/package/2006/relationships"><Relationship Id="rId2" Type="http://schemas.openxmlformats.org/officeDocument/2006/relationships/theme" Target="../theme/theme107.xml"/><Relationship Id="rId1" Type="http://schemas.openxmlformats.org/officeDocument/2006/relationships/slideLayout" Target="../slideLayouts/slideLayout107.xml"/></Relationships>
</file>

<file path=ppt/slideMasters/_rels/slideMaster108.xml.rels><?xml version="1.0" encoding="UTF-8" standalone="yes"?>
<Relationships xmlns="http://schemas.openxmlformats.org/package/2006/relationships"><Relationship Id="rId2" Type="http://schemas.openxmlformats.org/officeDocument/2006/relationships/theme" Target="../theme/theme108.xml"/><Relationship Id="rId1" Type="http://schemas.openxmlformats.org/officeDocument/2006/relationships/slideLayout" Target="../slideLayouts/slideLayout108.xml"/></Relationships>
</file>

<file path=ppt/slideMasters/_rels/slideMaster109.xml.rels><?xml version="1.0" encoding="UTF-8" standalone="yes"?>
<Relationships xmlns="http://schemas.openxmlformats.org/package/2006/relationships"><Relationship Id="rId2" Type="http://schemas.openxmlformats.org/officeDocument/2006/relationships/theme" Target="../theme/theme109.xml"/><Relationship Id="rId1"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0.xml"/><Relationship Id="rId1" Type="http://schemas.openxmlformats.org/officeDocument/2006/relationships/slideLayout" Target="../slideLayouts/slideLayout110.xml"/></Relationships>
</file>

<file path=ppt/slideMasters/_rels/slideMaster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1.xml"/><Relationship Id="rId1" Type="http://schemas.openxmlformats.org/officeDocument/2006/relationships/slideLayout" Target="../slideLayouts/slideLayout111.xml"/></Relationships>
</file>

<file path=ppt/slideMasters/_rels/slideMaster1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2.xml"/><Relationship Id="rId1" Type="http://schemas.openxmlformats.org/officeDocument/2006/relationships/slideLayout" Target="../slideLayouts/slideLayout112.xml"/></Relationships>
</file>

<file path=ppt/slideMasters/_rels/slideMaster1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3.xml"/><Relationship Id="rId1" Type="http://schemas.openxmlformats.org/officeDocument/2006/relationships/slideLayout" Target="../slideLayouts/slideLayout113.xml"/></Relationships>
</file>

<file path=ppt/slideMasters/_rels/slideMaster1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4.xml"/><Relationship Id="rId1" Type="http://schemas.openxmlformats.org/officeDocument/2006/relationships/slideLayout" Target="../slideLayouts/slideLayout114.xml"/></Relationships>
</file>

<file path=ppt/slideMasters/_rels/slideMaster1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5.xml"/><Relationship Id="rId1" Type="http://schemas.openxmlformats.org/officeDocument/2006/relationships/slideLayout" Target="../slideLayouts/slideLayout115.xml"/></Relationships>
</file>

<file path=ppt/slideMasters/_rels/slideMaster1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6.xml"/><Relationship Id="rId1" Type="http://schemas.openxmlformats.org/officeDocument/2006/relationships/slideLayout" Target="../slideLayouts/slideLayout116.xml"/></Relationships>
</file>

<file path=ppt/slideMasters/_rels/slideMaster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7.xml"/><Relationship Id="rId1" Type="http://schemas.openxmlformats.org/officeDocument/2006/relationships/slideLayout" Target="../slideLayouts/slideLayout117.xml"/></Relationships>
</file>

<file path=ppt/slideMasters/_rels/slideMaster1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8.xml"/><Relationship Id="rId1" Type="http://schemas.openxmlformats.org/officeDocument/2006/relationships/slideLayout" Target="../slideLayouts/slideLayout118.xml"/></Relationships>
</file>

<file path=ppt/slideMasters/_rels/slideMaster1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9.xml"/><Relationship Id="rId1"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0.xml"/><Relationship Id="rId1" Type="http://schemas.openxmlformats.org/officeDocument/2006/relationships/slideLayout" Target="../slideLayouts/slideLayout120.xml"/></Relationships>
</file>

<file path=ppt/slideMasters/_rels/slideMaster1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1.xml"/><Relationship Id="rId1" Type="http://schemas.openxmlformats.org/officeDocument/2006/relationships/slideLayout" Target="../slideLayouts/slideLayout121.xml"/></Relationships>
</file>

<file path=ppt/slideMasters/_rels/slideMaster122.xml.rels><?xml version="1.0" encoding="UTF-8" standalone="yes"?>
<Relationships xmlns="http://schemas.openxmlformats.org/package/2006/relationships"><Relationship Id="rId2" Type="http://schemas.openxmlformats.org/officeDocument/2006/relationships/theme" Target="../theme/theme122.xml"/><Relationship Id="rId1" Type="http://schemas.openxmlformats.org/officeDocument/2006/relationships/slideLayout" Target="../slideLayouts/slideLayout122.xml"/></Relationships>
</file>

<file path=ppt/slideMasters/_rels/slideMaster123.xml.rels><?xml version="1.0" encoding="UTF-8" standalone="yes"?>
<Relationships xmlns="http://schemas.openxmlformats.org/package/2006/relationships"><Relationship Id="rId2" Type="http://schemas.openxmlformats.org/officeDocument/2006/relationships/theme" Target="../theme/theme123.xml"/><Relationship Id="rId1" Type="http://schemas.openxmlformats.org/officeDocument/2006/relationships/slideLayout" Target="../slideLayouts/slideLayout123.xml"/></Relationships>
</file>

<file path=ppt/slideMasters/_rels/slideMaster124.xml.rels><?xml version="1.0" encoding="UTF-8" standalone="yes"?>
<Relationships xmlns="http://schemas.openxmlformats.org/package/2006/relationships"><Relationship Id="rId2" Type="http://schemas.openxmlformats.org/officeDocument/2006/relationships/theme" Target="../theme/theme124.xml"/><Relationship Id="rId1" Type="http://schemas.openxmlformats.org/officeDocument/2006/relationships/slideLayout" Target="../slideLayouts/slideLayout124.xml"/></Relationships>
</file>

<file path=ppt/slideMasters/_rels/slideMaster125.xml.rels><?xml version="1.0" encoding="UTF-8" standalone="yes"?>
<Relationships xmlns="http://schemas.openxmlformats.org/package/2006/relationships"><Relationship Id="rId2" Type="http://schemas.openxmlformats.org/officeDocument/2006/relationships/theme" Target="../theme/theme125.xml"/><Relationship Id="rId1" Type="http://schemas.openxmlformats.org/officeDocument/2006/relationships/slideLayout" Target="../slideLayouts/slideLayout125.xml"/></Relationships>
</file>

<file path=ppt/slideMasters/_rels/slideMaster126.xml.rels><?xml version="1.0" encoding="UTF-8" standalone="yes"?>
<Relationships xmlns="http://schemas.openxmlformats.org/package/2006/relationships"><Relationship Id="rId2" Type="http://schemas.openxmlformats.org/officeDocument/2006/relationships/theme" Target="../theme/theme126.xml"/><Relationship Id="rId1" Type="http://schemas.openxmlformats.org/officeDocument/2006/relationships/slideLayout" Target="../slideLayouts/slideLayout126.xml"/></Relationships>
</file>

<file path=ppt/slideMasters/_rels/slideMaster127.xml.rels><?xml version="1.0" encoding="UTF-8" standalone="yes"?>
<Relationships xmlns="http://schemas.openxmlformats.org/package/2006/relationships"><Relationship Id="rId2" Type="http://schemas.openxmlformats.org/officeDocument/2006/relationships/theme" Target="../theme/theme127.xml"/><Relationship Id="rId1" Type="http://schemas.openxmlformats.org/officeDocument/2006/relationships/slideLayout" Target="../slideLayouts/slideLayout127.xml"/></Relationships>
</file>

<file path=ppt/slideMasters/_rels/slideMaster128.xml.rels><?xml version="1.0" encoding="UTF-8" standalone="yes"?>
<Relationships xmlns="http://schemas.openxmlformats.org/package/2006/relationships"><Relationship Id="rId2" Type="http://schemas.openxmlformats.org/officeDocument/2006/relationships/theme" Target="../theme/theme128.xml"/><Relationship Id="rId1" Type="http://schemas.openxmlformats.org/officeDocument/2006/relationships/slideLayout" Target="../slideLayouts/slideLayout128.xml"/></Relationships>
</file>

<file path=ppt/slideMasters/_rels/slideMaster129.xml.rels><?xml version="1.0" encoding="UTF-8" standalone="yes"?>
<Relationships xmlns="http://schemas.openxmlformats.org/package/2006/relationships"><Relationship Id="rId2" Type="http://schemas.openxmlformats.org/officeDocument/2006/relationships/theme" Target="../theme/theme129.xml"/><Relationship Id="rId1"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30.xml.rels><?xml version="1.0" encoding="UTF-8" standalone="yes"?>
<Relationships xmlns="http://schemas.openxmlformats.org/package/2006/relationships"><Relationship Id="rId2" Type="http://schemas.openxmlformats.org/officeDocument/2006/relationships/theme" Target="../theme/theme130.xml"/><Relationship Id="rId1" Type="http://schemas.openxmlformats.org/officeDocument/2006/relationships/slideLayout" Target="../slideLayouts/slideLayout130.xml"/></Relationships>
</file>

<file path=ppt/slideMasters/_rels/slideMaster131.xml.rels><?xml version="1.0" encoding="UTF-8" standalone="yes"?>
<Relationships xmlns="http://schemas.openxmlformats.org/package/2006/relationships"><Relationship Id="rId2" Type="http://schemas.openxmlformats.org/officeDocument/2006/relationships/theme" Target="../theme/theme131.xml"/><Relationship Id="rId1" Type="http://schemas.openxmlformats.org/officeDocument/2006/relationships/slideLayout" Target="../slideLayouts/slideLayout131.xml"/></Relationships>
</file>

<file path=ppt/slideMasters/_rels/slideMaster132.xml.rels><?xml version="1.0" encoding="UTF-8" standalone="yes"?>
<Relationships xmlns="http://schemas.openxmlformats.org/package/2006/relationships"><Relationship Id="rId2" Type="http://schemas.openxmlformats.org/officeDocument/2006/relationships/theme" Target="../theme/theme132.xml"/><Relationship Id="rId1" Type="http://schemas.openxmlformats.org/officeDocument/2006/relationships/slideLayout" Target="../slideLayouts/slideLayout132.xml"/></Relationships>
</file>

<file path=ppt/slideMasters/_rels/slideMaster133.xml.rels><?xml version="1.0" encoding="UTF-8" standalone="yes"?>
<Relationships xmlns="http://schemas.openxmlformats.org/package/2006/relationships"><Relationship Id="rId2" Type="http://schemas.openxmlformats.org/officeDocument/2006/relationships/theme" Target="../theme/theme133.xml"/><Relationship Id="rId1" Type="http://schemas.openxmlformats.org/officeDocument/2006/relationships/slideLayout" Target="../slideLayouts/slideLayout133.xml"/></Relationships>
</file>

<file path=ppt/slideMasters/_rels/slideMaster134.xml.rels><?xml version="1.0" encoding="UTF-8" standalone="yes"?>
<Relationships xmlns="http://schemas.openxmlformats.org/package/2006/relationships"><Relationship Id="rId2" Type="http://schemas.openxmlformats.org/officeDocument/2006/relationships/theme" Target="../theme/theme134.xml"/><Relationship Id="rId1" Type="http://schemas.openxmlformats.org/officeDocument/2006/relationships/slideLayout" Target="../slideLayouts/slideLayout134.xml"/></Relationships>
</file>

<file path=ppt/slideMasters/_rels/slideMaster135.xml.rels><?xml version="1.0" encoding="UTF-8" standalone="yes"?>
<Relationships xmlns="http://schemas.openxmlformats.org/package/2006/relationships"><Relationship Id="rId2" Type="http://schemas.openxmlformats.org/officeDocument/2006/relationships/theme" Target="../theme/theme135.xml"/><Relationship Id="rId1" Type="http://schemas.openxmlformats.org/officeDocument/2006/relationships/slideLayout" Target="../slideLayouts/slideLayout135.xml"/></Relationships>
</file>

<file path=ppt/slideMasters/_rels/slideMaster136.xml.rels><?xml version="1.0" encoding="UTF-8" standalone="yes"?>
<Relationships xmlns="http://schemas.openxmlformats.org/package/2006/relationships"><Relationship Id="rId2" Type="http://schemas.openxmlformats.org/officeDocument/2006/relationships/theme" Target="../theme/theme136.xml"/><Relationship Id="rId1" Type="http://schemas.openxmlformats.org/officeDocument/2006/relationships/slideLayout" Target="../slideLayouts/slideLayout136.xml"/></Relationships>
</file>

<file path=ppt/slideMasters/_rels/slideMaster137.xml.rels><?xml version="1.0" encoding="UTF-8" standalone="yes"?>
<Relationships xmlns="http://schemas.openxmlformats.org/package/2006/relationships"><Relationship Id="rId2" Type="http://schemas.openxmlformats.org/officeDocument/2006/relationships/theme" Target="../theme/theme137.xml"/><Relationship Id="rId1" Type="http://schemas.openxmlformats.org/officeDocument/2006/relationships/slideLayout" Target="../slideLayouts/slideLayout137.xml"/></Relationships>
</file>

<file path=ppt/slideMasters/_rels/slideMaster138.xml.rels><?xml version="1.0" encoding="UTF-8" standalone="yes"?>
<Relationships xmlns="http://schemas.openxmlformats.org/package/2006/relationships"><Relationship Id="rId2" Type="http://schemas.openxmlformats.org/officeDocument/2006/relationships/theme" Target="../theme/theme138.xml"/><Relationship Id="rId1" Type="http://schemas.openxmlformats.org/officeDocument/2006/relationships/slideLayout" Target="../slideLayouts/slideLayout138.xml"/></Relationships>
</file>

<file path=ppt/slideMasters/_rels/slideMaster139.xml.rels><?xml version="1.0" encoding="UTF-8" standalone="yes"?>
<Relationships xmlns="http://schemas.openxmlformats.org/package/2006/relationships"><Relationship Id="rId2" Type="http://schemas.openxmlformats.org/officeDocument/2006/relationships/theme" Target="../theme/theme139.xml"/><Relationship Id="rId1"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40.xml.rels><?xml version="1.0" encoding="UTF-8" standalone="yes"?>
<Relationships xmlns="http://schemas.openxmlformats.org/package/2006/relationships"><Relationship Id="rId2" Type="http://schemas.openxmlformats.org/officeDocument/2006/relationships/theme" Target="../theme/theme140.xml"/><Relationship Id="rId1" Type="http://schemas.openxmlformats.org/officeDocument/2006/relationships/slideLayout" Target="../slideLayouts/slideLayout140.xml"/></Relationships>
</file>

<file path=ppt/slideMasters/_rels/slideMaster141.xml.rels><?xml version="1.0" encoding="UTF-8" standalone="yes"?>
<Relationships xmlns="http://schemas.openxmlformats.org/package/2006/relationships"><Relationship Id="rId2" Type="http://schemas.openxmlformats.org/officeDocument/2006/relationships/theme" Target="../theme/theme141.xml"/><Relationship Id="rId1" Type="http://schemas.openxmlformats.org/officeDocument/2006/relationships/slideLayout" Target="../slideLayouts/slideLayout141.xml"/></Relationships>
</file>

<file path=ppt/slideMasters/_rels/slideMaster142.xml.rels><?xml version="1.0" encoding="UTF-8" standalone="yes"?>
<Relationships xmlns="http://schemas.openxmlformats.org/package/2006/relationships"><Relationship Id="rId2" Type="http://schemas.openxmlformats.org/officeDocument/2006/relationships/theme" Target="../theme/theme142.xml"/><Relationship Id="rId1" Type="http://schemas.openxmlformats.org/officeDocument/2006/relationships/slideLayout" Target="../slideLayouts/slideLayout142.xml"/></Relationships>
</file>

<file path=ppt/slideMasters/_rels/slideMaster143.xml.rels><?xml version="1.0" encoding="UTF-8" standalone="yes"?>
<Relationships xmlns="http://schemas.openxmlformats.org/package/2006/relationships"><Relationship Id="rId2" Type="http://schemas.openxmlformats.org/officeDocument/2006/relationships/theme" Target="../theme/theme143.xml"/><Relationship Id="rId1" Type="http://schemas.openxmlformats.org/officeDocument/2006/relationships/slideLayout" Target="../slideLayouts/slideLayout143.xml"/></Relationships>
</file>

<file path=ppt/slideMasters/_rels/slideMaster144.xml.rels><?xml version="1.0" encoding="UTF-8" standalone="yes"?>
<Relationships xmlns="http://schemas.openxmlformats.org/package/2006/relationships"><Relationship Id="rId2" Type="http://schemas.openxmlformats.org/officeDocument/2006/relationships/theme" Target="../theme/theme144.xml"/><Relationship Id="rId1" Type="http://schemas.openxmlformats.org/officeDocument/2006/relationships/slideLayout" Target="../slideLayouts/slideLayout144.xml"/></Relationships>
</file>

<file path=ppt/slideMasters/_rels/slideMaster145.xml.rels><?xml version="1.0" encoding="UTF-8" standalone="yes"?>
<Relationships xmlns="http://schemas.openxmlformats.org/package/2006/relationships"><Relationship Id="rId2" Type="http://schemas.openxmlformats.org/officeDocument/2006/relationships/theme" Target="../theme/theme145.xml"/><Relationship Id="rId1" Type="http://schemas.openxmlformats.org/officeDocument/2006/relationships/slideLayout" Target="../slideLayouts/slideLayout145.xml"/></Relationships>
</file>

<file path=ppt/slideMasters/_rels/slideMaster1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6.xml"/><Relationship Id="rId1" Type="http://schemas.openxmlformats.org/officeDocument/2006/relationships/slideLayout" Target="../slideLayouts/slideLayout146.xml"/></Relationships>
</file>

<file path=ppt/slideMasters/_rels/slideMaster1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7.xml"/><Relationship Id="rId1" Type="http://schemas.openxmlformats.org/officeDocument/2006/relationships/slideLayout" Target="../slideLayouts/slideLayout147.xml"/></Relationships>
</file>

<file path=ppt/slideMasters/_rels/slideMaster1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8.xml"/><Relationship Id="rId1" Type="http://schemas.openxmlformats.org/officeDocument/2006/relationships/slideLayout" Target="../slideLayouts/slideLayout148.xml"/></Relationships>
</file>

<file path=ppt/slideMasters/_rels/slideMaster1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9.xml"/><Relationship Id="rId1"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0.xml"/><Relationship Id="rId1" Type="http://schemas.openxmlformats.org/officeDocument/2006/relationships/slideLayout" Target="../slideLayouts/slideLayout150.xml"/></Relationships>
</file>

<file path=ppt/slideMasters/_rels/slideMaster1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1.xml"/><Relationship Id="rId1" Type="http://schemas.openxmlformats.org/officeDocument/2006/relationships/slideLayout" Target="../slideLayouts/slideLayout151.xml"/></Relationships>
</file>

<file path=ppt/slideMasters/_rels/slideMaster1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2.xml"/><Relationship Id="rId1" Type="http://schemas.openxmlformats.org/officeDocument/2006/relationships/slideLayout" Target="../slideLayouts/slideLayout152.xml"/></Relationships>
</file>

<file path=ppt/slideMasters/_rels/slideMaster1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3.xml"/><Relationship Id="rId1" Type="http://schemas.openxmlformats.org/officeDocument/2006/relationships/slideLayout" Target="../slideLayouts/slideLayout153.xml"/></Relationships>
</file>

<file path=ppt/slideMasters/_rels/slideMaster15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4.xml"/><Relationship Id="rId1" Type="http://schemas.openxmlformats.org/officeDocument/2006/relationships/slideLayout" Target="../slideLayouts/slideLayout154.xml"/></Relationships>
</file>

<file path=ppt/slideMasters/_rels/slideMaster1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5.xml"/><Relationship Id="rId1" Type="http://schemas.openxmlformats.org/officeDocument/2006/relationships/slideLayout" Target="../slideLayouts/slideLayout155.xml"/></Relationships>
</file>

<file path=ppt/slideMasters/_rels/slideMaster1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6.xml"/><Relationship Id="rId1" Type="http://schemas.openxmlformats.org/officeDocument/2006/relationships/slideLayout" Target="../slideLayouts/slideLayout156.xml"/></Relationships>
</file>

<file path=ppt/slideMasters/_rels/slideMaster1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7.xml"/><Relationship Id="rId1" Type="http://schemas.openxmlformats.org/officeDocument/2006/relationships/slideLayout" Target="../slideLayouts/slideLayout157.xml"/></Relationships>
</file>

<file path=ppt/slideMasters/_rels/slideMaster158.xml.rels><?xml version="1.0" encoding="UTF-8" standalone="yes"?>
<Relationships xmlns="http://schemas.openxmlformats.org/package/2006/relationships"><Relationship Id="rId2" Type="http://schemas.openxmlformats.org/officeDocument/2006/relationships/theme" Target="../theme/theme158.xml"/><Relationship Id="rId1" Type="http://schemas.openxmlformats.org/officeDocument/2006/relationships/slideLayout" Target="../slideLayouts/slideLayout158.xml"/></Relationships>
</file>

<file path=ppt/slideMasters/_rels/slideMaster159.xml.rels><?xml version="1.0" encoding="UTF-8" standalone="yes"?>
<Relationships xmlns="http://schemas.openxmlformats.org/package/2006/relationships"><Relationship Id="rId2" Type="http://schemas.openxmlformats.org/officeDocument/2006/relationships/theme" Target="../theme/theme159.xml"/><Relationship Id="rId1" Type="http://schemas.openxmlformats.org/officeDocument/2006/relationships/slideLayout" Target="../slideLayouts/slideLayout159.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60.xml.rels><?xml version="1.0" encoding="UTF-8" standalone="yes"?>
<Relationships xmlns="http://schemas.openxmlformats.org/package/2006/relationships"><Relationship Id="rId2" Type="http://schemas.openxmlformats.org/officeDocument/2006/relationships/theme" Target="../theme/theme160.xml"/><Relationship Id="rId1" Type="http://schemas.openxmlformats.org/officeDocument/2006/relationships/slideLayout" Target="../slideLayouts/slideLayout160.xml"/></Relationships>
</file>

<file path=ppt/slideMasters/_rels/slideMaster161.xml.rels><?xml version="1.0" encoding="UTF-8" standalone="yes"?>
<Relationships xmlns="http://schemas.openxmlformats.org/package/2006/relationships"><Relationship Id="rId2" Type="http://schemas.openxmlformats.org/officeDocument/2006/relationships/theme" Target="../theme/theme161.xml"/><Relationship Id="rId1" Type="http://schemas.openxmlformats.org/officeDocument/2006/relationships/slideLayout" Target="../slideLayouts/slideLayout161.xml"/></Relationships>
</file>

<file path=ppt/slideMasters/_rels/slideMaster162.xml.rels><?xml version="1.0" encoding="UTF-8" standalone="yes"?>
<Relationships xmlns="http://schemas.openxmlformats.org/package/2006/relationships"><Relationship Id="rId2" Type="http://schemas.openxmlformats.org/officeDocument/2006/relationships/theme" Target="../theme/theme162.xml"/><Relationship Id="rId1" Type="http://schemas.openxmlformats.org/officeDocument/2006/relationships/slideLayout" Target="../slideLayouts/slideLayout162.xml"/></Relationships>
</file>

<file path=ppt/slideMasters/_rels/slideMaster163.xml.rels><?xml version="1.0" encoding="UTF-8" standalone="yes"?>
<Relationships xmlns="http://schemas.openxmlformats.org/package/2006/relationships"><Relationship Id="rId2" Type="http://schemas.openxmlformats.org/officeDocument/2006/relationships/theme" Target="../theme/theme163.xml"/><Relationship Id="rId1" Type="http://schemas.openxmlformats.org/officeDocument/2006/relationships/slideLayout" Target="../slideLayouts/slideLayout163.xml"/></Relationships>
</file>

<file path=ppt/slideMasters/_rels/slideMaster164.xml.rels><?xml version="1.0" encoding="UTF-8" standalone="yes"?>
<Relationships xmlns="http://schemas.openxmlformats.org/package/2006/relationships"><Relationship Id="rId2" Type="http://schemas.openxmlformats.org/officeDocument/2006/relationships/theme" Target="../theme/theme164.xml"/><Relationship Id="rId1" Type="http://schemas.openxmlformats.org/officeDocument/2006/relationships/slideLayout" Target="../slideLayouts/slideLayout164.xml"/></Relationships>
</file>

<file path=ppt/slideMasters/_rels/slideMaster165.xml.rels><?xml version="1.0" encoding="UTF-8" standalone="yes"?>
<Relationships xmlns="http://schemas.openxmlformats.org/package/2006/relationships"><Relationship Id="rId2" Type="http://schemas.openxmlformats.org/officeDocument/2006/relationships/theme" Target="../theme/theme165.xml"/><Relationship Id="rId1" Type="http://schemas.openxmlformats.org/officeDocument/2006/relationships/slideLayout" Target="../slideLayouts/slideLayout165.xml"/></Relationships>
</file>

<file path=ppt/slideMasters/_rels/slideMaster166.xml.rels><?xml version="1.0" encoding="UTF-8" standalone="yes"?>
<Relationships xmlns="http://schemas.openxmlformats.org/package/2006/relationships"><Relationship Id="rId2" Type="http://schemas.openxmlformats.org/officeDocument/2006/relationships/theme" Target="../theme/theme166.xml"/><Relationship Id="rId1" Type="http://schemas.openxmlformats.org/officeDocument/2006/relationships/slideLayout" Target="../slideLayouts/slideLayout166.xml"/></Relationships>
</file>

<file path=ppt/slideMasters/_rels/slideMaster167.xml.rels><?xml version="1.0" encoding="UTF-8" standalone="yes"?>
<Relationships xmlns="http://schemas.openxmlformats.org/package/2006/relationships"><Relationship Id="rId2" Type="http://schemas.openxmlformats.org/officeDocument/2006/relationships/theme" Target="../theme/theme167.xml"/><Relationship Id="rId1" Type="http://schemas.openxmlformats.org/officeDocument/2006/relationships/slideLayout" Target="../slideLayouts/slideLayout167.xml"/></Relationships>
</file>

<file path=ppt/slideMasters/_rels/slideMaster168.xml.rels><?xml version="1.0" encoding="UTF-8" standalone="yes"?>
<Relationships xmlns="http://schemas.openxmlformats.org/package/2006/relationships"><Relationship Id="rId2" Type="http://schemas.openxmlformats.org/officeDocument/2006/relationships/theme" Target="../theme/theme168.xml"/><Relationship Id="rId1" Type="http://schemas.openxmlformats.org/officeDocument/2006/relationships/slideLayout" Target="../slideLayouts/slideLayout168.xml"/></Relationships>
</file>

<file path=ppt/slideMasters/_rels/slideMaster169.xml.rels><?xml version="1.0" encoding="UTF-8" standalone="yes"?>
<Relationships xmlns="http://schemas.openxmlformats.org/package/2006/relationships"><Relationship Id="rId2" Type="http://schemas.openxmlformats.org/officeDocument/2006/relationships/theme" Target="../theme/theme169.xml"/><Relationship Id="rId1" Type="http://schemas.openxmlformats.org/officeDocument/2006/relationships/slideLayout" Target="../slideLayouts/slideLayout16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70.xml.rels><?xml version="1.0" encoding="UTF-8" standalone="yes"?>
<Relationships xmlns="http://schemas.openxmlformats.org/package/2006/relationships"><Relationship Id="rId2" Type="http://schemas.openxmlformats.org/officeDocument/2006/relationships/theme" Target="../theme/theme170.xml"/><Relationship Id="rId1" Type="http://schemas.openxmlformats.org/officeDocument/2006/relationships/slideLayout" Target="../slideLayouts/slideLayout170.xml"/></Relationships>
</file>

<file path=ppt/slideMasters/_rels/slideMaster171.xml.rels><?xml version="1.0" encoding="UTF-8" standalone="yes"?>
<Relationships xmlns="http://schemas.openxmlformats.org/package/2006/relationships"><Relationship Id="rId2" Type="http://schemas.openxmlformats.org/officeDocument/2006/relationships/theme" Target="../theme/theme171.xml"/><Relationship Id="rId1" Type="http://schemas.openxmlformats.org/officeDocument/2006/relationships/slideLayout" Target="../slideLayouts/slideLayout171.xml"/></Relationships>
</file>

<file path=ppt/slideMasters/_rels/slideMaster172.xml.rels><?xml version="1.0" encoding="UTF-8" standalone="yes"?>
<Relationships xmlns="http://schemas.openxmlformats.org/package/2006/relationships"><Relationship Id="rId2" Type="http://schemas.openxmlformats.org/officeDocument/2006/relationships/theme" Target="../theme/theme172.xml"/><Relationship Id="rId1" Type="http://schemas.openxmlformats.org/officeDocument/2006/relationships/slideLayout" Target="../slideLayouts/slideLayout172.xml"/></Relationships>
</file>

<file path=ppt/slideMasters/_rels/slideMaster173.xml.rels><?xml version="1.0" encoding="UTF-8" standalone="yes"?>
<Relationships xmlns="http://schemas.openxmlformats.org/package/2006/relationships"><Relationship Id="rId2" Type="http://schemas.openxmlformats.org/officeDocument/2006/relationships/theme" Target="../theme/theme173.xml"/><Relationship Id="rId1" Type="http://schemas.openxmlformats.org/officeDocument/2006/relationships/slideLayout" Target="../slideLayouts/slideLayout173.xml"/></Relationships>
</file>

<file path=ppt/slideMasters/_rels/slideMaster174.xml.rels><?xml version="1.0" encoding="UTF-8" standalone="yes"?>
<Relationships xmlns="http://schemas.openxmlformats.org/package/2006/relationships"><Relationship Id="rId2" Type="http://schemas.openxmlformats.org/officeDocument/2006/relationships/theme" Target="../theme/theme174.xml"/><Relationship Id="rId1" Type="http://schemas.openxmlformats.org/officeDocument/2006/relationships/slideLayout" Target="../slideLayouts/slideLayout174.xml"/></Relationships>
</file>

<file path=ppt/slideMasters/_rels/slideMaster175.xml.rels><?xml version="1.0" encoding="UTF-8" standalone="yes"?>
<Relationships xmlns="http://schemas.openxmlformats.org/package/2006/relationships"><Relationship Id="rId2" Type="http://schemas.openxmlformats.org/officeDocument/2006/relationships/theme" Target="../theme/theme175.xml"/><Relationship Id="rId1" Type="http://schemas.openxmlformats.org/officeDocument/2006/relationships/slideLayout" Target="../slideLayouts/slideLayout175.xml"/></Relationships>
</file>

<file path=ppt/slideMasters/_rels/slideMaster176.xml.rels><?xml version="1.0" encoding="UTF-8" standalone="yes"?>
<Relationships xmlns="http://schemas.openxmlformats.org/package/2006/relationships"><Relationship Id="rId2" Type="http://schemas.openxmlformats.org/officeDocument/2006/relationships/theme" Target="../theme/theme176.xml"/><Relationship Id="rId1" Type="http://schemas.openxmlformats.org/officeDocument/2006/relationships/slideLayout" Target="../slideLayouts/slideLayout176.xml"/></Relationships>
</file>

<file path=ppt/slideMasters/_rels/slideMaster177.xml.rels><?xml version="1.0" encoding="UTF-8" standalone="yes"?>
<Relationships xmlns="http://schemas.openxmlformats.org/package/2006/relationships"><Relationship Id="rId2" Type="http://schemas.openxmlformats.org/officeDocument/2006/relationships/theme" Target="../theme/theme177.xml"/><Relationship Id="rId1" Type="http://schemas.openxmlformats.org/officeDocument/2006/relationships/slideLayout" Target="../slideLayouts/slideLayout177.xml"/></Relationships>
</file>

<file path=ppt/slideMasters/_rels/slideMaster178.xml.rels><?xml version="1.0" encoding="UTF-8" standalone="yes"?>
<Relationships xmlns="http://schemas.openxmlformats.org/package/2006/relationships"><Relationship Id="rId2" Type="http://schemas.openxmlformats.org/officeDocument/2006/relationships/theme" Target="../theme/theme178.xml"/><Relationship Id="rId1" Type="http://schemas.openxmlformats.org/officeDocument/2006/relationships/slideLayout" Target="../slideLayouts/slideLayout178.xml"/></Relationships>
</file>

<file path=ppt/slideMasters/_rels/slideMaster179.xml.rels><?xml version="1.0" encoding="UTF-8" standalone="yes"?>
<Relationships xmlns="http://schemas.openxmlformats.org/package/2006/relationships"><Relationship Id="rId2" Type="http://schemas.openxmlformats.org/officeDocument/2006/relationships/theme" Target="../theme/theme179.xml"/><Relationship Id="rId1"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80.xml.rels><?xml version="1.0" encoding="UTF-8" standalone="yes"?>
<Relationships xmlns="http://schemas.openxmlformats.org/package/2006/relationships"><Relationship Id="rId2" Type="http://schemas.openxmlformats.org/officeDocument/2006/relationships/theme" Target="../theme/theme180.xml"/><Relationship Id="rId1" Type="http://schemas.openxmlformats.org/officeDocument/2006/relationships/slideLayout" Target="../slideLayouts/slideLayout180.xml"/></Relationships>
</file>

<file path=ppt/slideMasters/_rels/slideMaster181.xml.rels><?xml version="1.0" encoding="UTF-8" standalone="yes"?>
<Relationships xmlns="http://schemas.openxmlformats.org/package/2006/relationships"><Relationship Id="rId2" Type="http://schemas.openxmlformats.org/officeDocument/2006/relationships/theme" Target="../theme/theme181.xml"/><Relationship Id="rId1" Type="http://schemas.openxmlformats.org/officeDocument/2006/relationships/slideLayout" Target="../slideLayouts/slideLayout181.xml"/></Relationships>
</file>

<file path=ppt/slideMasters/_rels/slideMaster182.xml.rels><?xml version="1.0" encoding="UTF-8" standalone="yes"?>
<Relationships xmlns="http://schemas.openxmlformats.org/package/2006/relationships"><Relationship Id="rId2" Type="http://schemas.openxmlformats.org/officeDocument/2006/relationships/theme" Target="../theme/theme182.xml"/><Relationship Id="rId1" Type="http://schemas.openxmlformats.org/officeDocument/2006/relationships/slideLayout" Target="../slideLayouts/slideLayout182.xml"/></Relationships>
</file>

<file path=ppt/slideMasters/_rels/slideMaster183.xml.rels><?xml version="1.0" encoding="UTF-8" standalone="yes"?>
<Relationships xmlns="http://schemas.openxmlformats.org/package/2006/relationships"><Relationship Id="rId2" Type="http://schemas.openxmlformats.org/officeDocument/2006/relationships/theme" Target="../theme/theme183.xml"/><Relationship Id="rId1" Type="http://schemas.openxmlformats.org/officeDocument/2006/relationships/slideLayout" Target="../slideLayouts/slideLayout183.xml"/></Relationships>
</file>

<file path=ppt/slideMasters/_rels/slideMaster184.xml.rels><?xml version="1.0" encoding="UTF-8" standalone="yes"?>
<Relationships xmlns="http://schemas.openxmlformats.org/package/2006/relationships"><Relationship Id="rId2" Type="http://schemas.openxmlformats.org/officeDocument/2006/relationships/theme" Target="../theme/theme184.xml"/><Relationship Id="rId1" Type="http://schemas.openxmlformats.org/officeDocument/2006/relationships/slideLayout" Target="../slideLayouts/slideLayout184.xml"/></Relationships>
</file>

<file path=ppt/slideMasters/_rels/slideMaster185.xml.rels><?xml version="1.0" encoding="UTF-8" standalone="yes"?>
<Relationships xmlns="http://schemas.openxmlformats.org/package/2006/relationships"><Relationship Id="rId2" Type="http://schemas.openxmlformats.org/officeDocument/2006/relationships/theme" Target="../theme/theme185.xml"/><Relationship Id="rId1" Type="http://schemas.openxmlformats.org/officeDocument/2006/relationships/slideLayout" Target="../slideLayouts/slideLayout185.xml"/></Relationships>
</file>

<file path=ppt/slideMasters/_rels/slideMaster186.xml.rels><?xml version="1.0" encoding="UTF-8" standalone="yes"?>
<Relationships xmlns="http://schemas.openxmlformats.org/package/2006/relationships"><Relationship Id="rId2" Type="http://schemas.openxmlformats.org/officeDocument/2006/relationships/theme" Target="../theme/theme186.xml"/><Relationship Id="rId1" Type="http://schemas.openxmlformats.org/officeDocument/2006/relationships/slideLayout" Target="../slideLayouts/slideLayout186.xml"/></Relationships>
</file>

<file path=ppt/slideMasters/_rels/slideMaster187.xml.rels><?xml version="1.0" encoding="UTF-8" standalone="yes"?>
<Relationships xmlns="http://schemas.openxmlformats.org/package/2006/relationships"><Relationship Id="rId2" Type="http://schemas.openxmlformats.org/officeDocument/2006/relationships/theme" Target="../theme/theme187.xml"/><Relationship Id="rId1" Type="http://schemas.openxmlformats.org/officeDocument/2006/relationships/slideLayout" Target="../slideLayouts/slideLayout187.xml"/></Relationships>
</file>

<file path=ppt/slideMasters/_rels/slideMaster188.xml.rels><?xml version="1.0" encoding="UTF-8" standalone="yes"?>
<Relationships xmlns="http://schemas.openxmlformats.org/package/2006/relationships"><Relationship Id="rId2" Type="http://schemas.openxmlformats.org/officeDocument/2006/relationships/theme" Target="../theme/theme188.xml"/><Relationship Id="rId1" Type="http://schemas.openxmlformats.org/officeDocument/2006/relationships/slideLayout" Target="../slideLayouts/slideLayout188.xml"/></Relationships>
</file>

<file path=ppt/slideMasters/_rels/slideMaster189.xml.rels><?xml version="1.0" encoding="UTF-8" standalone="yes"?>
<Relationships xmlns="http://schemas.openxmlformats.org/package/2006/relationships"><Relationship Id="rId2" Type="http://schemas.openxmlformats.org/officeDocument/2006/relationships/theme" Target="../theme/theme189.xml"/><Relationship Id="rId1" Type="http://schemas.openxmlformats.org/officeDocument/2006/relationships/slideLayout" Target="../slideLayouts/slideLayout189.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190.xml.rels><?xml version="1.0" encoding="UTF-8" standalone="yes"?>
<Relationships xmlns="http://schemas.openxmlformats.org/package/2006/relationships"><Relationship Id="rId2" Type="http://schemas.openxmlformats.org/officeDocument/2006/relationships/theme" Target="../theme/theme190.xml"/><Relationship Id="rId1" Type="http://schemas.openxmlformats.org/officeDocument/2006/relationships/slideLayout" Target="../slideLayouts/slideLayout190.xml"/></Relationships>
</file>

<file path=ppt/slideMasters/_rels/slideMaster191.xml.rels><?xml version="1.0" encoding="UTF-8" standalone="yes"?>
<Relationships xmlns="http://schemas.openxmlformats.org/package/2006/relationships"><Relationship Id="rId2" Type="http://schemas.openxmlformats.org/officeDocument/2006/relationships/theme" Target="../theme/theme191.xml"/><Relationship Id="rId1" Type="http://schemas.openxmlformats.org/officeDocument/2006/relationships/slideLayout" Target="../slideLayouts/slideLayout191.xml"/></Relationships>
</file>

<file path=ppt/slideMasters/_rels/slideMaster192.xml.rels><?xml version="1.0" encoding="UTF-8" standalone="yes"?>
<Relationships xmlns="http://schemas.openxmlformats.org/package/2006/relationships"><Relationship Id="rId2" Type="http://schemas.openxmlformats.org/officeDocument/2006/relationships/theme" Target="../theme/theme192.xml"/><Relationship Id="rId1" Type="http://schemas.openxmlformats.org/officeDocument/2006/relationships/slideLayout" Target="../slideLayouts/slideLayout192.xml"/></Relationships>
</file>

<file path=ppt/slideMasters/_rels/slideMaster193.xml.rels><?xml version="1.0" encoding="UTF-8" standalone="yes"?>
<Relationships xmlns="http://schemas.openxmlformats.org/package/2006/relationships"><Relationship Id="rId2" Type="http://schemas.openxmlformats.org/officeDocument/2006/relationships/theme" Target="../theme/theme193.xml"/><Relationship Id="rId1" Type="http://schemas.openxmlformats.org/officeDocument/2006/relationships/slideLayout" Target="../slideLayouts/slideLayout193.xml"/></Relationships>
</file>

<file path=ppt/slideMasters/_rels/slideMaster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4.xml"/><Relationship Id="rId1" Type="http://schemas.openxmlformats.org/officeDocument/2006/relationships/slideLayout" Target="../slideLayouts/slideLayout194.xml"/></Relationships>
</file>

<file path=ppt/slideMasters/_rels/slideMaster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5.xml"/><Relationship Id="rId1" Type="http://schemas.openxmlformats.org/officeDocument/2006/relationships/slideLayout" Target="../slideLayouts/slideLayout195.xml"/></Relationships>
</file>

<file path=ppt/slideMasters/_rels/slideMaster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6.xml"/><Relationship Id="rId1" Type="http://schemas.openxmlformats.org/officeDocument/2006/relationships/slideLayout" Target="../slideLayouts/slideLayout196.xml"/></Relationships>
</file>

<file path=ppt/slideMasters/_rels/slideMaster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7.xml"/><Relationship Id="rId1" Type="http://schemas.openxmlformats.org/officeDocument/2006/relationships/slideLayout" Target="../slideLayouts/slideLayout197.xml"/></Relationships>
</file>

<file path=ppt/slideMasters/_rels/slideMaster1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8.xml"/><Relationship Id="rId1" Type="http://schemas.openxmlformats.org/officeDocument/2006/relationships/slideLayout" Target="../slideLayouts/slideLayout198.xml"/></Relationships>
</file>

<file path=ppt/slideMasters/_rels/slideMaster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199.xml"/><Relationship Id="rId1"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2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0.xml"/><Relationship Id="rId1" Type="http://schemas.openxmlformats.org/officeDocument/2006/relationships/slideLayout" Target="../slideLayouts/slideLayout200.xml"/></Relationships>
</file>

<file path=ppt/slideMasters/_rels/slideMaster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1.xml"/><Relationship Id="rId1" Type="http://schemas.openxmlformats.org/officeDocument/2006/relationships/slideLayout" Target="../slideLayouts/slideLayout201.xml"/></Relationships>
</file>

<file path=ppt/slideMasters/_rels/slideMaster2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2.xml"/><Relationship Id="rId1" Type="http://schemas.openxmlformats.org/officeDocument/2006/relationships/slideLayout" Target="../slideLayouts/slideLayout202.xml"/></Relationships>
</file>

<file path=ppt/slideMasters/_rels/slideMaster2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3.xml"/><Relationship Id="rId1" Type="http://schemas.openxmlformats.org/officeDocument/2006/relationships/slideLayout" Target="../slideLayouts/slideLayout203.xml"/></Relationships>
</file>

<file path=ppt/slideMasters/_rels/slideMaster2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4.xml"/><Relationship Id="rId1" Type="http://schemas.openxmlformats.org/officeDocument/2006/relationships/slideLayout" Target="../slideLayouts/slideLayout204.xml"/></Relationships>
</file>

<file path=ppt/slideMasters/_rels/slideMaster2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05.xml"/><Relationship Id="rId1" Type="http://schemas.openxmlformats.org/officeDocument/2006/relationships/slideLayout" Target="../slideLayouts/slideLayout205.xml"/></Relationships>
</file>

<file path=ppt/slideMasters/_rels/slideMaster206.xml.rels><?xml version="1.0" encoding="UTF-8" standalone="yes"?>
<Relationships xmlns="http://schemas.openxmlformats.org/package/2006/relationships"><Relationship Id="rId2" Type="http://schemas.openxmlformats.org/officeDocument/2006/relationships/theme" Target="../theme/theme206.xml"/><Relationship Id="rId1" Type="http://schemas.openxmlformats.org/officeDocument/2006/relationships/slideLayout" Target="../slideLayouts/slideLayout206.xml"/></Relationships>
</file>

<file path=ppt/slideMasters/_rels/slideMaster207.xml.rels><?xml version="1.0" encoding="UTF-8" standalone="yes"?>
<Relationships xmlns="http://schemas.openxmlformats.org/package/2006/relationships"><Relationship Id="rId2" Type="http://schemas.openxmlformats.org/officeDocument/2006/relationships/theme" Target="../theme/theme207.xml"/><Relationship Id="rId1" Type="http://schemas.openxmlformats.org/officeDocument/2006/relationships/slideLayout" Target="../slideLayouts/slideLayout207.xml"/></Relationships>
</file>

<file path=ppt/slideMasters/_rels/slideMaster208.xml.rels><?xml version="1.0" encoding="UTF-8" standalone="yes"?>
<Relationships xmlns="http://schemas.openxmlformats.org/package/2006/relationships"><Relationship Id="rId2" Type="http://schemas.openxmlformats.org/officeDocument/2006/relationships/theme" Target="../theme/theme208.xml"/><Relationship Id="rId1" Type="http://schemas.openxmlformats.org/officeDocument/2006/relationships/slideLayout" Target="../slideLayouts/slideLayout208.xml"/></Relationships>
</file>

<file path=ppt/slideMasters/_rels/slideMaster209.xml.rels><?xml version="1.0" encoding="UTF-8" standalone="yes"?>
<Relationships xmlns="http://schemas.openxmlformats.org/package/2006/relationships"><Relationship Id="rId2" Type="http://schemas.openxmlformats.org/officeDocument/2006/relationships/theme" Target="../theme/theme209.xml"/><Relationship Id="rId1"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1.xml"/><Relationship Id="rId1" Type="http://schemas.openxmlformats.org/officeDocument/2006/relationships/slideLayout" Target="../slideLayouts/slideLayout21.xml"/></Relationships>
</file>

<file path=ppt/slideMasters/_rels/slideMaster210.xml.rels><?xml version="1.0" encoding="UTF-8" standalone="yes"?>
<Relationships xmlns="http://schemas.openxmlformats.org/package/2006/relationships"><Relationship Id="rId2" Type="http://schemas.openxmlformats.org/officeDocument/2006/relationships/theme" Target="../theme/theme210.xml"/><Relationship Id="rId1" Type="http://schemas.openxmlformats.org/officeDocument/2006/relationships/slideLayout" Target="../slideLayouts/slideLayout210.xml"/></Relationships>
</file>

<file path=ppt/slideMasters/_rels/slideMaster211.xml.rels><?xml version="1.0" encoding="UTF-8" standalone="yes"?>
<Relationships xmlns="http://schemas.openxmlformats.org/package/2006/relationships"><Relationship Id="rId2" Type="http://schemas.openxmlformats.org/officeDocument/2006/relationships/theme" Target="../theme/theme211.xml"/><Relationship Id="rId1" Type="http://schemas.openxmlformats.org/officeDocument/2006/relationships/slideLayout" Target="../slideLayouts/slideLayout211.xml"/></Relationships>
</file>

<file path=ppt/slideMasters/_rels/slideMaster212.xml.rels><?xml version="1.0" encoding="UTF-8" standalone="yes"?>
<Relationships xmlns="http://schemas.openxmlformats.org/package/2006/relationships"><Relationship Id="rId2" Type="http://schemas.openxmlformats.org/officeDocument/2006/relationships/theme" Target="../theme/theme212.xml"/><Relationship Id="rId1" Type="http://schemas.openxmlformats.org/officeDocument/2006/relationships/slideLayout" Target="../slideLayouts/slideLayout212.xml"/></Relationships>
</file>

<file path=ppt/slideMasters/_rels/slideMaster213.xml.rels><?xml version="1.0" encoding="UTF-8" standalone="yes"?>
<Relationships xmlns="http://schemas.openxmlformats.org/package/2006/relationships"><Relationship Id="rId2" Type="http://schemas.openxmlformats.org/officeDocument/2006/relationships/theme" Target="../theme/theme213.xml"/><Relationship Id="rId1" Type="http://schemas.openxmlformats.org/officeDocument/2006/relationships/slideLayout" Target="../slideLayouts/slideLayout213.xml"/></Relationships>
</file>

<file path=ppt/slideMasters/_rels/slideMaster214.xml.rels><?xml version="1.0" encoding="UTF-8" standalone="yes"?>
<Relationships xmlns="http://schemas.openxmlformats.org/package/2006/relationships"><Relationship Id="rId2" Type="http://schemas.openxmlformats.org/officeDocument/2006/relationships/theme" Target="../theme/theme214.xml"/><Relationship Id="rId1" Type="http://schemas.openxmlformats.org/officeDocument/2006/relationships/slideLayout" Target="../slideLayouts/slideLayout214.xml"/></Relationships>
</file>

<file path=ppt/slideMasters/_rels/slideMaster215.xml.rels><?xml version="1.0" encoding="UTF-8" standalone="yes"?>
<Relationships xmlns="http://schemas.openxmlformats.org/package/2006/relationships"><Relationship Id="rId2" Type="http://schemas.openxmlformats.org/officeDocument/2006/relationships/theme" Target="../theme/theme215.xml"/><Relationship Id="rId1" Type="http://schemas.openxmlformats.org/officeDocument/2006/relationships/slideLayout" Target="../slideLayouts/slideLayout215.xml"/></Relationships>
</file>

<file path=ppt/slideMasters/_rels/slideMaster216.xml.rels><?xml version="1.0" encoding="UTF-8" standalone="yes"?>
<Relationships xmlns="http://schemas.openxmlformats.org/package/2006/relationships"><Relationship Id="rId2" Type="http://schemas.openxmlformats.org/officeDocument/2006/relationships/theme" Target="../theme/theme216.xml"/><Relationship Id="rId1" Type="http://schemas.openxmlformats.org/officeDocument/2006/relationships/slideLayout" Target="../slideLayouts/slideLayout216.xml"/></Relationships>
</file>

<file path=ppt/slideMasters/_rels/slideMaster217.xml.rels><?xml version="1.0" encoding="UTF-8" standalone="yes"?>
<Relationships xmlns="http://schemas.openxmlformats.org/package/2006/relationships"><Relationship Id="rId2" Type="http://schemas.openxmlformats.org/officeDocument/2006/relationships/theme" Target="../theme/theme217.xml"/><Relationship Id="rId1" Type="http://schemas.openxmlformats.org/officeDocument/2006/relationships/slideLayout" Target="../slideLayouts/slideLayout217.xml"/></Relationships>
</file>

<file path=ppt/slideMasters/_rels/slideMaster218.xml.rels><?xml version="1.0" encoding="UTF-8" standalone="yes"?>
<Relationships xmlns="http://schemas.openxmlformats.org/package/2006/relationships"><Relationship Id="rId2" Type="http://schemas.openxmlformats.org/officeDocument/2006/relationships/theme" Target="../theme/theme218.xml"/><Relationship Id="rId1" Type="http://schemas.openxmlformats.org/officeDocument/2006/relationships/slideLayout" Target="../slideLayouts/slideLayout218.xml"/></Relationships>
</file>

<file path=ppt/slideMasters/_rels/slideMaster219.xml.rels><?xml version="1.0" encoding="UTF-8" standalone="yes"?>
<Relationships xmlns="http://schemas.openxmlformats.org/package/2006/relationships"><Relationship Id="rId2" Type="http://schemas.openxmlformats.org/officeDocument/2006/relationships/theme" Target="../theme/theme219.xml"/><Relationship Id="rId1"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22.xml"/></Relationships>
</file>

<file path=ppt/slideMasters/_rels/slideMaster220.xml.rels><?xml version="1.0" encoding="UTF-8" standalone="yes"?>
<Relationships xmlns="http://schemas.openxmlformats.org/package/2006/relationships"><Relationship Id="rId2" Type="http://schemas.openxmlformats.org/officeDocument/2006/relationships/theme" Target="../theme/theme220.xml"/><Relationship Id="rId1" Type="http://schemas.openxmlformats.org/officeDocument/2006/relationships/slideLayout" Target="../slideLayouts/slideLayout220.xml"/></Relationships>
</file>

<file path=ppt/slideMasters/_rels/slideMaster221.xml.rels><?xml version="1.0" encoding="UTF-8" standalone="yes"?>
<Relationships xmlns="http://schemas.openxmlformats.org/package/2006/relationships"><Relationship Id="rId2" Type="http://schemas.openxmlformats.org/officeDocument/2006/relationships/theme" Target="../theme/theme221.xml"/><Relationship Id="rId1" Type="http://schemas.openxmlformats.org/officeDocument/2006/relationships/slideLayout" Target="../slideLayouts/slideLayout221.xml"/></Relationships>
</file>

<file path=ppt/slideMasters/_rels/slideMaster222.xml.rels><?xml version="1.0" encoding="UTF-8" standalone="yes"?>
<Relationships xmlns="http://schemas.openxmlformats.org/package/2006/relationships"><Relationship Id="rId2" Type="http://schemas.openxmlformats.org/officeDocument/2006/relationships/theme" Target="../theme/theme222.xml"/><Relationship Id="rId1" Type="http://schemas.openxmlformats.org/officeDocument/2006/relationships/slideLayout" Target="../slideLayouts/slideLayout222.xml"/></Relationships>
</file>

<file path=ppt/slideMasters/_rels/slideMaster223.xml.rels><?xml version="1.0" encoding="UTF-8" standalone="yes"?>
<Relationships xmlns="http://schemas.openxmlformats.org/package/2006/relationships"><Relationship Id="rId2" Type="http://schemas.openxmlformats.org/officeDocument/2006/relationships/theme" Target="../theme/theme223.xml"/><Relationship Id="rId1" Type="http://schemas.openxmlformats.org/officeDocument/2006/relationships/slideLayout" Target="../slideLayouts/slideLayout223.xml"/></Relationships>
</file>

<file path=ppt/slideMasters/_rels/slideMaster224.xml.rels><?xml version="1.0" encoding="UTF-8" standalone="yes"?>
<Relationships xmlns="http://schemas.openxmlformats.org/package/2006/relationships"><Relationship Id="rId2" Type="http://schemas.openxmlformats.org/officeDocument/2006/relationships/theme" Target="../theme/theme224.xml"/><Relationship Id="rId1" Type="http://schemas.openxmlformats.org/officeDocument/2006/relationships/slideLayout" Target="../slideLayouts/slideLayout224.xml"/></Relationships>
</file>

<file path=ppt/slideMasters/_rels/slideMaster225.xml.rels><?xml version="1.0" encoding="UTF-8" standalone="yes"?>
<Relationships xmlns="http://schemas.openxmlformats.org/package/2006/relationships"><Relationship Id="rId2" Type="http://schemas.openxmlformats.org/officeDocument/2006/relationships/theme" Target="../theme/theme225.xml"/><Relationship Id="rId1" Type="http://schemas.openxmlformats.org/officeDocument/2006/relationships/slideLayout" Target="../slideLayouts/slideLayout225.xml"/></Relationships>
</file>

<file path=ppt/slideMasters/_rels/slideMaster226.xml.rels><?xml version="1.0" encoding="UTF-8" standalone="yes"?>
<Relationships xmlns="http://schemas.openxmlformats.org/package/2006/relationships"><Relationship Id="rId2" Type="http://schemas.openxmlformats.org/officeDocument/2006/relationships/theme" Target="../theme/theme226.xml"/><Relationship Id="rId1" Type="http://schemas.openxmlformats.org/officeDocument/2006/relationships/slideLayout" Target="../slideLayouts/slideLayout226.xml"/></Relationships>
</file>

<file path=ppt/slideMasters/_rels/slideMaster227.xml.rels><?xml version="1.0" encoding="UTF-8" standalone="yes"?>
<Relationships xmlns="http://schemas.openxmlformats.org/package/2006/relationships"><Relationship Id="rId2" Type="http://schemas.openxmlformats.org/officeDocument/2006/relationships/theme" Target="../theme/theme227.xml"/><Relationship Id="rId1" Type="http://schemas.openxmlformats.org/officeDocument/2006/relationships/slideLayout" Target="../slideLayouts/slideLayout227.xml"/></Relationships>
</file>

<file path=ppt/slideMasters/_rels/slideMaster228.xml.rels><?xml version="1.0" encoding="UTF-8" standalone="yes"?>
<Relationships xmlns="http://schemas.openxmlformats.org/package/2006/relationships"><Relationship Id="rId2" Type="http://schemas.openxmlformats.org/officeDocument/2006/relationships/theme" Target="../theme/theme228.xml"/><Relationship Id="rId1" Type="http://schemas.openxmlformats.org/officeDocument/2006/relationships/slideLayout" Target="../slideLayouts/slideLayout228.xml"/></Relationships>
</file>

<file path=ppt/slideMasters/_rels/slideMaster229.xml.rels><?xml version="1.0" encoding="UTF-8" standalone="yes"?>
<Relationships xmlns="http://schemas.openxmlformats.org/package/2006/relationships"><Relationship Id="rId2" Type="http://schemas.openxmlformats.org/officeDocument/2006/relationships/theme" Target="../theme/theme229.xml"/><Relationship Id="rId1" Type="http://schemas.openxmlformats.org/officeDocument/2006/relationships/slideLayout" Target="../slideLayouts/slideLayout229.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23.xml"/></Relationships>
</file>

<file path=ppt/slideMasters/_rels/slideMaster230.xml.rels><?xml version="1.0" encoding="UTF-8" standalone="yes"?>
<Relationships xmlns="http://schemas.openxmlformats.org/package/2006/relationships"><Relationship Id="rId2" Type="http://schemas.openxmlformats.org/officeDocument/2006/relationships/theme" Target="../theme/theme230.xml"/><Relationship Id="rId1" Type="http://schemas.openxmlformats.org/officeDocument/2006/relationships/slideLayout" Target="../slideLayouts/slideLayout230.xml"/></Relationships>
</file>

<file path=ppt/slideMasters/_rels/slideMaster231.xml.rels><?xml version="1.0" encoding="UTF-8" standalone="yes"?>
<Relationships xmlns="http://schemas.openxmlformats.org/package/2006/relationships"><Relationship Id="rId2" Type="http://schemas.openxmlformats.org/officeDocument/2006/relationships/theme" Target="../theme/theme231.xml"/><Relationship Id="rId1" Type="http://schemas.openxmlformats.org/officeDocument/2006/relationships/slideLayout" Target="../slideLayouts/slideLayout231.xml"/></Relationships>
</file>

<file path=ppt/slideMasters/_rels/slideMaster232.xml.rels><?xml version="1.0" encoding="UTF-8" standalone="yes"?>
<Relationships xmlns="http://schemas.openxmlformats.org/package/2006/relationships"><Relationship Id="rId2" Type="http://schemas.openxmlformats.org/officeDocument/2006/relationships/theme" Target="../theme/theme232.xml"/><Relationship Id="rId1" Type="http://schemas.openxmlformats.org/officeDocument/2006/relationships/slideLayout" Target="../slideLayouts/slideLayout232.xml"/></Relationships>
</file>

<file path=ppt/slideMasters/_rels/slideMaster233.xml.rels><?xml version="1.0" encoding="UTF-8" standalone="yes"?>
<Relationships xmlns="http://schemas.openxmlformats.org/package/2006/relationships"><Relationship Id="rId2" Type="http://schemas.openxmlformats.org/officeDocument/2006/relationships/theme" Target="../theme/theme233.xml"/><Relationship Id="rId1" Type="http://schemas.openxmlformats.org/officeDocument/2006/relationships/slideLayout" Target="../slideLayouts/slideLayout233.xml"/></Relationships>
</file>

<file path=ppt/slideMasters/_rels/slideMaster234.xml.rels><?xml version="1.0" encoding="UTF-8" standalone="yes"?>
<Relationships xmlns="http://schemas.openxmlformats.org/package/2006/relationships"><Relationship Id="rId2" Type="http://schemas.openxmlformats.org/officeDocument/2006/relationships/theme" Target="../theme/theme234.xml"/><Relationship Id="rId1" Type="http://schemas.openxmlformats.org/officeDocument/2006/relationships/slideLayout" Target="../slideLayouts/slideLayout234.xml"/></Relationships>
</file>

<file path=ppt/slideMasters/_rels/slideMaster235.xml.rels><?xml version="1.0" encoding="UTF-8" standalone="yes"?>
<Relationships xmlns="http://schemas.openxmlformats.org/package/2006/relationships"><Relationship Id="rId2" Type="http://schemas.openxmlformats.org/officeDocument/2006/relationships/theme" Target="../theme/theme235.xml"/><Relationship Id="rId1" Type="http://schemas.openxmlformats.org/officeDocument/2006/relationships/slideLayout" Target="../slideLayouts/slideLayout235.xml"/></Relationships>
</file>

<file path=ppt/slideMasters/_rels/slideMaster236.xml.rels><?xml version="1.0" encoding="UTF-8" standalone="yes"?>
<Relationships xmlns="http://schemas.openxmlformats.org/package/2006/relationships"><Relationship Id="rId2" Type="http://schemas.openxmlformats.org/officeDocument/2006/relationships/theme" Target="../theme/theme236.xml"/><Relationship Id="rId1" Type="http://schemas.openxmlformats.org/officeDocument/2006/relationships/slideLayout" Target="../slideLayouts/slideLayout236.xml"/></Relationships>
</file>

<file path=ppt/slideMasters/_rels/slideMaster237.xml.rels><?xml version="1.0" encoding="UTF-8" standalone="yes"?>
<Relationships xmlns="http://schemas.openxmlformats.org/package/2006/relationships"><Relationship Id="rId2" Type="http://schemas.openxmlformats.org/officeDocument/2006/relationships/theme" Target="../theme/theme237.xml"/><Relationship Id="rId1" Type="http://schemas.openxmlformats.org/officeDocument/2006/relationships/slideLayout" Target="../slideLayouts/slideLayout237.xml"/></Relationships>
</file>

<file path=ppt/slideMasters/_rels/slideMaster238.xml.rels><?xml version="1.0" encoding="UTF-8" standalone="yes"?>
<Relationships xmlns="http://schemas.openxmlformats.org/package/2006/relationships"><Relationship Id="rId2" Type="http://schemas.openxmlformats.org/officeDocument/2006/relationships/theme" Target="../theme/theme238.xml"/><Relationship Id="rId1" Type="http://schemas.openxmlformats.org/officeDocument/2006/relationships/slideLayout" Target="../slideLayouts/slideLayout238.xml"/></Relationships>
</file>

<file path=ppt/slideMasters/_rels/slideMaster239.xml.rels><?xml version="1.0" encoding="UTF-8" standalone="yes"?>
<Relationships xmlns="http://schemas.openxmlformats.org/package/2006/relationships"><Relationship Id="rId2" Type="http://schemas.openxmlformats.org/officeDocument/2006/relationships/theme" Target="../theme/theme239.xml"/><Relationship Id="rId1"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4.xml"/><Relationship Id="rId1" Type="http://schemas.openxmlformats.org/officeDocument/2006/relationships/slideLayout" Target="../slideLayouts/slideLayout24.xml"/></Relationships>
</file>

<file path=ppt/slideMasters/_rels/slideMaster240.xml.rels><?xml version="1.0" encoding="UTF-8" standalone="yes"?>
<Relationships xmlns="http://schemas.openxmlformats.org/package/2006/relationships"><Relationship Id="rId2" Type="http://schemas.openxmlformats.org/officeDocument/2006/relationships/theme" Target="../theme/theme240.xml"/><Relationship Id="rId1" Type="http://schemas.openxmlformats.org/officeDocument/2006/relationships/slideLayout" Target="../slideLayouts/slideLayout240.xml"/></Relationships>
</file>

<file path=ppt/slideMasters/_rels/slideMaster241.xml.rels><?xml version="1.0" encoding="UTF-8" standalone="yes"?>
<Relationships xmlns="http://schemas.openxmlformats.org/package/2006/relationships"><Relationship Id="rId2" Type="http://schemas.openxmlformats.org/officeDocument/2006/relationships/theme" Target="../theme/theme241.xml"/><Relationship Id="rId1" Type="http://schemas.openxmlformats.org/officeDocument/2006/relationships/slideLayout" Target="../slideLayouts/slideLayout241.xml"/></Relationships>
</file>

<file path=ppt/slideMasters/_rels/slideMaster242.xml.rels><?xml version="1.0" encoding="UTF-8" standalone="yes"?>
<Relationships xmlns="http://schemas.openxmlformats.org/package/2006/relationships"><Relationship Id="rId2" Type="http://schemas.openxmlformats.org/officeDocument/2006/relationships/theme" Target="../theme/theme242.xml"/><Relationship Id="rId1" Type="http://schemas.openxmlformats.org/officeDocument/2006/relationships/slideLayout" Target="../slideLayouts/slideLayout242.xml"/></Relationships>
</file>

<file path=ppt/slideMasters/_rels/slideMaster243.xml.rels><?xml version="1.0" encoding="UTF-8" standalone="yes"?>
<Relationships xmlns="http://schemas.openxmlformats.org/package/2006/relationships"><Relationship Id="rId2" Type="http://schemas.openxmlformats.org/officeDocument/2006/relationships/theme" Target="../theme/theme243.xml"/><Relationship Id="rId1" Type="http://schemas.openxmlformats.org/officeDocument/2006/relationships/slideLayout" Target="../slideLayouts/slideLayout243.xml"/></Relationships>
</file>

<file path=ppt/slideMasters/_rels/slideMaster244.xml.rels><?xml version="1.0" encoding="UTF-8" standalone="yes"?>
<Relationships xmlns="http://schemas.openxmlformats.org/package/2006/relationships"><Relationship Id="rId2" Type="http://schemas.openxmlformats.org/officeDocument/2006/relationships/theme" Target="../theme/theme244.xml"/><Relationship Id="rId1" Type="http://schemas.openxmlformats.org/officeDocument/2006/relationships/slideLayout" Target="../slideLayouts/slideLayout244.xml"/></Relationships>
</file>

<file path=ppt/slideMasters/_rels/slideMaster245.xml.rels><?xml version="1.0" encoding="UTF-8" standalone="yes"?>
<Relationships xmlns="http://schemas.openxmlformats.org/package/2006/relationships"><Relationship Id="rId2" Type="http://schemas.openxmlformats.org/officeDocument/2006/relationships/theme" Target="../theme/theme245.xml"/><Relationship Id="rId1" Type="http://schemas.openxmlformats.org/officeDocument/2006/relationships/slideLayout" Target="../slideLayouts/slideLayout245.xml"/></Relationships>
</file>

<file path=ppt/slideMasters/_rels/slideMaster246.xml.rels><?xml version="1.0" encoding="UTF-8" standalone="yes"?>
<Relationships xmlns="http://schemas.openxmlformats.org/package/2006/relationships"><Relationship Id="rId2" Type="http://schemas.openxmlformats.org/officeDocument/2006/relationships/theme" Target="../theme/theme246.xml"/><Relationship Id="rId1" Type="http://schemas.openxmlformats.org/officeDocument/2006/relationships/slideLayout" Target="../slideLayouts/slideLayout246.xml"/></Relationships>
</file>

<file path=ppt/slideMasters/_rels/slideMaster247.xml.rels><?xml version="1.0" encoding="UTF-8" standalone="yes"?>
<Relationships xmlns="http://schemas.openxmlformats.org/package/2006/relationships"><Relationship Id="rId2" Type="http://schemas.openxmlformats.org/officeDocument/2006/relationships/theme" Target="../theme/theme247.xml"/><Relationship Id="rId1" Type="http://schemas.openxmlformats.org/officeDocument/2006/relationships/slideLayout" Target="../slideLayouts/slideLayout247.xml"/></Relationships>
</file>

<file path=ppt/slideMasters/_rels/slideMaster248.xml.rels><?xml version="1.0" encoding="UTF-8" standalone="yes"?>
<Relationships xmlns="http://schemas.openxmlformats.org/package/2006/relationships"><Relationship Id="rId2" Type="http://schemas.openxmlformats.org/officeDocument/2006/relationships/theme" Target="../theme/theme248.xml"/><Relationship Id="rId1" Type="http://schemas.openxmlformats.org/officeDocument/2006/relationships/slideLayout" Target="../slideLayouts/slideLayout248.xml"/></Relationships>
</file>

<file path=ppt/slideMasters/_rels/slideMaster249.xml.rels><?xml version="1.0" encoding="UTF-8" standalone="yes"?>
<Relationships xmlns="http://schemas.openxmlformats.org/package/2006/relationships"><Relationship Id="rId2" Type="http://schemas.openxmlformats.org/officeDocument/2006/relationships/theme" Target="../theme/theme249.xml"/><Relationship Id="rId1" Type="http://schemas.openxmlformats.org/officeDocument/2006/relationships/slideLayout" Target="../slideLayouts/slideLayout249.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5.xml"/><Relationship Id="rId1" Type="http://schemas.openxmlformats.org/officeDocument/2006/relationships/slideLayout" Target="../slideLayouts/slideLayout25.xml"/></Relationships>
</file>

<file path=ppt/slideMasters/_rels/slideMaster250.xml.rels><?xml version="1.0" encoding="UTF-8" standalone="yes"?>
<Relationships xmlns="http://schemas.openxmlformats.org/package/2006/relationships"><Relationship Id="rId2" Type="http://schemas.openxmlformats.org/officeDocument/2006/relationships/theme" Target="../theme/theme250.xml"/><Relationship Id="rId1" Type="http://schemas.openxmlformats.org/officeDocument/2006/relationships/slideLayout" Target="../slideLayouts/slideLayout250.xml"/></Relationships>
</file>

<file path=ppt/slideMasters/_rels/slideMaster251.xml.rels><?xml version="1.0" encoding="UTF-8" standalone="yes"?>
<Relationships xmlns="http://schemas.openxmlformats.org/package/2006/relationships"><Relationship Id="rId2" Type="http://schemas.openxmlformats.org/officeDocument/2006/relationships/theme" Target="../theme/theme251.xml"/><Relationship Id="rId1" Type="http://schemas.openxmlformats.org/officeDocument/2006/relationships/slideLayout" Target="../slideLayouts/slideLayout251.xml"/></Relationships>
</file>

<file path=ppt/slideMasters/_rels/slideMaster252.xml.rels><?xml version="1.0" encoding="UTF-8" standalone="yes"?>
<Relationships xmlns="http://schemas.openxmlformats.org/package/2006/relationships"><Relationship Id="rId2" Type="http://schemas.openxmlformats.org/officeDocument/2006/relationships/theme" Target="../theme/theme252.xml"/><Relationship Id="rId1" Type="http://schemas.openxmlformats.org/officeDocument/2006/relationships/slideLayout" Target="../slideLayouts/slideLayout252.xml"/></Relationships>
</file>

<file path=ppt/slideMasters/_rels/slideMaster253.xml.rels><?xml version="1.0" encoding="UTF-8" standalone="yes"?>
<Relationships xmlns="http://schemas.openxmlformats.org/package/2006/relationships"><Relationship Id="rId2" Type="http://schemas.openxmlformats.org/officeDocument/2006/relationships/theme" Target="../theme/theme253.xml"/><Relationship Id="rId1" Type="http://schemas.openxmlformats.org/officeDocument/2006/relationships/slideLayout" Target="../slideLayouts/slideLayout253.xml"/></Relationships>
</file>

<file path=ppt/slideMasters/_rels/slideMaster254.xml.rels><?xml version="1.0" encoding="UTF-8" standalone="yes"?>
<Relationships xmlns="http://schemas.openxmlformats.org/package/2006/relationships"><Relationship Id="rId2" Type="http://schemas.openxmlformats.org/officeDocument/2006/relationships/theme" Target="../theme/theme254.xml"/><Relationship Id="rId1" Type="http://schemas.openxmlformats.org/officeDocument/2006/relationships/slideLayout" Target="../slideLayouts/slideLayout254.xml"/></Relationships>
</file>

<file path=ppt/slideMasters/_rels/slideMaster255.xml.rels><?xml version="1.0" encoding="UTF-8" standalone="yes"?>
<Relationships xmlns="http://schemas.openxmlformats.org/package/2006/relationships"><Relationship Id="rId2" Type="http://schemas.openxmlformats.org/officeDocument/2006/relationships/theme" Target="../theme/theme255.xml"/><Relationship Id="rId1" Type="http://schemas.openxmlformats.org/officeDocument/2006/relationships/slideLayout" Target="../slideLayouts/slideLayout255.xml"/></Relationships>
</file>

<file path=ppt/slideMasters/_rels/slideMaster256.xml.rels><?xml version="1.0" encoding="UTF-8" standalone="yes"?>
<Relationships xmlns="http://schemas.openxmlformats.org/package/2006/relationships"><Relationship Id="rId2" Type="http://schemas.openxmlformats.org/officeDocument/2006/relationships/theme" Target="../theme/theme256.xml"/><Relationship Id="rId1" Type="http://schemas.openxmlformats.org/officeDocument/2006/relationships/slideLayout" Target="../slideLayouts/slideLayout256.xml"/></Relationships>
</file>

<file path=ppt/slideMasters/_rels/slideMaster257.xml.rels><?xml version="1.0" encoding="UTF-8" standalone="yes"?>
<Relationships xmlns="http://schemas.openxmlformats.org/package/2006/relationships"><Relationship Id="rId2" Type="http://schemas.openxmlformats.org/officeDocument/2006/relationships/theme" Target="../theme/theme257.xml"/><Relationship Id="rId1" Type="http://schemas.openxmlformats.org/officeDocument/2006/relationships/slideLayout" Target="../slideLayouts/slideLayout257.xml"/></Relationships>
</file>

<file path=ppt/slideMasters/_rels/slideMaster258.xml.rels><?xml version="1.0" encoding="UTF-8" standalone="yes"?>
<Relationships xmlns="http://schemas.openxmlformats.org/package/2006/relationships"><Relationship Id="rId2" Type="http://schemas.openxmlformats.org/officeDocument/2006/relationships/theme" Target="../theme/theme258.xml"/><Relationship Id="rId1" Type="http://schemas.openxmlformats.org/officeDocument/2006/relationships/slideLayout" Target="../slideLayouts/slideLayout258.xml"/></Relationships>
</file>

<file path=ppt/slideMasters/_rels/slideMaster259.xml.rels><?xml version="1.0" encoding="UTF-8" standalone="yes"?>
<Relationships xmlns="http://schemas.openxmlformats.org/package/2006/relationships"><Relationship Id="rId2" Type="http://schemas.openxmlformats.org/officeDocument/2006/relationships/theme" Target="../theme/theme259.xml"/><Relationship Id="rId1" Type="http://schemas.openxmlformats.org/officeDocument/2006/relationships/slideLayout" Target="../slideLayouts/slideLayout259.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6.xml"/></Relationships>
</file>

<file path=ppt/slideMasters/_rels/slideMaster260.xml.rels><?xml version="1.0" encoding="UTF-8" standalone="yes"?>
<Relationships xmlns="http://schemas.openxmlformats.org/package/2006/relationships"><Relationship Id="rId2" Type="http://schemas.openxmlformats.org/officeDocument/2006/relationships/theme" Target="../theme/theme260.xml"/><Relationship Id="rId1" Type="http://schemas.openxmlformats.org/officeDocument/2006/relationships/slideLayout" Target="../slideLayouts/slideLayout260.xml"/></Relationships>
</file>

<file path=ppt/slideMasters/_rels/slideMaster261.xml.rels><?xml version="1.0" encoding="UTF-8" standalone="yes"?>
<Relationships xmlns="http://schemas.openxmlformats.org/package/2006/relationships"><Relationship Id="rId2" Type="http://schemas.openxmlformats.org/officeDocument/2006/relationships/theme" Target="../theme/theme261.xml"/><Relationship Id="rId1" Type="http://schemas.openxmlformats.org/officeDocument/2006/relationships/slideLayout" Target="../slideLayouts/slideLayout261.xml"/></Relationships>
</file>

<file path=ppt/slideMasters/_rels/slideMaster262.xml.rels><?xml version="1.0" encoding="UTF-8" standalone="yes"?>
<Relationships xmlns="http://schemas.openxmlformats.org/package/2006/relationships"><Relationship Id="rId2" Type="http://schemas.openxmlformats.org/officeDocument/2006/relationships/theme" Target="../theme/theme262.xml"/><Relationship Id="rId1" Type="http://schemas.openxmlformats.org/officeDocument/2006/relationships/slideLayout" Target="../slideLayouts/slideLayout262.xml"/></Relationships>
</file>

<file path=ppt/slideMasters/_rels/slideMaster263.xml.rels><?xml version="1.0" encoding="UTF-8" standalone="yes"?>
<Relationships xmlns="http://schemas.openxmlformats.org/package/2006/relationships"><Relationship Id="rId2" Type="http://schemas.openxmlformats.org/officeDocument/2006/relationships/theme" Target="../theme/theme263.xml"/><Relationship Id="rId1" Type="http://schemas.openxmlformats.org/officeDocument/2006/relationships/slideLayout" Target="../slideLayouts/slideLayout263.xml"/></Relationships>
</file>

<file path=ppt/slideMasters/_rels/slideMaster264.xml.rels><?xml version="1.0" encoding="UTF-8" standalone="yes"?>
<Relationships xmlns="http://schemas.openxmlformats.org/package/2006/relationships"><Relationship Id="rId2" Type="http://schemas.openxmlformats.org/officeDocument/2006/relationships/theme" Target="../theme/theme264.xml"/><Relationship Id="rId1" Type="http://schemas.openxmlformats.org/officeDocument/2006/relationships/slideLayout" Target="../slideLayouts/slideLayout264.xml"/></Relationships>
</file>

<file path=ppt/slideMasters/_rels/slideMaster265.xml.rels><?xml version="1.0" encoding="UTF-8" standalone="yes"?>
<Relationships xmlns="http://schemas.openxmlformats.org/package/2006/relationships"><Relationship Id="rId2" Type="http://schemas.openxmlformats.org/officeDocument/2006/relationships/theme" Target="../theme/theme265.xml"/><Relationship Id="rId1" Type="http://schemas.openxmlformats.org/officeDocument/2006/relationships/slideLayout" Target="../slideLayouts/slideLayout265.xml"/></Relationships>
</file>

<file path=ppt/slideMasters/_rels/slideMaster266.xml.rels><?xml version="1.0" encoding="UTF-8" standalone="yes"?>
<Relationships xmlns="http://schemas.openxmlformats.org/package/2006/relationships"><Relationship Id="rId2" Type="http://schemas.openxmlformats.org/officeDocument/2006/relationships/theme" Target="../theme/theme266.xml"/><Relationship Id="rId1" Type="http://schemas.openxmlformats.org/officeDocument/2006/relationships/slideLayout" Target="../slideLayouts/slideLayout266.xml"/></Relationships>
</file>

<file path=ppt/slideMasters/_rels/slideMaster267.xml.rels><?xml version="1.0" encoding="UTF-8" standalone="yes"?>
<Relationships xmlns="http://schemas.openxmlformats.org/package/2006/relationships"><Relationship Id="rId2" Type="http://schemas.openxmlformats.org/officeDocument/2006/relationships/theme" Target="../theme/theme267.xml"/><Relationship Id="rId1" Type="http://schemas.openxmlformats.org/officeDocument/2006/relationships/slideLayout" Target="../slideLayouts/slideLayout267.xml"/></Relationships>
</file>

<file path=ppt/slideMasters/_rels/slideMaster268.xml.rels><?xml version="1.0" encoding="UTF-8" standalone="yes"?>
<Relationships xmlns="http://schemas.openxmlformats.org/package/2006/relationships"><Relationship Id="rId2" Type="http://schemas.openxmlformats.org/officeDocument/2006/relationships/theme" Target="../theme/theme268.xml"/><Relationship Id="rId1" Type="http://schemas.openxmlformats.org/officeDocument/2006/relationships/slideLayout" Target="../slideLayouts/slideLayout268.xml"/></Relationships>
</file>

<file path=ppt/slideMasters/_rels/slideMaster269.xml.rels><?xml version="1.0" encoding="UTF-8" standalone="yes"?>
<Relationships xmlns="http://schemas.openxmlformats.org/package/2006/relationships"><Relationship Id="rId2" Type="http://schemas.openxmlformats.org/officeDocument/2006/relationships/theme" Target="../theme/theme269.xml"/><Relationship Id="rId1"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xml"/></Relationships>
</file>

<file path=ppt/slideMasters/_rels/slideMaster270.xml.rels><?xml version="1.0" encoding="UTF-8" standalone="yes"?>
<Relationships xmlns="http://schemas.openxmlformats.org/package/2006/relationships"><Relationship Id="rId2" Type="http://schemas.openxmlformats.org/officeDocument/2006/relationships/theme" Target="../theme/theme270.xml"/><Relationship Id="rId1" Type="http://schemas.openxmlformats.org/officeDocument/2006/relationships/slideLayout" Target="../slideLayouts/slideLayout270.xml"/></Relationships>
</file>

<file path=ppt/slideMasters/_rels/slideMaster271.xml.rels><?xml version="1.0" encoding="UTF-8" standalone="yes"?>
<Relationships xmlns="http://schemas.openxmlformats.org/package/2006/relationships"><Relationship Id="rId2" Type="http://schemas.openxmlformats.org/officeDocument/2006/relationships/theme" Target="../theme/theme271.xml"/><Relationship Id="rId1" Type="http://schemas.openxmlformats.org/officeDocument/2006/relationships/slideLayout" Target="../slideLayouts/slideLayout271.xml"/></Relationships>
</file>

<file path=ppt/slideMasters/_rels/slideMaster272.xml.rels><?xml version="1.0" encoding="UTF-8" standalone="yes"?>
<Relationships xmlns="http://schemas.openxmlformats.org/package/2006/relationships"><Relationship Id="rId2" Type="http://schemas.openxmlformats.org/officeDocument/2006/relationships/theme" Target="../theme/theme272.xml"/><Relationship Id="rId1" Type="http://schemas.openxmlformats.org/officeDocument/2006/relationships/slideLayout" Target="../slideLayouts/slideLayout272.xml"/></Relationships>
</file>

<file path=ppt/slideMasters/_rels/slideMaster273.xml.rels><?xml version="1.0" encoding="UTF-8" standalone="yes"?>
<Relationships xmlns="http://schemas.openxmlformats.org/package/2006/relationships"><Relationship Id="rId2" Type="http://schemas.openxmlformats.org/officeDocument/2006/relationships/theme" Target="../theme/theme273.xml"/><Relationship Id="rId1" Type="http://schemas.openxmlformats.org/officeDocument/2006/relationships/slideLayout" Target="../slideLayouts/slideLayout273.xml"/></Relationships>
</file>

<file path=ppt/slideMasters/_rels/slideMaster274.xml.rels><?xml version="1.0" encoding="UTF-8" standalone="yes"?>
<Relationships xmlns="http://schemas.openxmlformats.org/package/2006/relationships"><Relationship Id="rId2" Type="http://schemas.openxmlformats.org/officeDocument/2006/relationships/theme" Target="../theme/theme274.xml"/><Relationship Id="rId1" Type="http://schemas.openxmlformats.org/officeDocument/2006/relationships/slideLayout" Target="../slideLayouts/slideLayout274.xml"/></Relationships>
</file>

<file path=ppt/slideMasters/_rels/slideMaster275.xml.rels><?xml version="1.0" encoding="UTF-8" standalone="yes"?>
<Relationships xmlns="http://schemas.openxmlformats.org/package/2006/relationships"><Relationship Id="rId2" Type="http://schemas.openxmlformats.org/officeDocument/2006/relationships/theme" Target="../theme/theme275.xml"/><Relationship Id="rId1" Type="http://schemas.openxmlformats.org/officeDocument/2006/relationships/slideLayout" Target="../slideLayouts/slideLayout275.xml"/></Relationships>
</file>

<file path=ppt/slideMasters/_rels/slideMaster276.xml.rels><?xml version="1.0" encoding="UTF-8" standalone="yes"?>
<Relationships xmlns="http://schemas.openxmlformats.org/package/2006/relationships"><Relationship Id="rId2" Type="http://schemas.openxmlformats.org/officeDocument/2006/relationships/theme" Target="../theme/theme276.xml"/><Relationship Id="rId1" Type="http://schemas.openxmlformats.org/officeDocument/2006/relationships/slideLayout" Target="../slideLayouts/slideLayout276.xml"/></Relationships>
</file>

<file path=ppt/slideMasters/_rels/slideMaster277.xml.rels><?xml version="1.0" encoding="UTF-8" standalone="yes"?>
<Relationships xmlns="http://schemas.openxmlformats.org/package/2006/relationships"><Relationship Id="rId2" Type="http://schemas.openxmlformats.org/officeDocument/2006/relationships/theme" Target="../theme/theme277.xml"/><Relationship Id="rId1" Type="http://schemas.openxmlformats.org/officeDocument/2006/relationships/slideLayout" Target="../slideLayouts/slideLayout277.xml"/></Relationships>
</file>

<file path=ppt/slideMasters/_rels/slideMaster278.xml.rels><?xml version="1.0" encoding="UTF-8" standalone="yes"?>
<Relationships xmlns="http://schemas.openxmlformats.org/package/2006/relationships"><Relationship Id="rId2" Type="http://schemas.openxmlformats.org/officeDocument/2006/relationships/theme" Target="../theme/theme278.xml"/><Relationship Id="rId1" Type="http://schemas.openxmlformats.org/officeDocument/2006/relationships/slideLayout" Target="../slideLayouts/slideLayout278.xml"/></Relationships>
</file>

<file path=ppt/slideMasters/_rels/slideMaster279.xml.rels><?xml version="1.0" encoding="UTF-8" standalone="yes"?>
<Relationships xmlns="http://schemas.openxmlformats.org/package/2006/relationships"><Relationship Id="rId2" Type="http://schemas.openxmlformats.org/officeDocument/2006/relationships/theme" Target="../theme/theme279.xml"/><Relationship Id="rId1" Type="http://schemas.openxmlformats.org/officeDocument/2006/relationships/slideLayout" Target="../slideLayouts/slideLayout279.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xml"/></Relationships>
</file>

<file path=ppt/slideMasters/_rels/slideMaster280.xml.rels><?xml version="1.0" encoding="UTF-8" standalone="yes"?>
<Relationships xmlns="http://schemas.openxmlformats.org/package/2006/relationships"><Relationship Id="rId2" Type="http://schemas.openxmlformats.org/officeDocument/2006/relationships/theme" Target="../theme/theme280.xml"/><Relationship Id="rId1" Type="http://schemas.openxmlformats.org/officeDocument/2006/relationships/slideLayout" Target="../slideLayouts/slideLayout280.xml"/></Relationships>
</file>

<file path=ppt/slideMasters/_rels/slideMaster281.xml.rels><?xml version="1.0" encoding="UTF-8" standalone="yes"?>
<Relationships xmlns="http://schemas.openxmlformats.org/package/2006/relationships"><Relationship Id="rId2" Type="http://schemas.openxmlformats.org/officeDocument/2006/relationships/theme" Target="../theme/theme281.xml"/><Relationship Id="rId1" Type="http://schemas.openxmlformats.org/officeDocument/2006/relationships/slideLayout" Target="../slideLayouts/slideLayout281.xml"/></Relationships>
</file>

<file path=ppt/slideMasters/_rels/slideMaster282.xml.rels><?xml version="1.0" encoding="UTF-8" standalone="yes"?>
<Relationships xmlns="http://schemas.openxmlformats.org/package/2006/relationships"><Relationship Id="rId2" Type="http://schemas.openxmlformats.org/officeDocument/2006/relationships/theme" Target="../theme/theme282.xml"/><Relationship Id="rId1" Type="http://schemas.openxmlformats.org/officeDocument/2006/relationships/slideLayout" Target="../slideLayouts/slideLayout282.xml"/></Relationships>
</file>

<file path=ppt/slideMasters/_rels/slideMaster283.xml.rels><?xml version="1.0" encoding="UTF-8" standalone="yes"?>
<Relationships xmlns="http://schemas.openxmlformats.org/package/2006/relationships"><Relationship Id="rId2" Type="http://schemas.openxmlformats.org/officeDocument/2006/relationships/theme" Target="../theme/theme283.xml"/><Relationship Id="rId1" Type="http://schemas.openxmlformats.org/officeDocument/2006/relationships/slideLayout" Target="../slideLayouts/slideLayout283.xml"/></Relationships>
</file>

<file path=ppt/slideMasters/_rels/slideMaster284.xml.rels><?xml version="1.0" encoding="UTF-8" standalone="yes"?>
<Relationships xmlns="http://schemas.openxmlformats.org/package/2006/relationships"><Relationship Id="rId2" Type="http://schemas.openxmlformats.org/officeDocument/2006/relationships/theme" Target="../theme/theme284.xml"/><Relationship Id="rId1" Type="http://schemas.openxmlformats.org/officeDocument/2006/relationships/slideLayout" Target="../slideLayouts/slideLayout284.xml"/></Relationships>
</file>

<file path=ppt/slideMasters/_rels/slideMaster285.xml.rels><?xml version="1.0" encoding="UTF-8" standalone="yes"?>
<Relationships xmlns="http://schemas.openxmlformats.org/package/2006/relationships"><Relationship Id="rId2" Type="http://schemas.openxmlformats.org/officeDocument/2006/relationships/theme" Target="../theme/theme285.xml"/><Relationship Id="rId1" Type="http://schemas.openxmlformats.org/officeDocument/2006/relationships/slideLayout" Target="../slideLayouts/slideLayout285.xml"/></Relationships>
</file>

<file path=ppt/slideMasters/_rels/slideMaster286.xml.rels><?xml version="1.0" encoding="UTF-8" standalone="yes"?>
<Relationships xmlns="http://schemas.openxmlformats.org/package/2006/relationships"><Relationship Id="rId2" Type="http://schemas.openxmlformats.org/officeDocument/2006/relationships/theme" Target="../theme/theme286.xml"/><Relationship Id="rId1" Type="http://schemas.openxmlformats.org/officeDocument/2006/relationships/slideLayout" Target="../slideLayouts/slideLayout286.xml"/></Relationships>
</file>

<file path=ppt/slideMasters/_rels/slideMaster287.xml.rels><?xml version="1.0" encoding="UTF-8" standalone="yes"?>
<Relationships xmlns="http://schemas.openxmlformats.org/package/2006/relationships"><Relationship Id="rId2" Type="http://schemas.openxmlformats.org/officeDocument/2006/relationships/theme" Target="../theme/theme287.xml"/><Relationship Id="rId1" Type="http://schemas.openxmlformats.org/officeDocument/2006/relationships/slideLayout" Target="../slideLayouts/slideLayout287.xml"/></Relationships>
</file>

<file path=ppt/slideMasters/_rels/slideMaster288.xml.rels><?xml version="1.0" encoding="UTF-8" standalone="yes"?>
<Relationships xmlns="http://schemas.openxmlformats.org/package/2006/relationships"><Relationship Id="rId2" Type="http://schemas.openxmlformats.org/officeDocument/2006/relationships/theme" Target="../theme/theme288.xml"/><Relationship Id="rId1" Type="http://schemas.openxmlformats.org/officeDocument/2006/relationships/slideLayout" Target="../slideLayouts/slideLayout288.xml"/></Relationships>
</file>

<file path=ppt/slideMasters/_rels/slideMaster289.xml.rels><?xml version="1.0" encoding="UTF-8" standalone="yes"?>
<Relationships xmlns="http://schemas.openxmlformats.org/package/2006/relationships"><Relationship Id="rId2" Type="http://schemas.openxmlformats.org/officeDocument/2006/relationships/theme" Target="../theme/theme289.xml"/><Relationship Id="rId1" Type="http://schemas.openxmlformats.org/officeDocument/2006/relationships/slideLayout" Target="../slideLayouts/slideLayout289.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9.xml"/></Relationships>
</file>

<file path=ppt/slideMasters/_rels/slideMaster290.xml.rels><?xml version="1.0" encoding="UTF-8" standalone="yes"?>
<Relationships xmlns="http://schemas.openxmlformats.org/package/2006/relationships"><Relationship Id="rId2" Type="http://schemas.openxmlformats.org/officeDocument/2006/relationships/theme" Target="../theme/theme290.xml"/><Relationship Id="rId1" Type="http://schemas.openxmlformats.org/officeDocument/2006/relationships/slideLayout" Target="../slideLayouts/slideLayout290.xml"/></Relationships>
</file>

<file path=ppt/slideMasters/_rels/slideMaster291.xml.rels><?xml version="1.0" encoding="UTF-8" standalone="yes"?>
<Relationships xmlns="http://schemas.openxmlformats.org/package/2006/relationships"><Relationship Id="rId2" Type="http://schemas.openxmlformats.org/officeDocument/2006/relationships/theme" Target="../theme/theme291.xml"/><Relationship Id="rId1" Type="http://schemas.openxmlformats.org/officeDocument/2006/relationships/slideLayout" Target="../slideLayouts/slideLayout291.xml"/></Relationships>
</file>

<file path=ppt/slideMasters/_rels/slideMaster292.xml.rels><?xml version="1.0" encoding="UTF-8" standalone="yes"?>
<Relationships xmlns="http://schemas.openxmlformats.org/package/2006/relationships"><Relationship Id="rId2" Type="http://schemas.openxmlformats.org/officeDocument/2006/relationships/theme" Target="../theme/theme292.xml"/><Relationship Id="rId1" Type="http://schemas.openxmlformats.org/officeDocument/2006/relationships/slideLayout" Target="../slideLayouts/slideLayout292.xml"/></Relationships>
</file>

<file path=ppt/slideMasters/_rels/slideMaster293.xml.rels><?xml version="1.0" encoding="UTF-8" standalone="yes"?>
<Relationships xmlns="http://schemas.openxmlformats.org/package/2006/relationships"><Relationship Id="rId2" Type="http://schemas.openxmlformats.org/officeDocument/2006/relationships/theme" Target="../theme/theme293.xml"/><Relationship Id="rId1" Type="http://schemas.openxmlformats.org/officeDocument/2006/relationships/slideLayout" Target="../slideLayouts/slideLayout293.xml"/></Relationships>
</file>

<file path=ppt/slideMasters/_rels/slideMaster294.xml.rels><?xml version="1.0" encoding="UTF-8" standalone="yes"?>
<Relationships xmlns="http://schemas.openxmlformats.org/package/2006/relationships"><Relationship Id="rId2" Type="http://schemas.openxmlformats.org/officeDocument/2006/relationships/theme" Target="../theme/theme294.xml"/><Relationship Id="rId1" Type="http://schemas.openxmlformats.org/officeDocument/2006/relationships/slideLayout" Target="../slideLayouts/slideLayout294.xml"/></Relationships>
</file>

<file path=ppt/slideMasters/_rels/slideMaster295.xml.rels><?xml version="1.0" encoding="UTF-8" standalone="yes"?>
<Relationships xmlns="http://schemas.openxmlformats.org/package/2006/relationships"><Relationship Id="rId2" Type="http://schemas.openxmlformats.org/officeDocument/2006/relationships/theme" Target="../theme/theme295.xml"/><Relationship Id="rId1" Type="http://schemas.openxmlformats.org/officeDocument/2006/relationships/slideLayout" Target="../slideLayouts/slideLayout295.xml"/></Relationships>
</file>

<file path=ppt/slideMasters/_rels/slideMaster296.xml.rels><?xml version="1.0" encoding="UTF-8" standalone="yes"?>
<Relationships xmlns="http://schemas.openxmlformats.org/package/2006/relationships"><Relationship Id="rId2" Type="http://schemas.openxmlformats.org/officeDocument/2006/relationships/theme" Target="../theme/theme296.xml"/><Relationship Id="rId1" Type="http://schemas.openxmlformats.org/officeDocument/2006/relationships/slideLayout" Target="../slideLayouts/slideLayout296.xml"/></Relationships>
</file>

<file path=ppt/slideMasters/_rels/slideMaster297.xml.rels><?xml version="1.0" encoding="UTF-8" standalone="yes"?>
<Relationships xmlns="http://schemas.openxmlformats.org/package/2006/relationships"><Relationship Id="rId2" Type="http://schemas.openxmlformats.org/officeDocument/2006/relationships/theme" Target="../theme/theme297.xml"/><Relationship Id="rId1" Type="http://schemas.openxmlformats.org/officeDocument/2006/relationships/slideLayout" Target="../slideLayouts/slideLayout297.xml"/></Relationships>
</file>

<file path=ppt/slideMasters/_rels/slideMaster298.xml.rels><?xml version="1.0" encoding="UTF-8" standalone="yes"?>
<Relationships xmlns="http://schemas.openxmlformats.org/package/2006/relationships"><Relationship Id="rId2" Type="http://schemas.openxmlformats.org/officeDocument/2006/relationships/theme" Target="../theme/theme298.xml"/><Relationship Id="rId1" Type="http://schemas.openxmlformats.org/officeDocument/2006/relationships/slideLayout" Target="../slideLayouts/slideLayout298.xml"/></Relationships>
</file>

<file path=ppt/slideMasters/_rels/slideMaster299.xml.rels><?xml version="1.0" encoding="UTF-8" standalone="yes"?>
<Relationships xmlns="http://schemas.openxmlformats.org/package/2006/relationships"><Relationship Id="rId2" Type="http://schemas.openxmlformats.org/officeDocument/2006/relationships/theme" Target="../theme/theme299.xml"/><Relationship Id="rId1" Type="http://schemas.openxmlformats.org/officeDocument/2006/relationships/slideLayout" Target="../slideLayouts/slideLayout29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0.xml"/></Relationships>
</file>

<file path=ppt/slideMasters/_rels/slideMaster300.xml.rels><?xml version="1.0" encoding="UTF-8" standalone="yes"?>
<Relationships xmlns="http://schemas.openxmlformats.org/package/2006/relationships"><Relationship Id="rId2" Type="http://schemas.openxmlformats.org/officeDocument/2006/relationships/theme" Target="../theme/theme300.xml"/><Relationship Id="rId1" Type="http://schemas.openxmlformats.org/officeDocument/2006/relationships/slideLayout" Target="../slideLayouts/slideLayout300.xml"/></Relationships>
</file>

<file path=ppt/slideMasters/_rels/slideMaster301.xml.rels><?xml version="1.0" encoding="UTF-8" standalone="yes"?>
<Relationships xmlns="http://schemas.openxmlformats.org/package/2006/relationships"><Relationship Id="rId2" Type="http://schemas.openxmlformats.org/officeDocument/2006/relationships/theme" Target="../theme/theme301.xml"/><Relationship Id="rId1" Type="http://schemas.openxmlformats.org/officeDocument/2006/relationships/slideLayout" Target="../slideLayouts/slideLayout301.xml"/></Relationships>
</file>

<file path=ppt/slideMasters/_rels/slideMaster3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2.xml"/><Relationship Id="rId1" Type="http://schemas.openxmlformats.org/officeDocument/2006/relationships/slideLayout" Target="../slideLayouts/slideLayout302.xml"/></Relationships>
</file>

<file path=ppt/slideMasters/_rels/slideMaster3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3.xml"/><Relationship Id="rId1" Type="http://schemas.openxmlformats.org/officeDocument/2006/relationships/slideLayout" Target="../slideLayouts/slideLayout303.xml"/></Relationships>
</file>

<file path=ppt/slideMasters/_rels/slideMaster3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4.xml"/><Relationship Id="rId1" Type="http://schemas.openxmlformats.org/officeDocument/2006/relationships/slideLayout" Target="../slideLayouts/slideLayout304.xml"/></Relationships>
</file>

<file path=ppt/slideMasters/_rels/slideMaster3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5.xml"/><Relationship Id="rId1" Type="http://schemas.openxmlformats.org/officeDocument/2006/relationships/slideLayout" Target="../slideLayouts/slideLayout305.xml"/></Relationships>
</file>

<file path=ppt/slideMasters/_rels/slideMaster30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6.xml"/><Relationship Id="rId1" Type="http://schemas.openxmlformats.org/officeDocument/2006/relationships/slideLayout" Target="../slideLayouts/slideLayout306.xml"/></Relationships>
</file>

<file path=ppt/slideMasters/_rels/slideMaster3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7.xml"/><Relationship Id="rId1" Type="http://schemas.openxmlformats.org/officeDocument/2006/relationships/slideLayout" Target="../slideLayouts/slideLayout307.xml"/></Relationships>
</file>

<file path=ppt/slideMasters/_rels/slideMaster30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8.xml"/><Relationship Id="rId1" Type="http://schemas.openxmlformats.org/officeDocument/2006/relationships/slideLayout" Target="../slideLayouts/slideLayout308.xml"/></Relationships>
</file>

<file path=ppt/slideMasters/_rels/slideMaster30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09.xml"/><Relationship Id="rId1" Type="http://schemas.openxmlformats.org/officeDocument/2006/relationships/slideLayout" Target="../slideLayouts/slideLayout309.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1.xml"/></Relationships>
</file>

<file path=ppt/slideMasters/_rels/slideMaster3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10.xml"/><Relationship Id="rId1" Type="http://schemas.openxmlformats.org/officeDocument/2006/relationships/slideLayout" Target="../slideLayouts/slideLayout310.xml"/></Relationships>
</file>

<file path=ppt/slideMasters/_rels/slideMaster3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11.xml"/><Relationship Id="rId1" Type="http://schemas.openxmlformats.org/officeDocument/2006/relationships/slideLayout" Target="../slideLayouts/slideLayout311.xml"/></Relationships>
</file>

<file path=ppt/slideMasters/_rels/slideMaster3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12.xml"/><Relationship Id="rId1" Type="http://schemas.openxmlformats.org/officeDocument/2006/relationships/slideLayout" Target="../slideLayouts/slideLayout312.xml"/></Relationships>
</file>

<file path=ppt/slideMasters/_rels/slideMaster3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13.xml"/><Relationship Id="rId1" Type="http://schemas.openxmlformats.org/officeDocument/2006/relationships/slideLayout" Target="../slideLayouts/slideLayout313.xml"/></Relationships>
</file>

<file path=ppt/slideMasters/_rels/slideMaster3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14.xml"/><Relationship Id="rId1" Type="http://schemas.openxmlformats.org/officeDocument/2006/relationships/slideLayout" Target="../slideLayouts/slideLayout314.xml"/></Relationships>
</file>

<file path=ppt/slideMasters/_rels/slideMaster3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15.xml"/><Relationship Id="rId1" Type="http://schemas.openxmlformats.org/officeDocument/2006/relationships/slideLayout" Target="../slideLayouts/slideLayout315.xml"/></Relationships>
</file>

<file path=ppt/slideMasters/_rels/slideMaster3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16.xml"/><Relationship Id="rId1" Type="http://schemas.openxmlformats.org/officeDocument/2006/relationships/slideLayout" Target="../slideLayouts/slideLayout316.xml"/></Relationships>
</file>

<file path=ppt/slideMasters/_rels/slideMaster3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17.xml"/><Relationship Id="rId1" Type="http://schemas.openxmlformats.org/officeDocument/2006/relationships/slideLayout" Target="../slideLayouts/slideLayout317.xml"/></Relationships>
</file>

<file path=ppt/slideMasters/_rels/slideMaster3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18.xml"/><Relationship Id="rId1" Type="http://schemas.openxmlformats.org/officeDocument/2006/relationships/slideLayout" Target="../slideLayouts/slideLayout318.xml"/></Relationships>
</file>

<file path=ppt/slideMasters/_rels/slideMaster3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19.xml"/><Relationship Id="rId1"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2.xml"/></Relationships>
</file>

<file path=ppt/slideMasters/_rels/slideMaster3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20.xml"/><Relationship Id="rId1" Type="http://schemas.openxmlformats.org/officeDocument/2006/relationships/slideLayout" Target="../slideLayouts/slideLayout320.xml"/></Relationships>
</file>

<file path=ppt/slideMasters/_rels/slideMaster3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21.xml"/><Relationship Id="rId1" Type="http://schemas.openxmlformats.org/officeDocument/2006/relationships/slideLayout" Target="../slideLayouts/slideLayout321.xml"/></Relationships>
</file>

<file path=ppt/slideMasters/_rels/slideMaster3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22.xml"/><Relationship Id="rId1" Type="http://schemas.openxmlformats.org/officeDocument/2006/relationships/slideLayout" Target="../slideLayouts/slideLayout322.xml"/></Relationships>
</file>

<file path=ppt/slideMasters/_rels/slideMaster3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23.xml"/><Relationship Id="rId1" Type="http://schemas.openxmlformats.org/officeDocument/2006/relationships/slideLayout" Target="../slideLayouts/slideLayout323.xml"/></Relationships>
</file>

<file path=ppt/slideMasters/_rels/slideMaster3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24.xml"/><Relationship Id="rId1" Type="http://schemas.openxmlformats.org/officeDocument/2006/relationships/slideLayout" Target="../slideLayouts/slideLayout324.xml"/></Relationships>
</file>

<file path=ppt/slideMasters/_rels/slideMaster3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25.xml"/><Relationship Id="rId1" Type="http://schemas.openxmlformats.org/officeDocument/2006/relationships/slideLayout" Target="../slideLayouts/slideLayout325.xml"/></Relationships>
</file>

<file path=ppt/slideMasters/_rels/slideMaster326.xml.rels><?xml version="1.0" encoding="UTF-8" standalone="yes"?>
<Relationships xmlns="http://schemas.openxmlformats.org/package/2006/relationships"><Relationship Id="rId2" Type="http://schemas.openxmlformats.org/officeDocument/2006/relationships/theme" Target="../theme/theme326.xml"/><Relationship Id="rId1" Type="http://schemas.openxmlformats.org/officeDocument/2006/relationships/slideLayout" Target="../slideLayouts/slideLayout326.xml"/></Relationships>
</file>

<file path=ppt/slideMasters/_rels/slideMaster327.xml.rels><?xml version="1.0" encoding="UTF-8" standalone="yes"?>
<Relationships xmlns="http://schemas.openxmlformats.org/package/2006/relationships"><Relationship Id="rId2" Type="http://schemas.openxmlformats.org/officeDocument/2006/relationships/theme" Target="../theme/theme327.xml"/><Relationship Id="rId1" Type="http://schemas.openxmlformats.org/officeDocument/2006/relationships/slideLayout" Target="../slideLayouts/slideLayout327.xml"/></Relationships>
</file>

<file path=ppt/slideMasters/_rels/slideMaster328.xml.rels><?xml version="1.0" encoding="UTF-8" standalone="yes"?>
<Relationships xmlns="http://schemas.openxmlformats.org/package/2006/relationships"><Relationship Id="rId2" Type="http://schemas.openxmlformats.org/officeDocument/2006/relationships/theme" Target="../theme/theme328.xml"/><Relationship Id="rId1" Type="http://schemas.openxmlformats.org/officeDocument/2006/relationships/slideLayout" Target="../slideLayouts/slideLayout328.xml"/></Relationships>
</file>

<file path=ppt/slideMasters/_rels/slideMaster329.xml.rels><?xml version="1.0" encoding="UTF-8" standalone="yes"?>
<Relationships xmlns="http://schemas.openxmlformats.org/package/2006/relationships"><Relationship Id="rId2" Type="http://schemas.openxmlformats.org/officeDocument/2006/relationships/theme" Target="../theme/theme329.xml"/><Relationship Id="rId1" Type="http://schemas.openxmlformats.org/officeDocument/2006/relationships/slideLayout" Target="../slideLayouts/slideLayout32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3.xml"/></Relationships>
</file>

<file path=ppt/slideMasters/_rels/slideMaster330.xml.rels><?xml version="1.0" encoding="UTF-8" standalone="yes"?>
<Relationships xmlns="http://schemas.openxmlformats.org/package/2006/relationships"><Relationship Id="rId2" Type="http://schemas.openxmlformats.org/officeDocument/2006/relationships/theme" Target="../theme/theme330.xml"/><Relationship Id="rId1" Type="http://schemas.openxmlformats.org/officeDocument/2006/relationships/slideLayout" Target="../slideLayouts/slideLayout330.xml"/></Relationships>
</file>

<file path=ppt/slideMasters/_rels/slideMaster331.xml.rels><?xml version="1.0" encoding="UTF-8" standalone="yes"?>
<Relationships xmlns="http://schemas.openxmlformats.org/package/2006/relationships"><Relationship Id="rId2" Type="http://schemas.openxmlformats.org/officeDocument/2006/relationships/theme" Target="../theme/theme331.xml"/><Relationship Id="rId1" Type="http://schemas.openxmlformats.org/officeDocument/2006/relationships/slideLayout" Target="../slideLayouts/slideLayout331.xml"/></Relationships>
</file>

<file path=ppt/slideMasters/_rels/slideMaster332.xml.rels><?xml version="1.0" encoding="UTF-8" standalone="yes"?>
<Relationships xmlns="http://schemas.openxmlformats.org/package/2006/relationships"><Relationship Id="rId2" Type="http://schemas.openxmlformats.org/officeDocument/2006/relationships/theme" Target="../theme/theme332.xml"/><Relationship Id="rId1" Type="http://schemas.openxmlformats.org/officeDocument/2006/relationships/slideLayout" Target="../slideLayouts/slideLayout332.xml"/></Relationships>
</file>

<file path=ppt/slideMasters/_rels/slideMaster333.xml.rels><?xml version="1.0" encoding="UTF-8" standalone="yes"?>
<Relationships xmlns="http://schemas.openxmlformats.org/package/2006/relationships"><Relationship Id="rId2" Type="http://schemas.openxmlformats.org/officeDocument/2006/relationships/theme" Target="../theme/theme333.xml"/><Relationship Id="rId1" Type="http://schemas.openxmlformats.org/officeDocument/2006/relationships/slideLayout" Target="../slideLayouts/slideLayout333.xml"/></Relationships>
</file>

<file path=ppt/slideMasters/_rels/slideMaster334.xml.rels><?xml version="1.0" encoding="UTF-8" standalone="yes"?>
<Relationships xmlns="http://schemas.openxmlformats.org/package/2006/relationships"><Relationship Id="rId2" Type="http://schemas.openxmlformats.org/officeDocument/2006/relationships/theme" Target="../theme/theme334.xml"/><Relationship Id="rId1" Type="http://schemas.openxmlformats.org/officeDocument/2006/relationships/slideLayout" Target="../slideLayouts/slideLayout334.xml"/></Relationships>
</file>

<file path=ppt/slideMasters/_rels/slideMaster335.xml.rels><?xml version="1.0" encoding="UTF-8" standalone="yes"?>
<Relationships xmlns="http://schemas.openxmlformats.org/package/2006/relationships"><Relationship Id="rId2" Type="http://schemas.openxmlformats.org/officeDocument/2006/relationships/theme" Target="../theme/theme335.xml"/><Relationship Id="rId1" Type="http://schemas.openxmlformats.org/officeDocument/2006/relationships/slideLayout" Target="../slideLayouts/slideLayout335.xml"/></Relationships>
</file>

<file path=ppt/slideMasters/_rels/slideMaster336.xml.rels><?xml version="1.0" encoding="UTF-8" standalone="yes"?>
<Relationships xmlns="http://schemas.openxmlformats.org/package/2006/relationships"><Relationship Id="rId2" Type="http://schemas.openxmlformats.org/officeDocument/2006/relationships/theme" Target="../theme/theme336.xml"/><Relationship Id="rId1" Type="http://schemas.openxmlformats.org/officeDocument/2006/relationships/slideLayout" Target="../slideLayouts/slideLayout336.xml"/></Relationships>
</file>

<file path=ppt/slideMasters/_rels/slideMaster337.xml.rels><?xml version="1.0" encoding="UTF-8" standalone="yes"?>
<Relationships xmlns="http://schemas.openxmlformats.org/package/2006/relationships"><Relationship Id="rId2" Type="http://schemas.openxmlformats.org/officeDocument/2006/relationships/theme" Target="../theme/theme337.xml"/><Relationship Id="rId1" Type="http://schemas.openxmlformats.org/officeDocument/2006/relationships/slideLayout" Target="../slideLayouts/slideLayout337.xml"/></Relationships>
</file>

<file path=ppt/slideMasters/_rels/slideMaster338.xml.rels><?xml version="1.0" encoding="UTF-8" standalone="yes"?>
<Relationships xmlns="http://schemas.openxmlformats.org/package/2006/relationships"><Relationship Id="rId2" Type="http://schemas.openxmlformats.org/officeDocument/2006/relationships/theme" Target="../theme/theme338.xml"/><Relationship Id="rId1" Type="http://schemas.openxmlformats.org/officeDocument/2006/relationships/slideLayout" Target="../slideLayouts/slideLayout338.xml"/></Relationships>
</file>

<file path=ppt/slideMasters/_rels/slideMaster339.xml.rels><?xml version="1.0" encoding="UTF-8" standalone="yes"?>
<Relationships xmlns="http://schemas.openxmlformats.org/package/2006/relationships"><Relationship Id="rId2" Type="http://schemas.openxmlformats.org/officeDocument/2006/relationships/theme" Target="../theme/theme339.xml"/><Relationship Id="rId1" Type="http://schemas.openxmlformats.org/officeDocument/2006/relationships/slideLayout" Target="../slideLayouts/slideLayout339.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4.xml"/></Relationships>
</file>

<file path=ppt/slideMasters/_rels/slideMaster340.xml.rels><?xml version="1.0" encoding="UTF-8" standalone="yes"?>
<Relationships xmlns="http://schemas.openxmlformats.org/package/2006/relationships"><Relationship Id="rId2" Type="http://schemas.openxmlformats.org/officeDocument/2006/relationships/theme" Target="../theme/theme340.xml"/><Relationship Id="rId1" Type="http://schemas.openxmlformats.org/officeDocument/2006/relationships/slideLayout" Target="../slideLayouts/slideLayout340.xml"/></Relationships>
</file>

<file path=ppt/slideMasters/_rels/slideMaster341.xml.rels><?xml version="1.0" encoding="UTF-8" standalone="yes"?>
<Relationships xmlns="http://schemas.openxmlformats.org/package/2006/relationships"><Relationship Id="rId2" Type="http://schemas.openxmlformats.org/officeDocument/2006/relationships/theme" Target="../theme/theme341.xml"/><Relationship Id="rId1" Type="http://schemas.openxmlformats.org/officeDocument/2006/relationships/slideLayout" Target="../slideLayouts/slideLayout341.xml"/></Relationships>
</file>

<file path=ppt/slideMasters/_rels/slideMaster342.xml.rels><?xml version="1.0" encoding="UTF-8" standalone="yes"?>
<Relationships xmlns="http://schemas.openxmlformats.org/package/2006/relationships"><Relationship Id="rId2" Type="http://schemas.openxmlformats.org/officeDocument/2006/relationships/theme" Target="../theme/theme342.xml"/><Relationship Id="rId1" Type="http://schemas.openxmlformats.org/officeDocument/2006/relationships/slideLayout" Target="../slideLayouts/slideLayout342.xml"/></Relationships>
</file>

<file path=ppt/slideMasters/_rels/slideMaster343.xml.rels><?xml version="1.0" encoding="UTF-8" standalone="yes"?>
<Relationships xmlns="http://schemas.openxmlformats.org/package/2006/relationships"><Relationship Id="rId2" Type="http://schemas.openxmlformats.org/officeDocument/2006/relationships/theme" Target="../theme/theme343.xml"/><Relationship Id="rId1" Type="http://schemas.openxmlformats.org/officeDocument/2006/relationships/slideLayout" Target="../slideLayouts/slideLayout343.xml"/></Relationships>
</file>

<file path=ppt/slideMasters/_rels/slideMaster344.xml.rels><?xml version="1.0" encoding="UTF-8" standalone="yes"?>
<Relationships xmlns="http://schemas.openxmlformats.org/package/2006/relationships"><Relationship Id="rId2" Type="http://schemas.openxmlformats.org/officeDocument/2006/relationships/theme" Target="../theme/theme344.xml"/><Relationship Id="rId1" Type="http://schemas.openxmlformats.org/officeDocument/2006/relationships/slideLayout" Target="../slideLayouts/slideLayout344.xml"/></Relationships>
</file>

<file path=ppt/slideMasters/_rels/slideMaster345.xml.rels><?xml version="1.0" encoding="UTF-8" standalone="yes"?>
<Relationships xmlns="http://schemas.openxmlformats.org/package/2006/relationships"><Relationship Id="rId2" Type="http://schemas.openxmlformats.org/officeDocument/2006/relationships/theme" Target="../theme/theme345.xml"/><Relationship Id="rId1" Type="http://schemas.openxmlformats.org/officeDocument/2006/relationships/slideLayout" Target="../slideLayouts/slideLayout345.xml"/></Relationships>
</file>

<file path=ppt/slideMasters/_rels/slideMaster346.xml.rels><?xml version="1.0" encoding="UTF-8" standalone="yes"?>
<Relationships xmlns="http://schemas.openxmlformats.org/package/2006/relationships"><Relationship Id="rId2" Type="http://schemas.openxmlformats.org/officeDocument/2006/relationships/theme" Target="../theme/theme346.xml"/><Relationship Id="rId1" Type="http://schemas.openxmlformats.org/officeDocument/2006/relationships/slideLayout" Target="../slideLayouts/slideLayout346.xml"/></Relationships>
</file>

<file path=ppt/slideMasters/_rels/slideMaster347.xml.rels><?xml version="1.0" encoding="UTF-8" standalone="yes"?>
<Relationships xmlns="http://schemas.openxmlformats.org/package/2006/relationships"><Relationship Id="rId2" Type="http://schemas.openxmlformats.org/officeDocument/2006/relationships/theme" Target="../theme/theme347.xml"/><Relationship Id="rId1" Type="http://schemas.openxmlformats.org/officeDocument/2006/relationships/slideLayout" Target="../slideLayouts/slideLayout347.xml"/></Relationships>
</file>

<file path=ppt/slideMasters/_rels/slideMaster348.xml.rels><?xml version="1.0" encoding="UTF-8" standalone="yes"?>
<Relationships xmlns="http://schemas.openxmlformats.org/package/2006/relationships"><Relationship Id="rId2" Type="http://schemas.openxmlformats.org/officeDocument/2006/relationships/theme" Target="../theme/theme348.xml"/><Relationship Id="rId1" Type="http://schemas.openxmlformats.org/officeDocument/2006/relationships/slideLayout" Target="../slideLayouts/slideLayout348.xml"/></Relationships>
</file>

<file path=ppt/slideMasters/_rels/slideMaster349.xml.rels><?xml version="1.0" encoding="UTF-8" standalone="yes"?>
<Relationships xmlns="http://schemas.openxmlformats.org/package/2006/relationships"><Relationship Id="rId2" Type="http://schemas.openxmlformats.org/officeDocument/2006/relationships/theme" Target="../theme/theme349.xml"/><Relationship Id="rId1" Type="http://schemas.openxmlformats.org/officeDocument/2006/relationships/slideLayout" Target="../slideLayouts/slideLayout349.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5.xml"/></Relationships>
</file>

<file path=ppt/slideMasters/_rels/slideMaster350.xml.rels><?xml version="1.0" encoding="UTF-8" standalone="yes"?>
<Relationships xmlns="http://schemas.openxmlformats.org/package/2006/relationships"><Relationship Id="rId2" Type="http://schemas.openxmlformats.org/officeDocument/2006/relationships/theme" Target="../theme/theme350.xml"/><Relationship Id="rId1" Type="http://schemas.openxmlformats.org/officeDocument/2006/relationships/slideLayout" Target="../slideLayouts/slideLayout350.xml"/></Relationships>
</file>

<file path=ppt/slideMasters/_rels/slideMaster351.xml.rels><?xml version="1.0" encoding="UTF-8" standalone="yes"?>
<Relationships xmlns="http://schemas.openxmlformats.org/package/2006/relationships"><Relationship Id="rId2" Type="http://schemas.openxmlformats.org/officeDocument/2006/relationships/theme" Target="../theme/theme351.xml"/><Relationship Id="rId1" Type="http://schemas.openxmlformats.org/officeDocument/2006/relationships/slideLayout" Target="../slideLayouts/slideLayout351.xml"/></Relationships>
</file>

<file path=ppt/slideMasters/_rels/slideMaster352.xml.rels><?xml version="1.0" encoding="UTF-8" standalone="yes"?>
<Relationships xmlns="http://schemas.openxmlformats.org/package/2006/relationships"><Relationship Id="rId2" Type="http://schemas.openxmlformats.org/officeDocument/2006/relationships/theme" Target="../theme/theme352.xml"/><Relationship Id="rId1" Type="http://schemas.openxmlformats.org/officeDocument/2006/relationships/slideLayout" Target="../slideLayouts/slideLayout352.xml"/></Relationships>
</file>

<file path=ppt/slideMasters/_rels/slideMaster353.xml.rels><?xml version="1.0" encoding="UTF-8" standalone="yes"?>
<Relationships xmlns="http://schemas.openxmlformats.org/package/2006/relationships"><Relationship Id="rId2" Type="http://schemas.openxmlformats.org/officeDocument/2006/relationships/theme" Target="../theme/theme353.xml"/><Relationship Id="rId1" Type="http://schemas.openxmlformats.org/officeDocument/2006/relationships/slideLayout" Target="../slideLayouts/slideLayout353.xml"/></Relationships>
</file>

<file path=ppt/slideMasters/_rels/slideMaster354.xml.rels><?xml version="1.0" encoding="UTF-8" standalone="yes"?>
<Relationships xmlns="http://schemas.openxmlformats.org/package/2006/relationships"><Relationship Id="rId2" Type="http://schemas.openxmlformats.org/officeDocument/2006/relationships/theme" Target="../theme/theme354.xml"/><Relationship Id="rId1" Type="http://schemas.openxmlformats.org/officeDocument/2006/relationships/slideLayout" Target="../slideLayouts/slideLayout354.xml"/></Relationships>
</file>

<file path=ppt/slideMasters/_rels/slideMaster355.xml.rels><?xml version="1.0" encoding="UTF-8" standalone="yes"?>
<Relationships xmlns="http://schemas.openxmlformats.org/package/2006/relationships"><Relationship Id="rId2" Type="http://schemas.openxmlformats.org/officeDocument/2006/relationships/theme" Target="../theme/theme355.xml"/><Relationship Id="rId1" Type="http://schemas.openxmlformats.org/officeDocument/2006/relationships/slideLayout" Target="../slideLayouts/slideLayout355.xml"/></Relationships>
</file>

<file path=ppt/slideMasters/_rels/slideMaster356.xml.rels><?xml version="1.0" encoding="UTF-8" standalone="yes"?>
<Relationships xmlns="http://schemas.openxmlformats.org/package/2006/relationships"><Relationship Id="rId2" Type="http://schemas.openxmlformats.org/officeDocument/2006/relationships/theme" Target="../theme/theme356.xml"/><Relationship Id="rId1" Type="http://schemas.openxmlformats.org/officeDocument/2006/relationships/slideLayout" Target="../slideLayouts/slideLayout356.xml"/></Relationships>
</file>

<file path=ppt/slideMasters/_rels/slideMaster357.xml.rels><?xml version="1.0" encoding="UTF-8" standalone="yes"?>
<Relationships xmlns="http://schemas.openxmlformats.org/package/2006/relationships"><Relationship Id="rId2" Type="http://schemas.openxmlformats.org/officeDocument/2006/relationships/theme" Target="../theme/theme357.xml"/><Relationship Id="rId1" Type="http://schemas.openxmlformats.org/officeDocument/2006/relationships/slideLayout" Target="../slideLayouts/slideLayout357.xml"/></Relationships>
</file>

<file path=ppt/slideMasters/_rels/slideMaster358.xml.rels><?xml version="1.0" encoding="UTF-8" standalone="yes"?>
<Relationships xmlns="http://schemas.openxmlformats.org/package/2006/relationships"><Relationship Id="rId2" Type="http://schemas.openxmlformats.org/officeDocument/2006/relationships/theme" Target="../theme/theme358.xml"/><Relationship Id="rId1" Type="http://schemas.openxmlformats.org/officeDocument/2006/relationships/slideLayout" Target="../slideLayouts/slideLayout358.xml"/></Relationships>
</file>

<file path=ppt/slideMasters/_rels/slideMaster359.xml.rels><?xml version="1.0" encoding="UTF-8" standalone="yes"?>
<Relationships xmlns="http://schemas.openxmlformats.org/package/2006/relationships"><Relationship Id="rId2" Type="http://schemas.openxmlformats.org/officeDocument/2006/relationships/theme" Target="../theme/theme359.xml"/><Relationship Id="rId1" Type="http://schemas.openxmlformats.org/officeDocument/2006/relationships/slideLayout" Target="../slideLayouts/slideLayout359.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6.xml"/></Relationships>
</file>

<file path=ppt/slideMasters/_rels/slideMaster360.xml.rels><?xml version="1.0" encoding="UTF-8" standalone="yes"?>
<Relationships xmlns="http://schemas.openxmlformats.org/package/2006/relationships"><Relationship Id="rId2" Type="http://schemas.openxmlformats.org/officeDocument/2006/relationships/theme" Target="../theme/theme360.xml"/><Relationship Id="rId1" Type="http://schemas.openxmlformats.org/officeDocument/2006/relationships/slideLayout" Target="../slideLayouts/slideLayout360.xml"/></Relationships>
</file>

<file path=ppt/slideMasters/_rels/slideMaster361.xml.rels><?xml version="1.0" encoding="UTF-8" standalone="yes"?>
<Relationships xmlns="http://schemas.openxmlformats.org/package/2006/relationships"><Relationship Id="rId2" Type="http://schemas.openxmlformats.org/officeDocument/2006/relationships/theme" Target="../theme/theme361.xml"/><Relationship Id="rId1" Type="http://schemas.openxmlformats.org/officeDocument/2006/relationships/slideLayout" Target="../slideLayouts/slideLayout361.xml"/></Relationships>
</file>

<file path=ppt/slideMasters/_rels/slideMaster362.xml.rels><?xml version="1.0" encoding="UTF-8" standalone="yes"?>
<Relationships xmlns="http://schemas.openxmlformats.org/package/2006/relationships"><Relationship Id="rId2" Type="http://schemas.openxmlformats.org/officeDocument/2006/relationships/theme" Target="../theme/theme362.xml"/><Relationship Id="rId1" Type="http://schemas.openxmlformats.org/officeDocument/2006/relationships/slideLayout" Target="../slideLayouts/slideLayout362.xml"/></Relationships>
</file>

<file path=ppt/slideMasters/_rels/slideMaster363.xml.rels><?xml version="1.0" encoding="UTF-8" standalone="yes"?>
<Relationships xmlns="http://schemas.openxmlformats.org/package/2006/relationships"><Relationship Id="rId2" Type="http://schemas.openxmlformats.org/officeDocument/2006/relationships/theme" Target="../theme/theme363.xml"/><Relationship Id="rId1" Type="http://schemas.openxmlformats.org/officeDocument/2006/relationships/slideLayout" Target="../slideLayouts/slideLayout363.xml"/></Relationships>
</file>

<file path=ppt/slideMasters/_rels/slideMaster364.xml.rels><?xml version="1.0" encoding="UTF-8" standalone="yes"?>
<Relationships xmlns="http://schemas.openxmlformats.org/package/2006/relationships"><Relationship Id="rId2" Type="http://schemas.openxmlformats.org/officeDocument/2006/relationships/theme" Target="../theme/theme364.xml"/><Relationship Id="rId1" Type="http://schemas.openxmlformats.org/officeDocument/2006/relationships/slideLayout" Target="../slideLayouts/slideLayout364.xml"/></Relationships>
</file>

<file path=ppt/slideMasters/_rels/slideMaster365.xml.rels><?xml version="1.0" encoding="UTF-8" standalone="yes"?>
<Relationships xmlns="http://schemas.openxmlformats.org/package/2006/relationships"><Relationship Id="rId2" Type="http://schemas.openxmlformats.org/officeDocument/2006/relationships/theme" Target="../theme/theme365.xml"/><Relationship Id="rId1" Type="http://schemas.openxmlformats.org/officeDocument/2006/relationships/slideLayout" Target="../slideLayouts/slideLayout365.xml"/></Relationships>
</file>

<file path=ppt/slideMasters/_rels/slideMaster366.xml.rels><?xml version="1.0" encoding="UTF-8" standalone="yes"?>
<Relationships xmlns="http://schemas.openxmlformats.org/package/2006/relationships"><Relationship Id="rId2" Type="http://schemas.openxmlformats.org/officeDocument/2006/relationships/theme" Target="../theme/theme366.xml"/><Relationship Id="rId1" Type="http://schemas.openxmlformats.org/officeDocument/2006/relationships/slideLayout" Target="../slideLayouts/slideLayout366.xml"/></Relationships>
</file>

<file path=ppt/slideMasters/_rels/slideMaster367.xml.rels><?xml version="1.0" encoding="UTF-8" standalone="yes"?>
<Relationships xmlns="http://schemas.openxmlformats.org/package/2006/relationships"><Relationship Id="rId2" Type="http://schemas.openxmlformats.org/officeDocument/2006/relationships/theme" Target="../theme/theme367.xml"/><Relationship Id="rId1" Type="http://schemas.openxmlformats.org/officeDocument/2006/relationships/slideLayout" Target="../slideLayouts/slideLayout367.xml"/></Relationships>
</file>

<file path=ppt/slideMasters/_rels/slideMaster368.xml.rels><?xml version="1.0" encoding="UTF-8" standalone="yes"?>
<Relationships xmlns="http://schemas.openxmlformats.org/package/2006/relationships"><Relationship Id="rId2" Type="http://schemas.openxmlformats.org/officeDocument/2006/relationships/theme" Target="../theme/theme368.xml"/><Relationship Id="rId1" Type="http://schemas.openxmlformats.org/officeDocument/2006/relationships/slideLayout" Target="../slideLayouts/slideLayout368.xml"/></Relationships>
</file>

<file path=ppt/slideMasters/_rels/slideMaster369.xml.rels><?xml version="1.0" encoding="UTF-8" standalone="yes"?>
<Relationships xmlns="http://schemas.openxmlformats.org/package/2006/relationships"><Relationship Id="rId2" Type="http://schemas.openxmlformats.org/officeDocument/2006/relationships/theme" Target="../theme/theme369.xml"/><Relationship Id="rId1" Type="http://schemas.openxmlformats.org/officeDocument/2006/relationships/slideLayout" Target="../slideLayouts/slideLayout369.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7.xml"/></Relationships>
</file>

<file path=ppt/slideMasters/_rels/slideMaster370.xml.rels><?xml version="1.0" encoding="UTF-8" standalone="yes"?>
<Relationships xmlns="http://schemas.openxmlformats.org/package/2006/relationships"><Relationship Id="rId2" Type="http://schemas.openxmlformats.org/officeDocument/2006/relationships/theme" Target="../theme/theme370.xml"/><Relationship Id="rId1" Type="http://schemas.openxmlformats.org/officeDocument/2006/relationships/slideLayout" Target="../slideLayouts/slideLayout370.xml"/></Relationships>
</file>

<file path=ppt/slideMasters/_rels/slideMaster371.xml.rels><?xml version="1.0" encoding="UTF-8" standalone="yes"?>
<Relationships xmlns="http://schemas.openxmlformats.org/package/2006/relationships"><Relationship Id="rId2" Type="http://schemas.openxmlformats.org/officeDocument/2006/relationships/theme" Target="../theme/theme371.xml"/><Relationship Id="rId1" Type="http://schemas.openxmlformats.org/officeDocument/2006/relationships/slideLayout" Target="../slideLayouts/slideLayout371.xml"/></Relationships>
</file>

<file path=ppt/slideMasters/_rels/slideMaster372.xml.rels><?xml version="1.0" encoding="UTF-8" standalone="yes"?>
<Relationships xmlns="http://schemas.openxmlformats.org/package/2006/relationships"><Relationship Id="rId2" Type="http://schemas.openxmlformats.org/officeDocument/2006/relationships/theme" Target="../theme/theme372.xml"/><Relationship Id="rId1" Type="http://schemas.openxmlformats.org/officeDocument/2006/relationships/slideLayout" Target="../slideLayouts/slideLayout372.xml"/></Relationships>
</file>

<file path=ppt/slideMasters/_rels/slideMaster373.xml.rels><?xml version="1.0" encoding="UTF-8" standalone="yes"?>
<Relationships xmlns="http://schemas.openxmlformats.org/package/2006/relationships"><Relationship Id="rId2" Type="http://schemas.openxmlformats.org/officeDocument/2006/relationships/theme" Target="../theme/theme373.xml"/><Relationship Id="rId1" Type="http://schemas.openxmlformats.org/officeDocument/2006/relationships/slideLayout" Target="../slideLayouts/slideLayout373.xml"/></Relationships>
</file>

<file path=ppt/slideMasters/_rels/slideMaster374.xml.rels><?xml version="1.0" encoding="UTF-8" standalone="yes"?>
<Relationships xmlns="http://schemas.openxmlformats.org/package/2006/relationships"><Relationship Id="rId2" Type="http://schemas.openxmlformats.org/officeDocument/2006/relationships/theme" Target="../theme/theme374.xml"/><Relationship Id="rId1" Type="http://schemas.openxmlformats.org/officeDocument/2006/relationships/slideLayout" Target="../slideLayouts/slideLayout374.xml"/></Relationships>
</file>

<file path=ppt/slideMasters/_rels/slideMaster375.xml.rels><?xml version="1.0" encoding="UTF-8" standalone="yes"?>
<Relationships xmlns="http://schemas.openxmlformats.org/package/2006/relationships"><Relationship Id="rId2" Type="http://schemas.openxmlformats.org/officeDocument/2006/relationships/theme" Target="../theme/theme375.xml"/><Relationship Id="rId1" Type="http://schemas.openxmlformats.org/officeDocument/2006/relationships/slideLayout" Target="../slideLayouts/slideLayout375.xml"/></Relationships>
</file>

<file path=ppt/slideMasters/_rels/slideMaster376.xml.rels><?xml version="1.0" encoding="UTF-8" standalone="yes"?>
<Relationships xmlns="http://schemas.openxmlformats.org/package/2006/relationships"><Relationship Id="rId2" Type="http://schemas.openxmlformats.org/officeDocument/2006/relationships/theme" Target="../theme/theme376.xml"/><Relationship Id="rId1" Type="http://schemas.openxmlformats.org/officeDocument/2006/relationships/slideLayout" Target="../slideLayouts/slideLayout376.xml"/></Relationships>
</file>

<file path=ppt/slideMasters/_rels/slideMaster377.xml.rels><?xml version="1.0" encoding="UTF-8" standalone="yes"?>
<Relationships xmlns="http://schemas.openxmlformats.org/package/2006/relationships"><Relationship Id="rId2" Type="http://schemas.openxmlformats.org/officeDocument/2006/relationships/theme" Target="../theme/theme377.xml"/><Relationship Id="rId1" Type="http://schemas.openxmlformats.org/officeDocument/2006/relationships/slideLayout" Target="../slideLayouts/slideLayout377.xml"/></Relationships>
</file>

<file path=ppt/slideMasters/_rels/slideMaster378.xml.rels><?xml version="1.0" encoding="UTF-8" standalone="yes"?>
<Relationships xmlns="http://schemas.openxmlformats.org/package/2006/relationships"><Relationship Id="rId2" Type="http://schemas.openxmlformats.org/officeDocument/2006/relationships/theme" Target="../theme/theme378.xml"/><Relationship Id="rId1" Type="http://schemas.openxmlformats.org/officeDocument/2006/relationships/slideLayout" Target="../slideLayouts/slideLayout378.xml"/></Relationships>
</file>

<file path=ppt/slideMasters/_rels/slideMaster379.xml.rels><?xml version="1.0" encoding="UTF-8" standalone="yes"?>
<Relationships xmlns="http://schemas.openxmlformats.org/package/2006/relationships"><Relationship Id="rId2" Type="http://schemas.openxmlformats.org/officeDocument/2006/relationships/theme" Target="../theme/theme379.xml"/><Relationship Id="rId1" Type="http://schemas.openxmlformats.org/officeDocument/2006/relationships/slideLayout" Target="../slideLayouts/slideLayout379.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8.xml"/></Relationships>
</file>

<file path=ppt/slideMasters/_rels/slideMaster380.xml.rels><?xml version="1.0" encoding="UTF-8" standalone="yes"?>
<Relationships xmlns="http://schemas.openxmlformats.org/package/2006/relationships"><Relationship Id="rId2" Type="http://schemas.openxmlformats.org/officeDocument/2006/relationships/theme" Target="../theme/theme380.xml"/><Relationship Id="rId1" Type="http://schemas.openxmlformats.org/officeDocument/2006/relationships/slideLayout" Target="../slideLayouts/slideLayout380.xml"/></Relationships>
</file>

<file path=ppt/slideMasters/_rels/slideMaster381.xml.rels><?xml version="1.0" encoding="UTF-8" standalone="yes"?>
<Relationships xmlns="http://schemas.openxmlformats.org/package/2006/relationships"><Relationship Id="rId2" Type="http://schemas.openxmlformats.org/officeDocument/2006/relationships/theme" Target="../theme/theme381.xml"/><Relationship Id="rId1" Type="http://schemas.openxmlformats.org/officeDocument/2006/relationships/slideLayout" Target="../slideLayouts/slideLayout381.xml"/></Relationships>
</file>

<file path=ppt/slideMasters/_rels/slideMaster382.xml.rels><?xml version="1.0" encoding="UTF-8" standalone="yes"?>
<Relationships xmlns="http://schemas.openxmlformats.org/package/2006/relationships"><Relationship Id="rId2" Type="http://schemas.openxmlformats.org/officeDocument/2006/relationships/theme" Target="../theme/theme382.xml"/><Relationship Id="rId1" Type="http://schemas.openxmlformats.org/officeDocument/2006/relationships/slideLayout" Target="../slideLayouts/slideLayout382.xml"/></Relationships>
</file>

<file path=ppt/slideMasters/_rels/slideMaster383.xml.rels><?xml version="1.0" encoding="UTF-8" standalone="yes"?>
<Relationships xmlns="http://schemas.openxmlformats.org/package/2006/relationships"><Relationship Id="rId2" Type="http://schemas.openxmlformats.org/officeDocument/2006/relationships/theme" Target="../theme/theme383.xml"/><Relationship Id="rId1" Type="http://schemas.openxmlformats.org/officeDocument/2006/relationships/slideLayout" Target="../slideLayouts/slideLayout383.xml"/></Relationships>
</file>

<file path=ppt/slideMasters/_rels/slideMaster384.xml.rels><?xml version="1.0" encoding="UTF-8" standalone="yes"?>
<Relationships xmlns="http://schemas.openxmlformats.org/package/2006/relationships"><Relationship Id="rId2" Type="http://schemas.openxmlformats.org/officeDocument/2006/relationships/theme" Target="../theme/theme384.xml"/><Relationship Id="rId1" Type="http://schemas.openxmlformats.org/officeDocument/2006/relationships/slideLayout" Target="../slideLayouts/slideLayout384.xml"/></Relationships>
</file>

<file path=ppt/slideMasters/_rels/slideMaster385.xml.rels><?xml version="1.0" encoding="UTF-8" standalone="yes"?>
<Relationships xmlns="http://schemas.openxmlformats.org/package/2006/relationships"><Relationship Id="rId2" Type="http://schemas.openxmlformats.org/officeDocument/2006/relationships/theme" Target="../theme/theme385.xml"/><Relationship Id="rId1" Type="http://schemas.openxmlformats.org/officeDocument/2006/relationships/slideLayout" Target="../slideLayouts/slideLayout385.xml"/></Relationships>
</file>

<file path=ppt/slideMasters/_rels/slideMaster386.xml.rels><?xml version="1.0" encoding="UTF-8" standalone="yes"?>
<Relationships xmlns="http://schemas.openxmlformats.org/package/2006/relationships"><Relationship Id="rId2" Type="http://schemas.openxmlformats.org/officeDocument/2006/relationships/theme" Target="../theme/theme386.xml"/><Relationship Id="rId1" Type="http://schemas.openxmlformats.org/officeDocument/2006/relationships/slideLayout" Target="../slideLayouts/slideLayout386.xml"/></Relationships>
</file>

<file path=ppt/slideMasters/_rels/slideMaster387.xml.rels><?xml version="1.0" encoding="UTF-8" standalone="yes"?>
<Relationships xmlns="http://schemas.openxmlformats.org/package/2006/relationships"><Relationship Id="rId2" Type="http://schemas.openxmlformats.org/officeDocument/2006/relationships/theme" Target="../theme/theme387.xml"/><Relationship Id="rId1" Type="http://schemas.openxmlformats.org/officeDocument/2006/relationships/slideLayout" Target="../slideLayouts/slideLayout387.xml"/></Relationships>
</file>

<file path=ppt/slideMasters/_rels/slideMaster388.xml.rels><?xml version="1.0" encoding="UTF-8" standalone="yes"?>
<Relationships xmlns="http://schemas.openxmlformats.org/package/2006/relationships"><Relationship Id="rId2" Type="http://schemas.openxmlformats.org/officeDocument/2006/relationships/theme" Target="../theme/theme388.xml"/><Relationship Id="rId1" Type="http://schemas.openxmlformats.org/officeDocument/2006/relationships/slideLayout" Target="../slideLayouts/slideLayout388.xml"/></Relationships>
</file>

<file path=ppt/slideMasters/_rels/slideMaster389.xml.rels><?xml version="1.0" encoding="UTF-8" standalone="yes"?>
<Relationships xmlns="http://schemas.openxmlformats.org/package/2006/relationships"><Relationship Id="rId2" Type="http://schemas.openxmlformats.org/officeDocument/2006/relationships/theme" Target="../theme/theme389.xml"/><Relationship Id="rId1" Type="http://schemas.openxmlformats.org/officeDocument/2006/relationships/slideLayout" Target="../slideLayouts/slideLayout389.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9.xml"/></Relationships>
</file>

<file path=ppt/slideMasters/_rels/slideMaster390.xml.rels><?xml version="1.0" encoding="UTF-8" standalone="yes"?>
<Relationships xmlns="http://schemas.openxmlformats.org/package/2006/relationships"><Relationship Id="rId2" Type="http://schemas.openxmlformats.org/officeDocument/2006/relationships/theme" Target="../theme/theme390.xml"/><Relationship Id="rId1" Type="http://schemas.openxmlformats.org/officeDocument/2006/relationships/slideLayout" Target="../slideLayouts/slideLayout390.xml"/></Relationships>
</file>

<file path=ppt/slideMasters/_rels/slideMaster391.xml.rels><?xml version="1.0" encoding="UTF-8" standalone="yes"?>
<Relationships xmlns="http://schemas.openxmlformats.org/package/2006/relationships"><Relationship Id="rId2" Type="http://schemas.openxmlformats.org/officeDocument/2006/relationships/theme" Target="../theme/theme391.xml"/><Relationship Id="rId1" Type="http://schemas.openxmlformats.org/officeDocument/2006/relationships/slideLayout" Target="../slideLayouts/slideLayout391.xml"/></Relationships>
</file>

<file path=ppt/slideMasters/_rels/slideMaster392.xml.rels><?xml version="1.0" encoding="UTF-8" standalone="yes"?>
<Relationships xmlns="http://schemas.openxmlformats.org/package/2006/relationships"><Relationship Id="rId2" Type="http://schemas.openxmlformats.org/officeDocument/2006/relationships/theme" Target="../theme/theme392.xml"/><Relationship Id="rId1" Type="http://schemas.openxmlformats.org/officeDocument/2006/relationships/slideLayout" Target="../slideLayouts/slideLayout392.xml"/></Relationships>
</file>

<file path=ppt/slideMasters/_rels/slideMaster393.xml.rels><?xml version="1.0" encoding="UTF-8" standalone="yes"?>
<Relationships xmlns="http://schemas.openxmlformats.org/package/2006/relationships"><Relationship Id="rId2" Type="http://schemas.openxmlformats.org/officeDocument/2006/relationships/theme" Target="../theme/theme393.xml"/><Relationship Id="rId1" Type="http://schemas.openxmlformats.org/officeDocument/2006/relationships/slideLayout" Target="../slideLayouts/slideLayout393.xml"/></Relationships>
</file>

<file path=ppt/slideMasters/_rels/slideMaster394.xml.rels><?xml version="1.0" encoding="UTF-8" standalone="yes"?>
<Relationships xmlns="http://schemas.openxmlformats.org/package/2006/relationships"><Relationship Id="rId2" Type="http://schemas.openxmlformats.org/officeDocument/2006/relationships/theme" Target="../theme/theme394.xml"/><Relationship Id="rId1" Type="http://schemas.openxmlformats.org/officeDocument/2006/relationships/slideLayout" Target="../slideLayouts/slideLayout394.xml"/></Relationships>
</file>

<file path=ppt/slideMasters/_rels/slideMaster395.xml.rels><?xml version="1.0" encoding="UTF-8" standalone="yes"?>
<Relationships xmlns="http://schemas.openxmlformats.org/package/2006/relationships"><Relationship Id="rId2" Type="http://schemas.openxmlformats.org/officeDocument/2006/relationships/theme" Target="../theme/theme395.xml"/><Relationship Id="rId1" Type="http://schemas.openxmlformats.org/officeDocument/2006/relationships/slideLayout" Target="../slideLayouts/slideLayout395.xml"/></Relationships>
</file>

<file path=ppt/slideMasters/_rels/slideMaster396.xml.rels><?xml version="1.0" encoding="UTF-8" standalone="yes"?>
<Relationships xmlns="http://schemas.openxmlformats.org/package/2006/relationships"><Relationship Id="rId2" Type="http://schemas.openxmlformats.org/officeDocument/2006/relationships/theme" Target="../theme/theme396.xml"/><Relationship Id="rId1" Type="http://schemas.openxmlformats.org/officeDocument/2006/relationships/slideLayout" Target="../slideLayouts/slideLayout396.xml"/></Relationships>
</file>

<file path=ppt/slideMasters/_rels/slideMaster397.xml.rels><?xml version="1.0" encoding="UTF-8" standalone="yes"?>
<Relationships xmlns="http://schemas.openxmlformats.org/package/2006/relationships"><Relationship Id="rId2" Type="http://schemas.openxmlformats.org/officeDocument/2006/relationships/theme" Target="../theme/theme397.xml"/><Relationship Id="rId1" Type="http://schemas.openxmlformats.org/officeDocument/2006/relationships/slideLayout" Target="../slideLayouts/slideLayout397.xml"/></Relationships>
</file>

<file path=ppt/slideMasters/_rels/slideMaster3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98.xml"/><Relationship Id="rId1" Type="http://schemas.openxmlformats.org/officeDocument/2006/relationships/slideLayout" Target="../slideLayouts/slideLayout398.xml"/></Relationships>
</file>

<file path=ppt/slideMasters/_rels/slideMaster3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99.xml"/><Relationship Id="rId1" Type="http://schemas.openxmlformats.org/officeDocument/2006/relationships/slideLayout" Target="../slideLayouts/slideLayout39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0.xml"/></Relationships>
</file>

<file path=ppt/slideMasters/_rels/slideMaster40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0.xml"/><Relationship Id="rId1" Type="http://schemas.openxmlformats.org/officeDocument/2006/relationships/slideLayout" Target="../slideLayouts/slideLayout400.xml"/></Relationships>
</file>

<file path=ppt/slideMasters/_rels/slideMaster4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1.xml"/><Relationship Id="rId1" Type="http://schemas.openxmlformats.org/officeDocument/2006/relationships/slideLayout" Target="../slideLayouts/slideLayout401.xml"/></Relationships>
</file>

<file path=ppt/slideMasters/_rels/slideMaster40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2.xml"/><Relationship Id="rId1" Type="http://schemas.openxmlformats.org/officeDocument/2006/relationships/slideLayout" Target="../slideLayouts/slideLayout402.xml"/></Relationships>
</file>

<file path=ppt/slideMasters/_rels/slideMaster4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3.xml"/><Relationship Id="rId1" Type="http://schemas.openxmlformats.org/officeDocument/2006/relationships/slideLayout" Target="../slideLayouts/slideLayout403.xml"/></Relationships>
</file>

<file path=ppt/slideMasters/_rels/slideMaster4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4.xml"/><Relationship Id="rId1" Type="http://schemas.openxmlformats.org/officeDocument/2006/relationships/slideLayout" Target="../slideLayouts/slideLayout404.xml"/></Relationships>
</file>

<file path=ppt/slideMasters/_rels/slideMaster40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5.xml"/><Relationship Id="rId1" Type="http://schemas.openxmlformats.org/officeDocument/2006/relationships/slideLayout" Target="../slideLayouts/slideLayout405.xml"/></Relationships>
</file>

<file path=ppt/slideMasters/_rels/slideMaster4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6.xml"/><Relationship Id="rId1" Type="http://schemas.openxmlformats.org/officeDocument/2006/relationships/slideLayout" Target="../slideLayouts/slideLayout406.xml"/></Relationships>
</file>

<file path=ppt/slideMasters/_rels/slideMaster40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7.xml"/><Relationship Id="rId1" Type="http://schemas.openxmlformats.org/officeDocument/2006/relationships/slideLayout" Target="../slideLayouts/slideLayout407.xml"/></Relationships>
</file>

<file path=ppt/slideMasters/_rels/slideMaster40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8.xml"/><Relationship Id="rId1" Type="http://schemas.openxmlformats.org/officeDocument/2006/relationships/slideLayout" Target="../slideLayouts/slideLayout408.xml"/></Relationships>
</file>

<file path=ppt/slideMasters/_rels/slideMaster40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09.xml"/><Relationship Id="rId1" Type="http://schemas.openxmlformats.org/officeDocument/2006/relationships/slideLayout" Target="../slideLayouts/slideLayout409.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1.xml"/></Relationships>
</file>

<file path=ppt/slideMasters/_rels/slideMaster4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0.xml"/><Relationship Id="rId1" Type="http://schemas.openxmlformats.org/officeDocument/2006/relationships/slideLayout" Target="../slideLayouts/slideLayout410.xml"/></Relationships>
</file>

<file path=ppt/slideMasters/_rels/slideMaster4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1.xml"/><Relationship Id="rId1" Type="http://schemas.openxmlformats.org/officeDocument/2006/relationships/slideLayout" Target="../slideLayouts/slideLayout411.xml"/></Relationships>
</file>

<file path=ppt/slideMasters/_rels/slideMaster4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2.xml"/><Relationship Id="rId1" Type="http://schemas.openxmlformats.org/officeDocument/2006/relationships/slideLayout" Target="../slideLayouts/slideLayout412.xml"/></Relationships>
</file>

<file path=ppt/slideMasters/_rels/slideMaster4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3.xml"/><Relationship Id="rId1" Type="http://schemas.openxmlformats.org/officeDocument/2006/relationships/slideLayout" Target="../slideLayouts/slideLayout413.xml"/></Relationships>
</file>

<file path=ppt/slideMasters/_rels/slideMaster4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4.xml"/><Relationship Id="rId1" Type="http://schemas.openxmlformats.org/officeDocument/2006/relationships/slideLayout" Target="../slideLayouts/slideLayout414.xml"/></Relationships>
</file>

<file path=ppt/slideMasters/_rels/slideMaster4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5.xml"/><Relationship Id="rId1" Type="http://schemas.openxmlformats.org/officeDocument/2006/relationships/slideLayout" Target="../slideLayouts/slideLayout415.xml"/></Relationships>
</file>

<file path=ppt/slideMasters/_rels/slideMaster4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6.xml"/><Relationship Id="rId1" Type="http://schemas.openxmlformats.org/officeDocument/2006/relationships/slideLayout" Target="../slideLayouts/slideLayout416.xml"/></Relationships>
</file>

<file path=ppt/slideMasters/_rels/slideMaster4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7.xml"/><Relationship Id="rId1" Type="http://schemas.openxmlformats.org/officeDocument/2006/relationships/slideLayout" Target="../slideLayouts/slideLayout417.xml"/></Relationships>
</file>

<file path=ppt/slideMasters/_rels/slideMaster4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8.xml"/><Relationship Id="rId1" Type="http://schemas.openxmlformats.org/officeDocument/2006/relationships/slideLayout" Target="../slideLayouts/slideLayout418.xml"/></Relationships>
</file>

<file path=ppt/slideMasters/_rels/slideMaster4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19.xml"/><Relationship Id="rId1" Type="http://schemas.openxmlformats.org/officeDocument/2006/relationships/slideLayout" Target="../slideLayouts/slideLayout419.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2.xml"/></Relationships>
</file>

<file path=ppt/slideMasters/_rels/slideMaster4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20.xml"/><Relationship Id="rId1" Type="http://schemas.openxmlformats.org/officeDocument/2006/relationships/slideLayout" Target="../slideLayouts/slideLayout420.xml"/></Relationships>
</file>

<file path=ppt/slideMasters/_rels/slideMaster4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21.xml"/><Relationship Id="rId1" Type="http://schemas.openxmlformats.org/officeDocument/2006/relationships/slideLayout" Target="../slideLayouts/slideLayout421.xml"/></Relationships>
</file>

<file path=ppt/slideMasters/_rels/slideMaster4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22.xml"/><Relationship Id="rId1" Type="http://schemas.openxmlformats.org/officeDocument/2006/relationships/slideLayout" Target="../slideLayouts/slideLayout422.xml"/></Relationships>
</file>

<file path=ppt/slideMasters/_rels/slideMaster4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23.xml"/><Relationship Id="rId1" Type="http://schemas.openxmlformats.org/officeDocument/2006/relationships/slideLayout" Target="../slideLayouts/slideLayout423.xml"/></Relationships>
</file>

<file path=ppt/slideMasters/_rels/slideMaster4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24.xml"/><Relationship Id="rId1" Type="http://schemas.openxmlformats.org/officeDocument/2006/relationships/slideLayout" Target="../slideLayouts/slideLayout424.xml"/></Relationships>
</file>

<file path=ppt/slideMasters/_rels/slideMaster425.xml.rels><?xml version="1.0" encoding="UTF-8" standalone="yes"?>
<Relationships xmlns="http://schemas.openxmlformats.org/package/2006/relationships"><Relationship Id="rId2" Type="http://schemas.openxmlformats.org/officeDocument/2006/relationships/theme" Target="../theme/theme425.xml"/><Relationship Id="rId1" Type="http://schemas.openxmlformats.org/officeDocument/2006/relationships/slideLayout" Target="../slideLayouts/slideLayout425.xml"/></Relationships>
</file>

<file path=ppt/slideMasters/_rels/slideMaster426.xml.rels><?xml version="1.0" encoding="UTF-8" standalone="yes"?>
<Relationships xmlns="http://schemas.openxmlformats.org/package/2006/relationships"><Relationship Id="rId2" Type="http://schemas.openxmlformats.org/officeDocument/2006/relationships/theme" Target="../theme/theme426.xml"/><Relationship Id="rId1" Type="http://schemas.openxmlformats.org/officeDocument/2006/relationships/slideLayout" Target="../slideLayouts/slideLayout426.xml"/></Relationships>
</file>

<file path=ppt/slideMasters/_rels/slideMaster427.xml.rels><?xml version="1.0" encoding="UTF-8" standalone="yes"?>
<Relationships xmlns="http://schemas.openxmlformats.org/package/2006/relationships"><Relationship Id="rId2" Type="http://schemas.openxmlformats.org/officeDocument/2006/relationships/theme" Target="../theme/theme427.xml"/><Relationship Id="rId1" Type="http://schemas.openxmlformats.org/officeDocument/2006/relationships/slideLayout" Target="../slideLayouts/slideLayout427.xml"/></Relationships>
</file>

<file path=ppt/slideMasters/_rels/slideMaster428.xml.rels><?xml version="1.0" encoding="UTF-8" standalone="yes"?>
<Relationships xmlns="http://schemas.openxmlformats.org/package/2006/relationships"><Relationship Id="rId2" Type="http://schemas.openxmlformats.org/officeDocument/2006/relationships/theme" Target="../theme/theme428.xml"/><Relationship Id="rId1" Type="http://schemas.openxmlformats.org/officeDocument/2006/relationships/slideLayout" Target="../slideLayouts/slideLayout428.xml"/></Relationships>
</file>

<file path=ppt/slideMasters/_rels/slideMaster429.xml.rels><?xml version="1.0" encoding="UTF-8" standalone="yes"?>
<Relationships xmlns="http://schemas.openxmlformats.org/package/2006/relationships"><Relationship Id="rId2" Type="http://schemas.openxmlformats.org/officeDocument/2006/relationships/theme" Target="../theme/theme429.xml"/><Relationship Id="rId1" Type="http://schemas.openxmlformats.org/officeDocument/2006/relationships/slideLayout" Target="../slideLayouts/slideLayout429.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3.xml"/></Relationships>
</file>

<file path=ppt/slideMasters/_rels/slideMaster430.xml.rels><?xml version="1.0" encoding="UTF-8" standalone="yes"?>
<Relationships xmlns="http://schemas.openxmlformats.org/package/2006/relationships"><Relationship Id="rId2" Type="http://schemas.openxmlformats.org/officeDocument/2006/relationships/theme" Target="../theme/theme430.xml"/><Relationship Id="rId1" Type="http://schemas.openxmlformats.org/officeDocument/2006/relationships/slideLayout" Target="../slideLayouts/slideLayout430.xml"/></Relationships>
</file>

<file path=ppt/slideMasters/_rels/slideMaster431.xml.rels><?xml version="1.0" encoding="UTF-8" standalone="yes"?>
<Relationships xmlns="http://schemas.openxmlformats.org/package/2006/relationships"><Relationship Id="rId2" Type="http://schemas.openxmlformats.org/officeDocument/2006/relationships/theme" Target="../theme/theme431.xml"/><Relationship Id="rId1" Type="http://schemas.openxmlformats.org/officeDocument/2006/relationships/slideLayout" Target="../slideLayouts/slideLayout431.xml"/></Relationships>
</file>

<file path=ppt/slideMasters/_rels/slideMaster432.xml.rels><?xml version="1.0" encoding="UTF-8" standalone="yes"?>
<Relationships xmlns="http://schemas.openxmlformats.org/package/2006/relationships"><Relationship Id="rId2" Type="http://schemas.openxmlformats.org/officeDocument/2006/relationships/theme" Target="../theme/theme432.xml"/><Relationship Id="rId1" Type="http://schemas.openxmlformats.org/officeDocument/2006/relationships/slideLayout" Target="../slideLayouts/slideLayout432.xml"/></Relationships>
</file>

<file path=ppt/slideMasters/_rels/slideMaster433.xml.rels><?xml version="1.0" encoding="UTF-8" standalone="yes"?>
<Relationships xmlns="http://schemas.openxmlformats.org/package/2006/relationships"><Relationship Id="rId2" Type="http://schemas.openxmlformats.org/officeDocument/2006/relationships/theme" Target="../theme/theme433.xml"/><Relationship Id="rId1" Type="http://schemas.openxmlformats.org/officeDocument/2006/relationships/slideLayout" Target="../slideLayouts/slideLayout433.xml"/></Relationships>
</file>

<file path=ppt/slideMasters/_rels/slideMaster434.xml.rels><?xml version="1.0" encoding="UTF-8" standalone="yes"?>
<Relationships xmlns="http://schemas.openxmlformats.org/package/2006/relationships"><Relationship Id="rId2" Type="http://schemas.openxmlformats.org/officeDocument/2006/relationships/theme" Target="../theme/theme434.xml"/><Relationship Id="rId1" Type="http://schemas.openxmlformats.org/officeDocument/2006/relationships/slideLayout" Target="../slideLayouts/slideLayout434.xml"/></Relationships>
</file>

<file path=ppt/slideMasters/_rels/slideMaster435.xml.rels><?xml version="1.0" encoding="UTF-8" standalone="yes"?>
<Relationships xmlns="http://schemas.openxmlformats.org/package/2006/relationships"><Relationship Id="rId3" Type="http://schemas.openxmlformats.org/officeDocument/2006/relationships/slideLayout" Target="../slideLayouts/slideLayout437.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4" Type="http://schemas.openxmlformats.org/officeDocument/2006/relationships/theme" Target="../theme/theme435.xml"/></Relationships>
</file>

<file path=ppt/slideMasters/_rels/slideMaster436.xml.rels><?xml version="1.0" encoding="UTF-8" standalone="yes"?>
<Relationships xmlns="http://schemas.openxmlformats.org/package/2006/relationships"><Relationship Id="rId3" Type="http://schemas.openxmlformats.org/officeDocument/2006/relationships/slideLayout" Target="../slideLayouts/slideLayout440.xml"/><Relationship Id="rId2" Type="http://schemas.openxmlformats.org/officeDocument/2006/relationships/slideLayout" Target="../slideLayouts/slideLayout439.xml"/><Relationship Id="rId1" Type="http://schemas.openxmlformats.org/officeDocument/2006/relationships/slideLayout" Target="../slideLayouts/slideLayout438.xml"/><Relationship Id="rId5" Type="http://schemas.openxmlformats.org/officeDocument/2006/relationships/theme" Target="../theme/theme436.xml"/><Relationship Id="rId4" Type="http://schemas.openxmlformats.org/officeDocument/2006/relationships/slideLayout" Target="../slideLayouts/slideLayout441.xml"/></Relationships>
</file>

<file path=ppt/slideMasters/_rels/slideMaster437.xml.rels><?xml version="1.0" encoding="UTF-8" standalone="yes"?>
<Relationships xmlns="http://schemas.openxmlformats.org/package/2006/relationships"><Relationship Id="rId2" Type="http://schemas.openxmlformats.org/officeDocument/2006/relationships/theme" Target="../theme/theme437.xml"/><Relationship Id="rId1" Type="http://schemas.openxmlformats.org/officeDocument/2006/relationships/slideLayout" Target="../slideLayouts/slideLayout442.xml"/></Relationships>
</file>

<file path=ppt/slideMasters/_rels/slideMaster438.xml.rels><?xml version="1.0" encoding="UTF-8" standalone="yes"?>
<Relationships xmlns="http://schemas.openxmlformats.org/package/2006/relationships"><Relationship Id="rId2" Type="http://schemas.openxmlformats.org/officeDocument/2006/relationships/theme" Target="../theme/theme438.xml"/><Relationship Id="rId1" Type="http://schemas.openxmlformats.org/officeDocument/2006/relationships/slideLayout" Target="../slideLayouts/slideLayout443.xml"/></Relationships>
</file>

<file path=ppt/slideMasters/_rels/slideMaster439.xml.rels><?xml version="1.0" encoding="UTF-8" standalone="yes"?>
<Relationships xmlns="http://schemas.openxmlformats.org/package/2006/relationships"><Relationship Id="rId2" Type="http://schemas.openxmlformats.org/officeDocument/2006/relationships/theme" Target="../theme/theme439.xml"/><Relationship Id="rId1" Type="http://schemas.openxmlformats.org/officeDocument/2006/relationships/slideLayout" Target="../slideLayouts/slideLayout444.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4.xml"/></Relationships>
</file>

<file path=ppt/slideMasters/_rels/slideMaster440.xml.rels><?xml version="1.0" encoding="UTF-8" standalone="yes"?>
<Relationships xmlns="http://schemas.openxmlformats.org/package/2006/relationships"><Relationship Id="rId2" Type="http://schemas.openxmlformats.org/officeDocument/2006/relationships/theme" Target="../theme/theme440.xml"/><Relationship Id="rId1" Type="http://schemas.openxmlformats.org/officeDocument/2006/relationships/slideLayout" Target="../slideLayouts/slideLayout445.xml"/></Relationships>
</file>

<file path=ppt/slideMasters/_rels/slideMaster441.xml.rels><?xml version="1.0" encoding="UTF-8" standalone="yes"?>
<Relationships xmlns="http://schemas.openxmlformats.org/package/2006/relationships"><Relationship Id="rId2" Type="http://schemas.openxmlformats.org/officeDocument/2006/relationships/theme" Target="../theme/theme441.xml"/><Relationship Id="rId1" Type="http://schemas.openxmlformats.org/officeDocument/2006/relationships/slideLayout" Target="../slideLayouts/slideLayout446.xml"/></Relationships>
</file>

<file path=ppt/slideMasters/_rels/slideMaster442.xml.rels><?xml version="1.0" encoding="UTF-8" standalone="yes"?>
<Relationships xmlns="http://schemas.openxmlformats.org/package/2006/relationships"><Relationship Id="rId2" Type="http://schemas.openxmlformats.org/officeDocument/2006/relationships/theme" Target="../theme/theme442.xml"/><Relationship Id="rId1" Type="http://schemas.openxmlformats.org/officeDocument/2006/relationships/slideLayout" Target="../slideLayouts/slideLayout447.xml"/></Relationships>
</file>

<file path=ppt/slideMasters/_rels/slideMaster443.xml.rels><?xml version="1.0" encoding="UTF-8" standalone="yes"?>
<Relationships xmlns="http://schemas.openxmlformats.org/package/2006/relationships"><Relationship Id="rId2" Type="http://schemas.openxmlformats.org/officeDocument/2006/relationships/theme" Target="../theme/theme443.xml"/><Relationship Id="rId1" Type="http://schemas.openxmlformats.org/officeDocument/2006/relationships/slideLayout" Target="../slideLayouts/slideLayout448.xml"/></Relationships>
</file>

<file path=ppt/slideMasters/_rels/slideMaster444.xml.rels><?xml version="1.0" encoding="UTF-8" standalone="yes"?>
<Relationships xmlns="http://schemas.openxmlformats.org/package/2006/relationships"><Relationship Id="rId2" Type="http://schemas.openxmlformats.org/officeDocument/2006/relationships/theme" Target="../theme/theme444.xml"/><Relationship Id="rId1" Type="http://schemas.openxmlformats.org/officeDocument/2006/relationships/slideLayout" Target="../slideLayouts/slideLayout449.xml"/></Relationships>
</file>

<file path=ppt/slideMasters/_rels/slideMaster445.xml.rels><?xml version="1.0" encoding="UTF-8" standalone="yes"?>
<Relationships xmlns="http://schemas.openxmlformats.org/package/2006/relationships"><Relationship Id="rId2" Type="http://schemas.openxmlformats.org/officeDocument/2006/relationships/theme" Target="../theme/theme445.xml"/><Relationship Id="rId1" Type="http://schemas.openxmlformats.org/officeDocument/2006/relationships/slideLayout" Target="../slideLayouts/slideLayout450.xml"/></Relationships>
</file>

<file path=ppt/slideMasters/_rels/slideMaster446.xml.rels><?xml version="1.0" encoding="UTF-8" standalone="yes"?>
<Relationships xmlns="http://schemas.openxmlformats.org/package/2006/relationships"><Relationship Id="rId2" Type="http://schemas.openxmlformats.org/officeDocument/2006/relationships/theme" Target="../theme/theme446.xml"/><Relationship Id="rId1" Type="http://schemas.openxmlformats.org/officeDocument/2006/relationships/slideLayout" Target="../slideLayouts/slideLayout451.xml"/></Relationships>
</file>

<file path=ppt/slideMasters/_rels/slideMaster447.xml.rels><?xml version="1.0" encoding="UTF-8" standalone="yes"?>
<Relationships xmlns="http://schemas.openxmlformats.org/package/2006/relationships"><Relationship Id="rId2" Type="http://schemas.openxmlformats.org/officeDocument/2006/relationships/theme" Target="../theme/theme447.xml"/><Relationship Id="rId1" Type="http://schemas.openxmlformats.org/officeDocument/2006/relationships/slideLayout" Target="../slideLayouts/slideLayout452.xml"/></Relationships>
</file>

<file path=ppt/slideMasters/_rels/slideMaster448.xml.rels><?xml version="1.0" encoding="UTF-8" standalone="yes"?>
<Relationships xmlns="http://schemas.openxmlformats.org/package/2006/relationships"><Relationship Id="rId2" Type="http://schemas.openxmlformats.org/officeDocument/2006/relationships/theme" Target="../theme/theme448.xml"/><Relationship Id="rId1" Type="http://schemas.openxmlformats.org/officeDocument/2006/relationships/slideLayout" Target="../slideLayouts/slideLayout453.xml"/></Relationships>
</file>

<file path=ppt/slideMasters/_rels/slideMaster449.xml.rels><?xml version="1.0" encoding="UTF-8" standalone="yes"?>
<Relationships xmlns="http://schemas.openxmlformats.org/package/2006/relationships"><Relationship Id="rId2" Type="http://schemas.openxmlformats.org/officeDocument/2006/relationships/theme" Target="../theme/theme449.xml"/><Relationship Id="rId1" Type="http://schemas.openxmlformats.org/officeDocument/2006/relationships/slideLayout" Target="../slideLayouts/slideLayout454.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5.xml"/></Relationships>
</file>

<file path=ppt/slideMasters/_rels/slideMaster450.xml.rels><?xml version="1.0" encoding="UTF-8" standalone="yes"?>
<Relationships xmlns="http://schemas.openxmlformats.org/package/2006/relationships"><Relationship Id="rId2" Type="http://schemas.openxmlformats.org/officeDocument/2006/relationships/theme" Target="../theme/theme450.xml"/><Relationship Id="rId1" Type="http://schemas.openxmlformats.org/officeDocument/2006/relationships/slideLayout" Target="../slideLayouts/slideLayout455.xml"/></Relationships>
</file>

<file path=ppt/slideMasters/_rels/slideMaster451.xml.rels><?xml version="1.0" encoding="UTF-8" standalone="yes"?>
<Relationships xmlns="http://schemas.openxmlformats.org/package/2006/relationships"><Relationship Id="rId2" Type="http://schemas.openxmlformats.org/officeDocument/2006/relationships/theme" Target="../theme/theme451.xml"/><Relationship Id="rId1" Type="http://schemas.openxmlformats.org/officeDocument/2006/relationships/slideLayout" Target="../slideLayouts/slideLayout456.xml"/></Relationships>
</file>

<file path=ppt/slideMasters/_rels/slideMaster452.xml.rels><?xml version="1.0" encoding="UTF-8" standalone="yes"?>
<Relationships xmlns="http://schemas.openxmlformats.org/package/2006/relationships"><Relationship Id="rId2" Type="http://schemas.openxmlformats.org/officeDocument/2006/relationships/theme" Target="../theme/theme452.xml"/><Relationship Id="rId1" Type="http://schemas.openxmlformats.org/officeDocument/2006/relationships/slideLayout" Target="../slideLayouts/slideLayout457.xml"/></Relationships>
</file>

<file path=ppt/slideMasters/_rels/slideMaster453.xml.rels><?xml version="1.0" encoding="UTF-8" standalone="yes"?>
<Relationships xmlns="http://schemas.openxmlformats.org/package/2006/relationships"><Relationship Id="rId2" Type="http://schemas.openxmlformats.org/officeDocument/2006/relationships/theme" Target="../theme/theme453.xml"/><Relationship Id="rId1" Type="http://schemas.openxmlformats.org/officeDocument/2006/relationships/slideLayout" Target="../slideLayouts/slideLayout458.xml"/></Relationships>
</file>

<file path=ppt/slideMasters/_rels/slideMaster454.xml.rels><?xml version="1.0" encoding="UTF-8" standalone="yes"?>
<Relationships xmlns="http://schemas.openxmlformats.org/package/2006/relationships"><Relationship Id="rId2" Type="http://schemas.openxmlformats.org/officeDocument/2006/relationships/theme" Target="../theme/theme454.xml"/><Relationship Id="rId1" Type="http://schemas.openxmlformats.org/officeDocument/2006/relationships/slideLayout" Target="../slideLayouts/slideLayout459.xml"/></Relationships>
</file>

<file path=ppt/slideMasters/_rels/slideMaster455.xml.rels><?xml version="1.0" encoding="UTF-8" standalone="yes"?>
<Relationships xmlns="http://schemas.openxmlformats.org/package/2006/relationships"><Relationship Id="rId2" Type="http://schemas.openxmlformats.org/officeDocument/2006/relationships/theme" Target="../theme/theme455.xml"/><Relationship Id="rId1" Type="http://schemas.openxmlformats.org/officeDocument/2006/relationships/slideLayout" Target="../slideLayouts/slideLayout460.xml"/></Relationships>
</file>

<file path=ppt/slideMasters/_rels/slideMaster456.xml.rels><?xml version="1.0" encoding="UTF-8" standalone="yes"?>
<Relationships xmlns="http://schemas.openxmlformats.org/package/2006/relationships"><Relationship Id="rId2" Type="http://schemas.openxmlformats.org/officeDocument/2006/relationships/theme" Target="../theme/theme456.xml"/><Relationship Id="rId1" Type="http://schemas.openxmlformats.org/officeDocument/2006/relationships/slideLayout" Target="../slideLayouts/slideLayout461.xml"/></Relationships>
</file>

<file path=ppt/slideMasters/_rels/slideMaster457.xml.rels><?xml version="1.0" encoding="UTF-8" standalone="yes"?>
<Relationships xmlns="http://schemas.openxmlformats.org/package/2006/relationships"><Relationship Id="rId2" Type="http://schemas.openxmlformats.org/officeDocument/2006/relationships/theme" Target="../theme/theme457.xml"/><Relationship Id="rId1" Type="http://schemas.openxmlformats.org/officeDocument/2006/relationships/slideLayout" Target="../slideLayouts/slideLayout462.xml"/></Relationships>
</file>

<file path=ppt/slideMasters/_rels/slideMaster458.xml.rels><?xml version="1.0" encoding="UTF-8" standalone="yes"?>
<Relationships xmlns="http://schemas.openxmlformats.org/package/2006/relationships"><Relationship Id="rId2" Type="http://schemas.openxmlformats.org/officeDocument/2006/relationships/theme" Target="../theme/theme458.xml"/><Relationship Id="rId1" Type="http://schemas.openxmlformats.org/officeDocument/2006/relationships/slideLayout" Target="../slideLayouts/slideLayout463.xml"/></Relationships>
</file>

<file path=ppt/slideMasters/_rels/slideMaster459.xml.rels><?xml version="1.0" encoding="UTF-8" standalone="yes"?>
<Relationships xmlns="http://schemas.openxmlformats.org/package/2006/relationships"><Relationship Id="rId2" Type="http://schemas.openxmlformats.org/officeDocument/2006/relationships/theme" Target="../theme/theme459.xml"/><Relationship Id="rId1" Type="http://schemas.openxmlformats.org/officeDocument/2006/relationships/slideLayout" Target="../slideLayouts/slideLayout464.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6.xml"/></Relationships>
</file>

<file path=ppt/slideMasters/_rels/slideMaster460.xml.rels><?xml version="1.0" encoding="UTF-8" standalone="yes"?>
<Relationships xmlns="http://schemas.openxmlformats.org/package/2006/relationships"><Relationship Id="rId2" Type="http://schemas.openxmlformats.org/officeDocument/2006/relationships/theme" Target="../theme/theme460.xml"/><Relationship Id="rId1" Type="http://schemas.openxmlformats.org/officeDocument/2006/relationships/slideLayout" Target="../slideLayouts/slideLayout465.xml"/></Relationships>
</file>

<file path=ppt/slideMasters/_rels/slideMaster461.xml.rels><?xml version="1.0" encoding="UTF-8" standalone="yes"?>
<Relationships xmlns="http://schemas.openxmlformats.org/package/2006/relationships"><Relationship Id="rId2" Type="http://schemas.openxmlformats.org/officeDocument/2006/relationships/theme" Target="../theme/theme461.xml"/><Relationship Id="rId1" Type="http://schemas.openxmlformats.org/officeDocument/2006/relationships/slideLayout" Target="../slideLayouts/slideLayout466.xml"/></Relationships>
</file>

<file path=ppt/slideMasters/_rels/slideMaster462.xml.rels><?xml version="1.0" encoding="UTF-8" standalone="yes"?>
<Relationships xmlns="http://schemas.openxmlformats.org/package/2006/relationships"><Relationship Id="rId2" Type="http://schemas.openxmlformats.org/officeDocument/2006/relationships/theme" Target="../theme/theme462.xml"/><Relationship Id="rId1" Type="http://schemas.openxmlformats.org/officeDocument/2006/relationships/slideLayout" Target="../slideLayouts/slideLayout467.xml"/></Relationships>
</file>

<file path=ppt/slideMasters/_rels/slideMaster463.xml.rels><?xml version="1.0" encoding="UTF-8" standalone="yes"?>
<Relationships xmlns="http://schemas.openxmlformats.org/package/2006/relationships"><Relationship Id="rId2" Type="http://schemas.openxmlformats.org/officeDocument/2006/relationships/theme" Target="../theme/theme463.xml"/><Relationship Id="rId1" Type="http://schemas.openxmlformats.org/officeDocument/2006/relationships/slideLayout" Target="../slideLayouts/slideLayout468.xml"/></Relationships>
</file>

<file path=ppt/slideMasters/_rels/slideMaster464.xml.rels><?xml version="1.0" encoding="UTF-8" standalone="yes"?>
<Relationships xmlns="http://schemas.openxmlformats.org/package/2006/relationships"><Relationship Id="rId2" Type="http://schemas.openxmlformats.org/officeDocument/2006/relationships/theme" Target="../theme/theme464.xml"/><Relationship Id="rId1" Type="http://schemas.openxmlformats.org/officeDocument/2006/relationships/slideLayout" Target="../slideLayouts/slideLayout469.xml"/></Relationships>
</file>

<file path=ppt/slideMasters/_rels/slideMaster465.xml.rels><?xml version="1.0" encoding="UTF-8" standalone="yes"?>
<Relationships xmlns="http://schemas.openxmlformats.org/package/2006/relationships"><Relationship Id="rId2" Type="http://schemas.openxmlformats.org/officeDocument/2006/relationships/theme" Target="../theme/theme465.xml"/><Relationship Id="rId1" Type="http://schemas.openxmlformats.org/officeDocument/2006/relationships/slideLayout" Target="../slideLayouts/slideLayout470.xml"/></Relationships>
</file>

<file path=ppt/slideMasters/_rels/slideMaster466.xml.rels><?xml version="1.0" encoding="UTF-8" standalone="yes"?>
<Relationships xmlns="http://schemas.openxmlformats.org/package/2006/relationships"><Relationship Id="rId2" Type="http://schemas.openxmlformats.org/officeDocument/2006/relationships/theme" Target="../theme/theme466.xml"/><Relationship Id="rId1" Type="http://schemas.openxmlformats.org/officeDocument/2006/relationships/slideLayout" Target="../slideLayouts/slideLayout471.xml"/></Relationships>
</file>

<file path=ppt/slideMasters/_rels/slideMaster467.xml.rels><?xml version="1.0" encoding="UTF-8" standalone="yes"?>
<Relationships xmlns="http://schemas.openxmlformats.org/package/2006/relationships"><Relationship Id="rId2" Type="http://schemas.openxmlformats.org/officeDocument/2006/relationships/theme" Target="../theme/theme467.xml"/><Relationship Id="rId1" Type="http://schemas.openxmlformats.org/officeDocument/2006/relationships/slideLayout" Target="../slideLayouts/slideLayout472.xml"/></Relationships>
</file>

<file path=ppt/slideMasters/_rels/slideMaster468.xml.rels><?xml version="1.0" encoding="UTF-8" standalone="yes"?>
<Relationships xmlns="http://schemas.openxmlformats.org/package/2006/relationships"><Relationship Id="rId2" Type="http://schemas.openxmlformats.org/officeDocument/2006/relationships/theme" Target="../theme/theme468.xml"/><Relationship Id="rId1" Type="http://schemas.openxmlformats.org/officeDocument/2006/relationships/slideLayout" Target="../slideLayouts/slideLayout473.xml"/></Relationships>
</file>

<file path=ppt/slideMasters/_rels/slideMaster469.xml.rels><?xml version="1.0" encoding="UTF-8" standalone="yes"?>
<Relationships xmlns="http://schemas.openxmlformats.org/package/2006/relationships"><Relationship Id="rId2" Type="http://schemas.openxmlformats.org/officeDocument/2006/relationships/theme" Target="../theme/theme469.xml"/><Relationship Id="rId1" Type="http://schemas.openxmlformats.org/officeDocument/2006/relationships/slideLayout" Target="../slideLayouts/slideLayout474.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7.xml"/></Relationships>
</file>

<file path=ppt/slideMasters/_rels/slideMaster470.xml.rels><?xml version="1.0" encoding="UTF-8" standalone="yes"?>
<Relationships xmlns="http://schemas.openxmlformats.org/package/2006/relationships"><Relationship Id="rId2" Type="http://schemas.openxmlformats.org/officeDocument/2006/relationships/theme" Target="../theme/theme470.xml"/><Relationship Id="rId1" Type="http://schemas.openxmlformats.org/officeDocument/2006/relationships/slideLayout" Target="../slideLayouts/slideLayout475.xml"/></Relationships>
</file>

<file path=ppt/slideMasters/_rels/slideMaster471.xml.rels><?xml version="1.0" encoding="UTF-8" standalone="yes"?>
<Relationships xmlns="http://schemas.openxmlformats.org/package/2006/relationships"><Relationship Id="rId2" Type="http://schemas.openxmlformats.org/officeDocument/2006/relationships/theme" Target="../theme/theme471.xml"/><Relationship Id="rId1" Type="http://schemas.openxmlformats.org/officeDocument/2006/relationships/slideLayout" Target="../slideLayouts/slideLayout476.xml"/></Relationships>
</file>

<file path=ppt/slideMasters/_rels/slideMaster472.xml.rels><?xml version="1.0" encoding="UTF-8" standalone="yes"?>
<Relationships xmlns="http://schemas.openxmlformats.org/package/2006/relationships"><Relationship Id="rId2" Type="http://schemas.openxmlformats.org/officeDocument/2006/relationships/theme" Target="../theme/theme472.xml"/><Relationship Id="rId1" Type="http://schemas.openxmlformats.org/officeDocument/2006/relationships/slideLayout" Target="../slideLayouts/slideLayout477.xml"/></Relationships>
</file>

<file path=ppt/slideMasters/_rels/slideMaster473.xml.rels><?xml version="1.0" encoding="UTF-8" standalone="yes"?>
<Relationships xmlns="http://schemas.openxmlformats.org/package/2006/relationships"><Relationship Id="rId2" Type="http://schemas.openxmlformats.org/officeDocument/2006/relationships/theme" Target="../theme/theme473.xml"/><Relationship Id="rId1" Type="http://schemas.openxmlformats.org/officeDocument/2006/relationships/slideLayout" Target="../slideLayouts/slideLayout478.xml"/></Relationships>
</file>

<file path=ppt/slideMasters/_rels/slideMaster474.xml.rels><?xml version="1.0" encoding="UTF-8" standalone="yes"?>
<Relationships xmlns="http://schemas.openxmlformats.org/package/2006/relationships"><Relationship Id="rId2" Type="http://schemas.openxmlformats.org/officeDocument/2006/relationships/theme" Target="../theme/theme474.xml"/><Relationship Id="rId1" Type="http://schemas.openxmlformats.org/officeDocument/2006/relationships/slideLayout" Target="../slideLayouts/slideLayout479.xml"/></Relationships>
</file>

<file path=ppt/slideMasters/_rels/slideMaster475.xml.rels><?xml version="1.0" encoding="UTF-8" standalone="yes"?>
<Relationships xmlns="http://schemas.openxmlformats.org/package/2006/relationships"><Relationship Id="rId2" Type="http://schemas.openxmlformats.org/officeDocument/2006/relationships/theme" Target="../theme/theme475.xml"/><Relationship Id="rId1" Type="http://schemas.openxmlformats.org/officeDocument/2006/relationships/slideLayout" Target="../slideLayouts/slideLayout480.xml"/></Relationships>
</file>

<file path=ppt/slideMasters/_rels/slideMaster476.xml.rels><?xml version="1.0" encoding="UTF-8" standalone="yes"?>
<Relationships xmlns="http://schemas.openxmlformats.org/package/2006/relationships"><Relationship Id="rId3" Type="http://schemas.openxmlformats.org/officeDocument/2006/relationships/theme" Target="../theme/theme476.xml"/><Relationship Id="rId2" Type="http://schemas.openxmlformats.org/officeDocument/2006/relationships/slideLayout" Target="../slideLayouts/slideLayout482.xml"/><Relationship Id="rId1" Type="http://schemas.openxmlformats.org/officeDocument/2006/relationships/slideLayout" Target="../slideLayouts/slideLayout481.xml"/></Relationships>
</file>

<file path=ppt/slideMasters/_rels/slideMaster477.xml.rels><?xml version="1.0" encoding="UTF-8" standalone="yes"?>
<Relationships xmlns="http://schemas.openxmlformats.org/package/2006/relationships"><Relationship Id="rId2" Type="http://schemas.openxmlformats.org/officeDocument/2006/relationships/theme" Target="../theme/theme477.xml"/><Relationship Id="rId1" Type="http://schemas.openxmlformats.org/officeDocument/2006/relationships/slideLayout" Target="../slideLayouts/slideLayout483.xml"/></Relationships>
</file>

<file path=ppt/slideMasters/_rels/slideMaster478.xml.rels><?xml version="1.0" encoding="UTF-8" standalone="yes"?>
<Relationships xmlns="http://schemas.openxmlformats.org/package/2006/relationships"><Relationship Id="rId2" Type="http://schemas.openxmlformats.org/officeDocument/2006/relationships/theme" Target="../theme/theme478.xml"/><Relationship Id="rId1" Type="http://schemas.openxmlformats.org/officeDocument/2006/relationships/slideLayout" Target="../slideLayouts/slideLayout484.xml"/></Relationships>
</file>

<file path=ppt/slideMasters/_rels/slideMaster479.xml.rels><?xml version="1.0" encoding="UTF-8" standalone="yes"?>
<Relationships xmlns="http://schemas.openxmlformats.org/package/2006/relationships"><Relationship Id="rId2" Type="http://schemas.openxmlformats.org/officeDocument/2006/relationships/theme" Target="../theme/theme479.xml"/><Relationship Id="rId1" Type="http://schemas.openxmlformats.org/officeDocument/2006/relationships/slideLayout" Target="../slideLayouts/slideLayout485.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48.xml"/></Relationships>
</file>

<file path=ppt/slideMasters/_rels/slideMaster480.xml.rels><?xml version="1.0" encoding="UTF-8" standalone="yes"?>
<Relationships xmlns="http://schemas.openxmlformats.org/package/2006/relationships"><Relationship Id="rId2" Type="http://schemas.openxmlformats.org/officeDocument/2006/relationships/theme" Target="../theme/theme480.xml"/><Relationship Id="rId1" Type="http://schemas.openxmlformats.org/officeDocument/2006/relationships/slideLayout" Target="../slideLayouts/slideLayout486.xml"/></Relationships>
</file>

<file path=ppt/slideMasters/_rels/slideMaster4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81.xml"/><Relationship Id="rId1" Type="http://schemas.openxmlformats.org/officeDocument/2006/relationships/slideLayout" Target="../slideLayouts/slideLayout487.xml"/></Relationships>
</file>

<file path=ppt/slideMasters/_rels/slideMaster482.xml.rels><?xml version="1.0" encoding="UTF-8" standalone="yes"?>
<Relationships xmlns="http://schemas.openxmlformats.org/package/2006/relationships"><Relationship Id="rId2" Type="http://schemas.openxmlformats.org/officeDocument/2006/relationships/theme" Target="../theme/theme482.xml"/><Relationship Id="rId1" Type="http://schemas.openxmlformats.org/officeDocument/2006/relationships/slideLayout" Target="../slideLayouts/slideLayout488.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0.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1.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3.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54.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55.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5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57.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5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6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xml"/></Relationships>
</file>

<file path=ppt/slideMasters/_rels/slideMaster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2.xml"/><Relationship Id="rId1" Type="http://schemas.openxmlformats.org/officeDocument/2006/relationships/slideLayout" Target="../slideLayouts/slideLayout62.xml"/></Relationships>
</file>

<file path=ppt/slideMasters/_rels/slideMaster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3.xml"/><Relationship Id="rId1" Type="http://schemas.openxmlformats.org/officeDocument/2006/relationships/slideLayout" Target="../slideLayouts/slideLayout63.xml"/></Relationships>
</file>

<file path=ppt/slideMasters/_rels/slideMaster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4.xml"/><Relationship Id="rId1" Type="http://schemas.openxmlformats.org/officeDocument/2006/relationships/slideLayout" Target="../slideLayouts/slideLayout64.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5.xml"/><Relationship Id="rId1" Type="http://schemas.openxmlformats.org/officeDocument/2006/relationships/slideLayout" Target="../slideLayouts/slideLayout65.xml"/></Relationships>
</file>

<file path=ppt/slideMasters/_rels/slideMaster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6.xml"/><Relationship Id="rId1" Type="http://schemas.openxmlformats.org/officeDocument/2006/relationships/slideLayout" Target="../slideLayouts/slideLayout66.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7.xml"/><Relationship Id="rId1" Type="http://schemas.openxmlformats.org/officeDocument/2006/relationships/slideLayout" Target="../slideLayouts/slideLayout67.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8.xml"/><Relationship Id="rId1" Type="http://schemas.openxmlformats.org/officeDocument/2006/relationships/slideLayout" Target="../slideLayouts/slideLayout68.xml"/></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9.xml"/><Relationship Id="rId1"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0.xml"/><Relationship Id="rId1" Type="http://schemas.openxmlformats.org/officeDocument/2006/relationships/slideLayout" Target="../slideLayouts/slideLayout70.xml"/></Relationships>
</file>

<file path=ppt/slideMasters/_rels/slideMaster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1.xml"/><Relationship Id="rId1" Type="http://schemas.openxmlformats.org/officeDocument/2006/relationships/slideLayout" Target="../slideLayouts/slideLayout71.xml"/></Relationships>
</file>

<file path=ppt/slideMasters/_rels/slideMaster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2.xml"/><Relationship Id="rId1" Type="http://schemas.openxmlformats.org/officeDocument/2006/relationships/slideLayout" Target="../slideLayouts/slideLayout72.xml"/></Relationships>
</file>

<file path=ppt/slideMasters/_rels/slideMaster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3.xml"/><Relationship Id="rId1" Type="http://schemas.openxmlformats.org/officeDocument/2006/relationships/slideLayout" Target="../slideLayouts/slideLayout73.xml"/></Relationships>
</file>

<file path=ppt/slideMasters/_rels/slideMaster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4.xml"/><Relationship Id="rId1" Type="http://schemas.openxmlformats.org/officeDocument/2006/relationships/slideLayout" Target="../slideLayouts/slideLayout74.xml"/></Relationships>
</file>

<file path=ppt/slideMasters/_rels/slideMaster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5.xml"/><Relationship Id="rId1" Type="http://schemas.openxmlformats.org/officeDocument/2006/relationships/slideLayout" Target="../slideLayouts/slideLayout75.xml"/></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6.xml"/><Relationship Id="rId1" Type="http://schemas.openxmlformats.org/officeDocument/2006/relationships/slideLayout" Target="../slideLayouts/slideLayout76.xml"/></Relationships>
</file>

<file path=ppt/slideMasters/_rels/slideMaster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7.xml"/><Relationship Id="rId1" Type="http://schemas.openxmlformats.org/officeDocument/2006/relationships/slideLayout" Target="../slideLayouts/slideLayout77.xml"/></Relationships>
</file>

<file path=ppt/slideMasters/_rels/slideMaster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8.xml"/><Relationship Id="rId1" Type="http://schemas.openxmlformats.org/officeDocument/2006/relationships/slideLayout" Target="../slideLayouts/slideLayout78.xml"/></Relationships>
</file>

<file path=ppt/slideMasters/_rels/slideMaster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9.xml"/><Relationship Id="rId1"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0.xml"/><Relationship Id="rId1" Type="http://schemas.openxmlformats.org/officeDocument/2006/relationships/slideLayout" Target="../slideLayouts/slideLayout80.xml"/></Relationships>
</file>

<file path=ppt/slideMasters/_rels/slideMaster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1.xml"/><Relationship Id="rId1" Type="http://schemas.openxmlformats.org/officeDocument/2006/relationships/slideLayout" Target="../slideLayouts/slideLayout81.xml"/></Relationships>
</file>

<file path=ppt/slideMasters/_rels/slideMaster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2.xml"/><Relationship Id="rId1" Type="http://schemas.openxmlformats.org/officeDocument/2006/relationships/slideLayout" Target="../slideLayouts/slideLayout82.xml"/></Relationships>
</file>

<file path=ppt/slideMasters/_rels/slideMaster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3.xml"/><Relationship Id="rId1" Type="http://schemas.openxmlformats.org/officeDocument/2006/relationships/slideLayout" Target="../slideLayouts/slideLayout83.xml"/></Relationships>
</file>

<file path=ppt/slideMasters/_rels/slideMaster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4.xml"/><Relationship Id="rId1" Type="http://schemas.openxmlformats.org/officeDocument/2006/relationships/slideLayout" Target="../slideLayouts/slideLayout84.xml"/></Relationships>
</file>

<file path=ppt/slideMasters/_rels/slideMaster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85.xml"/><Relationship Id="rId1" Type="http://schemas.openxmlformats.org/officeDocument/2006/relationships/slideLayout" Target="../slideLayouts/slideLayout85.xml"/></Relationships>
</file>

<file path=ppt/slideMasters/_rels/slideMaster86.xml.rels><?xml version="1.0" encoding="UTF-8" standalone="yes"?>
<Relationships xmlns="http://schemas.openxmlformats.org/package/2006/relationships"><Relationship Id="rId2" Type="http://schemas.openxmlformats.org/officeDocument/2006/relationships/theme" Target="../theme/theme86.xml"/><Relationship Id="rId1" Type="http://schemas.openxmlformats.org/officeDocument/2006/relationships/slideLayout" Target="../slideLayouts/slideLayout86.xml"/></Relationships>
</file>

<file path=ppt/slideMasters/_rels/slideMaster87.xml.rels><?xml version="1.0" encoding="UTF-8" standalone="yes"?>
<Relationships xmlns="http://schemas.openxmlformats.org/package/2006/relationships"><Relationship Id="rId2" Type="http://schemas.openxmlformats.org/officeDocument/2006/relationships/theme" Target="../theme/theme87.xml"/><Relationship Id="rId1" Type="http://schemas.openxmlformats.org/officeDocument/2006/relationships/slideLayout" Target="../slideLayouts/slideLayout87.xml"/></Relationships>
</file>

<file path=ppt/slideMasters/_rels/slideMaster88.xml.rels><?xml version="1.0" encoding="UTF-8" standalone="yes"?>
<Relationships xmlns="http://schemas.openxmlformats.org/package/2006/relationships"><Relationship Id="rId2" Type="http://schemas.openxmlformats.org/officeDocument/2006/relationships/theme" Target="../theme/theme88.xml"/><Relationship Id="rId1" Type="http://schemas.openxmlformats.org/officeDocument/2006/relationships/slideLayout" Target="../slideLayouts/slideLayout88.xml"/></Relationships>
</file>

<file path=ppt/slideMasters/_rels/slideMaster89.xml.rels><?xml version="1.0" encoding="UTF-8" standalone="yes"?>
<Relationships xmlns="http://schemas.openxmlformats.org/package/2006/relationships"><Relationship Id="rId2" Type="http://schemas.openxmlformats.org/officeDocument/2006/relationships/theme" Target="../theme/theme89.xml"/><Relationship Id="rId1"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_rels/slideMaster90.xml.rels><?xml version="1.0" encoding="UTF-8" standalone="yes"?>
<Relationships xmlns="http://schemas.openxmlformats.org/package/2006/relationships"><Relationship Id="rId2" Type="http://schemas.openxmlformats.org/officeDocument/2006/relationships/theme" Target="../theme/theme90.xml"/><Relationship Id="rId1" Type="http://schemas.openxmlformats.org/officeDocument/2006/relationships/slideLayout" Target="../slideLayouts/slideLayout90.xml"/></Relationships>
</file>

<file path=ppt/slideMasters/_rels/slideMaster91.xml.rels><?xml version="1.0" encoding="UTF-8" standalone="yes"?>
<Relationships xmlns="http://schemas.openxmlformats.org/package/2006/relationships"><Relationship Id="rId2" Type="http://schemas.openxmlformats.org/officeDocument/2006/relationships/theme" Target="../theme/theme91.xml"/><Relationship Id="rId1" Type="http://schemas.openxmlformats.org/officeDocument/2006/relationships/slideLayout" Target="../slideLayouts/slideLayout91.xml"/></Relationships>
</file>

<file path=ppt/slideMasters/_rels/slideMaster92.xml.rels><?xml version="1.0" encoding="UTF-8" standalone="yes"?>
<Relationships xmlns="http://schemas.openxmlformats.org/package/2006/relationships"><Relationship Id="rId2" Type="http://schemas.openxmlformats.org/officeDocument/2006/relationships/theme" Target="../theme/theme92.xml"/><Relationship Id="rId1" Type="http://schemas.openxmlformats.org/officeDocument/2006/relationships/slideLayout" Target="../slideLayouts/slideLayout92.xml"/></Relationships>
</file>

<file path=ppt/slideMasters/_rels/slideMaster93.xml.rels><?xml version="1.0" encoding="UTF-8" standalone="yes"?>
<Relationships xmlns="http://schemas.openxmlformats.org/package/2006/relationships"><Relationship Id="rId2" Type="http://schemas.openxmlformats.org/officeDocument/2006/relationships/theme" Target="../theme/theme93.xml"/><Relationship Id="rId1" Type="http://schemas.openxmlformats.org/officeDocument/2006/relationships/slideLayout" Target="../slideLayouts/slideLayout93.xml"/></Relationships>
</file>

<file path=ppt/slideMasters/_rels/slideMaster94.xml.rels><?xml version="1.0" encoding="UTF-8" standalone="yes"?>
<Relationships xmlns="http://schemas.openxmlformats.org/package/2006/relationships"><Relationship Id="rId2" Type="http://schemas.openxmlformats.org/officeDocument/2006/relationships/theme" Target="../theme/theme94.xml"/><Relationship Id="rId1" Type="http://schemas.openxmlformats.org/officeDocument/2006/relationships/slideLayout" Target="../slideLayouts/slideLayout94.xml"/></Relationships>
</file>

<file path=ppt/slideMasters/_rels/slideMaster95.xml.rels><?xml version="1.0" encoding="UTF-8" standalone="yes"?>
<Relationships xmlns="http://schemas.openxmlformats.org/package/2006/relationships"><Relationship Id="rId2" Type="http://schemas.openxmlformats.org/officeDocument/2006/relationships/theme" Target="../theme/theme95.xml"/><Relationship Id="rId1" Type="http://schemas.openxmlformats.org/officeDocument/2006/relationships/slideLayout" Target="../slideLayouts/slideLayout95.xml"/></Relationships>
</file>

<file path=ppt/slideMasters/_rels/slideMaster96.xml.rels><?xml version="1.0" encoding="UTF-8" standalone="yes"?>
<Relationships xmlns="http://schemas.openxmlformats.org/package/2006/relationships"><Relationship Id="rId2" Type="http://schemas.openxmlformats.org/officeDocument/2006/relationships/theme" Target="../theme/theme96.xml"/><Relationship Id="rId1" Type="http://schemas.openxmlformats.org/officeDocument/2006/relationships/slideLayout" Target="../slideLayouts/slideLayout96.xml"/></Relationships>
</file>

<file path=ppt/slideMasters/_rels/slideMaster97.xml.rels><?xml version="1.0" encoding="UTF-8" standalone="yes"?>
<Relationships xmlns="http://schemas.openxmlformats.org/package/2006/relationships"><Relationship Id="rId2" Type="http://schemas.openxmlformats.org/officeDocument/2006/relationships/theme" Target="../theme/theme97.xml"/><Relationship Id="rId1" Type="http://schemas.openxmlformats.org/officeDocument/2006/relationships/slideLayout" Target="../slideLayouts/slideLayout97.xml"/></Relationships>
</file>

<file path=ppt/slideMasters/_rels/slideMaster98.xml.rels><?xml version="1.0" encoding="UTF-8" standalone="yes"?>
<Relationships xmlns="http://schemas.openxmlformats.org/package/2006/relationships"><Relationship Id="rId2" Type="http://schemas.openxmlformats.org/officeDocument/2006/relationships/theme" Target="../theme/theme98.xml"/><Relationship Id="rId1" Type="http://schemas.openxmlformats.org/officeDocument/2006/relationships/slideLayout" Target="../slideLayouts/slideLayout98.xml"/></Relationships>
</file>

<file path=ppt/slideMasters/_rels/slideMaster99.xml.rels><?xml version="1.0" encoding="UTF-8" standalone="yes"?>
<Relationships xmlns="http://schemas.openxmlformats.org/package/2006/relationships"><Relationship Id="rId2" Type="http://schemas.openxmlformats.org/officeDocument/2006/relationships/theme" Target="../theme/theme99.xml"/><Relationship Id="rId1"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p:cNvPicPr/>
          <p:nvPr/>
        </p:nvPicPr>
        <p:blipFill>
          <a:blip r:embed="rId3"/>
          <a:stretch/>
        </p:blipFill>
        <p:spPr>
          <a:xfrm>
            <a:off x="10172520" y="123120"/>
            <a:ext cx="1815120" cy="801720"/>
          </a:xfrm>
          <a:prstGeom prst="rect">
            <a:avLst/>
          </a:prstGeom>
          <a:noFill/>
          <a:ln w="0">
            <a:noFill/>
          </a:ln>
        </p:spPr>
      </p:pic>
      <p:sp>
        <p:nvSpPr>
          <p:cNvPr id="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4"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5" name="Picture 4"/>
          <p:cNvPicPr/>
          <p:nvPr/>
        </p:nvPicPr>
        <p:blipFill>
          <a:blip r:embed="rId3"/>
          <a:stretch/>
        </p:blipFill>
        <p:spPr>
          <a:xfrm>
            <a:off x="10172520" y="123120"/>
            <a:ext cx="1815120" cy="801720"/>
          </a:xfrm>
          <a:prstGeom prst="rect">
            <a:avLst/>
          </a:prstGeom>
          <a:noFill/>
          <a:ln w="0">
            <a:noFill/>
          </a:ln>
        </p:spPr>
      </p:pic>
      <p:sp>
        <p:nvSpPr>
          <p:cNvPr id="5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3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3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3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39"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4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5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54"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5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8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6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6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6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70"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7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72"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8" name="Picture 4"/>
          <p:cNvPicPr/>
          <p:nvPr/>
        </p:nvPicPr>
        <p:blipFill>
          <a:blip r:embed="rId3"/>
          <a:stretch/>
        </p:blipFill>
        <p:spPr>
          <a:xfrm>
            <a:off x="10172520" y="123120"/>
            <a:ext cx="1815120" cy="8017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7" name="Picture 4"/>
          <p:cNvPicPr/>
          <p:nvPr/>
        </p:nvPicPr>
        <p:blipFill>
          <a:blip r:embed="rId3"/>
          <a:stretch/>
        </p:blipFill>
        <p:spPr>
          <a:xfrm>
            <a:off x="10172520" y="123120"/>
            <a:ext cx="1815120" cy="801720"/>
          </a:xfrm>
          <a:prstGeom prst="rect">
            <a:avLst/>
          </a:prstGeom>
          <a:noFill/>
          <a:ln w="0">
            <a:noFill/>
          </a:ln>
        </p:spPr>
      </p:pic>
      <p:sp>
        <p:nvSpPr>
          <p:cNvPr id="77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7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80"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81"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86" name="Picture 4"/>
          <p:cNvPicPr/>
          <p:nvPr/>
        </p:nvPicPr>
        <p:blipFill>
          <a:blip r:embed="rId3"/>
          <a:stretch/>
        </p:blipFill>
        <p:spPr>
          <a:xfrm>
            <a:off x="10172520" y="123120"/>
            <a:ext cx="1815120" cy="801720"/>
          </a:xfrm>
          <a:prstGeom prst="rect">
            <a:avLst/>
          </a:prstGeom>
          <a:noFill/>
          <a:ln w="0">
            <a:noFill/>
          </a:ln>
        </p:spPr>
      </p:pic>
      <p:sp>
        <p:nvSpPr>
          <p:cNvPr id="78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8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8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90"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5" name="Picture 4"/>
          <p:cNvPicPr/>
          <p:nvPr/>
        </p:nvPicPr>
        <p:blipFill>
          <a:blip r:embed="rId3"/>
          <a:stretch/>
        </p:blipFill>
        <p:spPr>
          <a:xfrm>
            <a:off x="10172520" y="123120"/>
            <a:ext cx="1815120" cy="801720"/>
          </a:xfrm>
          <a:prstGeom prst="rect">
            <a:avLst/>
          </a:prstGeom>
          <a:noFill/>
          <a:ln w="0">
            <a:noFill/>
          </a:ln>
        </p:spPr>
      </p:pic>
      <p:sp>
        <p:nvSpPr>
          <p:cNvPr id="79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97"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98"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02" name="Picture 4"/>
          <p:cNvPicPr/>
          <p:nvPr/>
        </p:nvPicPr>
        <p:blipFill>
          <a:blip r:embed="rId3"/>
          <a:stretch/>
        </p:blipFill>
        <p:spPr>
          <a:xfrm>
            <a:off x="10172520" y="123120"/>
            <a:ext cx="1815120" cy="801720"/>
          </a:xfrm>
          <a:prstGeom prst="rect">
            <a:avLst/>
          </a:prstGeom>
          <a:noFill/>
          <a:ln w="0">
            <a:noFill/>
          </a:ln>
        </p:spPr>
      </p:pic>
      <p:sp>
        <p:nvSpPr>
          <p:cNvPr id="80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0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0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0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07"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3" name="Picture 4"/>
          <p:cNvPicPr/>
          <p:nvPr/>
        </p:nvPicPr>
        <p:blipFill>
          <a:blip r:embed="rId3"/>
          <a:stretch/>
        </p:blipFill>
        <p:spPr>
          <a:xfrm>
            <a:off x="10172520" y="123120"/>
            <a:ext cx="1815120" cy="8017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8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4" name="Picture 4"/>
          <p:cNvPicPr/>
          <p:nvPr/>
        </p:nvPicPr>
        <p:blipFill>
          <a:blip r:embed="rId3"/>
          <a:stretch/>
        </p:blipFill>
        <p:spPr>
          <a:xfrm>
            <a:off x="10172520" y="123120"/>
            <a:ext cx="1815120" cy="8017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8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5" name="Picture 4"/>
          <p:cNvPicPr/>
          <p:nvPr/>
        </p:nvPicPr>
        <p:blipFill>
          <a:blip r:embed="rId3"/>
          <a:stretch/>
        </p:blipFill>
        <p:spPr>
          <a:xfrm>
            <a:off x="10172520" y="123120"/>
            <a:ext cx="1815120" cy="801720"/>
          </a:xfrm>
          <a:prstGeom prst="rect">
            <a:avLst/>
          </a:prstGeom>
          <a:noFill/>
          <a:ln w="0">
            <a:noFill/>
          </a:ln>
        </p:spPr>
      </p:pic>
      <p:sp>
        <p:nvSpPr>
          <p:cNvPr id="81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1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0" name="Picture 4"/>
          <p:cNvPicPr/>
          <p:nvPr/>
        </p:nvPicPr>
        <p:blipFill>
          <a:blip r:embed="rId3"/>
          <a:stretch/>
        </p:blipFill>
        <p:spPr>
          <a:xfrm>
            <a:off x="10172520" y="123120"/>
            <a:ext cx="1815120" cy="801720"/>
          </a:xfrm>
          <a:prstGeom prst="rect">
            <a:avLst/>
          </a:prstGeom>
          <a:noFill/>
          <a:ln w="0">
            <a:noFill/>
          </a:ln>
        </p:spPr>
      </p:pic>
      <p:sp>
        <p:nvSpPr>
          <p:cNvPr id="82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22"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5" name="Picture 4"/>
          <p:cNvPicPr/>
          <p:nvPr/>
        </p:nvPicPr>
        <p:blipFill>
          <a:blip r:embed="rId3"/>
          <a:stretch/>
        </p:blipFill>
        <p:spPr>
          <a:xfrm>
            <a:off x="10172520" y="123120"/>
            <a:ext cx="1815120" cy="801720"/>
          </a:xfrm>
          <a:prstGeom prst="rect">
            <a:avLst/>
          </a:prstGeom>
          <a:noFill/>
          <a:ln w="0">
            <a:noFill/>
          </a:ln>
        </p:spPr>
      </p:pic>
      <p:sp>
        <p:nvSpPr>
          <p:cNvPr id="82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2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28"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32" name="Picture 4"/>
          <p:cNvPicPr/>
          <p:nvPr/>
        </p:nvPicPr>
        <p:blipFill>
          <a:blip r:embed="rId3"/>
          <a:stretch/>
        </p:blipFill>
        <p:spPr>
          <a:xfrm>
            <a:off x="10172520" y="123120"/>
            <a:ext cx="1815120" cy="801720"/>
          </a:xfrm>
          <a:prstGeom prst="rect">
            <a:avLst/>
          </a:prstGeom>
          <a:noFill/>
          <a:ln w="0">
            <a:noFill/>
          </a:ln>
        </p:spPr>
      </p:pic>
      <p:sp>
        <p:nvSpPr>
          <p:cNvPr id="83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8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9" name="Picture 4"/>
          <p:cNvPicPr/>
          <p:nvPr/>
        </p:nvPicPr>
        <p:blipFill>
          <a:blip r:embed="rId3"/>
          <a:stretch/>
        </p:blipFill>
        <p:spPr>
          <a:xfrm>
            <a:off x="10172520" y="123120"/>
            <a:ext cx="1815120" cy="801720"/>
          </a:xfrm>
          <a:prstGeom prst="rect">
            <a:avLst/>
          </a:prstGeom>
          <a:noFill/>
          <a:ln w="0">
            <a:noFill/>
          </a:ln>
        </p:spPr>
      </p:pic>
      <p:sp>
        <p:nvSpPr>
          <p:cNvPr id="6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61"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2"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3"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35" name="Picture 4"/>
          <p:cNvPicPr/>
          <p:nvPr/>
        </p:nvPicPr>
        <p:blipFill>
          <a:blip r:embed="rId3"/>
          <a:stretch/>
        </p:blipFill>
        <p:spPr>
          <a:xfrm>
            <a:off x="10172520" y="123120"/>
            <a:ext cx="1815120" cy="8017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8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36" name="Picture 4"/>
          <p:cNvPicPr/>
          <p:nvPr/>
        </p:nvPicPr>
        <p:blipFill>
          <a:blip r:embed="rId3"/>
          <a:stretch/>
        </p:blipFill>
        <p:spPr>
          <a:xfrm>
            <a:off x="10172520" y="123120"/>
            <a:ext cx="1815120" cy="801720"/>
          </a:xfrm>
          <a:prstGeom prst="rect">
            <a:avLst/>
          </a:prstGeom>
          <a:noFill/>
          <a:ln w="0">
            <a:noFill/>
          </a:ln>
        </p:spPr>
      </p:pic>
      <p:sp>
        <p:nvSpPr>
          <p:cNvPr id="83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3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39"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4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4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4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48"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49" name="PlaceHolder 5"/>
          <p:cNvSpPr>
            <a:spLocks noGrp="1"/>
          </p:cNvSpPr>
          <p:nvPr>
            <p:ph type="ftr" idx="133"/>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850" name="PlaceHolder 6"/>
          <p:cNvSpPr>
            <a:spLocks noGrp="1"/>
          </p:cNvSpPr>
          <p:nvPr>
            <p:ph type="sldNum" idx="134"/>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9E226C32-B116-41F3-B83C-ADD73E2F7118}"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851" name="PlaceHolder 7"/>
          <p:cNvSpPr>
            <a:spLocks noGrp="1"/>
          </p:cNvSpPr>
          <p:nvPr>
            <p:ph type="dt" idx="135"/>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8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57"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58"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59" name="PlaceHolder 4"/>
          <p:cNvSpPr>
            <a:spLocks noGrp="1"/>
          </p:cNvSpPr>
          <p:nvPr>
            <p:ph type="ftr" idx="136"/>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860" name="PlaceHolder 5"/>
          <p:cNvSpPr>
            <a:spLocks noGrp="1"/>
          </p:cNvSpPr>
          <p:nvPr>
            <p:ph type="sldNum" idx="137"/>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70B9D6A3-4829-4535-B447-E7309BCE7CBF}"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861" name="PlaceHolder 6"/>
          <p:cNvSpPr>
            <a:spLocks noGrp="1"/>
          </p:cNvSpPr>
          <p:nvPr>
            <p:ph type="dt" idx="138"/>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8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6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6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6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69"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70" name="PlaceHolder 6"/>
          <p:cNvSpPr>
            <a:spLocks noGrp="1"/>
          </p:cNvSpPr>
          <p:nvPr>
            <p:ph type="ftr" idx="139"/>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871" name="PlaceHolder 7"/>
          <p:cNvSpPr>
            <a:spLocks noGrp="1"/>
          </p:cNvSpPr>
          <p:nvPr>
            <p:ph type="sldNum" idx="140"/>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C04397D1-BD5A-4B4A-AEBB-61015C4A1BB5}"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872" name="PlaceHolder 8"/>
          <p:cNvSpPr>
            <a:spLocks noGrp="1"/>
          </p:cNvSpPr>
          <p:nvPr>
            <p:ph type="dt" idx="141"/>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8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8" name="PlaceHolder 1"/>
          <p:cNvSpPr>
            <a:spLocks noGrp="1"/>
          </p:cNvSpPr>
          <p:nvPr>
            <p:ph type="ftr" idx="142"/>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879" name="PlaceHolder 2"/>
          <p:cNvSpPr>
            <a:spLocks noGrp="1"/>
          </p:cNvSpPr>
          <p:nvPr>
            <p:ph type="sldNum" idx="143"/>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7AE84CF7-D6C0-4636-B5BF-49CA46A14A75}"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880" name="PlaceHolder 3"/>
          <p:cNvSpPr>
            <a:spLocks noGrp="1"/>
          </p:cNvSpPr>
          <p:nvPr>
            <p:ph type="dt" idx="144"/>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8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1" name="PlaceHolder 1"/>
          <p:cNvSpPr>
            <a:spLocks noGrp="1"/>
          </p:cNvSpPr>
          <p:nvPr>
            <p:ph type="ftr" idx="145"/>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882" name="PlaceHolder 2"/>
          <p:cNvSpPr>
            <a:spLocks noGrp="1"/>
          </p:cNvSpPr>
          <p:nvPr>
            <p:ph type="sldNum" idx="146"/>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DF7BB7E2-D311-4ABE-AE5B-9A4E8FA0FC70}"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883" name="PlaceHolder 3"/>
          <p:cNvSpPr>
            <a:spLocks noGrp="1"/>
          </p:cNvSpPr>
          <p:nvPr>
            <p:ph type="dt" idx="147"/>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8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85"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86" name="PlaceHolder 3"/>
          <p:cNvSpPr>
            <a:spLocks noGrp="1"/>
          </p:cNvSpPr>
          <p:nvPr>
            <p:ph type="ftr" idx="148"/>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887" name="PlaceHolder 4"/>
          <p:cNvSpPr>
            <a:spLocks noGrp="1"/>
          </p:cNvSpPr>
          <p:nvPr>
            <p:ph type="sldNum" idx="149"/>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F3D5ED40-D7F8-4119-BE2A-32F2E77B217F}"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888" name="PlaceHolder 5"/>
          <p:cNvSpPr>
            <a:spLocks noGrp="1"/>
          </p:cNvSpPr>
          <p:nvPr>
            <p:ph type="dt" idx="150"/>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92"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93" name="PlaceHolder 3"/>
          <p:cNvSpPr>
            <a:spLocks noGrp="1"/>
          </p:cNvSpPr>
          <p:nvPr>
            <p:ph type="ftr" idx="151"/>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894" name="PlaceHolder 4"/>
          <p:cNvSpPr>
            <a:spLocks noGrp="1"/>
          </p:cNvSpPr>
          <p:nvPr>
            <p:ph type="sldNum" idx="152"/>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0BEAEADA-46D2-44F1-81AE-0C7F245C66B1}"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895" name="PlaceHolder 5"/>
          <p:cNvSpPr>
            <a:spLocks noGrp="1"/>
          </p:cNvSpPr>
          <p:nvPr>
            <p:ph type="dt" idx="153"/>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9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00"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01" name="PlaceHolder 4"/>
          <p:cNvSpPr>
            <a:spLocks noGrp="1"/>
          </p:cNvSpPr>
          <p:nvPr>
            <p:ph type="ftr" idx="154"/>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902" name="PlaceHolder 5"/>
          <p:cNvSpPr>
            <a:spLocks noGrp="1"/>
          </p:cNvSpPr>
          <p:nvPr>
            <p:ph type="sldNum" idx="155"/>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FDD00090-3F8E-4C9E-8C65-AF6DAF4F052C}"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903" name="PlaceHolder 6"/>
          <p:cNvSpPr>
            <a:spLocks noGrp="1"/>
          </p:cNvSpPr>
          <p:nvPr>
            <p:ph type="dt" idx="156"/>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8" name="Picture 4"/>
          <p:cNvPicPr/>
          <p:nvPr/>
        </p:nvPicPr>
        <p:blipFill>
          <a:blip r:embed="rId3"/>
          <a:stretch/>
        </p:blipFill>
        <p:spPr>
          <a:xfrm>
            <a:off x="10172520" y="123120"/>
            <a:ext cx="1814760" cy="801360"/>
          </a:xfrm>
          <a:prstGeom prst="rect">
            <a:avLst/>
          </a:prstGeom>
          <a:noFill/>
          <a:ln w="0">
            <a:noFill/>
          </a:ln>
        </p:spPr>
      </p:pic>
      <p:sp>
        <p:nvSpPr>
          <p:cNvPr id="6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0"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2"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08" name="PlaceHolder 2"/>
          <p:cNvSpPr>
            <a:spLocks noGrp="1"/>
          </p:cNvSpPr>
          <p:nvPr>
            <p:ph type="ftr" idx="157"/>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909" name="PlaceHolder 3"/>
          <p:cNvSpPr>
            <a:spLocks noGrp="1"/>
          </p:cNvSpPr>
          <p:nvPr>
            <p:ph type="sldNum" idx="158"/>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6B5D3E2F-531A-4A83-9930-5606A572DB2A}"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910" name="PlaceHolder 4"/>
          <p:cNvSpPr>
            <a:spLocks noGrp="1"/>
          </p:cNvSpPr>
          <p:nvPr>
            <p:ph type="dt" idx="159"/>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9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2" name="PlaceHolder 1"/>
          <p:cNvSpPr>
            <a:spLocks noGrp="1"/>
          </p:cNvSpPr>
          <p:nvPr>
            <p:ph type="ftr" idx="160"/>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913" name="PlaceHolder 2"/>
          <p:cNvSpPr>
            <a:spLocks noGrp="1"/>
          </p:cNvSpPr>
          <p:nvPr>
            <p:ph type="sldNum" idx="161"/>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1BB5966E-4B9E-41FC-9F4A-6AF70B106C98}"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914" name="PlaceHolder 3"/>
          <p:cNvSpPr>
            <a:spLocks noGrp="1"/>
          </p:cNvSpPr>
          <p:nvPr>
            <p:ph type="dt" idx="162"/>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9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1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1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1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19" name="PlaceHolder 5"/>
          <p:cNvSpPr>
            <a:spLocks noGrp="1"/>
          </p:cNvSpPr>
          <p:nvPr>
            <p:ph type="ftr" idx="163"/>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920" name="PlaceHolder 6"/>
          <p:cNvSpPr>
            <a:spLocks noGrp="1"/>
          </p:cNvSpPr>
          <p:nvPr>
            <p:ph type="sldNum" idx="164"/>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D9702036-D956-44EB-A118-55C75F051EEC}"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921" name="PlaceHolder 7"/>
          <p:cNvSpPr>
            <a:spLocks noGrp="1"/>
          </p:cNvSpPr>
          <p:nvPr>
            <p:ph type="dt" idx="165"/>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2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2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29"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30" name="PlaceHolder 5"/>
          <p:cNvSpPr>
            <a:spLocks noGrp="1"/>
          </p:cNvSpPr>
          <p:nvPr>
            <p:ph type="ftr" idx="166"/>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931" name="PlaceHolder 6"/>
          <p:cNvSpPr>
            <a:spLocks noGrp="1"/>
          </p:cNvSpPr>
          <p:nvPr>
            <p:ph type="sldNum" idx="167"/>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FC958AB9-003C-48A3-8535-99E829F0B05F}"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932" name="PlaceHolder 7"/>
          <p:cNvSpPr>
            <a:spLocks noGrp="1"/>
          </p:cNvSpPr>
          <p:nvPr>
            <p:ph type="dt" idx="168"/>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3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3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40"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46"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47"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5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5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5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55"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962"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6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7" name="Picture 4"/>
          <p:cNvPicPr/>
          <p:nvPr/>
        </p:nvPicPr>
        <p:blipFill>
          <a:blip r:embed="rId3"/>
          <a:stretch/>
        </p:blipFill>
        <p:spPr>
          <a:xfrm>
            <a:off x="10172520" y="123120"/>
            <a:ext cx="1814760" cy="801360"/>
          </a:xfrm>
          <a:prstGeom prst="rect">
            <a:avLst/>
          </a:prstGeom>
          <a:noFill/>
          <a:ln w="0">
            <a:noFill/>
          </a:ln>
        </p:spPr>
      </p:pic>
      <p:sp>
        <p:nvSpPr>
          <p:cNvPr id="7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9"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6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72"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7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9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8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81"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8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88"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8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90"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95" name="Picture 4"/>
          <p:cNvPicPr/>
          <p:nvPr/>
        </p:nvPicPr>
        <p:blipFill>
          <a:blip r:embed="rId3"/>
          <a:stretch/>
        </p:blipFill>
        <p:spPr>
          <a:xfrm>
            <a:off x="10172520" y="123120"/>
            <a:ext cx="1814760" cy="801360"/>
          </a:xfrm>
          <a:prstGeom prst="rect">
            <a:avLst/>
          </a:prstGeom>
          <a:noFill/>
          <a:ln w="0">
            <a:noFill/>
          </a:ln>
        </p:spPr>
      </p:pic>
      <p:sp>
        <p:nvSpPr>
          <p:cNvPr id="99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9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9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99"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04" name="Picture 4"/>
          <p:cNvPicPr/>
          <p:nvPr/>
        </p:nvPicPr>
        <p:blipFill>
          <a:blip r:embed="rId3"/>
          <a:stretch/>
        </p:blipFill>
        <p:spPr>
          <a:xfrm>
            <a:off x="10172520" y="123120"/>
            <a:ext cx="1814760" cy="801360"/>
          </a:xfrm>
          <a:prstGeom prst="rect">
            <a:avLst/>
          </a:prstGeom>
          <a:noFill/>
          <a:ln w="0">
            <a:noFill/>
          </a:ln>
        </p:spPr>
      </p:pic>
      <p:sp>
        <p:nvSpPr>
          <p:cNvPr id="100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0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0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08"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13" name="Picture 4"/>
          <p:cNvPicPr/>
          <p:nvPr/>
        </p:nvPicPr>
        <p:blipFill>
          <a:blip r:embed="rId3"/>
          <a:stretch/>
        </p:blipFill>
        <p:spPr>
          <a:xfrm>
            <a:off x="10172520" y="123120"/>
            <a:ext cx="1814760" cy="801360"/>
          </a:xfrm>
          <a:prstGeom prst="rect">
            <a:avLst/>
          </a:prstGeom>
          <a:noFill/>
          <a:ln w="0">
            <a:noFill/>
          </a:ln>
        </p:spPr>
      </p:pic>
      <p:sp>
        <p:nvSpPr>
          <p:cNvPr id="101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15"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16"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0" name="Picture 4"/>
          <p:cNvPicPr/>
          <p:nvPr/>
        </p:nvPicPr>
        <p:blipFill>
          <a:blip r:embed="rId3"/>
          <a:stretch/>
        </p:blipFill>
        <p:spPr>
          <a:xfrm>
            <a:off x="10172520" y="123120"/>
            <a:ext cx="1814760" cy="801360"/>
          </a:xfrm>
          <a:prstGeom prst="rect">
            <a:avLst/>
          </a:prstGeom>
          <a:noFill/>
          <a:ln w="0">
            <a:noFill/>
          </a:ln>
        </p:spPr>
      </p:pic>
      <p:sp>
        <p:nvSpPr>
          <p:cNvPr id="102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2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2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2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25"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 name="Picture 4"/>
          <p:cNvPicPr/>
          <p:nvPr/>
        </p:nvPicPr>
        <p:blipFill>
          <a:blip r:embed="rId3"/>
          <a:stretch/>
        </p:blipFill>
        <p:spPr>
          <a:xfrm>
            <a:off x="10172520" y="123120"/>
            <a:ext cx="1814760" cy="801360"/>
          </a:xfrm>
          <a:prstGeom prst="rect">
            <a:avLst/>
          </a:prstGeom>
          <a:noFill/>
          <a:ln w="0">
            <a:noFill/>
          </a:ln>
        </p:spPr>
      </p:pic>
      <p:sp>
        <p:nvSpPr>
          <p:cNvPr id="8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8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86"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1" name="Picture 4"/>
          <p:cNvPicPr/>
          <p:nvPr/>
        </p:nvPicPr>
        <p:blipFill>
          <a:blip r:embed="rId3"/>
          <a:stretch/>
        </p:blipFill>
        <p:spPr>
          <a:xfrm>
            <a:off x="10172520" y="123120"/>
            <a:ext cx="1814760" cy="8013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9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2" name="Picture 4"/>
          <p:cNvPicPr/>
          <p:nvPr/>
        </p:nvPicPr>
        <p:blipFill>
          <a:blip r:embed="rId3"/>
          <a:stretch/>
        </p:blipFill>
        <p:spPr>
          <a:xfrm>
            <a:off x="10172520" y="123120"/>
            <a:ext cx="1814760" cy="8013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9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3" name="Picture 4"/>
          <p:cNvPicPr/>
          <p:nvPr/>
        </p:nvPicPr>
        <p:blipFill>
          <a:blip r:embed="rId3"/>
          <a:stretch/>
        </p:blipFill>
        <p:spPr>
          <a:xfrm>
            <a:off x="10172520" y="123120"/>
            <a:ext cx="1814760" cy="801360"/>
          </a:xfrm>
          <a:prstGeom prst="rect">
            <a:avLst/>
          </a:prstGeom>
          <a:noFill/>
          <a:ln w="0">
            <a:noFill/>
          </a:ln>
        </p:spPr>
      </p:pic>
      <p:sp>
        <p:nvSpPr>
          <p:cNvPr id="103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35"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38" name="Picture 4"/>
          <p:cNvPicPr/>
          <p:nvPr/>
        </p:nvPicPr>
        <p:blipFill>
          <a:blip r:embed="rId3"/>
          <a:stretch/>
        </p:blipFill>
        <p:spPr>
          <a:xfrm>
            <a:off x="10172520" y="123120"/>
            <a:ext cx="1814760" cy="801360"/>
          </a:xfrm>
          <a:prstGeom prst="rect">
            <a:avLst/>
          </a:prstGeom>
          <a:noFill/>
          <a:ln w="0">
            <a:noFill/>
          </a:ln>
        </p:spPr>
      </p:pic>
      <p:sp>
        <p:nvSpPr>
          <p:cNvPr id="103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4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43" name="Picture 4"/>
          <p:cNvPicPr/>
          <p:nvPr/>
        </p:nvPicPr>
        <p:blipFill>
          <a:blip r:embed="rId3"/>
          <a:stretch/>
        </p:blipFill>
        <p:spPr>
          <a:xfrm>
            <a:off x="10172520" y="123120"/>
            <a:ext cx="1814760" cy="801360"/>
          </a:xfrm>
          <a:prstGeom prst="rect">
            <a:avLst/>
          </a:prstGeom>
          <a:noFill/>
          <a:ln w="0">
            <a:noFill/>
          </a:ln>
        </p:spPr>
      </p:pic>
      <p:sp>
        <p:nvSpPr>
          <p:cNvPr id="104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4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46"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50" name="Picture 4"/>
          <p:cNvPicPr/>
          <p:nvPr/>
        </p:nvPicPr>
        <p:blipFill>
          <a:blip r:embed="rId3"/>
          <a:stretch/>
        </p:blipFill>
        <p:spPr>
          <a:xfrm>
            <a:off x="10172520" y="123120"/>
            <a:ext cx="1814760" cy="801360"/>
          </a:xfrm>
          <a:prstGeom prst="rect">
            <a:avLst/>
          </a:prstGeom>
          <a:noFill/>
          <a:ln w="0">
            <a:noFill/>
          </a:ln>
        </p:spPr>
      </p:pic>
      <p:sp>
        <p:nvSpPr>
          <p:cNvPr id="105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9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53" name="Picture 4"/>
          <p:cNvPicPr/>
          <p:nvPr/>
        </p:nvPicPr>
        <p:blipFill>
          <a:blip r:embed="rId3"/>
          <a:stretch/>
        </p:blipFill>
        <p:spPr>
          <a:xfrm>
            <a:off x="10172520" y="123120"/>
            <a:ext cx="1814760" cy="8013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9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54" name="Picture 4"/>
          <p:cNvPicPr/>
          <p:nvPr/>
        </p:nvPicPr>
        <p:blipFill>
          <a:blip r:embed="rId3"/>
          <a:stretch/>
        </p:blipFill>
        <p:spPr>
          <a:xfrm>
            <a:off x="10172520" y="123120"/>
            <a:ext cx="1814760" cy="801360"/>
          </a:xfrm>
          <a:prstGeom prst="rect">
            <a:avLst/>
          </a:prstGeom>
          <a:noFill/>
          <a:ln w="0">
            <a:noFill/>
          </a:ln>
        </p:spPr>
      </p:pic>
      <p:sp>
        <p:nvSpPr>
          <p:cNvPr id="105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5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5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5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6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6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66"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67" name="PlaceHolder 5"/>
          <p:cNvSpPr>
            <a:spLocks noGrp="1"/>
          </p:cNvSpPr>
          <p:nvPr>
            <p:ph type="ftr" idx="169"/>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1068" name="PlaceHolder 6"/>
          <p:cNvSpPr>
            <a:spLocks noGrp="1"/>
          </p:cNvSpPr>
          <p:nvPr>
            <p:ph type="sldNum" idx="170"/>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B8F0E603-8EE4-44DE-878D-C9C516197C3C}"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069" name="PlaceHolder 7"/>
          <p:cNvSpPr>
            <a:spLocks noGrp="1"/>
          </p:cNvSpPr>
          <p:nvPr>
            <p:ph type="dt" idx="171"/>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75"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76"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77" name="PlaceHolder 4"/>
          <p:cNvSpPr>
            <a:spLocks noGrp="1"/>
          </p:cNvSpPr>
          <p:nvPr>
            <p:ph type="ftr" idx="172"/>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1078" name="PlaceHolder 5"/>
          <p:cNvSpPr>
            <a:spLocks noGrp="1"/>
          </p:cNvSpPr>
          <p:nvPr>
            <p:ph type="sldNum" idx="173"/>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8D8BD410-820C-4E4A-A5B0-0EB6AC9C4C4E}"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079" name="PlaceHolder 6"/>
          <p:cNvSpPr>
            <a:spLocks noGrp="1"/>
          </p:cNvSpPr>
          <p:nvPr>
            <p:ph type="dt" idx="174"/>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1" name="Picture 4"/>
          <p:cNvPicPr/>
          <p:nvPr/>
        </p:nvPicPr>
        <p:blipFill>
          <a:blip r:embed="rId3"/>
          <a:stretch/>
        </p:blipFill>
        <p:spPr>
          <a:xfrm>
            <a:off x="10172520" y="123120"/>
            <a:ext cx="1814760" cy="801360"/>
          </a:xfrm>
          <a:prstGeom prst="rect">
            <a:avLst/>
          </a:prstGeom>
          <a:noFill/>
          <a:ln w="0">
            <a:noFill/>
          </a:ln>
        </p:spPr>
      </p:pic>
      <p:sp>
        <p:nvSpPr>
          <p:cNvPr id="9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93"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94"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8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8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8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87"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88" name="PlaceHolder 6"/>
          <p:cNvSpPr>
            <a:spLocks noGrp="1"/>
          </p:cNvSpPr>
          <p:nvPr>
            <p:ph type="ftr" idx="175"/>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1089" name="PlaceHolder 7"/>
          <p:cNvSpPr>
            <a:spLocks noGrp="1"/>
          </p:cNvSpPr>
          <p:nvPr>
            <p:ph type="sldNum" idx="176"/>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6D295AC3-BD7F-4DC5-BD94-29F0F8C17D64}"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090" name="PlaceHolder 8"/>
          <p:cNvSpPr>
            <a:spLocks noGrp="1"/>
          </p:cNvSpPr>
          <p:nvPr>
            <p:ph type="dt" idx="177"/>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6" name="PlaceHolder 1"/>
          <p:cNvSpPr>
            <a:spLocks noGrp="1"/>
          </p:cNvSpPr>
          <p:nvPr>
            <p:ph type="ftr" idx="178"/>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 </a:t>
            </a:r>
            <a:endParaRPr lang="ru-RU" sz="1400" b="0" u="none" strike="noStrike">
              <a:solidFill>
                <a:srgbClr val="000000"/>
              </a:solidFill>
              <a:uFillTx/>
              <a:latin typeface="Times New Roman"/>
            </a:endParaRPr>
          </a:p>
        </p:txBody>
      </p:sp>
      <p:sp>
        <p:nvSpPr>
          <p:cNvPr id="1097" name="PlaceHolder 2"/>
          <p:cNvSpPr>
            <a:spLocks noGrp="1"/>
          </p:cNvSpPr>
          <p:nvPr>
            <p:ph type="sldNum" idx="179"/>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34419491-808C-426C-9182-7AF9AC456883}"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098" name="PlaceHolder 3"/>
          <p:cNvSpPr>
            <a:spLocks noGrp="1"/>
          </p:cNvSpPr>
          <p:nvPr>
            <p:ph type="dt" idx="180"/>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9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9" name="PlaceHolder 1"/>
          <p:cNvSpPr>
            <a:spLocks noGrp="1"/>
          </p:cNvSpPr>
          <p:nvPr>
            <p:ph type="ftr" idx="181"/>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 </a:t>
            </a:r>
            <a:endParaRPr lang="ru-RU" sz="1400" b="0" u="none" strike="noStrike">
              <a:solidFill>
                <a:srgbClr val="000000"/>
              </a:solidFill>
              <a:uFillTx/>
              <a:latin typeface="Times New Roman"/>
            </a:endParaRPr>
          </a:p>
        </p:txBody>
      </p:sp>
      <p:sp>
        <p:nvSpPr>
          <p:cNvPr id="1100" name="PlaceHolder 2"/>
          <p:cNvSpPr>
            <a:spLocks noGrp="1"/>
          </p:cNvSpPr>
          <p:nvPr>
            <p:ph type="sldNum" idx="182"/>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529D86A1-547B-4AE5-B425-40B8825EA436}"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101" name="PlaceHolder 3"/>
          <p:cNvSpPr>
            <a:spLocks noGrp="1"/>
          </p:cNvSpPr>
          <p:nvPr>
            <p:ph type="dt" idx="183"/>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
        <p:nvSpPr>
          <p:cNvPr id="1102"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1103"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05"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06" name="PlaceHolder 3"/>
          <p:cNvSpPr>
            <a:spLocks noGrp="1"/>
          </p:cNvSpPr>
          <p:nvPr>
            <p:ph type="ftr" idx="184"/>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1107" name="PlaceHolder 4"/>
          <p:cNvSpPr>
            <a:spLocks noGrp="1"/>
          </p:cNvSpPr>
          <p:nvPr>
            <p:ph type="sldNum" idx="185"/>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DE1747EC-EED4-4588-AEE0-F1D2B580A22E}"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108" name="PlaceHolder 5"/>
          <p:cNvSpPr>
            <a:spLocks noGrp="1"/>
          </p:cNvSpPr>
          <p:nvPr>
            <p:ph type="dt" idx="186"/>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12"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13" name="PlaceHolder 3"/>
          <p:cNvSpPr>
            <a:spLocks noGrp="1"/>
          </p:cNvSpPr>
          <p:nvPr>
            <p:ph type="ftr" idx="187"/>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1114" name="PlaceHolder 4"/>
          <p:cNvSpPr>
            <a:spLocks noGrp="1"/>
          </p:cNvSpPr>
          <p:nvPr>
            <p:ph type="sldNum" idx="188"/>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4A1798A6-5450-4BFF-B7EE-8526EEA8BA70}"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115" name="PlaceHolder 5"/>
          <p:cNvSpPr>
            <a:spLocks noGrp="1"/>
          </p:cNvSpPr>
          <p:nvPr>
            <p:ph type="dt" idx="189"/>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1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20"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21" name="PlaceHolder 4"/>
          <p:cNvSpPr>
            <a:spLocks noGrp="1"/>
          </p:cNvSpPr>
          <p:nvPr>
            <p:ph type="ftr" idx="190"/>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1122" name="PlaceHolder 5"/>
          <p:cNvSpPr>
            <a:spLocks noGrp="1"/>
          </p:cNvSpPr>
          <p:nvPr>
            <p:ph type="sldNum" idx="191"/>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2526F468-934D-4983-ADE6-AEF7CDB343C0}"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123" name="PlaceHolder 6"/>
          <p:cNvSpPr>
            <a:spLocks noGrp="1"/>
          </p:cNvSpPr>
          <p:nvPr>
            <p:ph type="dt" idx="192"/>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28" name="PlaceHolder 2"/>
          <p:cNvSpPr>
            <a:spLocks noGrp="1"/>
          </p:cNvSpPr>
          <p:nvPr>
            <p:ph type="ftr" idx="193"/>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 </a:t>
            </a:r>
            <a:endParaRPr lang="ru-RU" sz="1400" b="0" u="none" strike="noStrike">
              <a:solidFill>
                <a:srgbClr val="000000"/>
              </a:solidFill>
              <a:uFillTx/>
              <a:latin typeface="Times New Roman"/>
            </a:endParaRPr>
          </a:p>
        </p:txBody>
      </p:sp>
      <p:sp>
        <p:nvSpPr>
          <p:cNvPr id="1129" name="PlaceHolder 3"/>
          <p:cNvSpPr>
            <a:spLocks noGrp="1"/>
          </p:cNvSpPr>
          <p:nvPr>
            <p:ph type="sldNum" idx="194"/>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4D788CBF-56D5-405F-A945-809860A8A71A}"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130" name="PlaceHolder 4"/>
          <p:cNvSpPr>
            <a:spLocks noGrp="1"/>
          </p:cNvSpPr>
          <p:nvPr>
            <p:ph type="dt" idx="195"/>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9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2" name="PlaceHolder 1"/>
          <p:cNvSpPr>
            <a:spLocks noGrp="1"/>
          </p:cNvSpPr>
          <p:nvPr>
            <p:ph type="ftr" idx="196"/>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 </a:t>
            </a:r>
            <a:endParaRPr lang="ru-RU" sz="1400" b="0" u="none" strike="noStrike">
              <a:solidFill>
                <a:srgbClr val="000000"/>
              </a:solidFill>
              <a:uFillTx/>
              <a:latin typeface="Times New Roman"/>
            </a:endParaRPr>
          </a:p>
        </p:txBody>
      </p:sp>
      <p:sp>
        <p:nvSpPr>
          <p:cNvPr id="1133" name="PlaceHolder 2"/>
          <p:cNvSpPr>
            <a:spLocks noGrp="1"/>
          </p:cNvSpPr>
          <p:nvPr>
            <p:ph type="sldNum" idx="197"/>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C4200DFA-7D86-46A3-BCA5-8C6DCF3A9FB1}"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134" name="PlaceHolder 3"/>
          <p:cNvSpPr>
            <a:spLocks noGrp="1"/>
          </p:cNvSpPr>
          <p:nvPr>
            <p:ph type="dt" idx="198"/>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9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3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3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3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39" name="PlaceHolder 5"/>
          <p:cNvSpPr>
            <a:spLocks noGrp="1"/>
          </p:cNvSpPr>
          <p:nvPr>
            <p:ph type="ftr" idx="199"/>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1140" name="PlaceHolder 6"/>
          <p:cNvSpPr>
            <a:spLocks noGrp="1"/>
          </p:cNvSpPr>
          <p:nvPr>
            <p:ph type="sldNum" idx="200"/>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6A2204BF-D5F1-4EC7-A89F-09C655478B13}"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141" name="PlaceHolder 7"/>
          <p:cNvSpPr>
            <a:spLocks noGrp="1"/>
          </p:cNvSpPr>
          <p:nvPr>
            <p:ph type="dt" idx="201"/>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4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4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49"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50" name="PlaceHolder 5"/>
          <p:cNvSpPr>
            <a:spLocks noGrp="1"/>
          </p:cNvSpPr>
          <p:nvPr>
            <p:ph type="ftr" idx="202"/>
          </p:nvPr>
        </p:nvSpPr>
        <p:spPr>
          <a:xfrm>
            <a:off x="4038120" y="6356160"/>
            <a:ext cx="4103640" cy="354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u="none" strike="noStrike">
                <a:solidFill>
                  <a:srgbClr val="000000"/>
                </a:solidFill>
                <a:uFillTx/>
                <a:latin typeface="Times New Roman"/>
                <a:ea typeface="DejaVu Sans"/>
              </a:defRPr>
            </a:lvl1pPr>
          </a:lstStyle>
          <a:p>
            <a:pPr indent="0" algn="ctr">
              <a:lnSpc>
                <a:spcPct val="100000"/>
              </a:lnSpc>
              <a:buNone/>
              <a:tabLst>
                <a:tab pos="0" algn="l"/>
              </a:tabLst>
            </a:pPr>
            <a:r>
              <a:rPr lang="en-US"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1151" name="PlaceHolder 6"/>
          <p:cNvSpPr>
            <a:spLocks noGrp="1"/>
          </p:cNvSpPr>
          <p:nvPr>
            <p:ph type="sldNum" idx="203"/>
          </p:nvPr>
        </p:nvSpPr>
        <p:spPr>
          <a:xfrm>
            <a:off x="8610480" y="6356160"/>
            <a:ext cx="2732040" cy="354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5A350C6E-02AC-4859-9C84-95501F14F82B}"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1152" name="PlaceHolder 7"/>
          <p:cNvSpPr>
            <a:spLocks noGrp="1"/>
          </p:cNvSpPr>
          <p:nvPr>
            <p:ph type="dt" idx="204"/>
          </p:nvPr>
        </p:nvSpPr>
        <p:spPr>
          <a:xfrm>
            <a:off x="838080" y="6356160"/>
            <a:ext cx="2732040" cy="3542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8" name="Picture 4"/>
          <p:cNvPicPr/>
          <p:nvPr/>
        </p:nvPicPr>
        <p:blipFill>
          <a:blip r:embed="rId3"/>
          <a:stretch/>
        </p:blipFill>
        <p:spPr>
          <a:xfrm>
            <a:off x="10172520" y="123120"/>
            <a:ext cx="1814760" cy="801360"/>
          </a:xfrm>
          <a:prstGeom prst="rect">
            <a:avLst/>
          </a:prstGeom>
          <a:noFill/>
          <a:ln w="0">
            <a:noFill/>
          </a:ln>
        </p:spPr>
      </p:pic>
      <p:sp>
        <p:nvSpPr>
          <p:cNvPr id="9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0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03"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5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5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60"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61" name="PlaceHolder 5"/>
          <p:cNvSpPr>
            <a:spLocks noGrp="1"/>
          </p:cNvSpPr>
          <p:nvPr>
            <p:ph type="ftr" idx="205"/>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162" name="PlaceHolder 6"/>
          <p:cNvSpPr>
            <a:spLocks noGrp="1"/>
          </p:cNvSpPr>
          <p:nvPr>
            <p:ph type="sldNum" idx="206"/>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7776E419-7C5A-4008-95DA-02DC959837EB}"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163" name="PlaceHolder 7"/>
          <p:cNvSpPr>
            <a:spLocks noGrp="1"/>
          </p:cNvSpPr>
          <p:nvPr>
            <p:ph type="dt" idx="207"/>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69"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70"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71" name="PlaceHolder 4"/>
          <p:cNvSpPr>
            <a:spLocks noGrp="1"/>
          </p:cNvSpPr>
          <p:nvPr>
            <p:ph type="ftr" idx="208"/>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172" name="PlaceHolder 5"/>
          <p:cNvSpPr>
            <a:spLocks noGrp="1"/>
          </p:cNvSpPr>
          <p:nvPr>
            <p:ph type="sldNum" idx="209"/>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9371FF4D-A699-41DB-93DA-9629CCD294B1}"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173" name="PlaceHolder 6"/>
          <p:cNvSpPr>
            <a:spLocks noGrp="1"/>
          </p:cNvSpPr>
          <p:nvPr>
            <p:ph type="dt" idx="210"/>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7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7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8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81"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182" name="PlaceHolder 6"/>
          <p:cNvSpPr>
            <a:spLocks noGrp="1"/>
          </p:cNvSpPr>
          <p:nvPr>
            <p:ph type="ftr" idx="211"/>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183" name="PlaceHolder 7"/>
          <p:cNvSpPr>
            <a:spLocks noGrp="1"/>
          </p:cNvSpPr>
          <p:nvPr>
            <p:ph type="sldNum" idx="212"/>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149F108F-219B-452C-B59C-ABB67608A5F1}"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184" name="PlaceHolder 8"/>
          <p:cNvSpPr>
            <a:spLocks noGrp="1"/>
          </p:cNvSpPr>
          <p:nvPr>
            <p:ph type="dt" idx="213"/>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0" name="PlaceHolder 1"/>
          <p:cNvSpPr>
            <a:spLocks noGrp="1"/>
          </p:cNvSpPr>
          <p:nvPr>
            <p:ph type="ftr" idx="214"/>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1191" name="PlaceHolder 2"/>
          <p:cNvSpPr>
            <a:spLocks noGrp="1"/>
          </p:cNvSpPr>
          <p:nvPr>
            <p:ph type="sldNum" idx="215"/>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BB948922-C987-4404-A63F-6CBD713B1575}"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192" name="PlaceHolder 3"/>
          <p:cNvSpPr>
            <a:spLocks noGrp="1"/>
          </p:cNvSpPr>
          <p:nvPr>
            <p:ph type="dt" idx="216"/>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9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3" name="PlaceHolder 1"/>
          <p:cNvSpPr>
            <a:spLocks noGrp="1"/>
          </p:cNvSpPr>
          <p:nvPr>
            <p:ph type="ftr" idx="217"/>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1194" name="PlaceHolder 2"/>
          <p:cNvSpPr>
            <a:spLocks noGrp="1"/>
          </p:cNvSpPr>
          <p:nvPr>
            <p:ph type="sldNum" idx="218"/>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878FEB49-AD0C-4571-982B-313498A979C0}"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195" name="PlaceHolder 3"/>
          <p:cNvSpPr>
            <a:spLocks noGrp="1"/>
          </p:cNvSpPr>
          <p:nvPr>
            <p:ph type="dt" idx="219"/>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
        <p:nvSpPr>
          <p:cNvPr id="1196"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1197"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9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99"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00" name="PlaceHolder 3"/>
          <p:cNvSpPr>
            <a:spLocks noGrp="1"/>
          </p:cNvSpPr>
          <p:nvPr>
            <p:ph type="ftr" idx="220"/>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201" name="PlaceHolder 4"/>
          <p:cNvSpPr>
            <a:spLocks noGrp="1"/>
          </p:cNvSpPr>
          <p:nvPr>
            <p:ph type="sldNum" idx="221"/>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882370D2-EB00-4144-96CF-4188A1C65EA2}"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202" name="PlaceHolder 5"/>
          <p:cNvSpPr>
            <a:spLocks noGrp="1"/>
          </p:cNvSpPr>
          <p:nvPr>
            <p:ph type="dt" idx="222"/>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0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07" name="PlaceHolder 3"/>
          <p:cNvSpPr>
            <a:spLocks noGrp="1"/>
          </p:cNvSpPr>
          <p:nvPr>
            <p:ph type="ftr" idx="223"/>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208" name="PlaceHolder 4"/>
          <p:cNvSpPr>
            <a:spLocks noGrp="1"/>
          </p:cNvSpPr>
          <p:nvPr>
            <p:ph type="sldNum" idx="224"/>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D9CE7F09-51F2-46D3-A42C-4AEABB391805}"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209" name="PlaceHolder 5"/>
          <p:cNvSpPr>
            <a:spLocks noGrp="1"/>
          </p:cNvSpPr>
          <p:nvPr>
            <p:ph type="dt" idx="225"/>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9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1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14"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15" name="PlaceHolder 4"/>
          <p:cNvSpPr>
            <a:spLocks noGrp="1"/>
          </p:cNvSpPr>
          <p:nvPr>
            <p:ph type="ftr" idx="226"/>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216" name="PlaceHolder 5"/>
          <p:cNvSpPr>
            <a:spLocks noGrp="1"/>
          </p:cNvSpPr>
          <p:nvPr>
            <p:ph type="sldNum" idx="227"/>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15B18972-E72D-4330-82C2-956961B1D1D9}"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217" name="PlaceHolder 6"/>
          <p:cNvSpPr>
            <a:spLocks noGrp="1"/>
          </p:cNvSpPr>
          <p:nvPr>
            <p:ph type="dt" idx="228"/>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22" name="PlaceHolder 2"/>
          <p:cNvSpPr>
            <a:spLocks noGrp="1"/>
          </p:cNvSpPr>
          <p:nvPr>
            <p:ph type="ftr" idx="229"/>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1223" name="PlaceHolder 3"/>
          <p:cNvSpPr>
            <a:spLocks noGrp="1"/>
          </p:cNvSpPr>
          <p:nvPr>
            <p:ph type="sldNum" idx="230"/>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A33E437B-A737-48BB-B3CC-DF596208D76D}"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224" name="PlaceHolder 4"/>
          <p:cNvSpPr>
            <a:spLocks noGrp="1"/>
          </p:cNvSpPr>
          <p:nvPr>
            <p:ph type="dt" idx="231"/>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6" name="PlaceHolder 1"/>
          <p:cNvSpPr>
            <a:spLocks noGrp="1"/>
          </p:cNvSpPr>
          <p:nvPr>
            <p:ph type="ftr" idx="232"/>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1227" name="PlaceHolder 2"/>
          <p:cNvSpPr>
            <a:spLocks noGrp="1"/>
          </p:cNvSpPr>
          <p:nvPr>
            <p:ph type="sldNum" idx="233"/>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7D3D7366-5A5F-49AF-939C-C46D087721DF}"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228" name="PlaceHolder 3"/>
          <p:cNvSpPr>
            <a:spLocks noGrp="1"/>
          </p:cNvSpPr>
          <p:nvPr>
            <p:ph type="dt" idx="234"/>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9" name="Picture 4"/>
          <p:cNvPicPr/>
          <p:nvPr/>
        </p:nvPicPr>
        <p:blipFill>
          <a:blip r:embed="rId3"/>
          <a:stretch/>
        </p:blipFill>
        <p:spPr>
          <a:xfrm>
            <a:off x="10172520" y="123120"/>
            <a:ext cx="1814760" cy="8013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3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31"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3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33" name="PlaceHolder 5"/>
          <p:cNvSpPr>
            <a:spLocks noGrp="1"/>
          </p:cNvSpPr>
          <p:nvPr>
            <p:ph type="ftr" idx="235"/>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234" name="PlaceHolder 6"/>
          <p:cNvSpPr>
            <a:spLocks noGrp="1"/>
          </p:cNvSpPr>
          <p:nvPr>
            <p:ph type="sldNum" idx="236"/>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FE6E64A8-2C9B-4B8A-91F9-CD73FAC119C9}"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235" name="PlaceHolder 7"/>
          <p:cNvSpPr>
            <a:spLocks noGrp="1"/>
          </p:cNvSpPr>
          <p:nvPr>
            <p:ph type="dt" idx="237"/>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4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42"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43"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44" name="PlaceHolder 5"/>
          <p:cNvSpPr>
            <a:spLocks noGrp="1"/>
          </p:cNvSpPr>
          <p:nvPr>
            <p:ph type="ftr" idx="238"/>
          </p:nvPr>
        </p:nvSpPr>
        <p:spPr>
          <a:xfrm>
            <a:off x="6156000" y="6356520"/>
            <a:ext cx="1800000" cy="356400"/>
          </a:xfrm>
          <a:prstGeom prst="rect">
            <a:avLst/>
          </a:prstGeom>
          <a:noFill/>
          <a:ln w="0">
            <a:noFill/>
          </a:ln>
        </p:spPr>
        <p:txBody>
          <a:bodyPr lIns="90000" tIns="45000" rIns="90000" bIns="45000" anchor="ctr">
            <a:noAutofit/>
          </a:bodyPr>
          <a:lstStyle>
            <a:lvl1pPr indent="0">
              <a:lnSpc>
                <a:spcPct val="100000"/>
              </a:lnSpc>
              <a:buNone/>
              <a:tabLst>
                <a:tab pos="0" algn="l"/>
              </a:tabLst>
              <a:defRPr lang="ru-RU" sz="900" b="0" u="none" strike="noStrike">
                <a:solidFill>
                  <a:srgbClr val="8B8B8B"/>
                </a:solidFill>
                <a:uFillTx/>
                <a:latin typeface="Calibri"/>
              </a:defRPr>
            </a:lvl1pPr>
          </a:lstStyle>
          <a:p>
            <a:pPr indent="0">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245" name="PlaceHolder 6"/>
          <p:cNvSpPr>
            <a:spLocks noGrp="1"/>
          </p:cNvSpPr>
          <p:nvPr>
            <p:ph type="sldNum" idx="239"/>
          </p:nvPr>
        </p:nvSpPr>
        <p:spPr>
          <a:xfrm>
            <a:off x="10810800" y="6356520"/>
            <a:ext cx="53424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F833E559-8F2C-4FF3-8757-9A6898B10BBE}"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246" name="PlaceHolder 7"/>
          <p:cNvSpPr>
            <a:spLocks noGrp="1"/>
          </p:cNvSpPr>
          <p:nvPr>
            <p:ph type="dt" idx="240"/>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5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5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54"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55" name="PlaceHolder 5"/>
          <p:cNvSpPr>
            <a:spLocks noGrp="1"/>
          </p:cNvSpPr>
          <p:nvPr>
            <p:ph type="ftr" idx="241"/>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256" name="PlaceHolder 6"/>
          <p:cNvSpPr>
            <a:spLocks noGrp="1"/>
          </p:cNvSpPr>
          <p:nvPr>
            <p:ph type="sldNum" idx="242"/>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84D622F6-D5F2-4D46-B2F4-1275A9B45D2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257" name="PlaceHolder 7"/>
          <p:cNvSpPr>
            <a:spLocks noGrp="1"/>
          </p:cNvSpPr>
          <p:nvPr>
            <p:ph type="dt" idx="243"/>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63"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64"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65" name="PlaceHolder 4"/>
          <p:cNvSpPr>
            <a:spLocks noGrp="1"/>
          </p:cNvSpPr>
          <p:nvPr>
            <p:ph type="ftr" idx="244"/>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266" name="PlaceHolder 5"/>
          <p:cNvSpPr>
            <a:spLocks noGrp="1"/>
          </p:cNvSpPr>
          <p:nvPr>
            <p:ph type="sldNum" idx="245"/>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D3DE097-8208-4BC3-AABF-883D093B73EA}"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267" name="PlaceHolder 6"/>
          <p:cNvSpPr>
            <a:spLocks noGrp="1"/>
          </p:cNvSpPr>
          <p:nvPr>
            <p:ph type="dt" idx="246"/>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7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7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7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7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75"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76" name="PlaceHolder 6"/>
          <p:cNvSpPr>
            <a:spLocks noGrp="1"/>
          </p:cNvSpPr>
          <p:nvPr>
            <p:ph type="ftr" idx="247"/>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277" name="PlaceHolder 7"/>
          <p:cNvSpPr>
            <a:spLocks noGrp="1"/>
          </p:cNvSpPr>
          <p:nvPr>
            <p:ph type="sldNum" idx="248"/>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27BEB8C6-0478-4D9C-A251-8B5FD81D8E58}"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278" name="PlaceHolder 8"/>
          <p:cNvSpPr>
            <a:spLocks noGrp="1"/>
          </p:cNvSpPr>
          <p:nvPr>
            <p:ph type="dt" idx="249"/>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4" name="PlaceHolder 1"/>
          <p:cNvSpPr>
            <a:spLocks noGrp="1"/>
          </p:cNvSpPr>
          <p:nvPr>
            <p:ph type="ftr" idx="250"/>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1285" name="PlaceHolder 2"/>
          <p:cNvSpPr>
            <a:spLocks noGrp="1"/>
          </p:cNvSpPr>
          <p:nvPr>
            <p:ph type="sldNum" idx="251"/>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76F69A9-B676-4084-9E31-19A478F1A168}"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286" name="PlaceHolder 3"/>
          <p:cNvSpPr>
            <a:spLocks noGrp="1"/>
          </p:cNvSpPr>
          <p:nvPr>
            <p:ph type="dt" idx="252"/>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7" name="PlaceHolder 1"/>
          <p:cNvSpPr>
            <a:spLocks noGrp="1"/>
          </p:cNvSpPr>
          <p:nvPr>
            <p:ph type="ftr" idx="253"/>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1288" name="PlaceHolder 2"/>
          <p:cNvSpPr>
            <a:spLocks noGrp="1"/>
          </p:cNvSpPr>
          <p:nvPr>
            <p:ph type="sldNum" idx="254"/>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CB2198F8-C544-4154-90B9-6EF58DB3F7F7}"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289" name="PlaceHolder 3"/>
          <p:cNvSpPr>
            <a:spLocks noGrp="1"/>
          </p:cNvSpPr>
          <p:nvPr>
            <p:ph type="dt" idx="255"/>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91"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92" name="PlaceHolder 3"/>
          <p:cNvSpPr>
            <a:spLocks noGrp="1"/>
          </p:cNvSpPr>
          <p:nvPr>
            <p:ph type="ftr" idx="256"/>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293" name="PlaceHolder 4"/>
          <p:cNvSpPr>
            <a:spLocks noGrp="1"/>
          </p:cNvSpPr>
          <p:nvPr>
            <p:ph type="sldNum" idx="257"/>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11C6BE49-5321-431D-B086-3A95730EFFF2}"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294" name="PlaceHolder 5"/>
          <p:cNvSpPr>
            <a:spLocks noGrp="1"/>
          </p:cNvSpPr>
          <p:nvPr>
            <p:ph type="dt" idx="258"/>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9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99" name="PlaceHolder 3"/>
          <p:cNvSpPr>
            <a:spLocks noGrp="1"/>
          </p:cNvSpPr>
          <p:nvPr>
            <p:ph type="ftr" idx="259"/>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300" name="PlaceHolder 4"/>
          <p:cNvSpPr>
            <a:spLocks noGrp="1"/>
          </p:cNvSpPr>
          <p:nvPr>
            <p:ph type="sldNum" idx="260"/>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3B20C377-239C-41EF-BCBC-E574EC912391}"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301" name="PlaceHolder 5"/>
          <p:cNvSpPr>
            <a:spLocks noGrp="1"/>
          </p:cNvSpPr>
          <p:nvPr>
            <p:ph type="dt" idx="261"/>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0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06"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07" name="PlaceHolder 4"/>
          <p:cNvSpPr>
            <a:spLocks noGrp="1"/>
          </p:cNvSpPr>
          <p:nvPr>
            <p:ph type="ftr" idx="262"/>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308" name="PlaceHolder 5"/>
          <p:cNvSpPr>
            <a:spLocks noGrp="1"/>
          </p:cNvSpPr>
          <p:nvPr>
            <p:ph type="sldNum" idx="263"/>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9861FB6-7AD7-4211-B14A-1993959F537A}"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309" name="PlaceHolder 6"/>
          <p:cNvSpPr>
            <a:spLocks noGrp="1"/>
          </p:cNvSpPr>
          <p:nvPr>
            <p:ph type="dt" idx="264"/>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0" name="Picture 4"/>
          <p:cNvPicPr/>
          <p:nvPr/>
        </p:nvPicPr>
        <p:blipFill>
          <a:blip r:embed="rId3"/>
          <a:stretch/>
        </p:blipFill>
        <p:spPr>
          <a:xfrm>
            <a:off x="10172520" y="123120"/>
            <a:ext cx="1814760" cy="8013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14" name="PlaceHolder 2"/>
          <p:cNvSpPr>
            <a:spLocks noGrp="1"/>
          </p:cNvSpPr>
          <p:nvPr>
            <p:ph type="ftr" idx="265"/>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1315" name="PlaceHolder 3"/>
          <p:cNvSpPr>
            <a:spLocks noGrp="1"/>
          </p:cNvSpPr>
          <p:nvPr>
            <p:ph type="sldNum" idx="266"/>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A585CF3-636E-4750-9E41-31011EDD1F96}"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316" name="PlaceHolder 4"/>
          <p:cNvSpPr>
            <a:spLocks noGrp="1"/>
          </p:cNvSpPr>
          <p:nvPr>
            <p:ph type="dt" idx="267"/>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8" name="PlaceHolder 1"/>
          <p:cNvSpPr>
            <a:spLocks noGrp="1"/>
          </p:cNvSpPr>
          <p:nvPr>
            <p:ph type="ftr" idx="268"/>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1319" name="PlaceHolder 2"/>
          <p:cNvSpPr>
            <a:spLocks noGrp="1"/>
          </p:cNvSpPr>
          <p:nvPr>
            <p:ph type="sldNum" idx="269"/>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9D17727-EF14-4CB6-883A-A12D7EF8D88E}"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320" name="PlaceHolder 3"/>
          <p:cNvSpPr>
            <a:spLocks noGrp="1"/>
          </p:cNvSpPr>
          <p:nvPr>
            <p:ph type="dt" idx="270"/>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2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2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2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25" name="PlaceHolder 5"/>
          <p:cNvSpPr>
            <a:spLocks noGrp="1"/>
          </p:cNvSpPr>
          <p:nvPr>
            <p:ph type="ftr" idx="271"/>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326" name="PlaceHolder 6"/>
          <p:cNvSpPr>
            <a:spLocks noGrp="1"/>
          </p:cNvSpPr>
          <p:nvPr>
            <p:ph type="sldNum" idx="272"/>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389EB6DA-3333-4AB6-839D-E1F1B5460866}"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327" name="PlaceHolder 7"/>
          <p:cNvSpPr>
            <a:spLocks noGrp="1"/>
          </p:cNvSpPr>
          <p:nvPr>
            <p:ph type="dt" idx="273"/>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3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34"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35"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36" name="PlaceHolder 5"/>
          <p:cNvSpPr>
            <a:spLocks noGrp="1"/>
          </p:cNvSpPr>
          <p:nvPr>
            <p:ph type="ftr" idx="274"/>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337" name="PlaceHolder 6"/>
          <p:cNvSpPr>
            <a:spLocks noGrp="1"/>
          </p:cNvSpPr>
          <p:nvPr>
            <p:ph type="sldNum" idx="275"/>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9294AED-0B1D-47F6-B26F-2E552B36A84A}"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338" name="PlaceHolder 7"/>
          <p:cNvSpPr>
            <a:spLocks noGrp="1"/>
          </p:cNvSpPr>
          <p:nvPr>
            <p:ph type="dt" idx="276"/>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43"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34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4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46"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47"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52"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35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5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5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56"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61"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36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63"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64"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68"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36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7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7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7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73"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79"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40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80"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40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4"/>
          <p:cNvPicPr/>
          <p:nvPr/>
        </p:nvPicPr>
        <p:blipFill>
          <a:blip r:embed="rId3"/>
          <a:stretch/>
        </p:blipFill>
        <p:spPr>
          <a:xfrm>
            <a:off x="10172520" y="123120"/>
            <a:ext cx="1815120" cy="801720"/>
          </a:xfrm>
          <a:prstGeom prst="rect">
            <a:avLst/>
          </a:prstGeom>
          <a:noFill/>
          <a:ln w="0">
            <a:noFill/>
          </a:ln>
        </p:spPr>
      </p:pic>
      <p:sp>
        <p:nvSpPr>
          <p:cNvPr id="1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1" name="Picture 4"/>
          <p:cNvPicPr/>
          <p:nvPr/>
        </p:nvPicPr>
        <p:blipFill>
          <a:blip r:embed="rId3"/>
          <a:stretch/>
        </p:blipFill>
        <p:spPr>
          <a:xfrm>
            <a:off x="10172520" y="123120"/>
            <a:ext cx="1814760" cy="801360"/>
          </a:xfrm>
          <a:prstGeom prst="rect">
            <a:avLst/>
          </a:prstGeom>
          <a:noFill/>
          <a:ln w="0">
            <a:noFill/>
          </a:ln>
        </p:spPr>
      </p:pic>
      <p:sp>
        <p:nvSpPr>
          <p:cNvPr id="11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3"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81"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38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83"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86"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38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8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91"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39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9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94"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98"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39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0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01"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40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02" name="Графический объект 4"/>
          <p:cNvPicPr/>
          <p:nvPr/>
        </p:nvPicPr>
        <p:blipFill>
          <a:blip r:embed="rId3" cstate="print">
            <a:extLst>
              <a:ext uri="{28A0092B-C50C-407E-A947-70E740481C1C}">
                <a14:useLocalDpi xmlns:a14="http://schemas.microsoft.com/office/drawing/2010/main"/>
              </a:ext>
            </a:extLst>
          </a:blip>
          <a:stretch/>
        </p:blipFill>
        <p:spPr>
          <a:xfrm>
            <a:off x="0" y="828720"/>
            <a:ext cx="5868360" cy="5191920"/>
          </a:xfrm>
          <a:prstGeom prst="rect">
            <a:avLst/>
          </a:prstGeom>
          <a:noFill/>
          <a:ln w="0">
            <a:noFill/>
          </a:ln>
        </p:spPr>
      </p:pic>
      <p:sp>
        <p:nvSpPr>
          <p:cNvPr id="140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0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0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0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1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1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14"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20"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21"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2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2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2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29"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6" name="Picture 4"/>
          <p:cNvPicPr/>
          <p:nvPr/>
        </p:nvPicPr>
        <p:blipFill>
          <a:blip r:embed="rId3"/>
          <a:stretch/>
        </p:blipFill>
        <p:spPr>
          <a:xfrm>
            <a:off x="10172520" y="123120"/>
            <a:ext cx="1814760" cy="801360"/>
          </a:xfrm>
          <a:prstGeom prst="rect">
            <a:avLst/>
          </a:prstGeom>
          <a:noFill/>
          <a:ln w="0">
            <a:noFill/>
          </a:ln>
        </p:spPr>
      </p:pic>
      <p:sp>
        <p:nvSpPr>
          <p:cNvPr id="11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1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3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4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44"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4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0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5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5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5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60"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6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62"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0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6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6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70"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71" name="PlaceHolder 5"/>
          <p:cNvSpPr>
            <a:spLocks noGrp="1"/>
          </p:cNvSpPr>
          <p:nvPr>
            <p:ph type="ftr" idx="277"/>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472" name="PlaceHolder 6"/>
          <p:cNvSpPr>
            <a:spLocks noGrp="1"/>
          </p:cNvSpPr>
          <p:nvPr>
            <p:ph type="sldNum" idx="278"/>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F25AA4BB-5B59-4E1A-A5BD-415CF47BF57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473" name="PlaceHolder 7"/>
          <p:cNvSpPr>
            <a:spLocks noGrp="1"/>
          </p:cNvSpPr>
          <p:nvPr>
            <p:ph type="dt" idx="279"/>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79"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80"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81" name="PlaceHolder 4"/>
          <p:cNvSpPr>
            <a:spLocks noGrp="1"/>
          </p:cNvSpPr>
          <p:nvPr>
            <p:ph type="ftr" idx="280"/>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482" name="PlaceHolder 5"/>
          <p:cNvSpPr>
            <a:spLocks noGrp="1"/>
          </p:cNvSpPr>
          <p:nvPr>
            <p:ph type="sldNum" idx="281"/>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EE073D6-BC7D-40BD-BE1D-194924341F26}"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483" name="PlaceHolder 6"/>
          <p:cNvSpPr>
            <a:spLocks noGrp="1"/>
          </p:cNvSpPr>
          <p:nvPr>
            <p:ph type="dt" idx="282"/>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1" name="Picture 4"/>
          <p:cNvPicPr/>
          <p:nvPr/>
        </p:nvPicPr>
        <p:blipFill>
          <a:blip r:embed="rId3"/>
          <a:stretch/>
        </p:blipFill>
        <p:spPr>
          <a:xfrm>
            <a:off x="10172520" y="123120"/>
            <a:ext cx="1814760" cy="801360"/>
          </a:xfrm>
          <a:prstGeom prst="rect">
            <a:avLst/>
          </a:prstGeom>
          <a:noFill/>
          <a:ln w="0">
            <a:noFill/>
          </a:ln>
        </p:spPr>
      </p:pic>
      <p:sp>
        <p:nvSpPr>
          <p:cNvPr id="12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2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24"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8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8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9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91"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92" name="PlaceHolder 6"/>
          <p:cNvSpPr>
            <a:spLocks noGrp="1"/>
          </p:cNvSpPr>
          <p:nvPr>
            <p:ph type="ftr" idx="283"/>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493" name="PlaceHolder 7"/>
          <p:cNvSpPr>
            <a:spLocks noGrp="1"/>
          </p:cNvSpPr>
          <p:nvPr>
            <p:ph type="sldNum" idx="284"/>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112C7D7F-3E54-4AAF-9636-07AE61549101}"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494" name="PlaceHolder 8"/>
          <p:cNvSpPr>
            <a:spLocks noGrp="1"/>
          </p:cNvSpPr>
          <p:nvPr>
            <p:ph type="dt" idx="285"/>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0" name="PlaceHolder 1"/>
          <p:cNvSpPr>
            <a:spLocks noGrp="1"/>
          </p:cNvSpPr>
          <p:nvPr>
            <p:ph type="ftr" idx="286"/>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501" name="PlaceHolder 2"/>
          <p:cNvSpPr>
            <a:spLocks noGrp="1"/>
          </p:cNvSpPr>
          <p:nvPr>
            <p:ph type="sldNum" idx="287"/>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E20EA26-AAC5-4C17-9A9B-8C2DFDB0EE64}"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02" name="PlaceHolder 3"/>
          <p:cNvSpPr>
            <a:spLocks noGrp="1"/>
          </p:cNvSpPr>
          <p:nvPr>
            <p:ph type="dt" idx="288"/>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3" name="PlaceHolder 1"/>
          <p:cNvSpPr>
            <a:spLocks noGrp="1"/>
          </p:cNvSpPr>
          <p:nvPr>
            <p:ph type="ftr" idx="289"/>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504" name="PlaceHolder 2"/>
          <p:cNvSpPr>
            <a:spLocks noGrp="1"/>
          </p:cNvSpPr>
          <p:nvPr>
            <p:ph type="sldNum" idx="290"/>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A0E79959-BAC2-4A84-BDBA-676C88F591A8}"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05" name="PlaceHolder 3"/>
          <p:cNvSpPr>
            <a:spLocks noGrp="1"/>
          </p:cNvSpPr>
          <p:nvPr>
            <p:ph type="dt" idx="291"/>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0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08" name="PlaceHolder 3"/>
          <p:cNvSpPr>
            <a:spLocks noGrp="1"/>
          </p:cNvSpPr>
          <p:nvPr>
            <p:ph type="ftr" idx="292"/>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509" name="PlaceHolder 4"/>
          <p:cNvSpPr>
            <a:spLocks noGrp="1"/>
          </p:cNvSpPr>
          <p:nvPr>
            <p:ph type="sldNum" idx="293"/>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955793A-A98D-454A-89D6-FDE923844913}"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10" name="PlaceHolder 5"/>
          <p:cNvSpPr>
            <a:spLocks noGrp="1"/>
          </p:cNvSpPr>
          <p:nvPr>
            <p:ph type="dt" idx="294"/>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1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15" name="PlaceHolder 3"/>
          <p:cNvSpPr>
            <a:spLocks noGrp="1"/>
          </p:cNvSpPr>
          <p:nvPr>
            <p:ph type="ftr" idx="295"/>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516" name="PlaceHolder 4"/>
          <p:cNvSpPr>
            <a:spLocks noGrp="1"/>
          </p:cNvSpPr>
          <p:nvPr>
            <p:ph type="sldNum" idx="296"/>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B9CE21A-FBF1-42C5-87CC-BE610D4F0446}"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17" name="PlaceHolder 5"/>
          <p:cNvSpPr>
            <a:spLocks noGrp="1"/>
          </p:cNvSpPr>
          <p:nvPr>
            <p:ph type="dt" idx="297"/>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2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22"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23" name="PlaceHolder 4"/>
          <p:cNvSpPr>
            <a:spLocks noGrp="1"/>
          </p:cNvSpPr>
          <p:nvPr>
            <p:ph type="ftr" idx="298"/>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524" name="PlaceHolder 5"/>
          <p:cNvSpPr>
            <a:spLocks noGrp="1"/>
          </p:cNvSpPr>
          <p:nvPr>
            <p:ph type="sldNum" idx="299"/>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319A397E-8FF6-4F9B-86FA-F9AFDC93036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25" name="PlaceHolder 6"/>
          <p:cNvSpPr>
            <a:spLocks noGrp="1"/>
          </p:cNvSpPr>
          <p:nvPr>
            <p:ph type="dt" idx="300"/>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0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30" name="PlaceHolder 2"/>
          <p:cNvSpPr>
            <a:spLocks noGrp="1"/>
          </p:cNvSpPr>
          <p:nvPr>
            <p:ph type="ftr" idx="301"/>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531" name="PlaceHolder 3"/>
          <p:cNvSpPr>
            <a:spLocks noGrp="1"/>
          </p:cNvSpPr>
          <p:nvPr>
            <p:ph type="sldNum" idx="302"/>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B035AEBB-438C-4A37-A67D-6ADCE157406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32" name="PlaceHolder 4"/>
          <p:cNvSpPr>
            <a:spLocks noGrp="1"/>
          </p:cNvSpPr>
          <p:nvPr>
            <p:ph type="dt" idx="303"/>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0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4" name="PlaceHolder 1"/>
          <p:cNvSpPr>
            <a:spLocks noGrp="1"/>
          </p:cNvSpPr>
          <p:nvPr>
            <p:ph type="ftr" idx="304"/>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535" name="PlaceHolder 2"/>
          <p:cNvSpPr>
            <a:spLocks noGrp="1"/>
          </p:cNvSpPr>
          <p:nvPr>
            <p:ph type="sldNum" idx="305"/>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0C60DF43-B5E2-4978-8CF5-8AA82EB0EB83}"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36" name="PlaceHolder 3"/>
          <p:cNvSpPr>
            <a:spLocks noGrp="1"/>
          </p:cNvSpPr>
          <p:nvPr>
            <p:ph type="dt" idx="306"/>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3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39"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4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41" name="PlaceHolder 5"/>
          <p:cNvSpPr>
            <a:spLocks noGrp="1"/>
          </p:cNvSpPr>
          <p:nvPr>
            <p:ph type="ftr" idx="307"/>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542" name="PlaceHolder 6"/>
          <p:cNvSpPr>
            <a:spLocks noGrp="1"/>
          </p:cNvSpPr>
          <p:nvPr>
            <p:ph type="sldNum" idx="308"/>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E3B6FC50-CF6D-4F21-92C3-213805D481C8}"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43" name="PlaceHolder 7"/>
          <p:cNvSpPr>
            <a:spLocks noGrp="1"/>
          </p:cNvSpPr>
          <p:nvPr>
            <p:ph type="dt" idx="309"/>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4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50"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51"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52" name="PlaceHolder 5"/>
          <p:cNvSpPr>
            <a:spLocks noGrp="1"/>
          </p:cNvSpPr>
          <p:nvPr>
            <p:ph type="ftr" idx="310"/>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553" name="PlaceHolder 6"/>
          <p:cNvSpPr>
            <a:spLocks noGrp="1"/>
          </p:cNvSpPr>
          <p:nvPr>
            <p:ph type="sldNum" idx="311"/>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251F3E72-6117-4556-BA08-530574D3CC18}"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554" name="PlaceHolder 7"/>
          <p:cNvSpPr>
            <a:spLocks noGrp="1"/>
          </p:cNvSpPr>
          <p:nvPr>
            <p:ph type="dt" idx="312"/>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8" name="Picture 4"/>
          <p:cNvPicPr/>
          <p:nvPr/>
        </p:nvPicPr>
        <p:blipFill>
          <a:blip r:embed="rId3"/>
          <a:stretch/>
        </p:blipFill>
        <p:spPr>
          <a:xfrm>
            <a:off x="10172520" y="123120"/>
            <a:ext cx="1814760" cy="801360"/>
          </a:xfrm>
          <a:prstGeom prst="rect">
            <a:avLst/>
          </a:prstGeom>
          <a:noFill/>
          <a:ln w="0">
            <a:noFill/>
          </a:ln>
        </p:spPr>
      </p:pic>
      <p:sp>
        <p:nvSpPr>
          <p:cNvPr id="12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6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6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6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62"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68"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69"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7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7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7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77"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8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8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92"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9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1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1" name="Picture 4"/>
          <p:cNvPicPr/>
          <p:nvPr/>
        </p:nvPicPr>
        <p:blipFill>
          <a:blip r:embed="rId3"/>
          <a:stretch/>
        </p:blipFill>
        <p:spPr>
          <a:xfrm>
            <a:off x="10172520" y="123120"/>
            <a:ext cx="1814760" cy="8013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0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01"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0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08"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0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10"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1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1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18"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24"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25"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3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3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3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33"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4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4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48"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49"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2" name="Picture 4"/>
          <p:cNvPicPr/>
          <p:nvPr/>
        </p:nvPicPr>
        <p:blipFill>
          <a:blip r:embed="rId3"/>
          <a:stretch/>
        </p:blipFill>
        <p:spPr>
          <a:xfrm>
            <a:off x="10172520" y="123120"/>
            <a:ext cx="1814760" cy="801360"/>
          </a:xfrm>
          <a:prstGeom prst="rect">
            <a:avLst/>
          </a:prstGeom>
          <a:noFill/>
          <a:ln w="0">
            <a:noFill/>
          </a:ln>
        </p:spPr>
      </p:pic>
      <p:sp>
        <p:nvSpPr>
          <p:cNvPr id="13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3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3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1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1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5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5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5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64"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6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66"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1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7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7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74"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75" name="PlaceHolder 5"/>
          <p:cNvSpPr>
            <a:spLocks noGrp="1"/>
          </p:cNvSpPr>
          <p:nvPr>
            <p:ph type="ftr" idx="313"/>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676" name="PlaceHolder 6"/>
          <p:cNvSpPr>
            <a:spLocks noGrp="1"/>
          </p:cNvSpPr>
          <p:nvPr>
            <p:ph type="sldNum" idx="314"/>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AD9FE10F-2BCF-40C3-BE02-728B363427DD}"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677" name="PlaceHolder 7"/>
          <p:cNvSpPr>
            <a:spLocks noGrp="1"/>
          </p:cNvSpPr>
          <p:nvPr>
            <p:ph type="dt" idx="315"/>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83"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84"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85" name="PlaceHolder 4"/>
          <p:cNvSpPr>
            <a:spLocks noGrp="1"/>
          </p:cNvSpPr>
          <p:nvPr>
            <p:ph type="ftr" idx="316"/>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686" name="PlaceHolder 5"/>
          <p:cNvSpPr>
            <a:spLocks noGrp="1"/>
          </p:cNvSpPr>
          <p:nvPr>
            <p:ph type="sldNum" idx="317"/>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6F412B9C-6463-49F4-A3ED-08D0C1283C15}"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687" name="PlaceHolder 6"/>
          <p:cNvSpPr>
            <a:spLocks noGrp="1"/>
          </p:cNvSpPr>
          <p:nvPr>
            <p:ph type="dt" idx="318"/>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9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9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9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95"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696" name="PlaceHolder 6"/>
          <p:cNvSpPr>
            <a:spLocks noGrp="1"/>
          </p:cNvSpPr>
          <p:nvPr>
            <p:ph type="ftr" idx="319"/>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697" name="PlaceHolder 7"/>
          <p:cNvSpPr>
            <a:spLocks noGrp="1"/>
          </p:cNvSpPr>
          <p:nvPr>
            <p:ph type="sldNum" idx="320"/>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FFE69C11-38F9-4423-B9E3-B80257B2F4CE}"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698" name="PlaceHolder 8"/>
          <p:cNvSpPr>
            <a:spLocks noGrp="1"/>
          </p:cNvSpPr>
          <p:nvPr>
            <p:ph type="dt" idx="321"/>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04" name="PlaceHolder 1"/>
          <p:cNvSpPr>
            <a:spLocks noGrp="1"/>
          </p:cNvSpPr>
          <p:nvPr>
            <p:ph type="ftr" idx="322"/>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1705" name="PlaceHolder 2"/>
          <p:cNvSpPr>
            <a:spLocks noGrp="1"/>
          </p:cNvSpPr>
          <p:nvPr>
            <p:ph type="sldNum" idx="323"/>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5C355C4F-18AE-4A65-83D3-F1D6C8298FC5}"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06" name="PlaceHolder 3"/>
          <p:cNvSpPr>
            <a:spLocks noGrp="1"/>
          </p:cNvSpPr>
          <p:nvPr>
            <p:ph type="dt" idx="324"/>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07" name="PlaceHolder 1"/>
          <p:cNvSpPr>
            <a:spLocks noGrp="1"/>
          </p:cNvSpPr>
          <p:nvPr>
            <p:ph type="ftr" idx="325"/>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1708" name="PlaceHolder 2"/>
          <p:cNvSpPr>
            <a:spLocks noGrp="1"/>
          </p:cNvSpPr>
          <p:nvPr>
            <p:ph type="sldNum" idx="326"/>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53899CB8-7454-4647-B22C-9FDC425B2E9D}"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09" name="PlaceHolder 3"/>
          <p:cNvSpPr>
            <a:spLocks noGrp="1"/>
          </p:cNvSpPr>
          <p:nvPr>
            <p:ph type="dt" idx="327"/>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11"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12" name="PlaceHolder 3"/>
          <p:cNvSpPr>
            <a:spLocks noGrp="1"/>
          </p:cNvSpPr>
          <p:nvPr>
            <p:ph type="ftr" idx="328"/>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713" name="PlaceHolder 4"/>
          <p:cNvSpPr>
            <a:spLocks noGrp="1"/>
          </p:cNvSpPr>
          <p:nvPr>
            <p:ph type="sldNum" idx="329"/>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AFD24406-D18B-4675-B6B1-E8714EDD67BB}"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14" name="PlaceHolder 5"/>
          <p:cNvSpPr>
            <a:spLocks noGrp="1"/>
          </p:cNvSpPr>
          <p:nvPr>
            <p:ph type="dt" idx="330"/>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4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44"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1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19" name="PlaceHolder 3"/>
          <p:cNvSpPr>
            <a:spLocks noGrp="1"/>
          </p:cNvSpPr>
          <p:nvPr>
            <p:ph type="ftr" idx="331"/>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720" name="PlaceHolder 4"/>
          <p:cNvSpPr>
            <a:spLocks noGrp="1"/>
          </p:cNvSpPr>
          <p:nvPr>
            <p:ph type="sldNum" idx="332"/>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7E993CDC-3D6C-42F5-8C6A-1B3D819886BA}"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21" name="PlaceHolder 5"/>
          <p:cNvSpPr>
            <a:spLocks noGrp="1"/>
          </p:cNvSpPr>
          <p:nvPr>
            <p:ph type="dt" idx="333"/>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2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26"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27" name="PlaceHolder 4"/>
          <p:cNvSpPr>
            <a:spLocks noGrp="1"/>
          </p:cNvSpPr>
          <p:nvPr>
            <p:ph type="ftr" idx="334"/>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728" name="PlaceHolder 5"/>
          <p:cNvSpPr>
            <a:spLocks noGrp="1"/>
          </p:cNvSpPr>
          <p:nvPr>
            <p:ph type="sldNum" idx="335"/>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D6DAB360-6E7F-4D81-94C5-DEA29881DB53}"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29" name="PlaceHolder 6"/>
          <p:cNvSpPr>
            <a:spLocks noGrp="1"/>
          </p:cNvSpPr>
          <p:nvPr>
            <p:ph type="dt" idx="336"/>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34" name="PlaceHolder 2"/>
          <p:cNvSpPr>
            <a:spLocks noGrp="1"/>
          </p:cNvSpPr>
          <p:nvPr>
            <p:ph type="ftr" idx="337"/>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1735" name="PlaceHolder 3"/>
          <p:cNvSpPr>
            <a:spLocks noGrp="1"/>
          </p:cNvSpPr>
          <p:nvPr>
            <p:ph type="sldNum" idx="338"/>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8FEC7EF7-63B6-4FDB-815C-15F45C95E4EA}"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36" name="PlaceHolder 4"/>
          <p:cNvSpPr>
            <a:spLocks noGrp="1"/>
          </p:cNvSpPr>
          <p:nvPr>
            <p:ph type="dt" idx="339"/>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8" name="PlaceHolder 1"/>
          <p:cNvSpPr>
            <a:spLocks noGrp="1"/>
          </p:cNvSpPr>
          <p:nvPr>
            <p:ph type="ftr" idx="340"/>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1739" name="PlaceHolder 2"/>
          <p:cNvSpPr>
            <a:spLocks noGrp="1"/>
          </p:cNvSpPr>
          <p:nvPr>
            <p:ph type="sldNum" idx="341"/>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620141E8-9401-43B4-9BE7-5F5C9DE13ED5}"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40" name="PlaceHolder 3"/>
          <p:cNvSpPr>
            <a:spLocks noGrp="1"/>
          </p:cNvSpPr>
          <p:nvPr>
            <p:ph type="dt" idx="342"/>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4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4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4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45" name="PlaceHolder 5"/>
          <p:cNvSpPr>
            <a:spLocks noGrp="1"/>
          </p:cNvSpPr>
          <p:nvPr>
            <p:ph type="ftr" idx="343"/>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746" name="PlaceHolder 6"/>
          <p:cNvSpPr>
            <a:spLocks noGrp="1"/>
          </p:cNvSpPr>
          <p:nvPr>
            <p:ph type="sldNum" idx="344"/>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C6AEA1E2-F992-4C31-A778-352146DCE00A}"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47" name="PlaceHolder 7"/>
          <p:cNvSpPr>
            <a:spLocks noGrp="1"/>
          </p:cNvSpPr>
          <p:nvPr>
            <p:ph type="dt" idx="345"/>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5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54"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55"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56" name="PlaceHolder 5"/>
          <p:cNvSpPr>
            <a:spLocks noGrp="1"/>
          </p:cNvSpPr>
          <p:nvPr>
            <p:ph type="ftr" idx="346"/>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1757" name="PlaceHolder 6"/>
          <p:cNvSpPr>
            <a:spLocks noGrp="1"/>
          </p:cNvSpPr>
          <p:nvPr>
            <p:ph type="sldNum" idx="347"/>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4E6851A9-C6E1-4BA6-8C24-7A513FFF9ABB}"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1758" name="PlaceHolder 7"/>
          <p:cNvSpPr>
            <a:spLocks noGrp="1"/>
          </p:cNvSpPr>
          <p:nvPr>
            <p:ph type="dt" idx="348"/>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6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6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66"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67" name="PlaceHolder 5"/>
          <p:cNvSpPr>
            <a:spLocks noGrp="1"/>
          </p:cNvSpPr>
          <p:nvPr>
            <p:ph type="ftr" idx="349"/>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768" name="PlaceHolder 6"/>
          <p:cNvSpPr>
            <a:spLocks noGrp="1"/>
          </p:cNvSpPr>
          <p:nvPr>
            <p:ph type="sldNum" idx="350"/>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304738FD-4EAC-4C4F-92D5-0916F4EC4D9B}"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769" name="PlaceHolder 7"/>
          <p:cNvSpPr>
            <a:spLocks noGrp="1"/>
          </p:cNvSpPr>
          <p:nvPr>
            <p:ph type="dt" idx="351"/>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75"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76"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77" name="PlaceHolder 4"/>
          <p:cNvSpPr>
            <a:spLocks noGrp="1"/>
          </p:cNvSpPr>
          <p:nvPr>
            <p:ph type="ftr" idx="352"/>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778" name="PlaceHolder 5"/>
          <p:cNvSpPr>
            <a:spLocks noGrp="1"/>
          </p:cNvSpPr>
          <p:nvPr>
            <p:ph type="sldNum" idx="353"/>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F3BBCD8A-71A8-4821-8C1D-644421E4EA4E}"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779" name="PlaceHolder 6"/>
          <p:cNvSpPr>
            <a:spLocks noGrp="1"/>
          </p:cNvSpPr>
          <p:nvPr>
            <p:ph type="dt" idx="354"/>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8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8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8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87"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88" name="PlaceHolder 6"/>
          <p:cNvSpPr>
            <a:spLocks noGrp="1"/>
          </p:cNvSpPr>
          <p:nvPr>
            <p:ph type="ftr" idx="355"/>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789" name="PlaceHolder 7"/>
          <p:cNvSpPr>
            <a:spLocks noGrp="1"/>
          </p:cNvSpPr>
          <p:nvPr>
            <p:ph type="sldNum" idx="356"/>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914D2422-F837-4E15-AF1B-77BFBF16F512}"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790" name="PlaceHolder 8"/>
          <p:cNvSpPr>
            <a:spLocks noGrp="1"/>
          </p:cNvSpPr>
          <p:nvPr>
            <p:ph type="dt" idx="357"/>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6" name="PlaceHolder 1"/>
          <p:cNvSpPr>
            <a:spLocks noGrp="1"/>
          </p:cNvSpPr>
          <p:nvPr>
            <p:ph type="ftr" idx="358"/>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797" name="PlaceHolder 2"/>
          <p:cNvSpPr>
            <a:spLocks noGrp="1"/>
          </p:cNvSpPr>
          <p:nvPr>
            <p:ph type="sldNum" idx="359"/>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A77FC02D-70FA-4AB2-801B-F989E37DB46B}"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798" name="PlaceHolder 3"/>
          <p:cNvSpPr>
            <a:spLocks noGrp="1"/>
          </p:cNvSpPr>
          <p:nvPr>
            <p:ph type="dt" idx="360"/>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0"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1"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9" name="PlaceHolder 1"/>
          <p:cNvSpPr>
            <a:spLocks noGrp="1"/>
          </p:cNvSpPr>
          <p:nvPr>
            <p:ph type="ftr" idx="361"/>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800" name="PlaceHolder 2"/>
          <p:cNvSpPr>
            <a:spLocks noGrp="1"/>
          </p:cNvSpPr>
          <p:nvPr>
            <p:ph type="sldNum" idx="362"/>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77EF5BEE-3D56-44CC-A64B-C5AD2F19C88F}"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01" name="PlaceHolder 3"/>
          <p:cNvSpPr>
            <a:spLocks noGrp="1"/>
          </p:cNvSpPr>
          <p:nvPr>
            <p:ph type="dt" idx="363"/>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03"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04" name="PlaceHolder 3"/>
          <p:cNvSpPr>
            <a:spLocks noGrp="1"/>
          </p:cNvSpPr>
          <p:nvPr>
            <p:ph type="ftr" idx="364"/>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05" name="PlaceHolder 4"/>
          <p:cNvSpPr>
            <a:spLocks noGrp="1"/>
          </p:cNvSpPr>
          <p:nvPr>
            <p:ph type="sldNum" idx="365"/>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55179E2F-365D-409F-8BC4-72AEC85D9484}"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06" name="PlaceHolder 5"/>
          <p:cNvSpPr>
            <a:spLocks noGrp="1"/>
          </p:cNvSpPr>
          <p:nvPr>
            <p:ph type="dt" idx="366"/>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1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11" name="PlaceHolder 3"/>
          <p:cNvSpPr>
            <a:spLocks noGrp="1"/>
          </p:cNvSpPr>
          <p:nvPr>
            <p:ph type="ftr" idx="367"/>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12" name="PlaceHolder 4"/>
          <p:cNvSpPr>
            <a:spLocks noGrp="1"/>
          </p:cNvSpPr>
          <p:nvPr>
            <p:ph type="sldNum" idx="368"/>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BDFB85C0-84D4-4421-8AFE-ED511F53DEA6}"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13" name="PlaceHolder 5"/>
          <p:cNvSpPr>
            <a:spLocks noGrp="1"/>
          </p:cNvSpPr>
          <p:nvPr>
            <p:ph type="dt" idx="369"/>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1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18"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19" name="PlaceHolder 4"/>
          <p:cNvSpPr>
            <a:spLocks noGrp="1"/>
          </p:cNvSpPr>
          <p:nvPr>
            <p:ph type="ftr" idx="370"/>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20" name="PlaceHolder 5"/>
          <p:cNvSpPr>
            <a:spLocks noGrp="1"/>
          </p:cNvSpPr>
          <p:nvPr>
            <p:ph type="sldNum" idx="371"/>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1679F618-0A59-4593-BDA0-E13733C43432}"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21" name="PlaceHolder 6"/>
          <p:cNvSpPr>
            <a:spLocks noGrp="1"/>
          </p:cNvSpPr>
          <p:nvPr>
            <p:ph type="dt" idx="372"/>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26" name="PlaceHolder 2"/>
          <p:cNvSpPr>
            <a:spLocks noGrp="1"/>
          </p:cNvSpPr>
          <p:nvPr>
            <p:ph type="ftr" idx="373"/>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827" name="PlaceHolder 3"/>
          <p:cNvSpPr>
            <a:spLocks noGrp="1"/>
          </p:cNvSpPr>
          <p:nvPr>
            <p:ph type="sldNum" idx="374"/>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A6D97194-BA09-4E2D-A971-898AB55F485A}"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28" name="PlaceHolder 4"/>
          <p:cNvSpPr>
            <a:spLocks noGrp="1"/>
          </p:cNvSpPr>
          <p:nvPr>
            <p:ph type="dt" idx="375"/>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0" name="PlaceHolder 1"/>
          <p:cNvSpPr>
            <a:spLocks noGrp="1"/>
          </p:cNvSpPr>
          <p:nvPr>
            <p:ph type="ftr" idx="376"/>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831" name="PlaceHolder 2"/>
          <p:cNvSpPr>
            <a:spLocks noGrp="1"/>
          </p:cNvSpPr>
          <p:nvPr>
            <p:ph type="sldNum" idx="377"/>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183BA390-007C-4D57-8A6A-DC26EBCE4C55}"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32" name="PlaceHolder 3"/>
          <p:cNvSpPr>
            <a:spLocks noGrp="1"/>
          </p:cNvSpPr>
          <p:nvPr>
            <p:ph type="dt" idx="378"/>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1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3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3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3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37" name="PlaceHolder 5"/>
          <p:cNvSpPr>
            <a:spLocks noGrp="1"/>
          </p:cNvSpPr>
          <p:nvPr>
            <p:ph type="ftr" idx="379"/>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38" name="PlaceHolder 6"/>
          <p:cNvSpPr>
            <a:spLocks noGrp="1"/>
          </p:cNvSpPr>
          <p:nvPr>
            <p:ph type="sldNum" idx="380"/>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5F53C422-03F8-4E99-A87F-E2DF5B3C831E}"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39" name="PlaceHolder 7"/>
          <p:cNvSpPr>
            <a:spLocks noGrp="1"/>
          </p:cNvSpPr>
          <p:nvPr>
            <p:ph type="dt" idx="381"/>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1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4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46"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47"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48" name="PlaceHolder 5"/>
          <p:cNvSpPr>
            <a:spLocks noGrp="1"/>
          </p:cNvSpPr>
          <p:nvPr>
            <p:ph type="ftr" idx="382"/>
          </p:nvPr>
        </p:nvSpPr>
        <p:spPr>
          <a:xfrm>
            <a:off x="4038480" y="635580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49" name="PlaceHolder 6"/>
          <p:cNvSpPr>
            <a:spLocks noGrp="1"/>
          </p:cNvSpPr>
          <p:nvPr>
            <p:ph type="sldNum" idx="383"/>
          </p:nvPr>
        </p:nvSpPr>
        <p:spPr>
          <a:xfrm>
            <a:off x="8610480" y="635580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4DEDB99B-C1B8-4D74-9190-CE8D67660523}"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50" name="PlaceHolder 7"/>
          <p:cNvSpPr>
            <a:spLocks noGrp="1"/>
          </p:cNvSpPr>
          <p:nvPr>
            <p:ph type="dt" idx="384"/>
          </p:nvPr>
        </p:nvSpPr>
        <p:spPr>
          <a:xfrm>
            <a:off x="838080" y="635580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5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5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58"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59" name="PlaceHolder 5"/>
          <p:cNvSpPr>
            <a:spLocks noGrp="1"/>
          </p:cNvSpPr>
          <p:nvPr>
            <p:ph type="ftr" idx="385"/>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60" name="PlaceHolder 6"/>
          <p:cNvSpPr>
            <a:spLocks noGrp="1"/>
          </p:cNvSpPr>
          <p:nvPr>
            <p:ph type="sldNum" idx="386"/>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C3D85443-77B0-417F-ACCA-3A1BE4C5663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61" name="PlaceHolder 7"/>
          <p:cNvSpPr>
            <a:spLocks noGrp="1"/>
          </p:cNvSpPr>
          <p:nvPr>
            <p:ph type="dt" idx="387"/>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67"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68"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69" name="PlaceHolder 4"/>
          <p:cNvSpPr>
            <a:spLocks noGrp="1"/>
          </p:cNvSpPr>
          <p:nvPr>
            <p:ph type="ftr" idx="388"/>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70" name="PlaceHolder 5"/>
          <p:cNvSpPr>
            <a:spLocks noGrp="1"/>
          </p:cNvSpPr>
          <p:nvPr>
            <p:ph type="sldNum" idx="389"/>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F2B5EB4-8460-4D50-9AF1-D4792622DD75}"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71" name="PlaceHolder 6"/>
          <p:cNvSpPr>
            <a:spLocks noGrp="1"/>
          </p:cNvSpPr>
          <p:nvPr>
            <p:ph type="dt" idx="390"/>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5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59"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7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7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7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79"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80" name="PlaceHolder 6"/>
          <p:cNvSpPr>
            <a:spLocks noGrp="1"/>
          </p:cNvSpPr>
          <p:nvPr>
            <p:ph type="ftr" idx="391"/>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81" name="PlaceHolder 7"/>
          <p:cNvSpPr>
            <a:spLocks noGrp="1"/>
          </p:cNvSpPr>
          <p:nvPr>
            <p:ph type="sldNum" idx="392"/>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2D8E8BD7-0207-4F27-BD58-D26B058F810E}"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82" name="PlaceHolder 8"/>
          <p:cNvSpPr>
            <a:spLocks noGrp="1"/>
          </p:cNvSpPr>
          <p:nvPr>
            <p:ph type="dt" idx="393"/>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8" name="PlaceHolder 1"/>
          <p:cNvSpPr>
            <a:spLocks noGrp="1"/>
          </p:cNvSpPr>
          <p:nvPr>
            <p:ph type="ftr" idx="394"/>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889" name="PlaceHolder 2"/>
          <p:cNvSpPr>
            <a:spLocks noGrp="1"/>
          </p:cNvSpPr>
          <p:nvPr>
            <p:ph type="sldNum" idx="395"/>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BAB9368F-DCA1-4089-B280-C0D888C81360}"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90" name="PlaceHolder 3"/>
          <p:cNvSpPr>
            <a:spLocks noGrp="1"/>
          </p:cNvSpPr>
          <p:nvPr>
            <p:ph type="dt" idx="396"/>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1" name="PlaceHolder 1"/>
          <p:cNvSpPr>
            <a:spLocks noGrp="1"/>
          </p:cNvSpPr>
          <p:nvPr>
            <p:ph type="ftr" idx="397"/>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892" name="PlaceHolder 2"/>
          <p:cNvSpPr>
            <a:spLocks noGrp="1"/>
          </p:cNvSpPr>
          <p:nvPr>
            <p:ph type="sldNum" idx="398"/>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4A2FF014-5E43-4FE4-994A-2793F5F8DB1E}"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93" name="PlaceHolder 3"/>
          <p:cNvSpPr>
            <a:spLocks noGrp="1"/>
          </p:cNvSpPr>
          <p:nvPr>
            <p:ph type="dt" idx="399"/>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95"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96" name="PlaceHolder 3"/>
          <p:cNvSpPr>
            <a:spLocks noGrp="1"/>
          </p:cNvSpPr>
          <p:nvPr>
            <p:ph type="ftr" idx="400"/>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897" name="PlaceHolder 4"/>
          <p:cNvSpPr>
            <a:spLocks noGrp="1"/>
          </p:cNvSpPr>
          <p:nvPr>
            <p:ph type="sldNum" idx="401"/>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EA693206-A62B-49F1-A23C-4F02A9CA3C55}"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898" name="PlaceHolder 5"/>
          <p:cNvSpPr>
            <a:spLocks noGrp="1"/>
          </p:cNvSpPr>
          <p:nvPr>
            <p:ph type="dt" idx="402"/>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02"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03" name="PlaceHolder 3"/>
          <p:cNvSpPr>
            <a:spLocks noGrp="1"/>
          </p:cNvSpPr>
          <p:nvPr>
            <p:ph type="ftr" idx="403"/>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904" name="PlaceHolder 4"/>
          <p:cNvSpPr>
            <a:spLocks noGrp="1"/>
          </p:cNvSpPr>
          <p:nvPr>
            <p:ph type="sldNum" idx="404"/>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42F42179-1FB4-482E-841C-EACDD361F3BA}"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05" name="PlaceHolder 5"/>
          <p:cNvSpPr>
            <a:spLocks noGrp="1"/>
          </p:cNvSpPr>
          <p:nvPr>
            <p:ph type="dt" idx="405"/>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0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10"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11" name="PlaceHolder 4"/>
          <p:cNvSpPr>
            <a:spLocks noGrp="1"/>
          </p:cNvSpPr>
          <p:nvPr>
            <p:ph type="ftr" idx="406"/>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912" name="PlaceHolder 5"/>
          <p:cNvSpPr>
            <a:spLocks noGrp="1"/>
          </p:cNvSpPr>
          <p:nvPr>
            <p:ph type="sldNum" idx="407"/>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00F6073E-ACEE-47AD-815E-12EEE352C575}"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13" name="PlaceHolder 6"/>
          <p:cNvSpPr>
            <a:spLocks noGrp="1"/>
          </p:cNvSpPr>
          <p:nvPr>
            <p:ph type="dt" idx="408"/>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18" name="PlaceHolder 2"/>
          <p:cNvSpPr>
            <a:spLocks noGrp="1"/>
          </p:cNvSpPr>
          <p:nvPr>
            <p:ph type="ftr" idx="409"/>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919" name="PlaceHolder 3"/>
          <p:cNvSpPr>
            <a:spLocks noGrp="1"/>
          </p:cNvSpPr>
          <p:nvPr>
            <p:ph type="sldNum" idx="410"/>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4BA92760-C7FD-41CA-9801-0BC7A88F5D5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20" name="PlaceHolder 4"/>
          <p:cNvSpPr>
            <a:spLocks noGrp="1"/>
          </p:cNvSpPr>
          <p:nvPr>
            <p:ph type="dt" idx="411"/>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2" name="PlaceHolder 1"/>
          <p:cNvSpPr>
            <a:spLocks noGrp="1"/>
          </p:cNvSpPr>
          <p:nvPr>
            <p:ph type="ftr" idx="412"/>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1923" name="PlaceHolder 2"/>
          <p:cNvSpPr>
            <a:spLocks noGrp="1"/>
          </p:cNvSpPr>
          <p:nvPr>
            <p:ph type="sldNum" idx="413"/>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A232177D-7B4B-4472-876C-EAD4714FE7C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24" name="PlaceHolder 3"/>
          <p:cNvSpPr>
            <a:spLocks noGrp="1"/>
          </p:cNvSpPr>
          <p:nvPr>
            <p:ph type="dt" idx="414"/>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2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2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2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29" name="PlaceHolder 5"/>
          <p:cNvSpPr>
            <a:spLocks noGrp="1"/>
          </p:cNvSpPr>
          <p:nvPr>
            <p:ph type="ftr" idx="415"/>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930" name="PlaceHolder 6"/>
          <p:cNvSpPr>
            <a:spLocks noGrp="1"/>
          </p:cNvSpPr>
          <p:nvPr>
            <p:ph type="sldNum" idx="416"/>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D99D607-3383-4748-85C4-5610802FE0A1}"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31" name="PlaceHolder 7"/>
          <p:cNvSpPr>
            <a:spLocks noGrp="1"/>
          </p:cNvSpPr>
          <p:nvPr>
            <p:ph type="dt" idx="417"/>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3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3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39"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40" name="PlaceHolder 5"/>
          <p:cNvSpPr>
            <a:spLocks noGrp="1"/>
          </p:cNvSpPr>
          <p:nvPr>
            <p:ph type="ftr" idx="418"/>
          </p:nvPr>
        </p:nvSpPr>
        <p:spPr>
          <a:xfrm>
            <a:off x="4038480" y="6356520"/>
            <a:ext cx="4105080" cy="3553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1941" name="PlaceHolder 6"/>
          <p:cNvSpPr>
            <a:spLocks noGrp="1"/>
          </p:cNvSpPr>
          <p:nvPr>
            <p:ph type="sldNum" idx="419"/>
          </p:nvPr>
        </p:nvSpPr>
        <p:spPr>
          <a:xfrm>
            <a:off x="8610480" y="6356520"/>
            <a:ext cx="2733480" cy="3553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0459172-0E87-49C2-8CEA-C9DC66583597}"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42" name="PlaceHolder 7"/>
          <p:cNvSpPr>
            <a:spLocks noGrp="1"/>
          </p:cNvSpPr>
          <p:nvPr>
            <p:ph type="dt" idx="420"/>
          </p:nvPr>
        </p:nvSpPr>
        <p:spPr>
          <a:xfrm>
            <a:off x="838080" y="6356520"/>
            <a:ext cx="2733480" cy="3553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4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4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50"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51" name="PlaceHolder 5"/>
          <p:cNvSpPr>
            <a:spLocks noGrp="1"/>
          </p:cNvSpPr>
          <p:nvPr>
            <p:ph type="ftr" idx="421"/>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952" name="PlaceHolder 6"/>
          <p:cNvSpPr>
            <a:spLocks noGrp="1"/>
          </p:cNvSpPr>
          <p:nvPr>
            <p:ph type="sldNum" idx="422"/>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23B38151-EF5A-4174-879E-C45F52512D0D}"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53" name="PlaceHolder 7"/>
          <p:cNvSpPr>
            <a:spLocks noGrp="1"/>
          </p:cNvSpPr>
          <p:nvPr>
            <p:ph type="dt" idx="423"/>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59"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60"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61" name="PlaceHolder 4"/>
          <p:cNvSpPr>
            <a:spLocks noGrp="1"/>
          </p:cNvSpPr>
          <p:nvPr>
            <p:ph type="ftr" idx="424"/>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962" name="PlaceHolder 5"/>
          <p:cNvSpPr>
            <a:spLocks noGrp="1"/>
          </p:cNvSpPr>
          <p:nvPr>
            <p:ph type="sldNum" idx="425"/>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82FCA6B-DA00-47C7-95A8-B2955F402F20}"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63" name="PlaceHolder 6"/>
          <p:cNvSpPr>
            <a:spLocks noGrp="1"/>
          </p:cNvSpPr>
          <p:nvPr>
            <p:ph type="dt" idx="426"/>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6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6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7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71"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72" name="PlaceHolder 6"/>
          <p:cNvSpPr>
            <a:spLocks noGrp="1"/>
          </p:cNvSpPr>
          <p:nvPr>
            <p:ph type="ftr" idx="427"/>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973" name="PlaceHolder 7"/>
          <p:cNvSpPr>
            <a:spLocks noGrp="1"/>
          </p:cNvSpPr>
          <p:nvPr>
            <p:ph type="sldNum" idx="428"/>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409C22A6-00B6-4436-898A-E3084032BE5A}"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74" name="PlaceHolder 8"/>
          <p:cNvSpPr>
            <a:spLocks noGrp="1"/>
          </p:cNvSpPr>
          <p:nvPr>
            <p:ph type="dt" idx="429"/>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0" name="PlaceHolder 1"/>
          <p:cNvSpPr>
            <a:spLocks noGrp="1"/>
          </p:cNvSpPr>
          <p:nvPr>
            <p:ph type="ftr" idx="430"/>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1981" name="PlaceHolder 2"/>
          <p:cNvSpPr>
            <a:spLocks noGrp="1"/>
          </p:cNvSpPr>
          <p:nvPr>
            <p:ph type="sldNum" idx="431"/>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A409AAE-508F-4346-AF55-6871A1D386DD}"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82" name="PlaceHolder 3"/>
          <p:cNvSpPr>
            <a:spLocks noGrp="1"/>
          </p:cNvSpPr>
          <p:nvPr>
            <p:ph type="dt" idx="432"/>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3" name="PlaceHolder 1"/>
          <p:cNvSpPr>
            <a:spLocks noGrp="1"/>
          </p:cNvSpPr>
          <p:nvPr>
            <p:ph type="ftr" idx="433"/>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1984" name="PlaceHolder 2"/>
          <p:cNvSpPr>
            <a:spLocks noGrp="1"/>
          </p:cNvSpPr>
          <p:nvPr>
            <p:ph type="sldNum" idx="434"/>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85F48BCB-035F-43C7-97F1-A71AF0C7A8CE}"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85" name="PlaceHolder 3"/>
          <p:cNvSpPr>
            <a:spLocks noGrp="1"/>
          </p:cNvSpPr>
          <p:nvPr>
            <p:ph type="dt" idx="435"/>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8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88" name="PlaceHolder 3"/>
          <p:cNvSpPr>
            <a:spLocks noGrp="1"/>
          </p:cNvSpPr>
          <p:nvPr>
            <p:ph type="ftr" idx="436"/>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989" name="PlaceHolder 4"/>
          <p:cNvSpPr>
            <a:spLocks noGrp="1"/>
          </p:cNvSpPr>
          <p:nvPr>
            <p:ph type="sldNum" idx="437"/>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3C47A43-3FF1-43B4-896C-C672ACDE2991}"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90" name="PlaceHolder 5"/>
          <p:cNvSpPr>
            <a:spLocks noGrp="1"/>
          </p:cNvSpPr>
          <p:nvPr>
            <p:ph type="dt" idx="438"/>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9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95" name="PlaceHolder 3"/>
          <p:cNvSpPr>
            <a:spLocks noGrp="1"/>
          </p:cNvSpPr>
          <p:nvPr>
            <p:ph type="ftr" idx="439"/>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1996" name="PlaceHolder 4"/>
          <p:cNvSpPr>
            <a:spLocks noGrp="1"/>
          </p:cNvSpPr>
          <p:nvPr>
            <p:ph type="sldNum" idx="440"/>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07F4286B-347B-4D88-A3F0-2B23E0DAEAF1}"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1997" name="PlaceHolder 5"/>
          <p:cNvSpPr>
            <a:spLocks noGrp="1"/>
          </p:cNvSpPr>
          <p:nvPr>
            <p:ph type="dt" idx="441"/>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0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02"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03" name="PlaceHolder 4"/>
          <p:cNvSpPr>
            <a:spLocks noGrp="1"/>
          </p:cNvSpPr>
          <p:nvPr>
            <p:ph type="ftr" idx="442"/>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004" name="PlaceHolder 5"/>
          <p:cNvSpPr>
            <a:spLocks noGrp="1"/>
          </p:cNvSpPr>
          <p:nvPr>
            <p:ph type="sldNum" idx="443"/>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4ECB4AA1-33D4-460F-88FB-7FBF60EC796B}"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005" name="PlaceHolder 6"/>
          <p:cNvSpPr>
            <a:spLocks noGrp="1"/>
          </p:cNvSpPr>
          <p:nvPr>
            <p:ph type="dt" idx="444"/>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10" name="PlaceHolder 2"/>
          <p:cNvSpPr>
            <a:spLocks noGrp="1"/>
          </p:cNvSpPr>
          <p:nvPr>
            <p:ph type="ftr" idx="445"/>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011" name="PlaceHolder 3"/>
          <p:cNvSpPr>
            <a:spLocks noGrp="1"/>
          </p:cNvSpPr>
          <p:nvPr>
            <p:ph type="sldNum" idx="446"/>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1962E1FE-1B29-426B-B43C-D55EBBDD5E3D}"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012" name="PlaceHolder 4"/>
          <p:cNvSpPr>
            <a:spLocks noGrp="1"/>
          </p:cNvSpPr>
          <p:nvPr>
            <p:ph type="dt" idx="447"/>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4" name="PlaceHolder 1"/>
          <p:cNvSpPr>
            <a:spLocks noGrp="1"/>
          </p:cNvSpPr>
          <p:nvPr>
            <p:ph type="ftr" idx="448"/>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015" name="PlaceHolder 2"/>
          <p:cNvSpPr>
            <a:spLocks noGrp="1"/>
          </p:cNvSpPr>
          <p:nvPr>
            <p:ph type="sldNum" idx="449"/>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D883720-C598-47B3-9B80-BCB3ABED8E6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016" name="PlaceHolder 3"/>
          <p:cNvSpPr>
            <a:spLocks noGrp="1"/>
          </p:cNvSpPr>
          <p:nvPr>
            <p:ph type="dt" idx="450"/>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Picture 4"/>
          <p:cNvPicPr/>
          <p:nvPr/>
        </p:nvPicPr>
        <p:blipFill>
          <a:blip r:embed="rId3"/>
          <a:stretch/>
        </p:blipFill>
        <p:spPr>
          <a:xfrm>
            <a:off x="10172520" y="123120"/>
            <a:ext cx="1815120" cy="801720"/>
          </a:xfrm>
          <a:prstGeom prst="rect">
            <a:avLst/>
          </a:prstGeom>
          <a:noFill/>
          <a:ln w="0">
            <a:noFill/>
          </a:ln>
        </p:spPr>
      </p:pic>
      <p:sp>
        <p:nvSpPr>
          <p:cNvPr id="1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1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19"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2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21" name="PlaceHolder 5"/>
          <p:cNvSpPr>
            <a:spLocks noGrp="1"/>
          </p:cNvSpPr>
          <p:nvPr>
            <p:ph type="ftr" idx="451"/>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022" name="PlaceHolder 6"/>
          <p:cNvSpPr>
            <a:spLocks noGrp="1"/>
          </p:cNvSpPr>
          <p:nvPr>
            <p:ph type="sldNum" idx="452"/>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CCAB45A-DFB5-4E4B-ACD6-67C9785D1FFE}"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023" name="PlaceHolder 7"/>
          <p:cNvSpPr>
            <a:spLocks noGrp="1"/>
          </p:cNvSpPr>
          <p:nvPr>
            <p:ph type="dt" idx="453"/>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2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30"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31"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32" name="PlaceHolder 5"/>
          <p:cNvSpPr>
            <a:spLocks noGrp="1"/>
          </p:cNvSpPr>
          <p:nvPr>
            <p:ph type="ftr" idx="454"/>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033" name="PlaceHolder 6"/>
          <p:cNvSpPr>
            <a:spLocks noGrp="1"/>
          </p:cNvSpPr>
          <p:nvPr>
            <p:ph type="sldNum" idx="455"/>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8345893-09A4-4E91-AAFB-1AEF623CBF17}"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034" name="PlaceHolder 7"/>
          <p:cNvSpPr>
            <a:spLocks noGrp="1"/>
          </p:cNvSpPr>
          <p:nvPr>
            <p:ph type="dt" idx="456"/>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39"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4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4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42"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43"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2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4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5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5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52"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2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7"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5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59"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60"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2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64"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6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6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6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6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69"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2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75"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42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76"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42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77"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7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79"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2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82"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8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8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2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6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87"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8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8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90"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2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4"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9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2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7"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42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98" name="Picture 3"/>
          <p:cNvPicPr/>
          <p:nvPr/>
        </p:nvPicPr>
        <p:blipFill>
          <a:blip r:embed="rId3" cstate="print">
            <a:extLst>
              <a:ext uri="{28A0092B-C50C-407E-A947-70E740481C1C}">
                <a14:useLocalDpi xmlns:a14="http://schemas.microsoft.com/office/drawing/2010/main"/>
              </a:ext>
            </a:extLst>
          </a:blip>
          <a:stretch/>
        </p:blipFill>
        <p:spPr>
          <a:xfrm>
            <a:off x="0" y="0"/>
            <a:ext cx="12184200" cy="950400"/>
          </a:xfrm>
          <a:prstGeom prst="rect">
            <a:avLst/>
          </a:prstGeom>
          <a:noFill/>
          <a:ln w="0">
            <a:noFill/>
          </a:ln>
        </p:spPr>
      </p:pic>
      <p:sp>
        <p:nvSpPr>
          <p:cNvPr id="209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0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01"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0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2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07"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08"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0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10"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1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12"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13" name="PlaceHolder 5"/>
          <p:cNvSpPr>
            <a:spLocks noGrp="1"/>
          </p:cNvSpPr>
          <p:nvPr>
            <p:ph type="ftr" idx="457"/>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2114" name="PlaceHolder 6"/>
          <p:cNvSpPr>
            <a:spLocks noGrp="1"/>
          </p:cNvSpPr>
          <p:nvPr>
            <p:ph type="sldNum" idx="458"/>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D74407ED-073B-4830-8C43-CB30B262D7C9}"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15" name="PlaceHolder 7"/>
          <p:cNvSpPr>
            <a:spLocks noGrp="1"/>
          </p:cNvSpPr>
          <p:nvPr>
            <p:ph type="dt" idx="459"/>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20"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21"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2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23"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24"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25"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26" name="PlaceHolder 5"/>
          <p:cNvSpPr>
            <a:spLocks noGrp="1"/>
          </p:cNvSpPr>
          <p:nvPr>
            <p:ph type="ftr" idx="460"/>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2127" name="PlaceHolder 6"/>
          <p:cNvSpPr>
            <a:spLocks noGrp="1"/>
          </p:cNvSpPr>
          <p:nvPr>
            <p:ph type="sldNum" idx="461"/>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8E5A4092-4F1F-4251-B64D-E03960478613}"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28" name="PlaceHolder 7"/>
          <p:cNvSpPr>
            <a:spLocks noGrp="1"/>
          </p:cNvSpPr>
          <p:nvPr>
            <p:ph type="dt" idx="462"/>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33"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34"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3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36"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37"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38" name="PlaceHolder 4"/>
          <p:cNvSpPr>
            <a:spLocks noGrp="1"/>
          </p:cNvSpPr>
          <p:nvPr>
            <p:ph type="ftr" idx="463"/>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2139" name="PlaceHolder 5"/>
          <p:cNvSpPr>
            <a:spLocks noGrp="1"/>
          </p:cNvSpPr>
          <p:nvPr>
            <p:ph type="sldNum" idx="464"/>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61BC3E3E-0B45-4074-8182-22A8C5ABB7DE}"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40" name="PlaceHolder 6"/>
          <p:cNvSpPr>
            <a:spLocks noGrp="1"/>
          </p:cNvSpPr>
          <p:nvPr>
            <p:ph type="dt" idx="465"/>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44"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45"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4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47"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4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49"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50"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51" name="PlaceHolder 6"/>
          <p:cNvSpPr>
            <a:spLocks noGrp="1"/>
          </p:cNvSpPr>
          <p:nvPr>
            <p:ph type="ftr" idx="466"/>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2152" name="PlaceHolder 7"/>
          <p:cNvSpPr>
            <a:spLocks noGrp="1"/>
          </p:cNvSpPr>
          <p:nvPr>
            <p:ph type="sldNum" idx="467"/>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F9D61925-6997-4F15-87B9-7F8FF691C668}"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53" name="PlaceHolder 8"/>
          <p:cNvSpPr>
            <a:spLocks noGrp="1"/>
          </p:cNvSpPr>
          <p:nvPr>
            <p:ph type="dt" idx="468"/>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9"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60"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61" name="PlaceHolder 1"/>
          <p:cNvSpPr>
            <a:spLocks noGrp="1"/>
          </p:cNvSpPr>
          <p:nvPr>
            <p:ph type="ftr" idx="469"/>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2162" name="PlaceHolder 2"/>
          <p:cNvSpPr>
            <a:spLocks noGrp="1"/>
          </p:cNvSpPr>
          <p:nvPr>
            <p:ph type="sldNum" idx="470"/>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C7578FD6-D7C6-48F4-84A7-BEB2E60EE0F2}"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63" name="PlaceHolder 3"/>
          <p:cNvSpPr>
            <a:spLocks noGrp="1"/>
          </p:cNvSpPr>
          <p:nvPr>
            <p:ph type="dt" idx="471"/>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64"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65"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66" name="PlaceHolder 1"/>
          <p:cNvSpPr>
            <a:spLocks noGrp="1"/>
          </p:cNvSpPr>
          <p:nvPr>
            <p:ph type="ftr" idx="472"/>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2167" name="PlaceHolder 2"/>
          <p:cNvSpPr>
            <a:spLocks noGrp="1"/>
          </p:cNvSpPr>
          <p:nvPr>
            <p:ph type="sldNum" idx="473"/>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96B7A643-7A45-48E9-B5EA-482A3AB76425}"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68" name="PlaceHolder 3"/>
          <p:cNvSpPr>
            <a:spLocks noGrp="1"/>
          </p:cNvSpPr>
          <p:nvPr>
            <p:ph type="dt" idx="474"/>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69"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70"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7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72"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73" name="PlaceHolder 3"/>
          <p:cNvSpPr>
            <a:spLocks noGrp="1"/>
          </p:cNvSpPr>
          <p:nvPr>
            <p:ph type="ftr" idx="475"/>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2174" name="PlaceHolder 4"/>
          <p:cNvSpPr>
            <a:spLocks noGrp="1"/>
          </p:cNvSpPr>
          <p:nvPr>
            <p:ph type="sldNum" idx="476"/>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06F3FAF2-C1C2-4FF6-9FAE-52402C44A3F3}"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75" name="PlaceHolder 5"/>
          <p:cNvSpPr>
            <a:spLocks noGrp="1"/>
          </p:cNvSpPr>
          <p:nvPr>
            <p:ph type="dt" idx="477"/>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78"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79"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8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81"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82" name="PlaceHolder 3"/>
          <p:cNvSpPr>
            <a:spLocks noGrp="1"/>
          </p:cNvSpPr>
          <p:nvPr>
            <p:ph type="ftr" idx="478"/>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2183" name="PlaceHolder 4"/>
          <p:cNvSpPr>
            <a:spLocks noGrp="1"/>
          </p:cNvSpPr>
          <p:nvPr>
            <p:ph type="sldNum" idx="479"/>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7E4AEA1C-B2F1-40BA-8A4F-3A2B52C8F842}"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84" name="PlaceHolder 5"/>
          <p:cNvSpPr>
            <a:spLocks noGrp="1"/>
          </p:cNvSpPr>
          <p:nvPr>
            <p:ph type="dt" idx="480"/>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87"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88"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18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90"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91"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92" name="PlaceHolder 4"/>
          <p:cNvSpPr>
            <a:spLocks noGrp="1"/>
          </p:cNvSpPr>
          <p:nvPr>
            <p:ph type="ftr" idx="481"/>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2193" name="PlaceHolder 5"/>
          <p:cNvSpPr>
            <a:spLocks noGrp="1"/>
          </p:cNvSpPr>
          <p:nvPr>
            <p:ph type="sldNum" idx="482"/>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17D75642-3314-4460-A0D0-5EFB0FBE5737}"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194" name="PlaceHolder 6"/>
          <p:cNvSpPr>
            <a:spLocks noGrp="1"/>
          </p:cNvSpPr>
          <p:nvPr>
            <p:ph type="dt" idx="483"/>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98"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199"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20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01" name="PlaceHolder 2"/>
          <p:cNvSpPr>
            <a:spLocks noGrp="1"/>
          </p:cNvSpPr>
          <p:nvPr>
            <p:ph type="ftr" idx="484"/>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2202" name="PlaceHolder 3"/>
          <p:cNvSpPr>
            <a:spLocks noGrp="1"/>
          </p:cNvSpPr>
          <p:nvPr>
            <p:ph type="sldNum" idx="485"/>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59457B24-19D8-479B-B788-9E749A5C2A7F}"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203" name="PlaceHolder 4"/>
          <p:cNvSpPr>
            <a:spLocks noGrp="1"/>
          </p:cNvSpPr>
          <p:nvPr>
            <p:ph type="dt" idx="486"/>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05"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206"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207" name="PlaceHolder 1"/>
          <p:cNvSpPr>
            <a:spLocks noGrp="1"/>
          </p:cNvSpPr>
          <p:nvPr>
            <p:ph type="ftr" idx="487"/>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 </a:t>
            </a:r>
            <a:endParaRPr lang="ru-RU" sz="900" b="0" u="none" strike="noStrike">
              <a:solidFill>
                <a:srgbClr val="000000"/>
              </a:solidFill>
              <a:uFillTx/>
              <a:latin typeface="Times New Roman"/>
            </a:endParaRPr>
          </a:p>
        </p:txBody>
      </p:sp>
      <p:sp>
        <p:nvSpPr>
          <p:cNvPr id="2208" name="PlaceHolder 2"/>
          <p:cNvSpPr>
            <a:spLocks noGrp="1"/>
          </p:cNvSpPr>
          <p:nvPr>
            <p:ph type="sldNum" idx="488"/>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72A5E649-62F0-4CFC-AF30-1DEEF3719D2A}"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209" name="PlaceHolder 3"/>
          <p:cNvSpPr>
            <a:spLocks noGrp="1"/>
          </p:cNvSpPr>
          <p:nvPr>
            <p:ph type="dt" idx="489"/>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2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10" name="Графический объект 6"/>
          <p:cNvPicPr/>
          <p:nvPr/>
        </p:nvPicPr>
        <p:blipFill>
          <a:blip r:embed="rId3" cstate="print">
            <a:extLst>
              <a:ext uri="{28A0092B-C50C-407E-A947-70E740481C1C}">
                <a14:useLocalDpi xmlns:a14="http://schemas.microsoft.com/office/drawing/2010/main"/>
              </a:ext>
            </a:extLst>
          </a:blip>
          <a:stretch/>
        </p:blipFill>
        <p:spPr>
          <a:xfrm>
            <a:off x="0" y="0"/>
            <a:ext cx="5573160" cy="6849360"/>
          </a:xfrm>
          <a:prstGeom prst="rect">
            <a:avLst/>
          </a:prstGeom>
          <a:noFill/>
          <a:ln w="0">
            <a:noFill/>
          </a:ln>
        </p:spPr>
      </p:pic>
      <p:cxnSp>
        <p:nvCxnSpPr>
          <p:cNvPr id="2211" name="Прямая соединительная линия 8"/>
          <p:cNvCxnSpPr/>
          <p:nvPr/>
        </p:nvCxnSpPr>
        <p:spPr>
          <a:xfrm flipV="1">
            <a:off x="2209680" y="0"/>
            <a:ext cx="2446920" cy="6866640"/>
          </a:xfrm>
          <a:prstGeom prst="straightConnector1">
            <a:avLst/>
          </a:prstGeom>
          <a:ln w="6480">
            <a:solidFill>
              <a:srgbClr val="2E75B6"/>
            </a:solidFill>
            <a:miter/>
          </a:ln>
        </p:spPr>
      </p:cxnSp>
      <p:sp>
        <p:nvSpPr>
          <p:cNvPr id="221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13"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14"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15"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16" name="PlaceHolder 5"/>
          <p:cNvSpPr>
            <a:spLocks noGrp="1"/>
          </p:cNvSpPr>
          <p:nvPr>
            <p:ph type="ftr" idx="490"/>
          </p:nvPr>
        </p:nvSpPr>
        <p:spPr>
          <a:xfrm>
            <a:off x="7161840" y="6356520"/>
            <a:ext cx="323532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900" b="0" u="none" strike="noStrike">
                <a:solidFill>
                  <a:srgbClr val="8B8B8B"/>
                </a:solidFill>
                <a:uFillTx/>
                <a:latin typeface="Calibri"/>
              </a:defRPr>
            </a:lvl1pPr>
          </a:lstStyle>
          <a:p>
            <a:pPr indent="0" algn="ctr">
              <a:lnSpc>
                <a:spcPct val="100000"/>
              </a:lnSpc>
              <a:buNone/>
              <a:tabLst>
                <a:tab pos="0" algn="l"/>
              </a:tabLst>
            </a:pPr>
            <a:r>
              <a:rPr lang="ru-RU" sz="900" b="0" u="none" strike="noStrike">
                <a:solidFill>
                  <a:srgbClr val="8B8B8B"/>
                </a:solidFill>
                <a:uFillTx/>
                <a:latin typeface="Calibri"/>
              </a:rPr>
              <a:t>&lt;footer&gt;</a:t>
            </a:r>
            <a:endParaRPr lang="ru-RU" sz="900" b="0" u="none" strike="noStrike">
              <a:solidFill>
                <a:srgbClr val="000000"/>
              </a:solidFill>
              <a:uFillTx/>
              <a:latin typeface="Times New Roman"/>
            </a:endParaRPr>
          </a:p>
        </p:txBody>
      </p:sp>
      <p:sp>
        <p:nvSpPr>
          <p:cNvPr id="2217" name="PlaceHolder 6"/>
          <p:cNvSpPr>
            <a:spLocks noGrp="1"/>
          </p:cNvSpPr>
          <p:nvPr>
            <p:ph type="sldNum" idx="491"/>
          </p:nvPr>
        </p:nvSpPr>
        <p:spPr>
          <a:xfrm>
            <a:off x="10700640" y="6356520"/>
            <a:ext cx="64440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900" b="0" u="none" strike="noStrike">
                <a:solidFill>
                  <a:srgbClr val="8B8B8B"/>
                </a:solidFill>
                <a:uFillTx/>
                <a:latin typeface="Calibri"/>
              </a:defRPr>
            </a:lvl1pPr>
          </a:lstStyle>
          <a:p>
            <a:pPr indent="0" algn="r">
              <a:lnSpc>
                <a:spcPct val="100000"/>
              </a:lnSpc>
              <a:buNone/>
              <a:tabLst>
                <a:tab pos="0" algn="l"/>
              </a:tabLst>
            </a:pPr>
            <a:fld id="{37BCFEE0-CC3A-472F-9943-9FF61A626832}" type="slidenum">
              <a:rPr lang="ru-RU" sz="900" b="0" u="none" strike="noStrike">
                <a:solidFill>
                  <a:srgbClr val="8B8B8B"/>
                </a:solidFill>
                <a:uFillTx/>
                <a:latin typeface="Calibri"/>
              </a:rPr>
              <a:t>‹#›</a:t>
            </a:fld>
            <a:endParaRPr lang="ru-RU" sz="900" b="0" u="none" strike="noStrike">
              <a:solidFill>
                <a:srgbClr val="000000"/>
              </a:solidFill>
              <a:uFillTx/>
              <a:latin typeface="Times New Roman"/>
            </a:endParaRPr>
          </a:p>
        </p:txBody>
      </p:sp>
      <p:sp>
        <p:nvSpPr>
          <p:cNvPr id="2218" name="PlaceHolder 7"/>
          <p:cNvSpPr>
            <a:spLocks noGrp="1"/>
          </p:cNvSpPr>
          <p:nvPr>
            <p:ph type="dt" idx="492"/>
          </p:nvPr>
        </p:nvSpPr>
        <p:spPr>
          <a:xfrm>
            <a:off x="5919840" y="6356520"/>
            <a:ext cx="93888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2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2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26"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27" name="PlaceHolder 5"/>
          <p:cNvSpPr>
            <a:spLocks noGrp="1"/>
          </p:cNvSpPr>
          <p:nvPr>
            <p:ph type="ftr" idx="493"/>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228" name="PlaceHolder 6"/>
          <p:cNvSpPr>
            <a:spLocks noGrp="1"/>
          </p:cNvSpPr>
          <p:nvPr>
            <p:ph type="sldNum" idx="494"/>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19A65C9-3FFF-4669-BA86-3C13E414D657}"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29" name="PlaceHolder 7"/>
          <p:cNvSpPr>
            <a:spLocks noGrp="1"/>
          </p:cNvSpPr>
          <p:nvPr>
            <p:ph type="dt" idx="495"/>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2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3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35"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36"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37" name="PlaceHolder 4"/>
          <p:cNvSpPr>
            <a:spLocks noGrp="1"/>
          </p:cNvSpPr>
          <p:nvPr>
            <p:ph type="ftr" idx="496"/>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238" name="PlaceHolder 5"/>
          <p:cNvSpPr>
            <a:spLocks noGrp="1"/>
          </p:cNvSpPr>
          <p:nvPr>
            <p:ph type="sldNum" idx="497"/>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6B0DF37C-6142-4FFF-B28A-F2FB94A03118}"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39" name="PlaceHolder 6"/>
          <p:cNvSpPr>
            <a:spLocks noGrp="1"/>
          </p:cNvSpPr>
          <p:nvPr>
            <p:ph type="dt" idx="498"/>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4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4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4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47"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48" name="PlaceHolder 6"/>
          <p:cNvSpPr>
            <a:spLocks noGrp="1"/>
          </p:cNvSpPr>
          <p:nvPr>
            <p:ph type="ftr" idx="499"/>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249" name="PlaceHolder 7"/>
          <p:cNvSpPr>
            <a:spLocks noGrp="1"/>
          </p:cNvSpPr>
          <p:nvPr>
            <p:ph type="sldNum" idx="500"/>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3426CAF8-3687-4AFC-AFE5-77324AC32C3B}"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50" name="PlaceHolder 8"/>
          <p:cNvSpPr>
            <a:spLocks noGrp="1"/>
          </p:cNvSpPr>
          <p:nvPr>
            <p:ph type="dt" idx="501"/>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6" name="PlaceHolder 1"/>
          <p:cNvSpPr>
            <a:spLocks noGrp="1"/>
          </p:cNvSpPr>
          <p:nvPr>
            <p:ph type="ftr" idx="502"/>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257" name="PlaceHolder 2"/>
          <p:cNvSpPr>
            <a:spLocks noGrp="1"/>
          </p:cNvSpPr>
          <p:nvPr>
            <p:ph type="sldNum" idx="503"/>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097FBA8D-04D3-43CA-9A38-03B848980A45}"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58" name="PlaceHolder 3"/>
          <p:cNvSpPr>
            <a:spLocks noGrp="1"/>
          </p:cNvSpPr>
          <p:nvPr>
            <p:ph type="dt" idx="504"/>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74"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7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9" name="PlaceHolder 1"/>
          <p:cNvSpPr>
            <a:spLocks noGrp="1"/>
          </p:cNvSpPr>
          <p:nvPr>
            <p:ph type="ftr" idx="505"/>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260" name="PlaceHolder 2"/>
          <p:cNvSpPr>
            <a:spLocks noGrp="1"/>
          </p:cNvSpPr>
          <p:nvPr>
            <p:ph type="sldNum" idx="506"/>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EEA5D959-A7C5-4494-A524-F845DCF7195F}"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61" name="PlaceHolder 3"/>
          <p:cNvSpPr>
            <a:spLocks noGrp="1"/>
          </p:cNvSpPr>
          <p:nvPr>
            <p:ph type="dt" idx="507"/>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63"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64" name="PlaceHolder 3"/>
          <p:cNvSpPr>
            <a:spLocks noGrp="1"/>
          </p:cNvSpPr>
          <p:nvPr>
            <p:ph type="ftr" idx="508"/>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265" name="PlaceHolder 4"/>
          <p:cNvSpPr>
            <a:spLocks noGrp="1"/>
          </p:cNvSpPr>
          <p:nvPr>
            <p:ph type="sldNum" idx="509"/>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C690171B-5A19-4E73-A5E5-92BDA3258490}"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66" name="PlaceHolder 5"/>
          <p:cNvSpPr>
            <a:spLocks noGrp="1"/>
          </p:cNvSpPr>
          <p:nvPr>
            <p:ph type="dt" idx="510"/>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6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7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71" name="PlaceHolder 3"/>
          <p:cNvSpPr>
            <a:spLocks noGrp="1"/>
          </p:cNvSpPr>
          <p:nvPr>
            <p:ph type="ftr" idx="511"/>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272" name="PlaceHolder 4"/>
          <p:cNvSpPr>
            <a:spLocks noGrp="1"/>
          </p:cNvSpPr>
          <p:nvPr>
            <p:ph type="sldNum" idx="512"/>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E0C22CC6-AFF1-43F7-A18B-2CE7A93054D2}"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73" name="PlaceHolder 5"/>
          <p:cNvSpPr>
            <a:spLocks noGrp="1"/>
          </p:cNvSpPr>
          <p:nvPr>
            <p:ph type="dt" idx="513"/>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7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7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78"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79" name="PlaceHolder 4"/>
          <p:cNvSpPr>
            <a:spLocks noGrp="1"/>
          </p:cNvSpPr>
          <p:nvPr>
            <p:ph type="ftr" idx="514"/>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280" name="PlaceHolder 5"/>
          <p:cNvSpPr>
            <a:spLocks noGrp="1"/>
          </p:cNvSpPr>
          <p:nvPr>
            <p:ph type="sldNum" idx="515"/>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F38B67C3-9CDD-4F65-8764-91D86474EDD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81" name="PlaceHolder 6"/>
          <p:cNvSpPr>
            <a:spLocks noGrp="1"/>
          </p:cNvSpPr>
          <p:nvPr>
            <p:ph type="dt" idx="516"/>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86" name="PlaceHolder 2"/>
          <p:cNvSpPr>
            <a:spLocks noGrp="1"/>
          </p:cNvSpPr>
          <p:nvPr>
            <p:ph type="ftr" idx="517"/>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287" name="PlaceHolder 3"/>
          <p:cNvSpPr>
            <a:spLocks noGrp="1"/>
          </p:cNvSpPr>
          <p:nvPr>
            <p:ph type="sldNum" idx="518"/>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287B5B22-7605-47FD-AE23-CF2A0DBC8B85}"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88" name="PlaceHolder 4"/>
          <p:cNvSpPr>
            <a:spLocks noGrp="1"/>
          </p:cNvSpPr>
          <p:nvPr>
            <p:ph type="dt" idx="519"/>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0" name="PlaceHolder 1"/>
          <p:cNvSpPr>
            <a:spLocks noGrp="1"/>
          </p:cNvSpPr>
          <p:nvPr>
            <p:ph type="ftr" idx="520"/>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291" name="PlaceHolder 2"/>
          <p:cNvSpPr>
            <a:spLocks noGrp="1"/>
          </p:cNvSpPr>
          <p:nvPr>
            <p:ph type="sldNum" idx="521"/>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E6385DFC-32AA-479F-82EC-1DA7A1771345}"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92" name="PlaceHolder 3"/>
          <p:cNvSpPr>
            <a:spLocks noGrp="1"/>
          </p:cNvSpPr>
          <p:nvPr>
            <p:ph type="dt" idx="522"/>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9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29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9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9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97" name="PlaceHolder 5"/>
          <p:cNvSpPr>
            <a:spLocks noGrp="1"/>
          </p:cNvSpPr>
          <p:nvPr>
            <p:ph type="ftr" idx="523"/>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298" name="PlaceHolder 6"/>
          <p:cNvSpPr>
            <a:spLocks noGrp="1"/>
          </p:cNvSpPr>
          <p:nvPr>
            <p:ph type="sldNum" idx="524"/>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B2AF77FE-D2F0-4E3B-B7BF-252F526C44DB}"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299" name="PlaceHolder 7"/>
          <p:cNvSpPr>
            <a:spLocks noGrp="1"/>
          </p:cNvSpPr>
          <p:nvPr>
            <p:ph type="dt" idx="525"/>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0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06"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07"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08" name="PlaceHolder 5"/>
          <p:cNvSpPr>
            <a:spLocks noGrp="1"/>
          </p:cNvSpPr>
          <p:nvPr>
            <p:ph type="ftr" idx="526"/>
          </p:nvPr>
        </p:nvSpPr>
        <p:spPr>
          <a:xfrm>
            <a:off x="4038480" y="6356520"/>
            <a:ext cx="4105800" cy="3560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309" name="PlaceHolder 6"/>
          <p:cNvSpPr>
            <a:spLocks noGrp="1"/>
          </p:cNvSpPr>
          <p:nvPr>
            <p:ph type="sldNum" idx="527"/>
          </p:nvPr>
        </p:nvSpPr>
        <p:spPr>
          <a:xfrm>
            <a:off x="8610480" y="6356520"/>
            <a:ext cx="2734200" cy="3560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63B0D85E-9EAF-4615-A3E7-7AC60901A8A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10" name="PlaceHolder 7"/>
          <p:cNvSpPr>
            <a:spLocks noGrp="1"/>
          </p:cNvSpPr>
          <p:nvPr>
            <p:ph type="dt" idx="528"/>
          </p:nvPr>
        </p:nvSpPr>
        <p:spPr>
          <a:xfrm>
            <a:off x="83808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1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1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18"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19" name="PlaceHolder 5"/>
          <p:cNvSpPr>
            <a:spLocks noGrp="1"/>
          </p:cNvSpPr>
          <p:nvPr>
            <p:ph type="ftr" idx="529"/>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320" name="PlaceHolder 6"/>
          <p:cNvSpPr>
            <a:spLocks noGrp="1"/>
          </p:cNvSpPr>
          <p:nvPr>
            <p:ph type="sldNum" idx="530"/>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D6FB7304-E532-44A5-BB56-5D70D92E1845}"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21" name="PlaceHolder 7"/>
          <p:cNvSpPr>
            <a:spLocks noGrp="1"/>
          </p:cNvSpPr>
          <p:nvPr>
            <p:ph type="dt" idx="531"/>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2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27"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28"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29" name="PlaceHolder 4"/>
          <p:cNvSpPr>
            <a:spLocks noGrp="1"/>
          </p:cNvSpPr>
          <p:nvPr>
            <p:ph type="ftr" idx="532"/>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330" name="PlaceHolder 5"/>
          <p:cNvSpPr>
            <a:spLocks noGrp="1"/>
          </p:cNvSpPr>
          <p:nvPr>
            <p:ph type="sldNum" idx="533"/>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B573EA1A-E5AD-4313-BDA3-896FDD1EA97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31" name="PlaceHolder 6"/>
          <p:cNvSpPr>
            <a:spLocks noGrp="1"/>
          </p:cNvSpPr>
          <p:nvPr>
            <p:ph type="dt" idx="534"/>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3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3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3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39"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40" name="PlaceHolder 6"/>
          <p:cNvSpPr>
            <a:spLocks noGrp="1"/>
          </p:cNvSpPr>
          <p:nvPr>
            <p:ph type="ftr" idx="535"/>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341" name="PlaceHolder 7"/>
          <p:cNvSpPr>
            <a:spLocks noGrp="1"/>
          </p:cNvSpPr>
          <p:nvPr>
            <p:ph type="sldNum" idx="536"/>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D58FDC80-845C-4701-9A43-14CBE4872F8E}"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42" name="PlaceHolder 8"/>
          <p:cNvSpPr>
            <a:spLocks noGrp="1"/>
          </p:cNvSpPr>
          <p:nvPr>
            <p:ph type="dt" idx="537"/>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48" name="PlaceHolder 1"/>
          <p:cNvSpPr>
            <a:spLocks noGrp="1"/>
          </p:cNvSpPr>
          <p:nvPr>
            <p:ph type="ftr" idx="538"/>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349" name="PlaceHolder 2"/>
          <p:cNvSpPr>
            <a:spLocks noGrp="1"/>
          </p:cNvSpPr>
          <p:nvPr>
            <p:ph type="sldNum" idx="539"/>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A423F4E-A8B1-4C84-A305-D8E45656E980}"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50" name="PlaceHolder 3"/>
          <p:cNvSpPr>
            <a:spLocks noGrp="1"/>
          </p:cNvSpPr>
          <p:nvPr>
            <p:ph type="dt" idx="540"/>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1" name="PlaceHolder 1"/>
          <p:cNvSpPr>
            <a:spLocks noGrp="1"/>
          </p:cNvSpPr>
          <p:nvPr>
            <p:ph type="ftr" idx="541"/>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352" name="PlaceHolder 2"/>
          <p:cNvSpPr>
            <a:spLocks noGrp="1"/>
          </p:cNvSpPr>
          <p:nvPr>
            <p:ph type="sldNum" idx="542"/>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F17D0115-2523-4D0E-B890-9AE1EC0ECCA1}"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53" name="PlaceHolder 3"/>
          <p:cNvSpPr>
            <a:spLocks noGrp="1"/>
          </p:cNvSpPr>
          <p:nvPr>
            <p:ph type="dt" idx="543"/>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55"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56" name="PlaceHolder 3"/>
          <p:cNvSpPr>
            <a:spLocks noGrp="1"/>
          </p:cNvSpPr>
          <p:nvPr>
            <p:ph type="ftr" idx="544"/>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357" name="PlaceHolder 4"/>
          <p:cNvSpPr>
            <a:spLocks noGrp="1"/>
          </p:cNvSpPr>
          <p:nvPr>
            <p:ph type="sldNum" idx="545"/>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EBB698DF-746A-4E73-95FA-28ADB922E2F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58" name="PlaceHolder 5"/>
          <p:cNvSpPr>
            <a:spLocks noGrp="1"/>
          </p:cNvSpPr>
          <p:nvPr>
            <p:ph type="dt" idx="546"/>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62"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63" name="PlaceHolder 3"/>
          <p:cNvSpPr>
            <a:spLocks noGrp="1"/>
          </p:cNvSpPr>
          <p:nvPr>
            <p:ph type="ftr" idx="547"/>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364" name="PlaceHolder 4"/>
          <p:cNvSpPr>
            <a:spLocks noGrp="1"/>
          </p:cNvSpPr>
          <p:nvPr>
            <p:ph type="sldNum" idx="548"/>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E7B77E52-49B1-4E11-B6BE-21757D292F0F}"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65" name="PlaceHolder 5"/>
          <p:cNvSpPr>
            <a:spLocks noGrp="1"/>
          </p:cNvSpPr>
          <p:nvPr>
            <p:ph type="dt" idx="549"/>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6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70"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71" name="PlaceHolder 4"/>
          <p:cNvSpPr>
            <a:spLocks noGrp="1"/>
          </p:cNvSpPr>
          <p:nvPr>
            <p:ph type="ftr" idx="550"/>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372" name="PlaceHolder 5"/>
          <p:cNvSpPr>
            <a:spLocks noGrp="1"/>
          </p:cNvSpPr>
          <p:nvPr>
            <p:ph type="sldNum" idx="551"/>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8FA9DE8-E00F-43F9-AA20-E43F3BD23AAA}"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73" name="PlaceHolder 6"/>
          <p:cNvSpPr>
            <a:spLocks noGrp="1"/>
          </p:cNvSpPr>
          <p:nvPr>
            <p:ph type="dt" idx="552"/>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78" name="PlaceHolder 2"/>
          <p:cNvSpPr>
            <a:spLocks noGrp="1"/>
          </p:cNvSpPr>
          <p:nvPr>
            <p:ph type="ftr" idx="553"/>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379" name="PlaceHolder 3"/>
          <p:cNvSpPr>
            <a:spLocks noGrp="1"/>
          </p:cNvSpPr>
          <p:nvPr>
            <p:ph type="sldNum" idx="554"/>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4994B0CE-C7CA-4FD2-B123-CD8BAF7CE9FB}"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80" name="PlaceHolder 4"/>
          <p:cNvSpPr>
            <a:spLocks noGrp="1"/>
          </p:cNvSpPr>
          <p:nvPr>
            <p:ph type="dt" idx="555"/>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2" name="PlaceHolder 1"/>
          <p:cNvSpPr>
            <a:spLocks noGrp="1"/>
          </p:cNvSpPr>
          <p:nvPr>
            <p:ph type="ftr" idx="556"/>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383" name="PlaceHolder 2"/>
          <p:cNvSpPr>
            <a:spLocks noGrp="1"/>
          </p:cNvSpPr>
          <p:nvPr>
            <p:ph type="sldNum" idx="557"/>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C8BEA5C0-3912-47C1-8E10-6A5C8CE74511}"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84" name="PlaceHolder 3"/>
          <p:cNvSpPr>
            <a:spLocks noGrp="1"/>
          </p:cNvSpPr>
          <p:nvPr>
            <p:ph type="dt" idx="558"/>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8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8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8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8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89" name="PlaceHolder 5"/>
          <p:cNvSpPr>
            <a:spLocks noGrp="1"/>
          </p:cNvSpPr>
          <p:nvPr>
            <p:ph type="ftr" idx="559"/>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390" name="PlaceHolder 6"/>
          <p:cNvSpPr>
            <a:spLocks noGrp="1"/>
          </p:cNvSpPr>
          <p:nvPr>
            <p:ph type="sldNum" idx="560"/>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DA74ED0-3626-446B-AEB5-DF4DD3A059A2}"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391" name="PlaceHolder 7"/>
          <p:cNvSpPr>
            <a:spLocks noGrp="1"/>
          </p:cNvSpPr>
          <p:nvPr>
            <p:ph type="dt" idx="561"/>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9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9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9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99"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00" name="PlaceHolder 5"/>
          <p:cNvSpPr>
            <a:spLocks noGrp="1"/>
          </p:cNvSpPr>
          <p:nvPr>
            <p:ph type="ftr" idx="562"/>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01" name="PlaceHolder 6"/>
          <p:cNvSpPr>
            <a:spLocks noGrp="1"/>
          </p:cNvSpPr>
          <p:nvPr>
            <p:ph type="sldNum" idx="563"/>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F66553CF-44F1-49A0-A4AB-B775FA9447CD}"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02" name="PlaceHolder 7"/>
          <p:cNvSpPr>
            <a:spLocks noGrp="1"/>
          </p:cNvSpPr>
          <p:nvPr>
            <p:ph type="dt" idx="564"/>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0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0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10"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11" name="PlaceHolder 5"/>
          <p:cNvSpPr>
            <a:spLocks noGrp="1"/>
          </p:cNvSpPr>
          <p:nvPr>
            <p:ph type="ftr" idx="565"/>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12" name="PlaceHolder 6"/>
          <p:cNvSpPr>
            <a:spLocks noGrp="1"/>
          </p:cNvSpPr>
          <p:nvPr>
            <p:ph type="sldNum" idx="566"/>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DFE27073-AA9E-465E-8DC2-E68E1C3768D4}"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13" name="PlaceHolder 7"/>
          <p:cNvSpPr>
            <a:spLocks noGrp="1"/>
          </p:cNvSpPr>
          <p:nvPr>
            <p:ph type="dt" idx="567"/>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19"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20"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21" name="PlaceHolder 4"/>
          <p:cNvSpPr>
            <a:spLocks noGrp="1"/>
          </p:cNvSpPr>
          <p:nvPr>
            <p:ph type="ftr" idx="568"/>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22" name="PlaceHolder 5"/>
          <p:cNvSpPr>
            <a:spLocks noGrp="1"/>
          </p:cNvSpPr>
          <p:nvPr>
            <p:ph type="sldNum" idx="569"/>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DF15946-6B19-4C41-A491-56D4CC20588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23" name="PlaceHolder 6"/>
          <p:cNvSpPr>
            <a:spLocks noGrp="1"/>
          </p:cNvSpPr>
          <p:nvPr>
            <p:ph type="dt" idx="570"/>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2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2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3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31"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32" name="PlaceHolder 6"/>
          <p:cNvSpPr>
            <a:spLocks noGrp="1"/>
          </p:cNvSpPr>
          <p:nvPr>
            <p:ph type="ftr" idx="571"/>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33" name="PlaceHolder 7"/>
          <p:cNvSpPr>
            <a:spLocks noGrp="1"/>
          </p:cNvSpPr>
          <p:nvPr>
            <p:ph type="sldNum" idx="572"/>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D481DE57-1388-4BAF-95B5-FFBC7046DAFD}"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34" name="PlaceHolder 8"/>
          <p:cNvSpPr>
            <a:spLocks noGrp="1"/>
          </p:cNvSpPr>
          <p:nvPr>
            <p:ph type="dt" idx="573"/>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0" name="PlaceHolder 1"/>
          <p:cNvSpPr>
            <a:spLocks noGrp="1"/>
          </p:cNvSpPr>
          <p:nvPr>
            <p:ph type="ftr" idx="574"/>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441" name="PlaceHolder 2"/>
          <p:cNvSpPr>
            <a:spLocks noGrp="1"/>
          </p:cNvSpPr>
          <p:nvPr>
            <p:ph type="sldNum" idx="575"/>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81C3BB46-C42F-467D-9022-B4C1E8368BFF}"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42" name="PlaceHolder 3"/>
          <p:cNvSpPr>
            <a:spLocks noGrp="1"/>
          </p:cNvSpPr>
          <p:nvPr>
            <p:ph type="dt" idx="576"/>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3" name="PlaceHolder 1"/>
          <p:cNvSpPr>
            <a:spLocks noGrp="1"/>
          </p:cNvSpPr>
          <p:nvPr>
            <p:ph type="ftr" idx="577"/>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444" name="PlaceHolder 2"/>
          <p:cNvSpPr>
            <a:spLocks noGrp="1"/>
          </p:cNvSpPr>
          <p:nvPr>
            <p:ph type="sldNum" idx="578"/>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35C02851-DD86-47A0-AC0F-9F42164FE06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45" name="PlaceHolder 3"/>
          <p:cNvSpPr>
            <a:spLocks noGrp="1"/>
          </p:cNvSpPr>
          <p:nvPr>
            <p:ph type="dt" idx="579"/>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4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48" name="PlaceHolder 3"/>
          <p:cNvSpPr>
            <a:spLocks noGrp="1"/>
          </p:cNvSpPr>
          <p:nvPr>
            <p:ph type="ftr" idx="580"/>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49" name="PlaceHolder 4"/>
          <p:cNvSpPr>
            <a:spLocks noGrp="1"/>
          </p:cNvSpPr>
          <p:nvPr>
            <p:ph type="sldNum" idx="581"/>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E109564-FB7F-40A1-A5B4-02FD0A432BA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50" name="PlaceHolder 5"/>
          <p:cNvSpPr>
            <a:spLocks noGrp="1"/>
          </p:cNvSpPr>
          <p:nvPr>
            <p:ph type="dt" idx="582"/>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5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55" name="PlaceHolder 3"/>
          <p:cNvSpPr>
            <a:spLocks noGrp="1"/>
          </p:cNvSpPr>
          <p:nvPr>
            <p:ph type="ftr" idx="583"/>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56" name="PlaceHolder 4"/>
          <p:cNvSpPr>
            <a:spLocks noGrp="1"/>
          </p:cNvSpPr>
          <p:nvPr>
            <p:ph type="sldNum" idx="584"/>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A4F52C2-E3B9-4EC9-A247-7EE56A982610}"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57" name="PlaceHolder 5"/>
          <p:cNvSpPr>
            <a:spLocks noGrp="1"/>
          </p:cNvSpPr>
          <p:nvPr>
            <p:ph type="dt" idx="585"/>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6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62"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63" name="PlaceHolder 4"/>
          <p:cNvSpPr>
            <a:spLocks noGrp="1"/>
          </p:cNvSpPr>
          <p:nvPr>
            <p:ph type="ftr" idx="586"/>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64" name="PlaceHolder 5"/>
          <p:cNvSpPr>
            <a:spLocks noGrp="1"/>
          </p:cNvSpPr>
          <p:nvPr>
            <p:ph type="sldNum" idx="587"/>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BBDC9318-50D7-4008-8DD8-A61BAB79AC46}"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65" name="PlaceHolder 6"/>
          <p:cNvSpPr>
            <a:spLocks noGrp="1"/>
          </p:cNvSpPr>
          <p:nvPr>
            <p:ph type="dt" idx="588"/>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70" name="PlaceHolder 2"/>
          <p:cNvSpPr>
            <a:spLocks noGrp="1"/>
          </p:cNvSpPr>
          <p:nvPr>
            <p:ph type="ftr" idx="589"/>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471" name="PlaceHolder 3"/>
          <p:cNvSpPr>
            <a:spLocks noGrp="1"/>
          </p:cNvSpPr>
          <p:nvPr>
            <p:ph type="sldNum" idx="590"/>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64503D4E-E6BA-4772-B459-60C9A6DA93E6}"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72" name="PlaceHolder 4"/>
          <p:cNvSpPr>
            <a:spLocks noGrp="1"/>
          </p:cNvSpPr>
          <p:nvPr>
            <p:ph type="dt" idx="591"/>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4" name="PlaceHolder 1"/>
          <p:cNvSpPr>
            <a:spLocks noGrp="1"/>
          </p:cNvSpPr>
          <p:nvPr>
            <p:ph type="ftr" idx="592"/>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475" name="PlaceHolder 2"/>
          <p:cNvSpPr>
            <a:spLocks noGrp="1"/>
          </p:cNvSpPr>
          <p:nvPr>
            <p:ph type="sldNum" idx="593"/>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2BCCB324-0C29-4BCA-ABEF-98E8023D0196}"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76" name="PlaceHolder 3"/>
          <p:cNvSpPr>
            <a:spLocks noGrp="1"/>
          </p:cNvSpPr>
          <p:nvPr>
            <p:ph type="dt" idx="594"/>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3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8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8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7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79"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8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81" name="PlaceHolder 5"/>
          <p:cNvSpPr>
            <a:spLocks noGrp="1"/>
          </p:cNvSpPr>
          <p:nvPr>
            <p:ph type="ftr" idx="595"/>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82" name="PlaceHolder 6"/>
          <p:cNvSpPr>
            <a:spLocks noGrp="1"/>
          </p:cNvSpPr>
          <p:nvPr>
            <p:ph type="sldNum" idx="596"/>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B6FCFA45-6251-4972-AE78-07F3BFBFE5BF}"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83" name="PlaceHolder 7"/>
          <p:cNvSpPr>
            <a:spLocks noGrp="1"/>
          </p:cNvSpPr>
          <p:nvPr>
            <p:ph type="dt" idx="597"/>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8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90"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91"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92" name="PlaceHolder 5"/>
          <p:cNvSpPr>
            <a:spLocks noGrp="1"/>
          </p:cNvSpPr>
          <p:nvPr>
            <p:ph type="ftr" idx="598"/>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493" name="PlaceHolder 6"/>
          <p:cNvSpPr>
            <a:spLocks noGrp="1"/>
          </p:cNvSpPr>
          <p:nvPr>
            <p:ph type="sldNum" idx="599"/>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CC97E3D3-261D-4AAB-B9D9-92432A91203D}"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494" name="PlaceHolder 7"/>
          <p:cNvSpPr>
            <a:spLocks noGrp="1"/>
          </p:cNvSpPr>
          <p:nvPr>
            <p:ph type="dt" idx="600"/>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3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0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0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02"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08"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09"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1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1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1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17"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2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2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32"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3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0"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2"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3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4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41"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4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48"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4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50"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5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5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5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58"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64"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65"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7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7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7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73"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3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7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8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19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19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0"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01" name="PlaceHolder 5"/>
          <p:cNvSpPr>
            <a:spLocks noGrp="1"/>
          </p:cNvSpPr>
          <p:nvPr>
            <p:ph type="ftr" idx="1"/>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202" name="PlaceHolder 6"/>
          <p:cNvSpPr>
            <a:spLocks noGrp="1"/>
          </p:cNvSpPr>
          <p:nvPr>
            <p:ph type="sldNum" idx="2"/>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5BE9A34B-CAEC-4F7A-91A0-A28A99D73F8F}"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03" name="PlaceHolder 7"/>
          <p:cNvSpPr>
            <a:spLocks noGrp="1"/>
          </p:cNvSpPr>
          <p:nvPr>
            <p:ph type="dt" idx="3"/>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8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88"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89"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4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4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9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9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9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04"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0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06"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1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1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14"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15" name="PlaceHolder 5"/>
          <p:cNvSpPr>
            <a:spLocks noGrp="1"/>
          </p:cNvSpPr>
          <p:nvPr>
            <p:ph type="ftr" idx="601"/>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616" name="PlaceHolder 6"/>
          <p:cNvSpPr>
            <a:spLocks noGrp="1"/>
          </p:cNvSpPr>
          <p:nvPr>
            <p:ph type="sldNum" idx="602"/>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1CC7D790-A668-47E8-8D05-72887464AD5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17" name="PlaceHolder 7"/>
          <p:cNvSpPr>
            <a:spLocks noGrp="1"/>
          </p:cNvSpPr>
          <p:nvPr>
            <p:ph type="dt" idx="603"/>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4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2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23"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24"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25" name="PlaceHolder 4"/>
          <p:cNvSpPr>
            <a:spLocks noGrp="1"/>
          </p:cNvSpPr>
          <p:nvPr>
            <p:ph type="ftr" idx="604"/>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626" name="PlaceHolder 5"/>
          <p:cNvSpPr>
            <a:spLocks noGrp="1"/>
          </p:cNvSpPr>
          <p:nvPr>
            <p:ph type="sldNum" idx="605"/>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1BCB409F-160D-4C0B-8775-3AF837123B0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27" name="PlaceHolder 6"/>
          <p:cNvSpPr>
            <a:spLocks noGrp="1"/>
          </p:cNvSpPr>
          <p:nvPr>
            <p:ph type="dt" idx="606"/>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4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3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3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3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35"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36" name="PlaceHolder 6"/>
          <p:cNvSpPr>
            <a:spLocks noGrp="1"/>
          </p:cNvSpPr>
          <p:nvPr>
            <p:ph type="ftr" idx="607"/>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637" name="PlaceHolder 7"/>
          <p:cNvSpPr>
            <a:spLocks noGrp="1"/>
          </p:cNvSpPr>
          <p:nvPr>
            <p:ph type="sldNum" idx="608"/>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AADC205E-B83A-416E-B425-9CAD3338E2A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38" name="PlaceHolder 8"/>
          <p:cNvSpPr>
            <a:spLocks noGrp="1"/>
          </p:cNvSpPr>
          <p:nvPr>
            <p:ph type="dt" idx="609"/>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4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4" name="PlaceHolder 1"/>
          <p:cNvSpPr>
            <a:spLocks noGrp="1"/>
          </p:cNvSpPr>
          <p:nvPr>
            <p:ph type="ftr" idx="610"/>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645" name="PlaceHolder 2"/>
          <p:cNvSpPr>
            <a:spLocks noGrp="1"/>
          </p:cNvSpPr>
          <p:nvPr>
            <p:ph type="sldNum" idx="611"/>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074DE50-6C17-4F02-86E3-061A5F61B16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46" name="PlaceHolder 3"/>
          <p:cNvSpPr>
            <a:spLocks noGrp="1"/>
          </p:cNvSpPr>
          <p:nvPr>
            <p:ph type="dt" idx="612"/>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4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09"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0"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1" name="PlaceHolder 4"/>
          <p:cNvSpPr>
            <a:spLocks noGrp="1"/>
          </p:cNvSpPr>
          <p:nvPr>
            <p:ph type="ftr" idx="4"/>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212" name="PlaceHolder 5"/>
          <p:cNvSpPr>
            <a:spLocks noGrp="1"/>
          </p:cNvSpPr>
          <p:nvPr>
            <p:ph type="sldNum" idx="5"/>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18EC1141-8AC2-4BF7-8163-3D8C064ACDC8}"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13" name="PlaceHolder 6"/>
          <p:cNvSpPr>
            <a:spLocks noGrp="1"/>
          </p:cNvSpPr>
          <p:nvPr>
            <p:ph type="dt" idx="6"/>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7" name="PlaceHolder 1"/>
          <p:cNvSpPr>
            <a:spLocks noGrp="1"/>
          </p:cNvSpPr>
          <p:nvPr>
            <p:ph type="ftr" idx="613"/>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648" name="PlaceHolder 2"/>
          <p:cNvSpPr>
            <a:spLocks noGrp="1"/>
          </p:cNvSpPr>
          <p:nvPr>
            <p:ph type="sldNum" idx="614"/>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160EFDC5-D29F-417D-ADE3-593F225CB5F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49" name="PlaceHolder 3"/>
          <p:cNvSpPr>
            <a:spLocks noGrp="1"/>
          </p:cNvSpPr>
          <p:nvPr>
            <p:ph type="dt" idx="615"/>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4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51"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52" name="PlaceHolder 3"/>
          <p:cNvSpPr>
            <a:spLocks noGrp="1"/>
          </p:cNvSpPr>
          <p:nvPr>
            <p:ph type="ftr" idx="616"/>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653" name="PlaceHolder 4"/>
          <p:cNvSpPr>
            <a:spLocks noGrp="1"/>
          </p:cNvSpPr>
          <p:nvPr>
            <p:ph type="sldNum" idx="617"/>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A966494A-B4CE-4870-AD11-77B94648A7B0}"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54" name="PlaceHolder 5"/>
          <p:cNvSpPr>
            <a:spLocks noGrp="1"/>
          </p:cNvSpPr>
          <p:nvPr>
            <p:ph type="dt" idx="618"/>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4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5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59" name="PlaceHolder 3"/>
          <p:cNvSpPr>
            <a:spLocks noGrp="1"/>
          </p:cNvSpPr>
          <p:nvPr>
            <p:ph type="ftr" idx="619"/>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660" name="PlaceHolder 4"/>
          <p:cNvSpPr>
            <a:spLocks noGrp="1"/>
          </p:cNvSpPr>
          <p:nvPr>
            <p:ph type="sldNum" idx="620"/>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7D14288-C6C8-48EE-B684-2B3EB98C57D5}"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61" name="PlaceHolder 5"/>
          <p:cNvSpPr>
            <a:spLocks noGrp="1"/>
          </p:cNvSpPr>
          <p:nvPr>
            <p:ph type="dt" idx="621"/>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4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6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66"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67" name="PlaceHolder 4"/>
          <p:cNvSpPr>
            <a:spLocks noGrp="1"/>
          </p:cNvSpPr>
          <p:nvPr>
            <p:ph type="ftr" idx="622"/>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668" name="PlaceHolder 5"/>
          <p:cNvSpPr>
            <a:spLocks noGrp="1"/>
          </p:cNvSpPr>
          <p:nvPr>
            <p:ph type="sldNum" idx="623"/>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D9653BE2-5604-423E-B6E9-3865875BA62E}"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69" name="PlaceHolder 6"/>
          <p:cNvSpPr>
            <a:spLocks noGrp="1"/>
          </p:cNvSpPr>
          <p:nvPr>
            <p:ph type="dt" idx="624"/>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4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74" name="PlaceHolder 2"/>
          <p:cNvSpPr>
            <a:spLocks noGrp="1"/>
          </p:cNvSpPr>
          <p:nvPr>
            <p:ph type="ftr" idx="625"/>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675" name="PlaceHolder 3"/>
          <p:cNvSpPr>
            <a:spLocks noGrp="1"/>
          </p:cNvSpPr>
          <p:nvPr>
            <p:ph type="sldNum" idx="626"/>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CD02D660-BE55-4D5E-B871-D63052B491F0}"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76" name="PlaceHolder 4"/>
          <p:cNvSpPr>
            <a:spLocks noGrp="1"/>
          </p:cNvSpPr>
          <p:nvPr>
            <p:ph type="dt" idx="627"/>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4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8" name="PlaceHolder 1"/>
          <p:cNvSpPr>
            <a:spLocks noGrp="1"/>
          </p:cNvSpPr>
          <p:nvPr>
            <p:ph type="ftr" idx="628"/>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679" name="PlaceHolder 2"/>
          <p:cNvSpPr>
            <a:spLocks noGrp="1"/>
          </p:cNvSpPr>
          <p:nvPr>
            <p:ph type="sldNum" idx="629"/>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06D8265B-1E62-45D3-B09C-0B7B4984715B}"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80" name="PlaceHolder 3"/>
          <p:cNvSpPr>
            <a:spLocks noGrp="1"/>
          </p:cNvSpPr>
          <p:nvPr>
            <p:ph type="dt" idx="630"/>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4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8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8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8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85" name="PlaceHolder 5"/>
          <p:cNvSpPr>
            <a:spLocks noGrp="1"/>
          </p:cNvSpPr>
          <p:nvPr>
            <p:ph type="ftr" idx="631"/>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686" name="PlaceHolder 6"/>
          <p:cNvSpPr>
            <a:spLocks noGrp="1"/>
          </p:cNvSpPr>
          <p:nvPr>
            <p:ph type="sldNum" idx="632"/>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7AE5763-6A11-469E-9EB4-C1FD949CF3E4}"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87" name="PlaceHolder 7"/>
          <p:cNvSpPr>
            <a:spLocks noGrp="1"/>
          </p:cNvSpPr>
          <p:nvPr>
            <p:ph type="dt" idx="633"/>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4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9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94"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95"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96" name="PlaceHolder 5"/>
          <p:cNvSpPr>
            <a:spLocks noGrp="1"/>
          </p:cNvSpPr>
          <p:nvPr>
            <p:ph type="ftr" idx="634"/>
          </p:nvPr>
        </p:nvSpPr>
        <p:spPr>
          <a:xfrm>
            <a:off x="4038480" y="6356520"/>
            <a:ext cx="4106160" cy="35640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697" name="PlaceHolder 6"/>
          <p:cNvSpPr>
            <a:spLocks noGrp="1"/>
          </p:cNvSpPr>
          <p:nvPr>
            <p:ph type="sldNum" idx="635"/>
          </p:nvPr>
        </p:nvSpPr>
        <p:spPr>
          <a:xfrm>
            <a:off x="8610480" y="6356520"/>
            <a:ext cx="2734560" cy="35640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07FF811-B211-4F20-B650-2FED544F927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698" name="PlaceHolder 7"/>
          <p:cNvSpPr>
            <a:spLocks noGrp="1"/>
          </p:cNvSpPr>
          <p:nvPr>
            <p:ph type="dt" idx="636"/>
          </p:nvPr>
        </p:nvSpPr>
        <p:spPr>
          <a:xfrm>
            <a:off x="838080" y="6356520"/>
            <a:ext cx="2734560" cy="35640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4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03" name="Picture 4"/>
          <p:cNvPicPr/>
          <p:nvPr/>
        </p:nvPicPr>
        <p:blipFill>
          <a:blip r:embed="rId3"/>
          <a:stretch/>
        </p:blipFill>
        <p:spPr>
          <a:xfrm>
            <a:off x="10172520" y="123120"/>
            <a:ext cx="1814760" cy="801360"/>
          </a:xfrm>
          <a:prstGeom prst="rect">
            <a:avLst/>
          </a:prstGeom>
          <a:noFill/>
          <a:ln w="0">
            <a:noFill/>
          </a:ln>
        </p:spPr>
      </p:pic>
      <p:sp>
        <p:nvSpPr>
          <p:cNvPr id="270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0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06"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07"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12" name="Picture 4"/>
          <p:cNvPicPr/>
          <p:nvPr/>
        </p:nvPicPr>
        <p:blipFill>
          <a:blip r:embed="rId3"/>
          <a:stretch/>
        </p:blipFill>
        <p:spPr>
          <a:xfrm>
            <a:off x="10172520" y="123120"/>
            <a:ext cx="1814760" cy="801360"/>
          </a:xfrm>
          <a:prstGeom prst="rect">
            <a:avLst/>
          </a:prstGeom>
          <a:noFill/>
          <a:ln w="0">
            <a:noFill/>
          </a:ln>
        </p:spPr>
      </p:pic>
      <p:sp>
        <p:nvSpPr>
          <p:cNvPr id="271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1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1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16"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 name="Picture 4"/>
          <p:cNvPicPr/>
          <p:nvPr/>
        </p:nvPicPr>
        <p:blipFill>
          <a:blip r:embed="rId3"/>
          <a:stretch/>
        </p:blipFill>
        <p:spPr>
          <a:xfrm>
            <a:off x="10172520" y="123120"/>
            <a:ext cx="1815120" cy="801720"/>
          </a:xfrm>
          <a:prstGeom prst="rect">
            <a:avLst/>
          </a:prstGeom>
          <a:noFill/>
          <a:ln w="0">
            <a:noFill/>
          </a:ln>
        </p:spPr>
      </p:pic>
      <p:sp>
        <p:nvSpPr>
          <p:cNvPr id="2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1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1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1"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22" name="PlaceHolder 6"/>
          <p:cNvSpPr>
            <a:spLocks noGrp="1"/>
          </p:cNvSpPr>
          <p:nvPr>
            <p:ph type="ftr" idx="7"/>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223" name="PlaceHolder 7"/>
          <p:cNvSpPr>
            <a:spLocks noGrp="1"/>
          </p:cNvSpPr>
          <p:nvPr>
            <p:ph type="sldNum" idx="8"/>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DFCABEF3-2548-40D9-9E73-FDDD33818F10}"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24" name="PlaceHolder 8"/>
          <p:cNvSpPr>
            <a:spLocks noGrp="1"/>
          </p:cNvSpPr>
          <p:nvPr>
            <p:ph type="dt" idx="9"/>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21" name="Picture 4"/>
          <p:cNvPicPr/>
          <p:nvPr/>
        </p:nvPicPr>
        <p:blipFill>
          <a:blip r:embed="rId3"/>
          <a:stretch/>
        </p:blipFill>
        <p:spPr>
          <a:xfrm>
            <a:off x="10172520" y="123120"/>
            <a:ext cx="1814760" cy="801360"/>
          </a:xfrm>
          <a:prstGeom prst="rect">
            <a:avLst/>
          </a:prstGeom>
          <a:noFill/>
          <a:ln w="0">
            <a:noFill/>
          </a:ln>
        </p:spPr>
      </p:pic>
      <p:sp>
        <p:nvSpPr>
          <p:cNvPr id="272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23"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24"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28" name="Picture 4"/>
          <p:cNvPicPr/>
          <p:nvPr/>
        </p:nvPicPr>
        <p:blipFill>
          <a:blip r:embed="rId3"/>
          <a:stretch/>
        </p:blipFill>
        <p:spPr>
          <a:xfrm>
            <a:off x="10172520" y="123120"/>
            <a:ext cx="1814760" cy="801360"/>
          </a:xfrm>
          <a:prstGeom prst="rect">
            <a:avLst/>
          </a:prstGeom>
          <a:noFill/>
          <a:ln w="0">
            <a:noFill/>
          </a:ln>
        </p:spPr>
      </p:pic>
      <p:sp>
        <p:nvSpPr>
          <p:cNvPr id="272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3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3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3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33"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39" name="Picture 4"/>
          <p:cNvPicPr/>
          <p:nvPr/>
        </p:nvPicPr>
        <p:blipFill>
          <a:blip r:embed="rId3"/>
          <a:stretch/>
        </p:blipFill>
        <p:spPr>
          <a:xfrm>
            <a:off x="10172520" y="123120"/>
            <a:ext cx="1814760" cy="8013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44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40" name="Picture 4"/>
          <p:cNvPicPr/>
          <p:nvPr/>
        </p:nvPicPr>
        <p:blipFill>
          <a:blip r:embed="rId3"/>
          <a:stretch/>
        </p:blipFill>
        <p:spPr>
          <a:xfrm>
            <a:off x="10172520" y="123120"/>
            <a:ext cx="1814760" cy="801360"/>
          </a:xfrm>
          <a:prstGeom prst="rect">
            <a:avLst/>
          </a:prstGeom>
          <a:noFill/>
          <a:ln w="0">
            <a:noFill/>
          </a:ln>
        </p:spPr>
      </p:pic>
      <p:sp>
        <p:nvSpPr>
          <p:cNvPr id="274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4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4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44"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49" name="Picture 4"/>
          <p:cNvPicPr/>
          <p:nvPr/>
        </p:nvPicPr>
        <p:blipFill>
          <a:blip r:embed="rId3"/>
          <a:stretch/>
        </p:blipFill>
        <p:spPr>
          <a:xfrm>
            <a:off x="10172520" y="123120"/>
            <a:ext cx="1814760" cy="801360"/>
          </a:xfrm>
          <a:prstGeom prst="rect">
            <a:avLst/>
          </a:prstGeom>
          <a:noFill/>
          <a:ln w="0">
            <a:noFill/>
          </a:ln>
        </p:spPr>
      </p:pic>
      <p:sp>
        <p:nvSpPr>
          <p:cNvPr id="275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51"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52"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85" name="Picture 4"/>
          <p:cNvPicPr/>
          <p:nvPr/>
        </p:nvPicPr>
        <p:blipFill>
          <a:blip r:embed="rId3"/>
          <a:stretch/>
        </p:blipFill>
        <p:spPr>
          <a:xfrm>
            <a:off x="10172520" y="123120"/>
            <a:ext cx="1814760" cy="801360"/>
          </a:xfrm>
          <a:prstGeom prst="rect">
            <a:avLst/>
          </a:prstGeom>
          <a:noFill/>
          <a:ln w="0">
            <a:noFill/>
          </a:ln>
        </p:spPr>
      </p:pic>
      <p:sp>
        <p:nvSpPr>
          <p:cNvPr id="278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8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8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89"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94" name="Picture 4"/>
          <p:cNvPicPr/>
          <p:nvPr/>
        </p:nvPicPr>
        <p:blipFill>
          <a:blip r:embed="rId3"/>
          <a:stretch/>
        </p:blipFill>
        <p:spPr>
          <a:xfrm>
            <a:off x="10172520" y="123120"/>
            <a:ext cx="1814760" cy="801360"/>
          </a:xfrm>
          <a:prstGeom prst="rect">
            <a:avLst/>
          </a:prstGeom>
          <a:noFill/>
          <a:ln w="0">
            <a:noFill/>
          </a:ln>
        </p:spPr>
      </p:pic>
      <p:sp>
        <p:nvSpPr>
          <p:cNvPr id="279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9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9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9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03" name="Picture 4"/>
          <p:cNvPicPr/>
          <p:nvPr/>
        </p:nvPicPr>
        <p:blipFill>
          <a:blip r:embed="rId3"/>
          <a:stretch/>
        </p:blipFill>
        <p:spPr>
          <a:xfrm>
            <a:off x="10172520" y="123120"/>
            <a:ext cx="1814760" cy="801360"/>
          </a:xfrm>
          <a:prstGeom prst="rect">
            <a:avLst/>
          </a:prstGeom>
          <a:noFill/>
          <a:ln w="0">
            <a:noFill/>
          </a:ln>
        </p:spPr>
      </p:pic>
      <p:sp>
        <p:nvSpPr>
          <p:cNvPr id="280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4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06" name="Picture 4"/>
          <p:cNvPicPr/>
          <p:nvPr/>
        </p:nvPicPr>
        <p:blipFill>
          <a:blip r:embed="rId3"/>
          <a:stretch/>
        </p:blipFill>
        <p:spPr>
          <a:xfrm>
            <a:off x="10172520" y="123120"/>
            <a:ext cx="1814760" cy="801360"/>
          </a:xfrm>
          <a:prstGeom prst="rect">
            <a:avLst/>
          </a:prstGeom>
          <a:noFill/>
          <a:ln w="0">
            <a:noFill/>
          </a:ln>
        </p:spPr>
      </p:pic>
      <p:sp>
        <p:nvSpPr>
          <p:cNvPr id="280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0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0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10"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15" name="Picture 4"/>
          <p:cNvPicPr/>
          <p:nvPr/>
        </p:nvPicPr>
        <p:blipFill>
          <a:blip r:embed="rId3"/>
          <a:stretch/>
        </p:blipFill>
        <p:spPr>
          <a:xfrm>
            <a:off x="10172520" y="123120"/>
            <a:ext cx="1814760" cy="801360"/>
          </a:xfrm>
          <a:prstGeom prst="rect">
            <a:avLst/>
          </a:prstGeom>
          <a:noFill/>
          <a:ln w="0">
            <a:noFill/>
          </a:ln>
        </p:spPr>
      </p:pic>
      <p:sp>
        <p:nvSpPr>
          <p:cNvPr id="281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1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18"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0" name="PlaceHolder 1"/>
          <p:cNvSpPr>
            <a:spLocks noGrp="1"/>
          </p:cNvSpPr>
          <p:nvPr>
            <p:ph type="ftr" idx="10"/>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 </a:t>
            </a:r>
            <a:endParaRPr lang="ru-RU" sz="1400" b="0" u="none" strike="noStrike">
              <a:solidFill>
                <a:srgbClr val="000000"/>
              </a:solidFill>
              <a:uFillTx/>
              <a:latin typeface="Times New Roman"/>
            </a:endParaRPr>
          </a:p>
        </p:txBody>
      </p:sp>
      <p:sp>
        <p:nvSpPr>
          <p:cNvPr id="231" name="PlaceHolder 2"/>
          <p:cNvSpPr>
            <a:spLocks noGrp="1"/>
          </p:cNvSpPr>
          <p:nvPr>
            <p:ph type="sldNum" idx="11"/>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5A65F038-AC75-4D68-91C2-A5B5B2C35578}"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32" name="PlaceHolder 3"/>
          <p:cNvSpPr>
            <a:spLocks noGrp="1"/>
          </p:cNvSpPr>
          <p:nvPr>
            <p:ph type="dt" idx="12"/>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22" name="Picture 4"/>
          <p:cNvPicPr/>
          <p:nvPr/>
        </p:nvPicPr>
        <p:blipFill>
          <a:blip r:embed="rId3"/>
          <a:stretch/>
        </p:blipFill>
        <p:spPr>
          <a:xfrm>
            <a:off x="10172520" y="123120"/>
            <a:ext cx="1814760" cy="801360"/>
          </a:xfrm>
          <a:prstGeom prst="rect">
            <a:avLst/>
          </a:prstGeom>
          <a:noFill/>
          <a:ln w="0">
            <a:noFill/>
          </a:ln>
        </p:spPr>
      </p:pic>
      <p:sp>
        <p:nvSpPr>
          <p:cNvPr id="282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2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2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2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27"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33" name="Picture 4"/>
          <p:cNvPicPr/>
          <p:nvPr/>
        </p:nvPicPr>
        <p:blipFill>
          <a:blip r:embed="rId3"/>
          <a:stretch/>
        </p:blipFill>
        <p:spPr>
          <a:xfrm>
            <a:off x="10172520" y="123120"/>
            <a:ext cx="1814760" cy="801360"/>
          </a:xfrm>
          <a:prstGeom prst="rect">
            <a:avLst/>
          </a:prstGeom>
          <a:noFill/>
          <a:ln w="0">
            <a:noFill/>
          </a:ln>
        </p:spPr>
      </p:pic>
      <p:sp>
        <p:nvSpPr>
          <p:cNvPr id="283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35"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38" name="Picture 4"/>
          <p:cNvPicPr/>
          <p:nvPr/>
        </p:nvPicPr>
        <p:blipFill>
          <a:blip r:embed="rId3"/>
          <a:stretch/>
        </p:blipFill>
        <p:spPr>
          <a:xfrm>
            <a:off x="10172520" y="123120"/>
            <a:ext cx="1814760" cy="801360"/>
          </a:xfrm>
          <a:prstGeom prst="rect">
            <a:avLst/>
          </a:prstGeom>
          <a:noFill/>
          <a:ln w="0">
            <a:noFill/>
          </a:ln>
        </p:spPr>
      </p:pic>
      <p:sp>
        <p:nvSpPr>
          <p:cNvPr id="283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40"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4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42"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47" name="Picture 4"/>
          <p:cNvPicPr/>
          <p:nvPr/>
        </p:nvPicPr>
        <p:blipFill>
          <a:blip r:embed="rId3"/>
          <a:stretch/>
        </p:blipFill>
        <p:spPr>
          <a:xfrm>
            <a:off x="10172520" y="123120"/>
            <a:ext cx="1814760" cy="801360"/>
          </a:xfrm>
          <a:prstGeom prst="rect">
            <a:avLst/>
          </a:prstGeom>
          <a:noFill/>
          <a:ln w="0">
            <a:noFill/>
          </a:ln>
        </p:spPr>
      </p:pic>
      <p:sp>
        <p:nvSpPr>
          <p:cNvPr id="284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49"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50"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51"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56" name="Picture 4"/>
          <p:cNvPicPr/>
          <p:nvPr/>
        </p:nvPicPr>
        <p:blipFill>
          <a:blip r:embed="rId3"/>
          <a:stretch/>
        </p:blipFill>
        <p:spPr>
          <a:xfrm>
            <a:off x="10172520" y="123120"/>
            <a:ext cx="1814760" cy="801360"/>
          </a:xfrm>
          <a:prstGeom prst="rect">
            <a:avLst/>
          </a:prstGeom>
          <a:noFill/>
          <a:ln w="0">
            <a:noFill/>
          </a:ln>
        </p:spPr>
      </p:pic>
      <p:sp>
        <p:nvSpPr>
          <p:cNvPr id="285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4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59" name="Picture 4"/>
          <p:cNvPicPr/>
          <p:nvPr/>
        </p:nvPicPr>
        <p:blipFill>
          <a:blip r:embed="rId3"/>
          <a:stretch/>
        </p:blipFill>
        <p:spPr>
          <a:xfrm>
            <a:off x="10172520" y="123120"/>
            <a:ext cx="1814760" cy="801360"/>
          </a:xfrm>
          <a:prstGeom prst="rect">
            <a:avLst/>
          </a:prstGeom>
          <a:noFill/>
          <a:ln w="0">
            <a:noFill/>
          </a:ln>
        </p:spPr>
      </p:pic>
      <p:sp>
        <p:nvSpPr>
          <p:cNvPr id="286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61"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62"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63"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64"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70" name="Picture 4"/>
          <p:cNvPicPr/>
          <p:nvPr/>
        </p:nvPicPr>
        <p:blipFill>
          <a:blip r:embed="rId3"/>
          <a:stretch/>
        </p:blipFill>
        <p:spPr>
          <a:xfrm>
            <a:off x="10172520" y="123120"/>
            <a:ext cx="1814760" cy="801360"/>
          </a:xfrm>
          <a:prstGeom prst="rect">
            <a:avLst/>
          </a:prstGeom>
          <a:noFill/>
          <a:ln w="0">
            <a:noFill/>
          </a:ln>
        </p:spPr>
      </p:pic>
      <p:sp>
        <p:nvSpPr>
          <p:cNvPr id="287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72"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75" name="Picture 4"/>
          <p:cNvPicPr/>
          <p:nvPr/>
        </p:nvPicPr>
        <p:blipFill>
          <a:blip r:embed="rId3"/>
          <a:stretch/>
        </p:blipFill>
        <p:spPr>
          <a:xfrm>
            <a:off x="10172520" y="123120"/>
            <a:ext cx="1814760" cy="801360"/>
          </a:xfrm>
          <a:prstGeom prst="rect">
            <a:avLst/>
          </a:prstGeom>
          <a:noFill/>
          <a:ln w="0">
            <a:noFill/>
          </a:ln>
        </p:spPr>
      </p:pic>
      <p:sp>
        <p:nvSpPr>
          <p:cNvPr id="287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77"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78"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82" name="Picture 4"/>
          <p:cNvPicPr/>
          <p:nvPr/>
        </p:nvPicPr>
        <p:blipFill>
          <a:blip r:embed="rId3"/>
          <a:stretch/>
        </p:blipFill>
        <p:spPr>
          <a:xfrm>
            <a:off x="10172520" y="123120"/>
            <a:ext cx="1814760" cy="801360"/>
          </a:xfrm>
          <a:prstGeom prst="rect">
            <a:avLst/>
          </a:prstGeom>
          <a:noFill/>
          <a:ln w="0">
            <a:noFill/>
          </a:ln>
        </p:spPr>
      </p:pic>
      <p:sp>
        <p:nvSpPr>
          <p:cNvPr id="288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84"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85"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89" name="Picture 4"/>
          <p:cNvPicPr/>
          <p:nvPr/>
        </p:nvPicPr>
        <p:blipFill>
          <a:blip r:embed="rId3"/>
          <a:stretch/>
        </p:blipFill>
        <p:spPr>
          <a:xfrm>
            <a:off x="10172520" y="123120"/>
            <a:ext cx="1814760" cy="801360"/>
          </a:xfrm>
          <a:prstGeom prst="rect">
            <a:avLst/>
          </a:prstGeom>
          <a:noFill/>
          <a:ln w="0">
            <a:noFill/>
          </a:ln>
        </p:spPr>
      </p:pic>
      <p:sp>
        <p:nvSpPr>
          <p:cNvPr id="289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91"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 name="PlaceHolder 1"/>
          <p:cNvSpPr>
            <a:spLocks noGrp="1"/>
          </p:cNvSpPr>
          <p:nvPr>
            <p:ph type="ftr" idx="13"/>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 </a:t>
            </a:r>
            <a:endParaRPr lang="ru-RU" sz="1400" b="0" u="none" strike="noStrike">
              <a:solidFill>
                <a:srgbClr val="000000"/>
              </a:solidFill>
              <a:uFillTx/>
              <a:latin typeface="Times New Roman"/>
            </a:endParaRPr>
          </a:p>
        </p:txBody>
      </p:sp>
      <p:sp>
        <p:nvSpPr>
          <p:cNvPr id="234" name="PlaceHolder 2"/>
          <p:cNvSpPr>
            <a:spLocks noGrp="1"/>
          </p:cNvSpPr>
          <p:nvPr>
            <p:ph type="sldNum" idx="14"/>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66B825C9-4020-42BE-A4F9-2E249F79D240}"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35" name="PlaceHolder 3"/>
          <p:cNvSpPr>
            <a:spLocks noGrp="1"/>
          </p:cNvSpPr>
          <p:nvPr>
            <p:ph type="dt" idx="15"/>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94" name="Picture 4"/>
          <p:cNvPicPr/>
          <p:nvPr/>
        </p:nvPicPr>
        <p:blipFill>
          <a:blip r:embed="rId3"/>
          <a:stretch/>
        </p:blipFill>
        <p:spPr>
          <a:xfrm>
            <a:off x="10172520" y="123120"/>
            <a:ext cx="1814760" cy="801360"/>
          </a:xfrm>
          <a:prstGeom prst="rect">
            <a:avLst/>
          </a:prstGeom>
          <a:noFill/>
          <a:ln w="0">
            <a:noFill/>
          </a:ln>
        </p:spPr>
      </p:pic>
      <p:sp>
        <p:nvSpPr>
          <p:cNvPr id="289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89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99" name="Picture 4"/>
          <p:cNvPicPr/>
          <p:nvPr/>
        </p:nvPicPr>
        <p:blipFill>
          <a:blip r:embed="rId3"/>
          <a:stretch/>
        </p:blipFill>
        <p:spPr>
          <a:xfrm>
            <a:off x="10172520" y="123120"/>
            <a:ext cx="1814760" cy="801360"/>
          </a:xfrm>
          <a:prstGeom prst="rect">
            <a:avLst/>
          </a:prstGeom>
          <a:noFill/>
          <a:ln w="0">
            <a:noFill/>
          </a:ln>
        </p:spPr>
      </p:pic>
      <p:sp>
        <p:nvSpPr>
          <p:cNvPr id="290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0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02"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4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06" name="Picture 4"/>
          <p:cNvPicPr/>
          <p:nvPr/>
        </p:nvPicPr>
        <p:blipFill>
          <a:blip r:embed="rId3"/>
          <a:stretch/>
        </p:blipFill>
        <p:spPr>
          <a:xfrm>
            <a:off x="10172520" y="123120"/>
            <a:ext cx="1814760" cy="801360"/>
          </a:xfrm>
          <a:prstGeom prst="rect">
            <a:avLst/>
          </a:prstGeom>
          <a:noFill/>
          <a:ln w="0">
            <a:noFill/>
          </a:ln>
        </p:spPr>
      </p:pic>
      <p:sp>
        <p:nvSpPr>
          <p:cNvPr id="290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5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09" name="Picture 4"/>
          <p:cNvPicPr/>
          <p:nvPr/>
        </p:nvPicPr>
        <p:blipFill>
          <a:blip r:embed="rId3"/>
          <a:stretch/>
        </p:blipFill>
        <p:spPr>
          <a:xfrm>
            <a:off x="10172520" y="123120"/>
            <a:ext cx="1814760" cy="80136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45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10" name="Picture 4"/>
          <p:cNvPicPr/>
          <p:nvPr/>
        </p:nvPicPr>
        <p:blipFill>
          <a:blip r:embed="rId3"/>
          <a:stretch/>
        </p:blipFill>
        <p:spPr>
          <a:xfrm>
            <a:off x="10172520" y="123120"/>
            <a:ext cx="1814760" cy="801360"/>
          </a:xfrm>
          <a:prstGeom prst="rect">
            <a:avLst/>
          </a:prstGeom>
          <a:noFill/>
          <a:ln w="0">
            <a:noFill/>
          </a:ln>
        </p:spPr>
      </p:pic>
      <p:sp>
        <p:nvSpPr>
          <p:cNvPr id="291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1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1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1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5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2920"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5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1" name="PlaceHolder 1"/>
          <p:cNvSpPr>
            <a:spLocks noGrp="1"/>
          </p:cNvSpPr>
          <p:nvPr>
            <p:ph type="ftr" idx="637"/>
          </p:nvPr>
        </p:nvSpPr>
        <p:spPr>
          <a:xfrm>
            <a:off x="4038120" y="6356520"/>
            <a:ext cx="4105800" cy="356040"/>
          </a:xfrm>
          <a:prstGeom prst="rect">
            <a:avLst/>
          </a:prstGeom>
          <a:noFill/>
          <a:ln w="0">
            <a:noFill/>
          </a:ln>
        </p:spPr>
        <p:txBody>
          <a:bodyPr lIns="90000" tIns="45000" rIns="90000" bIns="45000" anchor="ctr">
            <a:noAutofit/>
          </a:bodyPr>
          <a:lstStyle>
            <a:lvl1pPr indent="0" algn="ctr" defTabSz="914400">
              <a:lnSpc>
                <a:spcPct val="100000"/>
              </a:lnSpc>
              <a:buNone/>
              <a:tabLst>
                <a:tab pos="0" algn="l"/>
              </a:tabLst>
              <a:defRPr lang="ru-RU" sz="1200" b="0" u="none" strike="noStrike">
                <a:solidFill>
                  <a:srgbClr val="8B8B8B"/>
                </a:solidFill>
                <a:uFillTx/>
                <a:latin typeface="Calibri"/>
              </a:defRPr>
            </a:lvl1pPr>
          </a:lstStyle>
          <a:p>
            <a:pPr indent="0" algn="ctr" defTabSz="914400">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2922" name="PlaceHolder 2"/>
          <p:cNvSpPr>
            <a:spLocks noGrp="1"/>
          </p:cNvSpPr>
          <p:nvPr>
            <p:ph type="sldNum" idx="638"/>
          </p:nvPr>
        </p:nvSpPr>
        <p:spPr>
          <a:xfrm>
            <a:off x="8610120" y="6356520"/>
            <a:ext cx="2734200" cy="356040"/>
          </a:xfrm>
          <a:prstGeom prst="rect">
            <a:avLst/>
          </a:prstGeom>
          <a:noFill/>
          <a:ln w="0">
            <a:noFill/>
          </a:ln>
        </p:spPr>
        <p:txBody>
          <a:bodyPr lIns="90000" tIns="45000" rIns="90000" bIns="45000" anchor="ctr">
            <a:noAutofit/>
          </a:bodyPr>
          <a:lstStyle>
            <a:lvl1pPr indent="0" algn="r" defTabSz="914400">
              <a:lnSpc>
                <a:spcPct val="100000"/>
              </a:lnSpc>
              <a:buNone/>
              <a:tabLst>
                <a:tab pos="0" algn="l"/>
              </a:tabLst>
              <a:defRPr lang="ru-RU" sz="1200" b="0" u="none" strike="noStrike">
                <a:solidFill>
                  <a:srgbClr val="8B8B8B"/>
                </a:solidFill>
                <a:uFillTx/>
                <a:latin typeface="Calibri"/>
              </a:defRPr>
            </a:lvl1pPr>
          </a:lstStyle>
          <a:p>
            <a:pPr indent="0" algn="r" defTabSz="914400">
              <a:lnSpc>
                <a:spcPct val="100000"/>
              </a:lnSpc>
              <a:buNone/>
              <a:tabLst>
                <a:tab pos="0" algn="l"/>
              </a:tabLst>
            </a:pPr>
            <a:fld id="{D76A0769-1C21-4997-BD41-F0ECA41F4B38}"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923" name="PlaceHolder 3"/>
          <p:cNvSpPr>
            <a:spLocks noGrp="1"/>
          </p:cNvSpPr>
          <p:nvPr>
            <p:ph type="dt" idx="639"/>
          </p:nvPr>
        </p:nvSpPr>
        <p:spPr>
          <a:xfrm>
            <a:off x="837720" y="6356520"/>
            <a:ext cx="2734200" cy="3560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
        <p:nvSpPr>
          <p:cNvPr id="292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292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5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26" name="PlaceHolder 1"/>
          <p:cNvSpPr>
            <a:spLocks noGrp="1"/>
          </p:cNvSpPr>
          <p:nvPr>
            <p:ph type="ftr" idx="640"/>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927" name="PlaceHolder 2"/>
          <p:cNvSpPr>
            <a:spLocks noGrp="1"/>
          </p:cNvSpPr>
          <p:nvPr>
            <p:ph type="sldNum" idx="641"/>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046CA4A5-0F5C-4ED6-8CA3-4B40D0CD8173}"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28" name="PlaceHolder 3"/>
          <p:cNvSpPr>
            <a:spLocks noGrp="1"/>
          </p:cNvSpPr>
          <p:nvPr>
            <p:ph type="dt" idx="642"/>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
        <p:nvSpPr>
          <p:cNvPr id="2929"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2930"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5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2932"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5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3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38" name="PlaceHolder 3"/>
          <p:cNvSpPr>
            <a:spLocks noGrp="1"/>
          </p:cNvSpPr>
          <p:nvPr>
            <p:ph type="ftr" idx="16"/>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239" name="PlaceHolder 4"/>
          <p:cNvSpPr>
            <a:spLocks noGrp="1"/>
          </p:cNvSpPr>
          <p:nvPr>
            <p:ph type="sldNum" idx="17"/>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0A5103B3-11E5-42DE-9CDD-B344C2ECC800}"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40" name="PlaceHolder 5"/>
          <p:cNvSpPr>
            <a:spLocks noGrp="1"/>
          </p:cNvSpPr>
          <p:nvPr>
            <p:ph type="dt" idx="18"/>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34" name="PlaceHolder 2"/>
          <p:cNvSpPr>
            <a:spLocks noGrp="1"/>
          </p:cNvSpPr>
          <p:nvPr>
            <p:ph type="ftr" idx="643"/>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935" name="PlaceHolder 3"/>
          <p:cNvSpPr>
            <a:spLocks noGrp="1"/>
          </p:cNvSpPr>
          <p:nvPr>
            <p:ph type="sldNum" idx="644"/>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EB6127A9-23A2-4C1C-AA4E-198DA3205ED8}"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36" name="PlaceHolder 4"/>
          <p:cNvSpPr>
            <a:spLocks noGrp="1"/>
          </p:cNvSpPr>
          <p:nvPr>
            <p:ph type="dt" idx="645"/>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5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4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41" name="PlaceHolder 3"/>
          <p:cNvSpPr>
            <a:spLocks noGrp="1"/>
          </p:cNvSpPr>
          <p:nvPr>
            <p:ph type="ftr" idx="646"/>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942" name="PlaceHolder 4"/>
          <p:cNvSpPr>
            <a:spLocks noGrp="1"/>
          </p:cNvSpPr>
          <p:nvPr>
            <p:ph type="sldNum" idx="647"/>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0412137D-94DE-4B96-8215-4A48D7801C37}"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43" name="PlaceHolder 5"/>
          <p:cNvSpPr>
            <a:spLocks noGrp="1"/>
          </p:cNvSpPr>
          <p:nvPr>
            <p:ph type="dt" idx="648"/>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4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4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48" name="PlaceHolder 3"/>
          <p:cNvSpPr>
            <a:spLocks noGrp="1"/>
          </p:cNvSpPr>
          <p:nvPr>
            <p:ph type="sldNum" idx="649"/>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3D37D0EF-28B9-4BF0-AC55-1AC4294C3A2F}"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5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52" name="PlaceHolder 2"/>
          <p:cNvSpPr>
            <a:spLocks noGrp="1"/>
          </p:cNvSpPr>
          <p:nvPr>
            <p:ph type="ftr" idx="650"/>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953" name="PlaceHolder 3"/>
          <p:cNvSpPr>
            <a:spLocks noGrp="1"/>
          </p:cNvSpPr>
          <p:nvPr>
            <p:ph type="sldNum" idx="651"/>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0278F0A4-A4EA-4D2C-985F-B02A90CBEC26}"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54" name="PlaceHolder 4"/>
          <p:cNvSpPr>
            <a:spLocks noGrp="1"/>
          </p:cNvSpPr>
          <p:nvPr>
            <p:ph type="dt" idx="652"/>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5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5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58" name="PlaceHolder 3"/>
          <p:cNvSpPr>
            <a:spLocks noGrp="1"/>
          </p:cNvSpPr>
          <p:nvPr>
            <p:ph type="ftr" idx="653"/>
          </p:nvPr>
        </p:nvSpPr>
        <p:spPr>
          <a:xfrm>
            <a:off x="4038480" y="6356520"/>
            <a:ext cx="4109400" cy="35964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ctr" defTabSz="914400">
              <a:lnSpc>
                <a:spcPct val="100000"/>
              </a:lnSpc>
              <a:buNone/>
              <a:tabLst>
                <a:tab pos="0" algn="l"/>
              </a:tabLst>
            </a:pPr>
            <a:r>
              <a:rPr lang="ru-RU" sz="1200" b="0" u="none" strike="noStrike">
                <a:solidFill>
                  <a:schemeClr val="dk1">
                    <a:tint val="75000"/>
                  </a:schemeClr>
                </a:solidFill>
                <a:uFillTx/>
                <a:latin typeface="Calibri"/>
              </a:rPr>
              <a:t>&lt;footer&gt;</a:t>
            </a:r>
            <a:endParaRPr lang="ru-RU" sz="1200" b="0" u="none" strike="noStrike">
              <a:solidFill>
                <a:srgbClr val="000000"/>
              </a:solidFill>
              <a:uFillTx/>
              <a:latin typeface="Times New Roman"/>
            </a:endParaRPr>
          </a:p>
        </p:txBody>
      </p:sp>
      <p:sp>
        <p:nvSpPr>
          <p:cNvPr id="2959" name="PlaceHolder 4"/>
          <p:cNvSpPr>
            <a:spLocks noGrp="1"/>
          </p:cNvSpPr>
          <p:nvPr>
            <p:ph type="sldNum" idx="654"/>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341A85F5-D520-4FE6-B982-F8ECCFE31B25}"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60" name="PlaceHolder 5"/>
          <p:cNvSpPr>
            <a:spLocks noGrp="1"/>
          </p:cNvSpPr>
          <p:nvPr>
            <p:ph type="dt" idx="655"/>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6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65" name="PlaceHolder 3"/>
          <p:cNvSpPr>
            <a:spLocks noGrp="1"/>
          </p:cNvSpPr>
          <p:nvPr>
            <p:ph type="ftr" idx="656"/>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966" name="PlaceHolder 4"/>
          <p:cNvSpPr>
            <a:spLocks noGrp="1"/>
          </p:cNvSpPr>
          <p:nvPr>
            <p:ph type="sldNum" idx="657"/>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646091FB-6135-4D80-8386-12A9335EB339}"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67" name="PlaceHolder 5"/>
          <p:cNvSpPr>
            <a:spLocks noGrp="1"/>
          </p:cNvSpPr>
          <p:nvPr>
            <p:ph type="dt" idx="658"/>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27" r:id="rId1"/>
    <p:sldLayoutId id="2147484528" r:id="rId2"/>
    <p:sldLayoutId id="214748462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0" name="PlaceHolder 1"/>
          <p:cNvSpPr>
            <a:spLocks noGrp="1"/>
          </p:cNvSpPr>
          <p:nvPr>
            <p:ph type="ftr" idx="659"/>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971" name="PlaceHolder 2"/>
          <p:cNvSpPr>
            <a:spLocks noGrp="1"/>
          </p:cNvSpPr>
          <p:nvPr>
            <p:ph type="sldNum" idx="660"/>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7AE5AEAF-934D-472C-8303-7459C19EE2FA}"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72" name="PlaceHolder 3"/>
          <p:cNvSpPr>
            <a:spLocks noGrp="1"/>
          </p:cNvSpPr>
          <p:nvPr>
            <p:ph type="dt" idx="661"/>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
        <p:nvSpPr>
          <p:cNvPr id="297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297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530" r:id="rId1"/>
    <p:sldLayoutId id="2147484623" r:id="rId2"/>
    <p:sldLayoutId id="2147484626" r:id="rId3"/>
    <p:sldLayoutId id="214748462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7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77" name="PlaceHolder 3"/>
          <p:cNvSpPr>
            <a:spLocks noGrp="1"/>
          </p:cNvSpPr>
          <p:nvPr>
            <p:ph type="ftr" idx="662"/>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978" name="PlaceHolder 4"/>
          <p:cNvSpPr>
            <a:spLocks noGrp="1"/>
          </p:cNvSpPr>
          <p:nvPr>
            <p:ph type="sldNum" idx="663"/>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12C89BA5-A967-4EE1-811C-7FA04F2A0AEB}"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79" name="PlaceHolder 5"/>
          <p:cNvSpPr>
            <a:spLocks noGrp="1"/>
          </p:cNvSpPr>
          <p:nvPr>
            <p:ph type="dt" idx="664"/>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3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8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8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84"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85" name="PlaceHolder 4"/>
          <p:cNvSpPr>
            <a:spLocks noGrp="1"/>
          </p:cNvSpPr>
          <p:nvPr>
            <p:ph type="ftr" idx="665"/>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2986" name="PlaceHolder 5"/>
          <p:cNvSpPr>
            <a:spLocks noGrp="1"/>
          </p:cNvSpPr>
          <p:nvPr>
            <p:ph type="sldNum" idx="666"/>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F738EAB2-A578-4F8F-ACEC-5F2B04741B08}"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87" name="PlaceHolder 6"/>
          <p:cNvSpPr>
            <a:spLocks noGrp="1"/>
          </p:cNvSpPr>
          <p:nvPr>
            <p:ph type="dt" idx="667"/>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3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1" name="PlaceHolder 1"/>
          <p:cNvSpPr>
            <a:spLocks noGrp="1"/>
          </p:cNvSpPr>
          <p:nvPr>
            <p:ph type="ftr" idx="668"/>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992" name="PlaceHolder 2"/>
          <p:cNvSpPr>
            <a:spLocks noGrp="1"/>
          </p:cNvSpPr>
          <p:nvPr>
            <p:ph type="sldNum" idx="669"/>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60DE50CC-DBD9-4668-B9F1-61523D8A44D9}"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93" name="PlaceHolder 3"/>
          <p:cNvSpPr>
            <a:spLocks noGrp="1"/>
          </p:cNvSpPr>
          <p:nvPr>
            <p:ph type="dt" idx="670"/>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
        <p:nvSpPr>
          <p:cNvPr id="299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299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5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4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45" name="PlaceHolder 3"/>
          <p:cNvSpPr>
            <a:spLocks noGrp="1"/>
          </p:cNvSpPr>
          <p:nvPr>
            <p:ph type="ftr" idx="19"/>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246" name="PlaceHolder 4"/>
          <p:cNvSpPr>
            <a:spLocks noGrp="1"/>
          </p:cNvSpPr>
          <p:nvPr>
            <p:ph type="sldNum" idx="20"/>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D0C830F8-1DA3-47F1-BF2F-2F40FB9B8912}"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47" name="PlaceHolder 5"/>
          <p:cNvSpPr>
            <a:spLocks noGrp="1"/>
          </p:cNvSpPr>
          <p:nvPr>
            <p:ph type="dt" idx="21"/>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97" name="PlaceHolder 2"/>
          <p:cNvSpPr>
            <a:spLocks noGrp="1"/>
          </p:cNvSpPr>
          <p:nvPr>
            <p:ph type="ftr" idx="671"/>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 </a:t>
            </a:r>
          </a:p>
        </p:txBody>
      </p:sp>
      <p:sp>
        <p:nvSpPr>
          <p:cNvPr id="2998" name="PlaceHolder 3"/>
          <p:cNvSpPr>
            <a:spLocks noGrp="1"/>
          </p:cNvSpPr>
          <p:nvPr>
            <p:ph type="sldNum" idx="672"/>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7B80DF0E-F2FF-4D3C-9A17-085839B1F94D}"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2999" name="PlaceHolder 4"/>
          <p:cNvSpPr>
            <a:spLocks noGrp="1"/>
          </p:cNvSpPr>
          <p:nvPr>
            <p:ph type="dt" idx="673"/>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453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0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04"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05"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06" name="PlaceHolder 5"/>
          <p:cNvSpPr>
            <a:spLocks noGrp="1"/>
          </p:cNvSpPr>
          <p:nvPr>
            <p:ph type="ftr" idx="674"/>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07" name="PlaceHolder 6"/>
          <p:cNvSpPr>
            <a:spLocks noGrp="1"/>
          </p:cNvSpPr>
          <p:nvPr>
            <p:ph type="sldNum" idx="675"/>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1A22F4A0-F9FE-4607-A41B-E59C5CCE3779}"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08" name="PlaceHolder 7"/>
          <p:cNvSpPr>
            <a:spLocks noGrp="1"/>
          </p:cNvSpPr>
          <p:nvPr>
            <p:ph type="dt" idx="676"/>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4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1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1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16"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17"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18" name="PlaceHolder 6"/>
          <p:cNvSpPr>
            <a:spLocks noGrp="1"/>
          </p:cNvSpPr>
          <p:nvPr>
            <p:ph type="ftr" idx="677"/>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19" name="PlaceHolder 7"/>
          <p:cNvSpPr>
            <a:spLocks noGrp="1"/>
          </p:cNvSpPr>
          <p:nvPr>
            <p:ph type="sldNum" idx="678"/>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1F24A383-A0CF-4B74-A466-3AC0C96A1B2B}"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20" name="PlaceHolder 8"/>
          <p:cNvSpPr>
            <a:spLocks noGrp="1"/>
          </p:cNvSpPr>
          <p:nvPr>
            <p:ph type="dt" idx="679"/>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4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2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28" name="PlaceHolder 3"/>
          <p:cNvSpPr>
            <a:spLocks noGrp="1"/>
          </p:cNvSpPr>
          <p:nvPr>
            <p:ph type="ftr" idx="680"/>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29" name="PlaceHolder 4"/>
          <p:cNvSpPr>
            <a:spLocks noGrp="1"/>
          </p:cNvSpPr>
          <p:nvPr>
            <p:ph type="sldNum" idx="681"/>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24E279F2-FE34-4CC1-9044-95988864F552}"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30" name="PlaceHolder 5"/>
          <p:cNvSpPr>
            <a:spLocks noGrp="1"/>
          </p:cNvSpPr>
          <p:nvPr>
            <p:ph type="dt" idx="682"/>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4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34"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35"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36" name="PlaceHolder 4"/>
          <p:cNvSpPr>
            <a:spLocks noGrp="1"/>
          </p:cNvSpPr>
          <p:nvPr>
            <p:ph type="ftr" idx="683"/>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37" name="PlaceHolder 5"/>
          <p:cNvSpPr>
            <a:spLocks noGrp="1"/>
          </p:cNvSpPr>
          <p:nvPr>
            <p:ph type="sldNum" idx="684"/>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D5A58F8A-94E4-4CB3-8113-7A27B806421E}"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38" name="PlaceHolder 6"/>
          <p:cNvSpPr>
            <a:spLocks noGrp="1"/>
          </p:cNvSpPr>
          <p:nvPr>
            <p:ph type="dt" idx="685"/>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4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43"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44"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45"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46" name="PlaceHolder 5"/>
          <p:cNvSpPr>
            <a:spLocks noGrp="1"/>
          </p:cNvSpPr>
          <p:nvPr>
            <p:ph type="ftr" idx="686"/>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47" name="PlaceHolder 6"/>
          <p:cNvSpPr>
            <a:spLocks noGrp="1"/>
          </p:cNvSpPr>
          <p:nvPr>
            <p:ph type="sldNum" idx="687"/>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2C6B7F8B-22EF-4C40-A7CF-AD2985A9A3F1}"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48" name="PlaceHolder 7"/>
          <p:cNvSpPr>
            <a:spLocks noGrp="1"/>
          </p:cNvSpPr>
          <p:nvPr>
            <p:ph type="dt" idx="688"/>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54" name="PlaceHolder 2"/>
          <p:cNvSpPr>
            <a:spLocks noGrp="1"/>
          </p:cNvSpPr>
          <p:nvPr>
            <p:ph type="ftr" idx="689"/>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55" name="PlaceHolder 3"/>
          <p:cNvSpPr>
            <a:spLocks noGrp="1"/>
          </p:cNvSpPr>
          <p:nvPr>
            <p:ph type="sldNum" idx="690"/>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ADD79AC6-4D66-42FF-A382-6495696140B6}"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56" name="PlaceHolder 4"/>
          <p:cNvSpPr>
            <a:spLocks noGrp="1"/>
          </p:cNvSpPr>
          <p:nvPr>
            <p:ph type="dt" idx="691"/>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59"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60"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61"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62" name="PlaceHolder 5"/>
          <p:cNvSpPr>
            <a:spLocks noGrp="1"/>
          </p:cNvSpPr>
          <p:nvPr>
            <p:ph type="ftr" idx="692"/>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63" name="PlaceHolder 6"/>
          <p:cNvSpPr>
            <a:spLocks noGrp="1"/>
          </p:cNvSpPr>
          <p:nvPr>
            <p:ph type="sldNum" idx="693"/>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D40B198D-6421-4DB4-99F9-73DB7D95FA90}"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64" name="PlaceHolder 7"/>
          <p:cNvSpPr>
            <a:spLocks noGrp="1"/>
          </p:cNvSpPr>
          <p:nvPr>
            <p:ph type="dt" idx="694"/>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70" name="PlaceHolder 2"/>
          <p:cNvSpPr>
            <a:spLocks noGrp="1"/>
          </p:cNvSpPr>
          <p:nvPr>
            <p:ph type="ftr" idx="695"/>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71" name="PlaceHolder 3"/>
          <p:cNvSpPr>
            <a:spLocks noGrp="1"/>
          </p:cNvSpPr>
          <p:nvPr>
            <p:ph type="sldNum" idx="696"/>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685B15F1-A311-4C31-A75F-13B30BC77187}"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72" name="PlaceHolder 4"/>
          <p:cNvSpPr>
            <a:spLocks noGrp="1"/>
          </p:cNvSpPr>
          <p:nvPr>
            <p:ph type="dt" idx="697"/>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76"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7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78"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79" name="PlaceHolder 5"/>
          <p:cNvSpPr>
            <a:spLocks noGrp="1"/>
          </p:cNvSpPr>
          <p:nvPr>
            <p:ph type="ftr" idx="698"/>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80" name="PlaceHolder 6"/>
          <p:cNvSpPr>
            <a:spLocks noGrp="1"/>
          </p:cNvSpPr>
          <p:nvPr>
            <p:ph type="sldNum" idx="699"/>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BE64D41D-B215-416C-A1A8-63C569820A6A}"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81" name="PlaceHolder 7"/>
          <p:cNvSpPr>
            <a:spLocks noGrp="1"/>
          </p:cNvSpPr>
          <p:nvPr>
            <p:ph type="dt" idx="700"/>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5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5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2"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53" name="PlaceHolder 4"/>
          <p:cNvSpPr>
            <a:spLocks noGrp="1"/>
          </p:cNvSpPr>
          <p:nvPr>
            <p:ph type="ftr" idx="22"/>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254" name="PlaceHolder 5"/>
          <p:cNvSpPr>
            <a:spLocks noGrp="1"/>
          </p:cNvSpPr>
          <p:nvPr>
            <p:ph type="sldNum" idx="23"/>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BA76356F-1F1E-4395-A6D0-80E89CFBAFDA}"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55" name="PlaceHolder 6"/>
          <p:cNvSpPr>
            <a:spLocks noGrp="1"/>
          </p:cNvSpPr>
          <p:nvPr>
            <p:ph type="dt" idx="24"/>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87"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8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89"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90"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91" name="PlaceHolder 6"/>
          <p:cNvSpPr>
            <a:spLocks noGrp="1"/>
          </p:cNvSpPr>
          <p:nvPr>
            <p:ph type="ftr" idx="701"/>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092" name="PlaceHolder 7"/>
          <p:cNvSpPr>
            <a:spLocks noGrp="1"/>
          </p:cNvSpPr>
          <p:nvPr>
            <p:ph type="sldNum" idx="702"/>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B696E232-96CF-4F55-A7B0-E956CDB53739}"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093" name="PlaceHolder 8"/>
          <p:cNvSpPr>
            <a:spLocks noGrp="1"/>
          </p:cNvSpPr>
          <p:nvPr>
            <p:ph type="dt" idx="703"/>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0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01"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0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03" name="PlaceHolder 5"/>
          <p:cNvSpPr>
            <a:spLocks noGrp="1"/>
          </p:cNvSpPr>
          <p:nvPr>
            <p:ph type="ftr" idx="704"/>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04" name="PlaceHolder 6"/>
          <p:cNvSpPr>
            <a:spLocks noGrp="1"/>
          </p:cNvSpPr>
          <p:nvPr>
            <p:ph type="sldNum" idx="705"/>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34F8D347-8E35-405B-9DF4-E8188524AD2A}"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05" name="PlaceHolder 7"/>
          <p:cNvSpPr>
            <a:spLocks noGrp="1"/>
          </p:cNvSpPr>
          <p:nvPr>
            <p:ph type="dt" idx="706"/>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11" name="PlaceHolder 2"/>
          <p:cNvSpPr>
            <a:spLocks noGrp="1"/>
          </p:cNvSpPr>
          <p:nvPr>
            <p:ph type="ftr" idx="707"/>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12" name="PlaceHolder 3"/>
          <p:cNvSpPr>
            <a:spLocks noGrp="1"/>
          </p:cNvSpPr>
          <p:nvPr>
            <p:ph type="sldNum" idx="708"/>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9E98A527-D687-476A-A266-8E243B85EB6C}"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13" name="PlaceHolder 4"/>
          <p:cNvSpPr>
            <a:spLocks noGrp="1"/>
          </p:cNvSpPr>
          <p:nvPr>
            <p:ph type="dt" idx="709"/>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1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17"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18"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19" name="PlaceHolder 5"/>
          <p:cNvSpPr>
            <a:spLocks noGrp="1"/>
          </p:cNvSpPr>
          <p:nvPr>
            <p:ph type="ftr" idx="710"/>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20" name="PlaceHolder 6"/>
          <p:cNvSpPr>
            <a:spLocks noGrp="1"/>
          </p:cNvSpPr>
          <p:nvPr>
            <p:ph type="sldNum" idx="711"/>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6146D947-15EB-4A93-8D72-3A0CE5C1FD27}"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21" name="PlaceHolder 7"/>
          <p:cNvSpPr>
            <a:spLocks noGrp="1"/>
          </p:cNvSpPr>
          <p:nvPr>
            <p:ph type="dt" idx="712"/>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2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28"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29" name="PlaceHolder 4"/>
          <p:cNvSpPr>
            <a:spLocks noGrp="1"/>
          </p:cNvSpPr>
          <p:nvPr>
            <p:ph type="ftr" idx="713"/>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30" name="PlaceHolder 5"/>
          <p:cNvSpPr>
            <a:spLocks noGrp="1"/>
          </p:cNvSpPr>
          <p:nvPr>
            <p:ph type="sldNum" idx="714"/>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B5B62D0F-C26C-481F-AF24-137B210F55A2}"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31" name="PlaceHolder 6"/>
          <p:cNvSpPr>
            <a:spLocks noGrp="1"/>
          </p:cNvSpPr>
          <p:nvPr>
            <p:ph type="dt" idx="715"/>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6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36"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37"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38" name="PlaceHolder 4"/>
          <p:cNvSpPr>
            <a:spLocks noGrp="1"/>
          </p:cNvSpPr>
          <p:nvPr>
            <p:ph type="ftr" idx="716"/>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39" name="PlaceHolder 5"/>
          <p:cNvSpPr>
            <a:spLocks noGrp="1"/>
          </p:cNvSpPr>
          <p:nvPr>
            <p:ph type="sldNum" idx="717"/>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04FB75B9-0F68-4D55-9C8E-B710140B0661}"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40" name="PlaceHolder 6"/>
          <p:cNvSpPr>
            <a:spLocks noGrp="1"/>
          </p:cNvSpPr>
          <p:nvPr>
            <p:ph type="dt" idx="718"/>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45" name="PlaceHolder 2"/>
          <p:cNvSpPr>
            <a:spLocks noGrp="1"/>
          </p:cNvSpPr>
          <p:nvPr>
            <p:ph type="ftr" idx="719"/>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46" name="PlaceHolder 3"/>
          <p:cNvSpPr>
            <a:spLocks noGrp="1"/>
          </p:cNvSpPr>
          <p:nvPr>
            <p:ph type="sldNum" idx="720"/>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57E6FC99-E839-4247-B0BE-9F11EB145C1D}"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47" name="PlaceHolder 4"/>
          <p:cNvSpPr>
            <a:spLocks noGrp="1"/>
          </p:cNvSpPr>
          <p:nvPr>
            <p:ph type="dt" idx="721"/>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5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52"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53"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54" name="PlaceHolder 5"/>
          <p:cNvSpPr>
            <a:spLocks noGrp="1"/>
          </p:cNvSpPr>
          <p:nvPr>
            <p:ph type="ftr" idx="722"/>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55" name="PlaceHolder 6"/>
          <p:cNvSpPr>
            <a:spLocks noGrp="1"/>
          </p:cNvSpPr>
          <p:nvPr>
            <p:ph type="sldNum" idx="723"/>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79D25372-58D6-453B-8C8F-6139723063B4}"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56" name="PlaceHolder 7"/>
          <p:cNvSpPr>
            <a:spLocks noGrp="1"/>
          </p:cNvSpPr>
          <p:nvPr>
            <p:ph type="dt" idx="724"/>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6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6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6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65"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66" name="PlaceHolder 6"/>
          <p:cNvSpPr>
            <a:spLocks noGrp="1"/>
          </p:cNvSpPr>
          <p:nvPr>
            <p:ph type="ftr" idx="725"/>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67" name="PlaceHolder 7"/>
          <p:cNvSpPr>
            <a:spLocks noGrp="1"/>
          </p:cNvSpPr>
          <p:nvPr>
            <p:ph type="sldNum" idx="726"/>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109BA19D-76F5-48EB-900A-D6DA75BD9E7D}"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68" name="PlaceHolder 8"/>
          <p:cNvSpPr>
            <a:spLocks noGrp="1"/>
          </p:cNvSpPr>
          <p:nvPr>
            <p:ph type="dt" idx="727"/>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75"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76"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77"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78" name="PlaceHolder 5"/>
          <p:cNvSpPr>
            <a:spLocks noGrp="1"/>
          </p:cNvSpPr>
          <p:nvPr>
            <p:ph type="ftr" idx="728"/>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79" name="PlaceHolder 6"/>
          <p:cNvSpPr>
            <a:spLocks noGrp="1"/>
          </p:cNvSpPr>
          <p:nvPr>
            <p:ph type="sldNum" idx="729"/>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2692C074-BCDC-4217-A908-8770F7A5D09C}"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80" name="PlaceHolder 7"/>
          <p:cNvSpPr>
            <a:spLocks noGrp="1"/>
          </p:cNvSpPr>
          <p:nvPr>
            <p:ph type="dt" idx="730"/>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0" name="PlaceHolder 2"/>
          <p:cNvSpPr>
            <a:spLocks noGrp="1"/>
          </p:cNvSpPr>
          <p:nvPr>
            <p:ph type="ftr" idx="25"/>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 </a:t>
            </a:r>
            <a:endParaRPr lang="ru-RU" sz="1400" b="0" u="none" strike="noStrike">
              <a:solidFill>
                <a:srgbClr val="000000"/>
              </a:solidFill>
              <a:uFillTx/>
              <a:latin typeface="Times New Roman"/>
            </a:endParaRPr>
          </a:p>
        </p:txBody>
      </p:sp>
      <p:sp>
        <p:nvSpPr>
          <p:cNvPr id="261" name="PlaceHolder 3"/>
          <p:cNvSpPr>
            <a:spLocks noGrp="1"/>
          </p:cNvSpPr>
          <p:nvPr>
            <p:ph type="sldNum" idx="26"/>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19486AE2-7632-4C7B-A6AA-89C802ECBC71}"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62" name="PlaceHolder 4"/>
          <p:cNvSpPr>
            <a:spLocks noGrp="1"/>
          </p:cNvSpPr>
          <p:nvPr>
            <p:ph type="dt" idx="27"/>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86" name="PlaceHolder 2"/>
          <p:cNvSpPr>
            <a:spLocks noGrp="1"/>
          </p:cNvSpPr>
          <p:nvPr>
            <p:ph type="ftr" idx="731"/>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87" name="PlaceHolder 3"/>
          <p:cNvSpPr>
            <a:spLocks noGrp="1"/>
          </p:cNvSpPr>
          <p:nvPr>
            <p:ph type="sldNum" idx="732"/>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B795DD9F-C96C-4E57-B149-2D5B8F5CC460}"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88" name="PlaceHolder 4"/>
          <p:cNvSpPr>
            <a:spLocks noGrp="1"/>
          </p:cNvSpPr>
          <p:nvPr>
            <p:ph type="dt" idx="733"/>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9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91"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92"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93"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94" name="PlaceHolder 5"/>
          <p:cNvSpPr>
            <a:spLocks noGrp="1"/>
          </p:cNvSpPr>
          <p:nvPr>
            <p:ph type="ftr" idx="734"/>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195" name="PlaceHolder 6"/>
          <p:cNvSpPr>
            <a:spLocks noGrp="1"/>
          </p:cNvSpPr>
          <p:nvPr>
            <p:ph type="sldNum" idx="735"/>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B6496F64-FE4D-4C54-A43E-26B1B6884802}"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196" name="PlaceHolder 7"/>
          <p:cNvSpPr>
            <a:spLocks noGrp="1"/>
          </p:cNvSpPr>
          <p:nvPr>
            <p:ph type="dt" idx="736"/>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202"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20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204" name="PlaceHolder 4"/>
          <p:cNvSpPr>
            <a:spLocks noGrp="1"/>
          </p:cNvSpPr>
          <p:nvPr>
            <p:ph type="ftr" idx="737"/>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05" name="PlaceHolder 5"/>
          <p:cNvSpPr>
            <a:spLocks noGrp="1"/>
          </p:cNvSpPr>
          <p:nvPr>
            <p:ph type="sldNum" idx="738"/>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6450A1FA-7E3E-49B2-A87F-82FEA4340120}"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206" name="PlaceHolder 6"/>
          <p:cNvSpPr>
            <a:spLocks noGrp="1"/>
          </p:cNvSpPr>
          <p:nvPr>
            <p:ph type="dt" idx="739"/>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211"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212"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213" name="PlaceHolder 4"/>
          <p:cNvSpPr>
            <a:spLocks noGrp="1"/>
          </p:cNvSpPr>
          <p:nvPr>
            <p:ph type="ftr" idx="740"/>
          </p:nvPr>
        </p:nvSpPr>
        <p:spPr>
          <a:xfrm>
            <a:off x="4038480" y="6356520"/>
            <a:ext cx="4109400" cy="35964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14" name="PlaceHolder 5"/>
          <p:cNvSpPr>
            <a:spLocks noGrp="1"/>
          </p:cNvSpPr>
          <p:nvPr>
            <p:ph type="sldNum" idx="741"/>
          </p:nvPr>
        </p:nvSpPr>
        <p:spPr>
          <a:xfrm>
            <a:off x="8610480" y="6356520"/>
            <a:ext cx="2737800" cy="3596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E45C27A6-785C-4747-9F3C-A89F7ECD3639}"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215" name="PlaceHolder 6"/>
          <p:cNvSpPr>
            <a:spLocks noGrp="1"/>
          </p:cNvSpPr>
          <p:nvPr>
            <p:ph type="dt" idx="742"/>
          </p:nvPr>
        </p:nvSpPr>
        <p:spPr>
          <a:xfrm>
            <a:off x="838080" y="6356520"/>
            <a:ext cx="2737800" cy="35964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9" name="PlaceHolder 1"/>
          <p:cNvSpPr>
            <a:spLocks noGrp="1"/>
          </p:cNvSpPr>
          <p:nvPr>
            <p:ph type="ftr" idx="743"/>
          </p:nvPr>
        </p:nvSpPr>
        <p:spPr>
          <a:xfrm>
            <a:off x="4038480" y="6356520"/>
            <a:ext cx="4110840" cy="36108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20" name="PlaceHolder 2"/>
          <p:cNvSpPr>
            <a:spLocks noGrp="1"/>
          </p:cNvSpPr>
          <p:nvPr>
            <p:ph type="sldNum" idx="744"/>
          </p:nvPr>
        </p:nvSpPr>
        <p:spPr>
          <a:xfrm>
            <a:off x="8610480" y="6356520"/>
            <a:ext cx="2739240" cy="3610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A94CEB4E-C067-4705-9624-4FA05B179E28}"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221" name="PlaceHolder 3"/>
          <p:cNvSpPr>
            <a:spLocks noGrp="1"/>
          </p:cNvSpPr>
          <p:nvPr>
            <p:ph type="dt" idx="745"/>
          </p:nvPr>
        </p:nvSpPr>
        <p:spPr>
          <a:xfrm>
            <a:off x="838080" y="6356520"/>
            <a:ext cx="2739240" cy="36108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223"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224" name="PlaceHolder 3"/>
          <p:cNvSpPr>
            <a:spLocks noGrp="1"/>
          </p:cNvSpPr>
          <p:nvPr>
            <p:ph type="ftr" idx="746"/>
          </p:nvPr>
        </p:nvSpPr>
        <p:spPr>
          <a:xfrm>
            <a:off x="4038480" y="6356520"/>
            <a:ext cx="4110840" cy="36108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25" name="PlaceHolder 4"/>
          <p:cNvSpPr>
            <a:spLocks noGrp="1"/>
          </p:cNvSpPr>
          <p:nvPr>
            <p:ph type="sldNum" idx="747"/>
          </p:nvPr>
        </p:nvSpPr>
        <p:spPr>
          <a:xfrm>
            <a:off x="8610480" y="6356520"/>
            <a:ext cx="2739240" cy="36108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Arial"/>
              </a:defRPr>
            </a:lvl1pPr>
          </a:lstStyle>
          <a:p>
            <a:pPr indent="0" algn="r" defTabSz="914400">
              <a:lnSpc>
                <a:spcPct val="100000"/>
              </a:lnSpc>
              <a:buNone/>
              <a:tabLst>
                <a:tab pos="0" algn="l"/>
              </a:tabLst>
            </a:pPr>
            <a:fld id="{D5881097-EFA6-4097-97E2-B2B9A90BF9D9}" type="slidenum">
              <a:rPr lang="ru-RU" sz="1200" b="0" u="none" strike="noStrike">
                <a:solidFill>
                  <a:schemeClr val="dk1">
                    <a:tint val="75000"/>
                  </a:schemeClr>
                </a:solidFill>
                <a:uFillTx/>
                <a:latin typeface="Arial"/>
              </a:rPr>
              <a:t>‹#›</a:t>
            </a:fld>
            <a:endParaRPr lang="ru-RU" sz="1200" b="0" u="none" strike="noStrike">
              <a:solidFill>
                <a:srgbClr val="000000"/>
              </a:solidFill>
              <a:uFillTx/>
              <a:latin typeface="Times New Roman"/>
            </a:endParaRPr>
          </a:p>
        </p:txBody>
      </p:sp>
      <p:sp>
        <p:nvSpPr>
          <p:cNvPr id="3226" name="PlaceHolder 5"/>
          <p:cNvSpPr>
            <a:spLocks noGrp="1"/>
          </p:cNvSpPr>
          <p:nvPr>
            <p:ph type="dt" idx="748"/>
          </p:nvPr>
        </p:nvSpPr>
        <p:spPr>
          <a:xfrm>
            <a:off x="838080" y="6356520"/>
            <a:ext cx="2739240" cy="36108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2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230" name="PlaceHolder 2"/>
          <p:cNvSpPr>
            <a:spLocks noGrp="1"/>
          </p:cNvSpPr>
          <p:nvPr>
            <p:ph type="ftr" idx="749"/>
          </p:nvPr>
        </p:nvSpPr>
        <p:spPr>
          <a:xfrm>
            <a:off x="4169160" y="6246720"/>
            <a:ext cx="3862080" cy="470160"/>
          </a:xfrm>
          <a:prstGeom prst="rect">
            <a:avLst/>
          </a:prstGeom>
          <a:noFill/>
          <a:ln w="0">
            <a:noFill/>
          </a:ln>
        </p:spPr>
        <p:txBody>
          <a:bodyPr lIns="0" tIns="0" rIns="0" bIns="0" anchor="t">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31" name="PlaceHolder 3"/>
          <p:cNvSpPr>
            <a:spLocks noGrp="1"/>
          </p:cNvSpPr>
          <p:nvPr>
            <p:ph type="sldNum" idx="750"/>
          </p:nvPr>
        </p:nvSpPr>
        <p:spPr>
          <a:xfrm>
            <a:off x="8740800" y="6246720"/>
            <a:ext cx="2837880" cy="470160"/>
          </a:xfrm>
          <a:prstGeom prst="rect">
            <a:avLst/>
          </a:prstGeom>
          <a:noFill/>
          <a:ln w="0">
            <a:noFill/>
          </a:ln>
        </p:spPr>
        <p:txBody>
          <a:bodyPr lIns="0" tIns="0" rIns="0" bIns="0" anchor="t">
            <a:noAutofit/>
          </a:bodyPr>
          <a:lstStyle>
            <a:lvl1pPr indent="0" algn="r">
              <a:lnSpc>
                <a:spcPct val="100000"/>
              </a:lnSpc>
              <a:buNone/>
              <a:tabLst>
                <a:tab pos="0" algn="l"/>
              </a:tabLst>
              <a:defRPr lang="ru-RU" sz="1400" b="0" u="none" strike="noStrike">
                <a:solidFill>
                  <a:srgbClr val="000000"/>
                </a:solidFill>
                <a:uFillTx/>
                <a:latin typeface="Times New Roman"/>
              </a:defRPr>
            </a:lvl1pPr>
          </a:lstStyle>
          <a:p>
            <a:pPr indent="0" algn="r">
              <a:lnSpc>
                <a:spcPct val="100000"/>
              </a:lnSpc>
              <a:buNone/>
              <a:tabLst>
                <a:tab pos="0" algn="l"/>
              </a:tabLst>
            </a:pPr>
            <a:fld id="{3ABE54B5-EAEF-4800-A1F6-B084FEDACDD5}" type="slidenum">
              <a:rPr lang="ru-RU" sz="1400" b="0" u="none" strike="noStrike">
                <a:solidFill>
                  <a:srgbClr val="000000"/>
                </a:solidFill>
                <a:uFillTx/>
                <a:latin typeface="Times New Roman"/>
              </a:rPr>
              <a:t>‹#›</a:t>
            </a:fld>
            <a:endParaRPr lang="ru-RU" sz="1400" b="0" u="none" strike="noStrike">
              <a:solidFill>
                <a:srgbClr val="000000"/>
              </a:solidFill>
              <a:uFillTx/>
              <a:latin typeface="Times New Roman"/>
            </a:endParaRPr>
          </a:p>
        </p:txBody>
      </p:sp>
      <p:sp>
        <p:nvSpPr>
          <p:cNvPr id="3232" name="PlaceHolder 4"/>
          <p:cNvSpPr>
            <a:spLocks noGrp="1"/>
          </p:cNvSpPr>
          <p:nvPr>
            <p:ph type="dt" idx="751"/>
          </p:nvPr>
        </p:nvSpPr>
        <p:spPr>
          <a:xfrm>
            <a:off x="609480" y="6246720"/>
            <a:ext cx="2837880" cy="470160"/>
          </a:xfrm>
          <a:prstGeom prst="rect">
            <a:avLst/>
          </a:prstGeom>
          <a:noFill/>
          <a:ln w="0">
            <a:noFill/>
          </a:ln>
        </p:spPr>
        <p:txBody>
          <a:bodyPr lIns="0" tIns="0" rIns="0" bIns="0" anchor="t">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3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23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236"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237" name="PlaceHolder 4"/>
          <p:cNvSpPr>
            <a:spLocks noGrp="1"/>
          </p:cNvSpPr>
          <p:nvPr>
            <p:ph type="ftr" idx="752"/>
          </p:nvPr>
        </p:nvSpPr>
        <p:spPr>
          <a:xfrm>
            <a:off x="4169160" y="6246720"/>
            <a:ext cx="3862080" cy="470160"/>
          </a:xfrm>
          <a:prstGeom prst="rect">
            <a:avLst/>
          </a:prstGeom>
          <a:noFill/>
          <a:ln w="0">
            <a:noFill/>
          </a:ln>
        </p:spPr>
        <p:txBody>
          <a:bodyPr lIns="0" tIns="0" rIns="0" bIns="0" anchor="t">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38" name="PlaceHolder 5"/>
          <p:cNvSpPr>
            <a:spLocks noGrp="1"/>
          </p:cNvSpPr>
          <p:nvPr>
            <p:ph type="sldNum" idx="753"/>
          </p:nvPr>
        </p:nvSpPr>
        <p:spPr>
          <a:xfrm>
            <a:off x="8740800" y="6246720"/>
            <a:ext cx="2837880" cy="470160"/>
          </a:xfrm>
          <a:prstGeom prst="rect">
            <a:avLst/>
          </a:prstGeom>
          <a:noFill/>
          <a:ln w="0">
            <a:noFill/>
          </a:ln>
        </p:spPr>
        <p:txBody>
          <a:bodyPr lIns="0" tIns="0" rIns="0" bIns="0" anchor="t">
            <a:noAutofit/>
          </a:bodyPr>
          <a:lstStyle>
            <a:lvl1pPr indent="0" algn="r">
              <a:lnSpc>
                <a:spcPct val="100000"/>
              </a:lnSpc>
              <a:buNone/>
              <a:tabLst>
                <a:tab pos="0" algn="l"/>
              </a:tabLst>
              <a:defRPr lang="ru-RU" sz="1400" b="0" u="none" strike="noStrike">
                <a:solidFill>
                  <a:srgbClr val="000000"/>
                </a:solidFill>
                <a:uFillTx/>
                <a:latin typeface="Times New Roman"/>
              </a:defRPr>
            </a:lvl1pPr>
          </a:lstStyle>
          <a:p>
            <a:pPr indent="0" algn="r">
              <a:lnSpc>
                <a:spcPct val="100000"/>
              </a:lnSpc>
              <a:buNone/>
              <a:tabLst>
                <a:tab pos="0" algn="l"/>
              </a:tabLst>
            </a:pPr>
            <a:fld id="{9DB03917-D381-45BA-A10B-BF2E74CEC74A}" type="slidenum">
              <a:rPr lang="ru-RU" sz="1400" b="0" u="none" strike="noStrike">
                <a:solidFill>
                  <a:srgbClr val="000000"/>
                </a:solidFill>
                <a:uFillTx/>
                <a:latin typeface="Times New Roman"/>
              </a:rPr>
              <a:t>‹#›</a:t>
            </a:fld>
            <a:endParaRPr lang="ru-RU" sz="1400" b="0" u="none" strike="noStrike">
              <a:solidFill>
                <a:srgbClr val="000000"/>
              </a:solidFill>
              <a:uFillTx/>
              <a:latin typeface="Times New Roman"/>
            </a:endParaRPr>
          </a:p>
        </p:txBody>
      </p:sp>
      <p:sp>
        <p:nvSpPr>
          <p:cNvPr id="3239" name="PlaceHolder 6"/>
          <p:cNvSpPr>
            <a:spLocks noGrp="1"/>
          </p:cNvSpPr>
          <p:nvPr>
            <p:ph type="dt" idx="754"/>
          </p:nvPr>
        </p:nvSpPr>
        <p:spPr>
          <a:xfrm>
            <a:off x="609480" y="6246720"/>
            <a:ext cx="2837880" cy="470160"/>
          </a:xfrm>
          <a:prstGeom prst="rect">
            <a:avLst/>
          </a:prstGeom>
          <a:noFill/>
          <a:ln w="0">
            <a:noFill/>
          </a:ln>
        </p:spPr>
        <p:txBody>
          <a:bodyPr lIns="0" tIns="0" rIns="0" bIns="0" anchor="t">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5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3" name="PlaceHolder 1"/>
          <p:cNvSpPr>
            <a:spLocks noGrp="1"/>
          </p:cNvSpPr>
          <p:nvPr>
            <p:ph type="ftr" idx="755"/>
          </p:nvPr>
        </p:nvSpPr>
        <p:spPr>
          <a:xfrm>
            <a:off x="4038480" y="6356520"/>
            <a:ext cx="4112280" cy="36252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44" name="PlaceHolder 2"/>
          <p:cNvSpPr>
            <a:spLocks noGrp="1"/>
          </p:cNvSpPr>
          <p:nvPr>
            <p:ph type="sldNum" idx="756"/>
          </p:nvPr>
        </p:nvSpPr>
        <p:spPr>
          <a:xfrm>
            <a:off x="8610480" y="6356520"/>
            <a:ext cx="2740680" cy="3625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80F53D58-0D17-4C87-8A70-9029486C0D2F}"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245" name="PlaceHolder 3"/>
          <p:cNvSpPr>
            <a:spLocks noGrp="1"/>
          </p:cNvSpPr>
          <p:nvPr>
            <p:ph type="dt" idx="757"/>
          </p:nvPr>
        </p:nvSpPr>
        <p:spPr>
          <a:xfrm>
            <a:off x="838080" y="6356520"/>
            <a:ext cx="2740680" cy="36252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
        <p:nvSpPr>
          <p:cNvPr id="3246"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3247"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5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8" name="Text Box 3"/>
          <p:cNvSpPr/>
          <p:nvPr/>
        </p:nvSpPr>
        <p:spPr>
          <a:xfrm>
            <a:off x="503280" y="6886440"/>
            <a:ext cx="2306160" cy="47880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ru-RU" sz="1800" b="0" u="none" strike="noStrike">
              <a:solidFill>
                <a:schemeClr val="lt1"/>
              </a:solidFill>
              <a:uFillTx/>
              <a:latin typeface="Arial"/>
            </a:endParaRPr>
          </a:p>
        </p:txBody>
      </p:sp>
      <p:sp>
        <p:nvSpPr>
          <p:cNvPr id="3249" name="Text Box 4"/>
          <p:cNvSpPr/>
          <p:nvPr/>
        </p:nvSpPr>
        <p:spPr>
          <a:xfrm>
            <a:off x="3448080" y="6886440"/>
            <a:ext cx="3153960" cy="478800"/>
          </a:xfrm>
          <a:prstGeom prst="rect">
            <a:avLst/>
          </a:prstGeom>
          <a:noFill/>
          <a:ln w="9525">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endParaRPr lang="ru-RU" sz="1800" b="0" u="none" strike="noStrike">
              <a:solidFill>
                <a:schemeClr val="lt1"/>
              </a:solidFill>
              <a:uFillTx/>
              <a:latin typeface="Arial"/>
            </a:endParaRPr>
          </a:p>
        </p:txBody>
      </p:sp>
      <p:sp>
        <p:nvSpPr>
          <p:cNvPr id="3250" name="PlaceHolder 1"/>
          <p:cNvSpPr>
            <a:spLocks noGrp="1"/>
          </p:cNvSpPr>
          <p:nvPr>
            <p:ph type="title"/>
          </p:nvPr>
        </p:nvSpPr>
        <p:spPr>
          <a:xfrm>
            <a:off x="609480" y="273600"/>
            <a:ext cx="10972080" cy="1144440"/>
          </a:xfrm>
          <a:prstGeom prst="rect">
            <a:avLst/>
          </a:prstGeom>
          <a:noFill/>
          <a:ln w="0">
            <a:noFill/>
          </a:ln>
        </p:spPr>
        <p:txBody>
          <a:bodyPr lIns="0" tIns="0" rIns="0" bIns="0" numCol="1" spcCol="0" anchor="ctr">
            <a:noAutofit/>
          </a:bodyPr>
          <a:lstStyle/>
          <a:p>
            <a:pPr indent="0">
              <a:buNone/>
            </a:pPr>
            <a:r>
              <a:rPr lang="ru-RU" sz="1800" b="0" u="none" strike="noStrike">
                <a:solidFill>
                  <a:srgbClr val="000000"/>
                </a:solidFill>
                <a:uFillTx/>
                <a:latin typeface="Arial"/>
              </a:rPr>
              <a:t>Click to edit the title text format</a:t>
            </a:r>
          </a:p>
        </p:txBody>
      </p:sp>
      <p:sp>
        <p:nvSpPr>
          <p:cNvPr id="3251" name="PlaceHolder 2"/>
          <p:cNvSpPr>
            <a:spLocks noGrp="1"/>
          </p:cNvSpPr>
          <p:nvPr>
            <p:ph type="body"/>
          </p:nvPr>
        </p:nvSpPr>
        <p:spPr>
          <a:xfrm>
            <a:off x="609480" y="1604520"/>
            <a:ext cx="10972080" cy="3976920"/>
          </a:xfrm>
          <a:prstGeom prst="rect">
            <a:avLst/>
          </a:prstGeom>
          <a:noFill/>
          <a:ln w="0">
            <a:noFill/>
          </a:ln>
        </p:spPr>
        <p:txBody>
          <a:bodyPr lIns="0" tIns="0" rIns="0" bIns="0" numCol="1" spcCol="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252" name="PlaceHolder 3"/>
          <p:cNvSpPr>
            <a:spLocks noGrp="1"/>
          </p:cNvSpPr>
          <p:nvPr>
            <p:ph type="sldNum" idx="758"/>
          </p:nvPr>
        </p:nvSpPr>
        <p:spPr>
          <a:xfrm>
            <a:off x="7226280" y="6886440"/>
            <a:ext cx="2285280" cy="458280"/>
          </a:xfrm>
          <a:prstGeom prst="rect">
            <a:avLst/>
          </a:prstGeom>
          <a:noFill/>
          <a:ln w="9360">
            <a:noFill/>
          </a:ln>
        </p:spPr>
        <p:txBody>
          <a:bodyPr lIns="0" tIns="0" rIns="0" bIns="0" numCol="1" spcCol="0" anchor="t">
            <a:noAutofit/>
          </a:bodyPr>
          <a:lstStyle>
            <a:lvl1pPr indent="0" defTabSz="457200">
              <a:lnSpc>
                <a:spcPct val="150000"/>
              </a:lnSpc>
              <a:buNone/>
              <a:tabLst>
                <a:tab pos="0" algn="l"/>
              </a:tabLst>
              <a:defRPr lang="en-GB" sz="1400" b="0" u="none" strike="noStrike">
                <a:solidFill>
                  <a:srgbClr val="FFFFFF"/>
                </a:solidFill>
                <a:uFillTx/>
                <a:latin typeface="Arial"/>
              </a:defRPr>
            </a:lvl1pPr>
          </a:lstStyle>
          <a:p>
            <a:pPr indent="0" defTabSz="457200">
              <a:lnSpc>
                <a:spcPct val="150000"/>
              </a:lnSpc>
              <a:buNone/>
              <a:tabLst>
                <a:tab pos="0" algn="l"/>
              </a:tabLst>
            </a:pPr>
            <a:fld id="{D1AC74F6-59D1-4947-A0AB-C747516F009A}" type="slidenum">
              <a:rPr lang="en-GB" sz="1400" b="0" u="none" strike="noStrike">
                <a:solidFill>
                  <a:srgbClr val="FFFFFF"/>
                </a:solidFill>
                <a:uFillTx/>
                <a:latin typeface="Arial"/>
              </a:rPr>
              <a:t>‹#›</a:t>
            </a:fld>
            <a:endParaRPr lang="ru-RU" sz="1400" b="0" u="none" strike="noStrike">
              <a:solidFill>
                <a:srgbClr val="000000"/>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45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 name="PlaceHolder 1"/>
          <p:cNvSpPr>
            <a:spLocks noGrp="1"/>
          </p:cNvSpPr>
          <p:nvPr>
            <p:ph type="ftr" idx="28"/>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 </a:t>
            </a:r>
            <a:endParaRPr lang="ru-RU" sz="1400" b="0" u="none" strike="noStrike">
              <a:solidFill>
                <a:srgbClr val="000000"/>
              </a:solidFill>
              <a:uFillTx/>
              <a:latin typeface="Times New Roman"/>
            </a:endParaRPr>
          </a:p>
        </p:txBody>
      </p:sp>
      <p:sp>
        <p:nvSpPr>
          <p:cNvPr id="265" name="PlaceHolder 2"/>
          <p:cNvSpPr>
            <a:spLocks noGrp="1"/>
          </p:cNvSpPr>
          <p:nvPr>
            <p:ph type="sldNum" idx="29"/>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D88B247B-888A-4F88-8999-9E63FA826870}"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66" name="PlaceHolder 3"/>
          <p:cNvSpPr>
            <a:spLocks noGrp="1"/>
          </p:cNvSpPr>
          <p:nvPr>
            <p:ph type="dt" idx="30"/>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5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46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7" name="PlaceHolder 1"/>
          <p:cNvSpPr>
            <a:spLocks noGrp="1"/>
          </p:cNvSpPr>
          <p:nvPr>
            <p:ph type="ftr" idx="759"/>
          </p:nvPr>
        </p:nvSpPr>
        <p:spPr>
          <a:xfrm>
            <a:off x="4038480" y="6356520"/>
            <a:ext cx="4111200" cy="3614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258" name="PlaceHolder 2"/>
          <p:cNvSpPr>
            <a:spLocks noGrp="1"/>
          </p:cNvSpPr>
          <p:nvPr>
            <p:ph type="sldNum" idx="760"/>
          </p:nvPr>
        </p:nvSpPr>
        <p:spPr>
          <a:xfrm>
            <a:off x="8610480" y="6356520"/>
            <a:ext cx="2739600" cy="3614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u="none" strike="noStrike">
                <a:solidFill>
                  <a:srgbClr val="8B8B8B"/>
                </a:solidFill>
                <a:uFillTx/>
                <a:latin typeface="Calibri"/>
              </a:defRPr>
            </a:lvl1pPr>
          </a:lstStyle>
          <a:p>
            <a:pPr indent="0" algn="r">
              <a:lnSpc>
                <a:spcPct val="100000"/>
              </a:lnSpc>
              <a:buNone/>
              <a:tabLst>
                <a:tab pos="0" algn="l"/>
              </a:tabLst>
            </a:pPr>
            <a:fld id="{FA5319C7-6094-492E-9717-82271AB6A944}" type="slidenum">
              <a:rPr lang="en-US"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259" name="PlaceHolder 3"/>
          <p:cNvSpPr>
            <a:spLocks noGrp="1"/>
          </p:cNvSpPr>
          <p:nvPr>
            <p:ph type="dt" idx="761"/>
          </p:nvPr>
        </p:nvSpPr>
        <p:spPr>
          <a:xfrm>
            <a:off x="838080" y="6356520"/>
            <a:ext cx="2739600" cy="36144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460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6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261" name="PlaceHolder 2"/>
          <p:cNvSpPr>
            <a:spLocks noGrp="1"/>
          </p:cNvSpPr>
          <p:nvPr>
            <p:ph type="ftr" idx="762"/>
          </p:nvPr>
        </p:nvSpPr>
        <p:spPr>
          <a:xfrm>
            <a:off x="4038480" y="6356520"/>
            <a:ext cx="4114080" cy="36432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62" name="PlaceHolder 3"/>
          <p:cNvSpPr>
            <a:spLocks noGrp="1"/>
          </p:cNvSpPr>
          <p:nvPr>
            <p:ph type="sldNum" idx="763"/>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CFFC586C-CEF1-4C2B-8218-03F2D7255759}"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263" name="PlaceHolder 4"/>
          <p:cNvSpPr>
            <a:spLocks noGrp="1"/>
          </p:cNvSpPr>
          <p:nvPr>
            <p:ph type="dt" idx="764"/>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
        <p:nvSpPr>
          <p:cNvPr id="326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610" r:id="rId1"/>
    <p:sldLayoutId id="214748462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267" name="PlaceHolder 2"/>
          <p:cNvSpPr>
            <a:spLocks noGrp="1"/>
          </p:cNvSpPr>
          <p:nvPr>
            <p:ph type="ftr" idx="765"/>
          </p:nvPr>
        </p:nvSpPr>
        <p:spPr>
          <a:xfrm>
            <a:off x="4038480" y="6356520"/>
            <a:ext cx="4114080" cy="36432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68" name="PlaceHolder 3"/>
          <p:cNvSpPr>
            <a:spLocks noGrp="1"/>
          </p:cNvSpPr>
          <p:nvPr>
            <p:ph type="sldNum" idx="766"/>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E448D318-2FBF-4203-9F96-8211A40EEE4A}"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269" name="PlaceHolder 4"/>
          <p:cNvSpPr>
            <a:spLocks noGrp="1"/>
          </p:cNvSpPr>
          <p:nvPr>
            <p:ph type="dt" idx="767"/>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
        <p:nvSpPr>
          <p:cNvPr id="3270"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6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3" name="PlaceHolder 1"/>
          <p:cNvSpPr>
            <a:spLocks noGrp="1"/>
          </p:cNvSpPr>
          <p:nvPr>
            <p:ph type="ftr" idx="768"/>
          </p:nvPr>
        </p:nvSpPr>
        <p:spPr>
          <a:xfrm>
            <a:off x="4038480" y="6356520"/>
            <a:ext cx="4114080" cy="36432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74" name="PlaceHolder 2"/>
          <p:cNvSpPr>
            <a:spLocks noGrp="1"/>
          </p:cNvSpPr>
          <p:nvPr>
            <p:ph type="sldNum" idx="769"/>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Arial"/>
              </a:defRPr>
            </a:lvl1pPr>
          </a:lstStyle>
          <a:p>
            <a:pPr indent="0" algn="r" defTabSz="914400">
              <a:lnSpc>
                <a:spcPct val="100000"/>
              </a:lnSpc>
              <a:buNone/>
              <a:tabLst>
                <a:tab pos="0" algn="l"/>
              </a:tabLst>
            </a:pPr>
            <a:fld id="{B434765B-8008-4FCD-855E-D573BFE7E5A3}" type="slidenum">
              <a:rPr lang="ru-RU" sz="1200" b="0" u="none" strike="noStrike">
                <a:solidFill>
                  <a:schemeClr val="dk1">
                    <a:tint val="75000"/>
                  </a:schemeClr>
                </a:solidFill>
                <a:uFillTx/>
                <a:latin typeface="Arial"/>
              </a:rPr>
              <a:t>‹#›</a:t>
            </a:fld>
            <a:endParaRPr lang="ru-RU" sz="1200" b="0" u="none" strike="noStrike">
              <a:solidFill>
                <a:srgbClr val="000000"/>
              </a:solidFill>
              <a:uFillTx/>
              <a:latin typeface="Times New Roman"/>
            </a:endParaRPr>
          </a:p>
        </p:txBody>
      </p:sp>
      <p:sp>
        <p:nvSpPr>
          <p:cNvPr id="3275" name="PlaceHolder 3"/>
          <p:cNvSpPr>
            <a:spLocks noGrp="1"/>
          </p:cNvSpPr>
          <p:nvPr>
            <p:ph type="dt" idx="770"/>
          </p:nvPr>
        </p:nvSpPr>
        <p:spPr>
          <a:xfrm>
            <a:off x="838080" y="6356520"/>
            <a:ext cx="2742480" cy="36432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
        <p:nvSpPr>
          <p:cNvPr id="3276"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3277"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61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8" name="PlaceHolder 1"/>
          <p:cNvSpPr>
            <a:spLocks noGrp="1"/>
          </p:cNvSpPr>
          <p:nvPr>
            <p:ph type="ftr" idx="771"/>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279" name="PlaceHolder 2"/>
          <p:cNvSpPr>
            <a:spLocks noGrp="1"/>
          </p:cNvSpPr>
          <p:nvPr>
            <p:ph type="sldNum" idx="772"/>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782AF66-94B9-4F39-89CE-F393FF3B49A2}"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280" name="PlaceHolder 3"/>
          <p:cNvSpPr>
            <a:spLocks noGrp="1"/>
          </p:cNvSpPr>
          <p:nvPr>
            <p:ph type="dt" idx="773"/>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
        <p:nvSpPr>
          <p:cNvPr id="3281"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3282"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6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6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69"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71" name="PlaceHolder 5"/>
          <p:cNvSpPr>
            <a:spLocks noGrp="1"/>
          </p:cNvSpPr>
          <p:nvPr>
            <p:ph type="ftr" idx="31"/>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272" name="PlaceHolder 6"/>
          <p:cNvSpPr>
            <a:spLocks noGrp="1"/>
          </p:cNvSpPr>
          <p:nvPr>
            <p:ph type="sldNum" idx="32"/>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3682AD4B-A05B-4EF9-AB78-8DE68550C49A}"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73" name="PlaceHolder 7"/>
          <p:cNvSpPr>
            <a:spLocks noGrp="1"/>
          </p:cNvSpPr>
          <p:nvPr>
            <p:ph type="dt" idx="33"/>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3284"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61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85" name="Picture 4"/>
          <p:cNvPicPr/>
          <p:nvPr/>
        </p:nvPicPr>
        <p:blipFill>
          <a:blip r:embed="rId3"/>
          <a:stretch/>
        </p:blipFill>
        <p:spPr>
          <a:xfrm>
            <a:off x="10172520" y="123120"/>
            <a:ext cx="1815840" cy="802440"/>
          </a:xfrm>
          <a:prstGeom prst="rect">
            <a:avLst/>
          </a:prstGeom>
          <a:noFill/>
          <a:ln w="0">
            <a:noFill/>
          </a:ln>
        </p:spPr>
      </p:pic>
      <p:sp>
        <p:nvSpPr>
          <p:cNvPr id="328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3287"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62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8" name="PlaceHolder 1"/>
          <p:cNvSpPr>
            <a:spLocks noGrp="1"/>
          </p:cNvSpPr>
          <p:nvPr>
            <p:ph type="ftr" idx="774"/>
          </p:nvPr>
        </p:nvSpPr>
        <p:spPr>
          <a:xfrm>
            <a:off x="4038480" y="6356520"/>
            <a:ext cx="4111560" cy="361800"/>
          </a:xfrm>
          <a:prstGeom prst="rect">
            <a:avLst/>
          </a:prstGeom>
          <a:noFill/>
          <a:ln w="0">
            <a:noFill/>
          </a:ln>
        </p:spPr>
        <p:txBody>
          <a:bodyPr lIns="91440" tIns="45720" rIns="91440" bIns="45720" anchor="ctr">
            <a:noAutofit/>
          </a:bodyPr>
          <a:lstStyle>
            <a:lvl1pPr indent="0" algn="ctr">
              <a:lnSpc>
                <a:spcPct val="100000"/>
              </a:lnSpc>
              <a:buNone/>
              <a:tabLst>
                <a:tab pos="0" algn="l"/>
              </a:tabLst>
              <a:defRPr lang="ru-RU" sz="1400" b="0" u="none" strike="noStrike">
                <a:solidFill>
                  <a:srgbClr val="000000"/>
                </a:solidFill>
                <a:uFillTx/>
                <a:latin typeface="Times New Roman"/>
              </a:defRPr>
            </a:lvl1pPr>
          </a:lstStyle>
          <a:p>
            <a:pPr indent="0" algn="ctr">
              <a:lnSpc>
                <a:spcPct val="100000"/>
              </a:lnSpc>
              <a:buNone/>
              <a:tabLst>
                <a:tab pos="0" algn="l"/>
              </a:tabLst>
            </a:pPr>
            <a:r>
              <a:rPr lang="ru-RU" sz="1400" b="0" u="none" strike="noStrike">
                <a:solidFill>
                  <a:srgbClr val="000000"/>
                </a:solidFill>
                <a:uFillTx/>
                <a:latin typeface="Times New Roman"/>
              </a:rPr>
              <a:t>&lt;footer&gt;</a:t>
            </a:r>
          </a:p>
        </p:txBody>
      </p:sp>
      <p:sp>
        <p:nvSpPr>
          <p:cNvPr id="3289" name="PlaceHolder 2"/>
          <p:cNvSpPr>
            <a:spLocks noGrp="1"/>
          </p:cNvSpPr>
          <p:nvPr>
            <p:ph type="sldNum" idx="775"/>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ru-RU" sz="1200" b="0" u="none" strike="noStrike">
                <a:solidFill>
                  <a:schemeClr val="dk1">
                    <a:tint val="75000"/>
                  </a:schemeClr>
                </a:solidFill>
                <a:uFillTx/>
                <a:latin typeface="Calibri"/>
              </a:defRPr>
            </a:lvl1pPr>
          </a:lstStyle>
          <a:p>
            <a:pPr indent="0" algn="r" defTabSz="914400">
              <a:lnSpc>
                <a:spcPct val="100000"/>
              </a:lnSpc>
              <a:buNone/>
              <a:tabLst>
                <a:tab pos="0" algn="l"/>
              </a:tabLst>
            </a:pPr>
            <a:fld id="{98D87819-4446-4682-862C-4D4AEDB74FD9}" type="slidenum">
              <a:rPr lang="ru-RU" sz="1200" b="0" u="none" strike="noStrike">
                <a:solidFill>
                  <a:schemeClr val="dk1">
                    <a:tint val="75000"/>
                  </a:schemeClr>
                </a:solidFill>
                <a:uFillTx/>
                <a:latin typeface="Calibri"/>
              </a:rPr>
              <a:t>‹#›</a:t>
            </a:fld>
            <a:endParaRPr lang="ru-RU" sz="1200" b="0" u="none" strike="noStrike">
              <a:solidFill>
                <a:srgbClr val="000000"/>
              </a:solidFill>
              <a:uFillTx/>
              <a:latin typeface="Times New Roman"/>
            </a:endParaRPr>
          </a:p>
        </p:txBody>
      </p:sp>
      <p:sp>
        <p:nvSpPr>
          <p:cNvPr id="3290" name="PlaceHolder 3"/>
          <p:cNvSpPr>
            <a:spLocks noGrp="1"/>
          </p:cNvSpPr>
          <p:nvPr>
            <p:ph type="dt" idx="776"/>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
        <p:nvSpPr>
          <p:cNvPr id="3291"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3292"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462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79"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0"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1"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82" name="PlaceHolder 5"/>
          <p:cNvSpPr>
            <a:spLocks noGrp="1"/>
          </p:cNvSpPr>
          <p:nvPr>
            <p:ph type="ftr" idx="34"/>
          </p:nvPr>
        </p:nvSpPr>
        <p:spPr>
          <a:xfrm>
            <a:off x="4037760" y="6356520"/>
            <a:ext cx="4104720" cy="35496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400" b="0" u="none" strike="noStrike">
                <a:solidFill>
                  <a:srgbClr val="000000"/>
                </a:solidFill>
                <a:uFillTx/>
                <a:latin typeface="Times New Roman"/>
                <a:ea typeface="DejaVu Sans"/>
              </a:defRPr>
            </a:lvl1pPr>
          </a:lstStyle>
          <a:p>
            <a:pPr indent="0" algn="ctr">
              <a:lnSpc>
                <a:spcPct val="100000"/>
              </a:lnSpc>
              <a:buNone/>
              <a:tabLst>
                <a:tab pos="0" algn="l"/>
              </a:tabLst>
            </a:pPr>
            <a:r>
              <a:rPr lang="ru-RU" sz="1400" b="0" u="none" strike="noStrike">
                <a:solidFill>
                  <a:srgbClr val="000000"/>
                </a:solidFill>
                <a:uFillTx/>
                <a:latin typeface="Times New Roman"/>
                <a:ea typeface="DejaVu Sans"/>
              </a:rPr>
              <a:t>&lt;footer&gt;</a:t>
            </a:r>
            <a:endParaRPr lang="ru-RU" sz="1400" b="0" u="none" strike="noStrike">
              <a:solidFill>
                <a:srgbClr val="000000"/>
              </a:solidFill>
              <a:uFillTx/>
              <a:latin typeface="Times New Roman"/>
            </a:endParaRPr>
          </a:p>
        </p:txBody>
      </p:sp>
      <p:sp>
        <p:nvSpPr>
          <p:cNvPr id="283" name="PlaceHolder 6"/>
          <p:cNvSpPr>
            <a:spLocks noGrp="1"/>
          </p:cNvSpPr>
          <p:nvPr>
            <p:ph type="sldNum" idx="35"/>
          </p:nvPr>
        </p:nvSpPr>
        <p:spPr>
          <a:xfrm>
            <a:off x="8610120" y="6356520"/>
            <a:ext cx="2733120" cy="35496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ea typeface="DejaVu Sans"/>
              </a:defRPr>
            </a:lvl1pPr>
          </a:lstStyle>
          <a:p>
            <a:pPr indent="0" algn="r">
              <a:lnSpc>
                <a:spcPct val="100000"/>
              </a:lnSpc>
              <a:buNone/>
              <a:tabLst>
                <a:tab pos="0" algn="l"/>
              </a:tabLst>
            </a:pPr>
            <a:fld id="{2C1BC2C8-EA44-407F-80C3-FA9AD87390A5}" type="slidenum">
              <a:rPr lang="ru-RU" sz="1200" b="0" u="none" strike="noStrike">
                <a:solidFill>
                  <a:srgbClr val="8B8B8B"/>
                </a:solidFill>
                <a:uFillTx/>
                <a:latin typeface="Calibri"/>
                <a:ea typeface="DejaVu Sans"/>
              </a:rPr>
              <a:t>‹#›</a:t>
            </a:fld>
            <a:endParaRPr lang="ru-RU" sz="1200" b="0" u="none" strike="noStrike">
              <a:solidFill>
                <a:srgbClr val="000000"/>
              </a:solidFill>
              <a:uFillTx/>
              <a:latin typeface="Times New Roman"/>
            </a:endParaRPr>
          </a:p>
        </p:txBody>
      </p:sp>
      <p:sp>
        <p:nvSpPr>
          <p:cNvPr id="284" name="PlaceHolder 7"/>
          <p:cNvSpPr>
            <a:spLocks noGrp="1"/>
          </p:cNvSpPr>
          <p:nvPr>
            <p:ph type="dt" idx="36"/>
          </p:nvPr>
        </p:nvSpPr>
        <p:spPr>
          <a:xfrm>
            <a:off x="837720" y="6356520"/>
            <a:ext cx="2733120" cy="35496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 name="Picture 4"/>
          <p:cNvPicPr/>
          <p:nvPr/>
        </p:nvPicPr>
        <p:blipFill>
          <a:blip r:embed="rId3"/>
          <a:stretch/>
        </p:blipFill>
        <p:spPr>
          <a:xfrm>
            <a:off x="10172520" y="123120"/>
            <a:ext cx="1815120" cy="8017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29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2"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293" name="PlaceHolder 5"/>
          <p:cNvSpPr>
            <a:spLocks noGrp="1"/>
          </p:cNvSpPr>
          <p:nvPr>
            <p:ph type="ftr" idx="37"/>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294" name="PlaceHolder 6"/>
          <p:cNvSpPr>
            <a:spLocks noGrp="1"/>
          </p:cNvSpPr>
          <p:nvPr>
            <p:ph type="sldNum" idx="38"/>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779E4803-68EE-4B37-A7DE-0EB6417E41CB}"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295" name="PlaceHolder 7"/>
          <p:cNvSpPr>
            <a:spLocks noGrp="1"/>
          </p:cNvSpPr>
          <p:nvPr>
            <p:ph type="dt" idx="39"/>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01"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2"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03" name="PlaceHolder 4"/>
          <p:cNvSpPr>
            <a:spLocks noGrp="1"/>
          </p:cNvSpPr>
          <p:nvPr>
            <p:ph type="ftr" idx="40"/>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04" name="PlaceHolder 5"/>
          <p:cNvSpPr>
            <a:spLocks noGrp="1"/>
          </p:cNvSpPr>
          <p:nvPr>
            <p:ph type="sldNum" idx="41"/>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0E110D50-CFF9-4050-ACAA-F7F25FFBFD22}"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05" name="PlaceHolder 6"/>
          <p:cNvSpPr>
            <a:spLocks noGrp="1"/>
          </p:cNvSpPr>
          <p:nvPr>
            <p:ph type="dt" idx="42"/>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10"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1"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2"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3"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14" name="PlaceHolder 6"/>
          <p:cNvSpPr>
            <a:spLocks noGrp="1"/>
          </p:cNvSpPr>
          <p:nvPr>
            <p:ph type="ftr" idx="43"/>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15" name="PlaceHolder 7"/>
          <p:cNvSpPr>
            <a:spLocks noGrp="1"/>
          </p:cNvSpPr>
          <p:nvPr>
            <p:ph type="sldNum" idx="44"/>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0E0221D-E4B5-4892-8DDD-410B1AAB3C61}"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16" name="PlaceHolder 8"/>
          <p:cNvSpPr>
            <a:spLocks noGrp="1"/>
          </p:cNvSpPr>
          <p:nvPr>
            <p:ph type="dt" idx="45"/>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 name="PlaceHolder 1"/>
          <p:cNvSpPr>
            <a:spLocks noGrp="1"/>
          </p:cNvSpPr>
          <p:nvPr>
            <p:ph type="ftr" idx="46"/>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323" name="PlaceHolder 2"/>
          <p:cNvSpPr>
            <a:spLocks noGrp="1"/>
          </p:cNvSpPr>
          <p:nvPr>
            <p:ph type="sldNum" idx="47"/>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15E22EEC-EE25-4405-93A9-A7D94DEB55E0}"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24" name="PlaceHolder 3"/>
          <p:cNvSpPr>
            <a:spLocks noGrp="1"/>
          </p:cNvSpPr>
          <p:nvPr>
            <p:ph type="dt" idx="48"/>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 name="PlaceHolder 1"/>
          <p:cNvSpPr>
            <a:spLocks noGrp="1"/>
          </p:cNvSpPr>
          <p:nvPr>
            <p:ph type="ftr" idx="49"/>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326" name="PlaceHolder 2"/>
          <p:cNvSpPr>
            <a:spLocks noGrp="1"/>
          </p:cNvSpPr>
          <p:nvPr>
            <p:ph type="sldNum" idx="50"/>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5C98B0A8-8CA4-4ADD-AA47-6E6DD888C348}"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27" name="PlaceHolder 3"/>
          <p:cNvSpPr>
            <a:spLocks noGrp="1"/>
          </p:cNvSpPr>
          <p:nvPr>
            <p:ph type="dt" idx="51"/>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
        <p:nvSpPr>
          <p:cNvPr id="328"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329"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7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31"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32" name="PlaceHolder 3"/>
          <p:cNvSpPr>
            <a:spLocks noGrp="1"/>
          </p:cNvSpPr>
          <p:nvPr>
            <p:ph type="ftr" idx="52"/>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33" name="PlaceHolder 4"/>
          <p:cNvSpPr>
            <a:spLocks noGrp="1"/>
          </p:cNvSpPr>
          <p:nvPr>
            <p:ph type="sldNum" idx="53"/>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422C0432-922E-4664-AE24-E949D70118C7}"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34" name="PlaceHolder 5"/>
          <p:cNvSpPr>
            <a:spLocks noGrp="1"/>
          </p:cNvSpPr>
          <p:nvPr>
            <p:ph type="dt" idx="54"/>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38"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39" name="PlaceHolder 3"/>
          <p:cNvSpPr>
            <a:spLocks noGrp="1"/>
          </p:cNvSpPr>
          <p:nvPr>
            <p:ph type="ftr" idx="55"/>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40" name="PlaceHolder 4"/>
          <p:cNvSpPr>
            <a:spLocks noGrp="1"/>
          </p:cNvSpPr>
          <p:nvPr>
            <p:ph type="sldNum" idx="56"/>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63C4004E-444E-4EE0-88A6-9A9E41E29C63}"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41" name="PlaceHolder 5"/>
          <p:cNvSpPr>
            <a:spLocks noGrp="1"/>
          </p:cNvSpPr>
          <p:nvPr>
            <p:ph type="dt" idx="57"/>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45"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46"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47" name="PlaceHolder 4"/>
          <p:cNvSpPr>
            <a:spLocks noGrp="1"/>
          </p:cNvSpPr>
          <p:nvPr>
            <p:ph type="ftr" idx="58"/>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48" name="PlaceHolder 5"/>
          <p:cNvSpPr>
            <a:spLocks noGrp="1"/>
          </p:cNvSpPr>
          <p:nvPr>
            <p:ph type="sldNum" idx="59"/>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42FD2612-4A5D-47D1-A0C2-22117DD30CFC}"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49" name="PlaceHolder 6"/>
          <p:cNvSpPr>
            <a:spLocks noGrp="1"/>
          </p:cNvSpPr>
          <p:nvPr>
            <p:ph type="dt" idx="60"/>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54" name="PlaceHolder 2"/>
          <p:cNvSpPr>
            <a:spLocks noGrp="1"/>
          </p:cNvSpPr>
          <p:nvPr>
            <p:ph type="ftr" idx="61"/>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355" name="PlaceHolder 3"/>
          <p:cNvSpPr>
            <a:spLocks noGrp="1"/>
          </p:cNvSpPr>
          <p:nvPr>
            <p:ph type="sldNum" idx="62"/>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DD3989AA-5C5E-475B-AAE5-6F8EA9B74579}"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56" name="PlaceHolder 4"/>
          <p:cNvSpPr>
            <a:spLocks noGrp="1"/>
          </p:cNvSpPr>
          <p:nvPr>
            <p:ph type="dt" idx="63"/>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 name="PlaceHolder 1"/>
          <p:cNvSpPr>
            <a:spLocks noGrp="1"/>
          </p:cNvSpPr>
          <p:nvPr>
            <p:ph type="ftr" idx="64"/>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 </a:t>
            </a:r>
            <a:endParaRPr lang="ru-RU" sz="1200" b="0" u="none" strike="noStrike">
              <a:solidFill>
                <a:srgbClr val="000000"/>
              </a:solidFill>
              <a:uFillTx/>
              <a:latin typeface="Times New Roman"/>
            </a:endParaRPr>
          </a:p>
        </p:txBody>
      </p:sp>
      <p:sp>
        <p:nvSpPr>
          <p:cNvPr id="359" name="PlaceHolder 2"/>
          <p:cNvSpPr>
            <a:spLocks noGrp="1"/>
          </p:cNvSpPr>
          <p:nvPr>
            <p:ph type="sldNum" idx="65"/>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969B39E9-A232-467E-967D-29DC09D00EAD}"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60" name="PlaceHolder 3"/>
          <p:cNvSpPr>
            <a:spLocks noGrp="1"/>
          </p:cNvSpPr>
          <p:nvPr>
            <p:ph type="dt" idx="66"/>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 name="Picture 4"/>
          <p:cNvPicPr/>
          <p:nvPr/>
        </p:nvPicPr>
        <p:blipFill>
          <a:blip r:embed="rId3"/>
          <a:stretch/>
        </p:blipFill>
        <p:spPr>
          <a:xfrm>
            <a:off x="10172520" y="123120"/>
            <a:ext cx="1815120" cy="801720"/>
          </a:xfrm>
          <a:prstGeom prst="rect">
            <a:avLst/>
          </a:prstGeom>
          <a:noFill/>
          <a:ln w="0">
            <a:noFill/>
          </a:ln>
        </p:spPr>
      </p:pic>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6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6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6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65" name="PlaceHolder 5"/>
          <p:cNvSpPr>
            <a:spLocks noGrp="1"/>
          </p:cNvSpPr>
          <p:nvPr>
            <p:ph type="ftr" idx="67"/>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66" name="PlaceHolder 6"/>
          <p:cNvSpPr>
            <a:spLocks noGrp="1"/>
          </p:cNvSpPr>
          <p:nvPr>
            <p:ph type="sldNum" idx="68"/>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276E8AD2-0BBF-4BF4-B18C-500F7D80A756}"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67" name="PlaceHolder 7"/>
          <p:cNvSpPr>
            <a:spLocks noGrp="1"/>
          </p:cNvSpPr>
          <p:nvPr>
            <p:ph type="dt" idx="69"/>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373"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74"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75"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376" name="PlaceHolder 5"/>
          <p:cNvSpPr>
            <a:spLocks noGrp="1"/>
          </p:cNvSpPr>
          <p:nvPr>
            <p:ph type="ftr" idx="70"/>
          </p:nvPr>
        </p:nvSpPr>
        <p:spPr>
          <a:xfrm>
            <a:off x="4038480" y="6356520"/>
            <a:ext cx="4106880" cy="35712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ru-RU" sz="1200" b="0" u="none" strike="noStrike">
                <a:solidFill>
                  <a:srgbClr val="8B8B8B"/>
                </a:solidFill>
                <a:uFillTx/>
                <a:latin typeface="Calibri"/>
              </a:defRPr>
            </a:lvl1pPr>
          </a:lstStyle>
          <a:p>
            <a:pPr indent="0" algn="ctr">
              <a:lnSpc>
                <a:spcPct val="100000"/>
              </a:lnSpc>
              <a:buNone/>
              <a:tabLst>
                <a:tab pos="0" algn="l"/>
              </a:tabLst>
            </a:pPr>
            <a:r>
              <a:rPr lang="ru-RU" sz="1200" b="0" u="none" strike="noStrike">
                <a:solidFill>
                  <a:srgbClr val="8B8B8B"/>
                </a:solidFill>
                <a:uFillTx/>
                <a:latin typeface="Calibri"/>
              </a:rPr>
              <a:t>&lt;footer&gt;</a:t>
            </a:r>
            <a:endParaRPr lang="ru-RU" sz="1200" b="0" u="none" strike="noStrike">
              <a:solidFill>
                <a:srgbClr val="000000"/>
              </a:solidFill>
              <a:uFillTx/>
              <a:latin typeface="Times New Roman"/>
            </a:endParaRPr>
          </a:p>
        </p:txBody>
      </p:sp>
      <p:sp>
        <p:nvSpPr>
          <p:cNvPr id="377" name="PlaceHolder 6"/>
          <p:cNvSpPr>
            <a:spLocks noGrp="1"/>
          </p:cNvSpPr>
          <p:nvPr>
            <p:ph type="sldNum" idx="71"/>
          </p:nvPr>
        </p:nvSpPr>
        <p:spPr>
          <a:xfrm>
            <a:off x="8610480" y="6356520"/>
            <a:ext cx="2735280" cy="357120"/>
          </a:xfrm>
          <a:prstGeom prst="rect">
            <a:avLst/>
          </a:prstGeom>
          <a:noFill/>
          <a:ln w="0">
            <a:noFill/>
          </a:ln>
        </p:spPr>
        <p:txBody>
          <a:bodyPr lIns="90000" tIns="45000" rIns="90000" bIns="45000" anchor="ctr">
            <a:noAutofit/>
          </a:bodyPr>
          <a:lstStyle>
            <a:lvl1pPr indent="0" algn="r">
              <a:lnSpc>
                <a:spcPct val="100000"/>
              </a:lnSpc>
              <a:buNone/>
              <a:tabLst>
                <a:tab pos="0" algn="l"/>
              </a:tabLst>
              <a:defRPr lang="ru-RU" sz="1200" b="0" u="none" strike="noStrike">
                <a:solidFill>
                  <a:srgbClr val="8B8B8B"/>
                </a:solidFill>
                <a:uFillTx/>
                <a:latin typeface="Calibri"/>
              </a:defRPr>
            </a:lvl1pPr>
          </a:lstStyle>
          <a:p>
            <a:pPr indent="0" algn="r">
              <a:lnSpc>
                <a:spcPct val="100000"/>
              </a:lnSpc>
              <a:buNone/>
              <a:tabLst>
                <a:tab pos="0" algn="l"/>
              </a:tabLst>
            </a:pPr>
            <a:fld id="{15E325A2-827A-4899-9C1F-EC98D80E3D84}" type="slidenum">
              <a:rPr lang="ru-RU" sz="1200" b="0" u="none" strike="noStrike">
                <a:solidFill>
                  <a:srgbClr val="8B8B8B"/>
                </a:solidFill>
                <a:uFillTx/>
                <a:latin typeface="Calibri"/>
              </a:rPr>
              <a:t>‹#›</a:t>
            </a:fld>
            <a:endParaRPr lang="ru-RU" sz="1200" b="0" u="none" strike="noStrike">
              <a:solidFill>
                <a:srgbClr val="000000"/>
              </a:solidFill>
              <a:uFillTx/>
              <a:latin typeface="Times New Roman"/>
            </a:endParaRPr>
          </a:p>
        </p:txBody>
      </p:sp>
      <p:sp>
        <p:nvSpPr>
          <p:cNvPr id="378" name="PlaceHolder 7"/>
          <p:cNvSpPr>
            <a:spLocks noGrp="1"/>
          </p:cNvSpPr>
          <p:nvPr>
            <p:ph type="dt" idx="72"/>
          </p:nvPr>
        </p:nvSpPr>
        <p:spPr>
          <a:xfrm>
            <a:off x="838080" y="6356520"/>
            <a:ext cx="2735280" cy="357120"/>
          </a:xfrm>
          <a:prstGeom prst="rect">
            <a:avLst/>
          </a:prstGeom>
          <a:noFill/>
          <a:ln w="0">
            <a:noFill/>
          </a:ln>
        </p:spPr>
        <p:txBody>
          <a:bodyPr lIns="90000" tIns="45000" rIns="90000" bIns="45000" anchor="ctr">
            <a:noAutofit/>
          </a:bodyPr>
          <a:lstStyle>
            <a:lvl1pPr indent="0">
              <a:buNone/>
              <a:defRPr lang="ru-RU" sz="1400" b="0" u="none" strike="noStrike">
                <a:solidFill>
                  <a:srgbClr val="000000"/>
                </a:solidFill>
                <a:uFillTx/>
                <a:latin typeface="Times New Roman"/>
              </a:defRPr>
            </a:lvl1pPr>
          </a:lstStyle>
          <a:p>
            <a:pPr indent="0">
              <a:buNone/>
            </a:pPr>
            <a:r>
              <a:rPr lang="ru-RU" sz="1400" b="0" u="none" strike="noStrike">
                <a:solidFill>
                  <a:srgbClr val="000000"/>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83"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384"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385"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386"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38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388"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38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390"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391" name="PlaceHolder 5"/>
          <p:cNvSpPr>
            <a:spLocks noGrp="1"/>
          </p:cNvSpPr>
          <p:nvPr>
            <p:ph type="ftr" idx="73"/>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392" name="PlaceHolder 6"/>
          <p:cNvSpPr>
            <a:spLocks noGrp="1"/>
          </p:cNvSpPr>
          <p:nvPr>
            <p:ph type="sldNum" idx="74"/>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56C99303-596F-460C-AA25-70D94D4706FA}"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397"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398"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399"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00"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0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40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0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04"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05" name="PlaceHolder 5"/>
          <p:cNvSpPr>
            <a:spLocks noGrp="1"/>
          </p:cNvSpPr>
          <p:nvPr>
            <p:ph type="ftr" idx="75"/>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406" name="PlaceHolder 6"/>
          <p:cNvSpPr>
            <a:spLocks noGrp="1"/>
          </p:cNvSpPr>
          <p:nvPr>
            <p:ph type="sldNum" idx="76"/>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CAC04133-4140-4AFB-8152-EBE81202FE7F}"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11"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12"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13"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14"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1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416"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17"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18" name="PlaceHolder 4"/>
          <p:cNvSpPr>
            <a:spLocks noGrp="1"/>
          </p:cNvSpPr>
          <p:nvPr>
            <p:ph type="ftr" idx="77"/>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419" name="PlaceHolder 5"/>
          <p:cNvSpPr>
            <a:spLocks noGrp="1"/>
          </p:cNvSpPr>
          <p:nvPr>
            <p:ph type="sldNum" idx="78"/>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6B465288-FA12-4C4F-A892-4102427A5D1B}"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23"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24"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25"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26"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2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42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2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3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31"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32" name="PlaceHolder 6"/>
          <p:cNvSpPr>
            <a:spLocks noGrp="1"/>
          </p:cNvSpPr>
          <p:nvPr>
            <p:ph type="ftr" idx="79"/>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433" name="PlaceHolder 7"/>
          <p:cNvSpPr>
            <a:spLocks noGrp="1"/>
          </p:cNvSpPr>
          <p:nvPr>
            <p:ph type="sldNum" idx="80"/>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7DF6079C-D2CD-427E-9C19-6BA5FBFBD435}"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39"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40"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41"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42"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43" name="PlaceHolder 1"/>
          <p:cNvSpPr>
            <a:spLocks noGrp="1"/>
          </p:cNvSpPr>
          <p:nvPr>
            <p:ph type="ftr" idx="81"/>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 </a:t>
            </a:r>
            <a:endParaRPr lang="ru-RU" sz="1400" b="0" u="none" strike="noStrike">
              <a:solidFill>
                <a:srgbClr val="FFFFFF"/>
              </a:solidFill>
              <a:uFillTx/>
              <a:latin typeface="Times New Roman"/>
            </a:endParaRPr>
          </a:p>
        </p:txBody>
      </p:sp>
      <p:sp>
        <p:nvSpPr>
          <p:cNvPr id="444" name="PlaceHolder 2"/>
          <p:cNvSpPr>
            <a:spLocks noGrp="1"/>
          </p:cNvSpPr>
          <p:nvPr>
            <p:ph type="sldNum" idx="82"/>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30E9D348-F8BD-412B-94A8-D7ED3CC664A3}"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45"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46"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47"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48"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49" name="PlaceHolder 1"/>
          <p:cNvSpPr>
            <a:spLocks noGrp="1"/>
          </p:cNvSpPr>
          <p:nvPr>
            <p:ph type="ftr" idx="83"/>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 </a:t>
            </a:r>
            <a:endParaRPr lang="ru-RU" sz="1400" b="0" u="none" strike="noStrike">
              <a:solidFill>
                <a:srgbClr val="FFFFFF"/>
              </a:solidFill>
              <a:uFillTx/>
              <a:latin typeface="Times New Roman"/>
            </a:endParaRPr>
          </a:p>
        </p:txBody>
      </p:sp>
      <p:sp>
        <p:nvSpPr>
          <p:cNvPr id="450" name="PlaceHolder 2"/>
          <p:cNvSpPr>
            <a:spLocks noGrp="1"/>
          </p:cNvSpPr>
          <p:nvPr>
            <p:ph type="sldNum" idx="84"/>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73AF572F-CCFD-42D2-89F0-C8638567DBEC}"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51"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52"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53"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54"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5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45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57" name="PlaceHolder 3"/>
          <p:cNvSpPr>
            <a:spLocks noGrp="1"/>
          </p:cNvSpPr>
          <p:nvPr>
            <p:ph type="ftr" idx="85"/>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458" name="PlaceHolder 4"/>
          <p:cNvSpPr>
            <a:spLocks noGrp="1"/>
          </p:cNvSpPr>
          <p:nvPr>
            <p:ph type="sldNum" idx="86"/>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230489F0-BDA7-42BD-B6B5-7B99F16EF6E3}"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61"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62"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63"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64"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6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46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67" name="PlaceHolder 3"/>
          <p:cNvSpPr>
            <a:spLocks noGrp="1"/>
          </p:cNvSpPr>
          <p:nvPr>
            <p:ph type="ftr" idx="87"/>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468" name="PlaceHolder 4"/>
          <p:cNvSpPr>
            <a:spLocks noGrp="1"/>
          </p:cNvSpPr>
          <p:nvPr>
            <p:ph type="sldNum" idx="88"/>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5AA17603-896A-4305-ACE9-E701F71BDAC6}"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 name="Picture 4"/>
          <p:cNvPicPr/>
          <p:nvPr/>
        </p:nvPicPr>
        <p:blipFill>
          <a:blip r:embed="rId3"/>
          <a:stretch/>
        </p:blipFill>
        <p:spPr>
          <a:xfrm>
            <a:off x="10172520" y="123120"/>
            <a:ext cx="1815120" cy="801720"/>
          </a:xfrm>
          <a:prstGeom prst="rect">
            <a:avLst/>
          </a:prstGeom>
          <a:noFill/>
          <a:ln w="0">
            <a:noFill/>
          </a:ln>
        </p:spPr>
      </p:pic>
      <p:sp>
        <p:nvSpPr>
          <p:cNvPr id="3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4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71"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72"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73"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74"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7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476"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7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478" name="PlaceHolder 4"/>
          <p:cNvSpPr>
            <a:spLocks noGrp="1"/>
          </p:cNvSpPr>
          <p:nvPr>
            <p:ph type="ftr" idx="89"/>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479" name="PlaceHolder 5"/>
          <p:cNvSpPr>
            <a:spLocks noGrp="1"/>
          </p:cNvSpPr>
          <p:nvPr>
            <p:ph type="sldNum" idx="90"/>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94C6DF20-C62F-49A6-BB4F-C8AA929AA218}"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83"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84"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85"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86"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8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488" name="PlaceHolder 2"/>
          <p:cNvSpPr>
            <a:spLocks noGrp="1"/>
          </p:cNvSpPr>
          <p:nvPr>
            <p:ph type="ftr" idx="91"/>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 </a:t>
            </a:r>
            <a:endParaRPr lang="ru-RU" sz="1400" b="0" u="none" strike="noStrike">
              <a:solidFill>
                <a:srgbClr val="FFFFFF"/>
              </a:solidFill>
              <a:uFillTx/>
              <a:latin typeface="Times New Roman"/>
            </a:endParaRPr>
          </a:p>
        </p:txBody>
      </p:sp>
      <p:sp>
        <p:nvSpPr>
          <p:cNvPr id="489" name="PlaceHolder 3"/>
          <p:cNvSpPr>
            <a:spLocks noGrp="1"/>
          </p:cNvSpPr>
          <p:nvPr>
            <p:ph type="sldNum" idx="92"/>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AEE6186B-9BEE-4992-BB4A-86439554BC3D}"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91"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92"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93"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94"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95" name="PlaceHolder 1"/>
          <p:cNvSpPr>
            <a:spLocks noGrp="1"/>
          </p:cNvSpPr>
          <p:nvPr>
            <p:ph type="ftr" idx="93"/>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 </a:t>
            </a:r>
            <a:endParaRPr lang="ru-RU" sz="1400" b="0" u="none" strike="noStrike">
              <a:solidFill>
                <a:srgbClr val="FFFFFF"/>
              </a:solidFill>
              <a:uFillTx/>
              <a:latin typeface="Times New Roman"/>
            </a:endParaRPr>
          </a:p>
        </p:txBody>
      </p:sp>
      <p:sp>
        <p:nvSpPr>
          <p:cNvPr id="496" name="PlaceHolder 2"/>
          <p:cNvSpPr>
            <a:spLocks noGrp="1"/>
          </p:cNvSpPr>
          <p:nvPr>
            <p:ph type="sldNum" idx="94"/>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F8708979-D0AB-4B75-ACD2-FA12F9D637A5}"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497" name="Rectangle 6"/>
          <p:cNvSpPr/>
          <p:nvPr/>
        </p:nvSpPr>
        <p:spPr>
          <a:xfrm>
            <a:off x="360" y="0"/>
            <a:ext cx="12181680" cy="6847920"/>
          </a:xfrm>
          <a:prstGeom prst="rect">
            <a:avLst/>
          </a:prstGeom>
          <a:gradFill rotWithShape="0">
            <a:gsLst>
              <a:gs pos="0">
                <a:srgbClr val="C1D4ED"/>
              </a:gs>
              <a:gs pos="100000">
                <a:srgbClr val="98AAD9">
                  <a:alpha val="25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98"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499" name="Oval 8"/>
          <p:cNvSpPr/>
          <p:nvPr/>
        </p:nvSpPr>
        <p:spPr>
          <a:xfrm rot="17656800">
            <a:off x="549360" y="421560"/>
            <a:ext cx="5528160" cy="59634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00" name="Oval 9"/>
          <p:cNvSpPr/>
          <p:nvPr/>
        </p:nvSpPr>
        <p:spPr>
          <a:xfrm rot="19724400">
            <a:off x="436320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0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50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03"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04"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05" name="PlaceHolder 5"/>
          <p:cNvSpPr>
            <a:spLocks noGrp="1"/>
          </p:cNvSpPr>
          <p:nvPr>
            <p:ph type="ftr" idx="95"/>
          </p:nvPr>
        </p:nvSpPr>
        <p:spPr>
          <a:xfrm>
            <a:off x="4164840" y="6545160"/>
            <a:ext cx="3850560" cy="25812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506" name="PlaceHolder 6"/>
          <p:cNvSpPr>
            <a:spLocks noGrp="1"/>
          </p:cNvSpPr>
          <p:nvPr>
            <p:ph type="sldNum" idx="96"/>
          </p:nvPr>
        </p:nvSpPr>
        <p:spPr>
          <a:xfrm>
            <a:off x="9359280" y="6524640"/>
            <a:ext cx="2834640" cy="27900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21254107-B234-459D-B898-14DCFF689090}"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Tree>
  </p:cSld>
  <p:clrMap bg1="lt1" tx1="dk1" bg2="lt2" tx2="dk2" accent1="accent1" accent2="accent2" accent3="accent3" accent4="accent4" accent5="accent5" accent6="accent6" hlink="hlink" folHlink="folHlink"/>
  <p:sldLayoutIdLst>
    <p:sldLayoutId id="214748379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11"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12"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13"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14"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15"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51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517"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18"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19"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20" name="PlaceHolder 5"/>
          <p:cNvSpPr>
            <a:spLocks noGrp="1"/>
          </p:cNvSpPr>
          <p:nvPr>
            <p:ph type="ftr" idx="97"/>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521" name="PlaceHolder 6"/>
          <p:cNvSpPr>
            <a:spLocks noGrp="1"/>
          </p:cNvSpPr>
          <p:nvPr>
            <p:ph type="sldNum" idx="98"/>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3C81A832-3C22-42D1-B8C4-4355BE55C50E}"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522" name="PlaceHolder 7"/>
          <p:cNvSpPr>
            <a:spLocks noGrp="1"/>
          </p:cNvSpPr>
          <p:nvPr>
            <p:ph type="dt" idx="99"/>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9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27"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28"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29"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30"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31"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53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533"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34"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35"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36" name="PlaceHolder 5"/>
          <p:cNvSpPr>
            <a:spLocks noGrp="1"/>
          </p:cNvSpPr>
          <p:nvPr>
            <p:ph type="ftr" idx="100"/>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537" name="PlaceHolder 6"/>
          <p:cNvSpPr>
            <a:spLocks noGrp="1"/>
          </p:cNvSpPr>
          <p:nvPr>
            <p:ph type="sldNum" idx="101"/>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63E91D8A-E507-4261-9E35-C0DCDFC2F3F8}"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538" name="PlaceHolder 7"/>
          <p:cNvSpPr>
            <a:spLocks noGrp="1"/>
          </p:cNvSpPr>
          <p:nvPr>
            <p:ph type="dt" idx="102"/>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43"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44"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45"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46"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47"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54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549"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50"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51" name="PlaceHolder 4"/>
          <p:cNvSpPr>
            <a:spLocks noGrp="1"/>
          </p:cNvSpPr>
          <p:nvPr>
            <p:ph type="ftr" idx="103"/>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552" name="PlaceHolder 5"/>
          <p:cNvSpPr>
            <a:spLocks noGrp="1"/>
          </p:cNvSpPr>
          <p:nvPr>
            <p:ph type="sldNum" idx="104"/>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96B6DD3D-480D-4ECF-8473-986635B3224E}"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553" name="PlaceHolder 6"/>
          <p:cNvSpPr>
            <a:spLocks noGrp="1"/>
          </p:cNvSpPr>
          <p:nvPr>
            <p:ph type="dt" idx="105"/>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7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57"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58"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59"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60"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61"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56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563"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64"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65"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66"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67" name="PlaceHolder 6"/>
          <p:cNvSpPr>
            <a:spLocks noGrp="1"/>
          </p:cNvSpPr>
          <p:nvPr>
            <p:ph type="ftr" idx="106"/>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568" name="PlaceHolder 7"/>
          <p:cNvSpPr>
            <a:spLocks noGrp="1"/>
          </p:cNvSpPr>
          <p:nvPr>
            <p:ph type="sldNum" idx="107"/>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9B2A3C58-3017-4E57-963D-81B1327C5704}"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569" name="PlaceHolder 8"/>
          <p:cNvSpPr>
            <a:spLocks noGrp="1"/>
          </p:cNvSpPr>
          <p:nvPr>
            <p:ph type="dt" idx="108"/>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80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75"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76"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77"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78"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79"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580" name="PlaceHolder 1"/>
          <p:cNvSpPr>
            <a:spLocks noGrp="1"/>
          </p:cNvSpPr>
          <p:nvPr>
            <p:ph type="ftr" idx="109"/>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 </a:t>
            </a:r>
            <a:endParaRPr lang="ru-RU" sz="1400" b="0" u="none" strike="noStrike">
              <a:solidFill>
                <a:srgbClr val="FFFFFF"/>
              </a:solidFill>
              <a:uFillTx/>
              <a:latin typeface="Times New Roman"/>
            </a:endParaRPr>
          </a:p>
        </p:txBody>
      </p:sp>
      <p:sp>
        <p:nvSpPr>
          <p:cNvPr id="581" name="PlaceHolder 2"/>
          <p:cNvSpPr>
            <a:spLocks noGrp="1"/>
          </p:cNvSpPr>
          <p:nvPr>
            <p:ph type="sldNum" idx="110"/>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86DA5BE0-C2A5-40AE-BDB8-B65FAD79CCF6}"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582" name="PlaceHolder 3"/>
          <p:cNvSpPr>
            <a:spLocks noGrp="1"/>
          </p:cNvSpPr>
          <p:nvPr>
            <p:ph type="dt" idx="111"/>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8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83"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84"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85"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86"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87"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588" name="PlaceHolder 1"/>
          <p:cNvSpPr>
            <a:spLocks noGrp="1"/>
          </p:cNvSpPr>
          <p:nvPr>
            <p:ph type="ftr" idx="112"/>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 </a:t>
            </a:r>
            <a:endParaRPr lang="ru-RU" sz="1400" b="0" u="none" strike="noStrike">
              <a:solidFill>
                <a:srgbClr val="FFFFFF"/>
              </a:solidFill>
              <a:uFillTx/>
              <a:latin typeface="Times New Roman"/>
            </a:endParaRPr>
          </a:p>
        </p:txBody>
      </p:sp>
      <p:sp>
        <p:nvSpPr>
          <p:cNvPr id="589" name="PlaceHolder 2"/>
          <p:cNvSpPr>
            <a:spLocks noGrp="1"/>
          </p:cNvSpPr>
          <p:nvPr>
            <p:ph type="sldNum" idx="113"/>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ED5FBDEA-2D03-48F1-B8ED-6F7E6F860956}"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590" name="PlaceHolder 3"/>
          <p:cNvSpPr>
            <a:spLocks noGrp="1"/>
          </p:cNvSpPr>
          <p:nvPr>
            <p:ph type="dt" idx="114"/>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80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 name="Picture 4"/>
          <p:cNvPicPr/>
          <p:nvPr/>
        </p:nvPicPr>
        <p:blipFill>
          <a:blip r:embed="rId3"/>
          <a:stretch/>
        </p:blipFill>
        <p:spPr>
          <a:xfrm>
            <a:off x="10172520" y="123120"/>
            <a:ext cx="1815120" cy="801720"/>
          </a:xfrm>
          <a:prstGeom prst="rect">
            <a:avLst/>
          </a:prstGeom>
          <a:noFill/>
          <a:ln w="0">
            <a:noFill/>
          </a:ln>
        </p:spPr>
      </p:pic>
      <p:sp>
        <p:nvSpPr>
          <p:cNvPr id="4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45"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591"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92"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93"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94"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595"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596"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597"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598" name="PlaceHolder 3"/>
          <p:cNvSpPr>
            <a:spLocks noGrp="1"/>
          </p:cNvSpPr>
          <p:nvPr>
            <p:ph type="ftr" idx="115"/>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599" name="PlaceHolder 4"/>
          <p:cNvSpPr>
            <a:spLocks noGrp="1"/>
          </p:cNvSpPr>
          <p:nvPr>
            <p:ph type="sldNum" idx="116"/>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ED20CD1B-EAA3-4A48-8E31-31E308C56740}"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600" name="PlaceHolder 5"/>
          <p:cNvSpPr>
            <a:spLocks noGrp="1"/>
          </p:cNvSpPr>
          <p:nvPr>
            <p:ph type="dt" idx="117"/>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8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603"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04"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05"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06"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07"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608"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609"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610" name="PlaceHolder 3"/>
          <p:cNvSpPr>
            <a:spLocks noGrp="1"/>
          </p:cNvSpPr>
          <p:nvPr>
            <p:ph type="ftr" idx="118"/>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611" name="PlaceHolder 4"/>
          <p:cNvSpPr>
            <a:spLocks noGrp="1"/>
          </p:cNvSpPr>
          <p:nvPr>
            <p:ph type="sldNum" idx="119"/>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F3E186A5-7871-47C0-90BD-B49C2203A455}"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612" name="PlaceHolder 5"/>
          <p:cNvSpPr>
            <a:spLocks noGrp="1"/>
          </p:cNvSpPr>
          <p:nvPr>
            <p:ph type="dt" idx="120"/>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8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615"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16"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17"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18"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19"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620"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621"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622"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623" name="PlaceHolder 4"/>
          <p:cNvSpPr>
            <a:spLocks noGrp="1"/>
          </p:cNvSpPr>
          <p:nvPr>
            <p:ph type="ftr" idx="121"/>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624" name="PlaceHolder 5"/>
          <p:cNvSpPr>
            <a:spLocks noGrp="1"/>
          </p:cNvSpPr>
          <p:nvPr>
            <p:ph type="sldNum" idx="122"/>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28AB5EDC-FE23-4232-AA6D-B805C8ABFC8B}"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625" name="PlaceHolder 6"/>
          <p:cNvSpPr>
            <a:spLocks noGrp="1"/>
          </p:cNvSpPr>
          <p:nvPr>
            <p:ph type="dt" idx="123"/>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81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629"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30"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31"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32"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33"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634"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635" name="PlaceHolder 2"/>
          <p:cNvSpPr>
            <a:spLocks noGrp="1"/>
          </p:cNvSpPr>
          <p:nvPr>
            <p:ph type="ftr" idx="124"/>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 </a:t>
            </a:r>
            <a:endParaRPr lang="ru-RU" sz="1400" b="0" u="none" strike="noStrike">
              <a:solidFill>
                <a:srgbClr val="FFFFFF"/>
              </a:solidFill>
              <a:uFillTx/>
              <a:latin typeface="Times New Roman"/>
            </a:endParaRPr>
          </a:p>
        </p:txBody>
      </p:sp>
      <p:sp>
        <p:nvSpPr>
          <p:cNvPr id="636" name="PlaceHolder 3"/>
          <p:cNvSpPr>
            <a:spLocks noGrp="1"/>
          </p:cNvSpPr>
          <p:nvPr>
            <p:ph type="sldNum" idx="125"/>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E780F306-7EC1-491A-979C-F4788A5BB251}"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637" name="PlaceHolder 4"/>
          <p:cNvSpPr>
            <a:spLocks noGrp="1"/>
          </p:cNvSpPr>
          <p:nvPr>
            <p:ph type="dt" idx="126"/>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8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639"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40"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41"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42"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43"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644" name="PlaceHolder 1"/>
          <p:cNvSpPr>
            <a:spLocks noGrp="1"/>
          </p:cNvSpPr>
          <p:nvPr>
            <p:ph type="ftr" idx="127"/>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 </a:t>
            </a:r>
            <a:endParaRPr lang="ru-RU" sz="1400" b="0" u="none" strike="noStrike">
              <a:solidFill>
                <a:srgbClr val="FFFFFF"/>
              </a:solidFill>
              <a:uFillTx/>
              <a:latin typeface="Times New Roman"/>
            </a:endParaRPr>
          </a:p>
        </p:txBody>
      </p:sp>
      <p:sp>
        <p:nvSpPr>
          <p:cNvPr id="645" name="PlaceHolder 2"/>
          <p:cNvSpPr>
            <a:spLocks noGrp="1"/>
          </p:cNvSpPr>
          <p:nvPr>
            <p:ph type="sldNum" idx="128"/>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727F634A-D594-4BAF-A49A-2255B2D68434}"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646" name="PlaceHolder 3"/>
          <p:cNvSpPr>
            <a:spLocks noGrp="1"/>
          </p:cNvSpPr>
          <p:nvPr>
            <p:ph type="dt" idx="129"/>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81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blipFill rotWithShape="0">
          <a:blip r:embed="rId3"/>
          <a:stretch/>
        </a:blipFill>
        <a:effectLst/>
      </p:bgPr>
    </p:bg>
    <p:spTree>
      <p:nvGrpSpPr>
        <p:cNvPr id="1" name=""/>
        <p:cNvGrpSpPr/>
        <p:nvPr/>
      </p:nvGrpSpPr>
      <p:grpSpPr>
        <a:xfrm>
          <a:off x="0" y="0"/>
          <a:ext cx="0" cy="0"/>
          <a:chOff x="0" y="0"/>
          <a:chExt cx="0" cy="0"/>
        </a:xfrm>
      </p:grpSpPr>
      <p:sp>
        <p:nvSpPr>
          <p:cNvPr id="647" name="Rectangle 6"/>
          <p:cNvSpPr/>
          <p:nvPr/>
        </p:nvSpPr>
        <p:spPr>
          <a:xfrm>
            <a:off x="360" y="0"/>
            <a:ext cx="12181680" cy="6847920"/>
          </a:xfrm>
          <a:prstGeom prst="rect">
            <a:avLst/>
          </a:prstGeom>
          <a:gradFill rotWithShape="0">
            <a:gsLst>
              <a:gs pos="0">
                <a:srgbClr val="C1D4ED"/>
              </a:gs>
              <a:gs pos="100000">
                <a:srgbClr val="98AAD9">
                  <a:alpha val="60000"/>
                </a:srgbClr>
              </a:gs>
            </a:gsLst>
            <a:lin ang="1587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48" name="Oval 7"/>
          <p:cNvSpPr/>
          <p:nvPr/>
        </p:nvSpPr>
        <p:spPr>
          <a:xfrm rot="19724400">
            <a:off x="1824120" y="1036440"/>
            <a:ext cx="9644040" cy="569664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49" name="Oval 8"/>
          <p:cNvSpPr/>
          <p:nvPr/>
        </p:nvSpPr>
        <p:spPr>
          <a:xfrm rot="17656800">
            <a:off x="550080" y="421200"/>
            <a:ext cx="5528520" cy="596412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50" name="Oval 9"/>
          <p:cNvSpPr/>
          <p:nvPr/>
        </p:nvSpPr>
        <p:spPr>
          <a:xfrm rot="19724400">
            <a:off x="4363920" y="115200"/>
            <a:ext cx="8629200" cy="4744800"/>
          </a:xfrm>
          <a:prstGeom prst="ellipse">
            <a:avLst/>
          </a:prstGeom>
          <a:gradFill rotWithShape="0">
            <a:gsLst>
              <a:gs pos="0">
                <a:srgbClr val="C1D4ED"/>
              </a:gs>
              <a:gs pos="100000">
                <a:srgbClr val="98AAD9">
                  <a:alpha val="60000"/>
                </a:srgbClr>
              </a:gs>
            </a:gsLst>
            <a:lin ang="5400000"/>
          </a:gra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en-US" sz="1800" b="0" u="none" strike="noStrike">
              <a:solidFill>
                <a:srgbClr val="FFFFFF"/>
              </a:solidFill>
              <a:uFillTx/>
              <a:latin typeface="Palatino Linotype"/>
              <a:ea typeface="DejaVu Sans"/>
            </a:endParaRPr>
          </a:p>
        </p:txBody>
      </p:sp>
      <p:sp>
        <p:nvSpPr>
          <p:cNvPr id="651" name="TextBox 7"/>
          <p:cNvSpPr/>
          <p:nvPr/>
        </p:nvSpPr>
        <p:spPr>
          <a:xfrm>
            <a:off x="2437920" y="3164760"/>
            <a:ext cx="599400" cy="1023120"/>
          </a:xfrm>
          <a:prstGeom prst="rect">
            <a:avLst/>
          </a:prstGeom>
          <a:noFill/>
          <a:ln w="0">
            <a:noFill/>
          </a:ln>
        </p:spPr>
        <p:style>
          <a:lnRef idx="0">
            <a:scrgbClr r="0" g="0" b="0"/>
          </a:lnRef>
          <a:fillRef idx="0">
            <a:scrgbClr r="0" g="0" b="0"/>
          </a:fillRef>
          <a:effectRef idx="0">
            <a:scrgbClr r="0" g="0" b="0"/>
          </a:effectRef>
          <a:fontRef idx="minor"/>
        </p:style>
        <p:txBody>
          <a:bodyPr lIns="0" tIns="9000" rIns="0" bIns="9000" anchor="ctr">
            <a:spAutoFit/>
          </a:bodyPr>
          <a:lstStyle/>
          <a:p>
            <a:pPr>
              <a:lnSpc>
                <a:spcPct val="100000"/>
              </a:lnSpc>
            </a:pPr>
            <a:r>
              <a:rPr lang="en-US" sz="6600" b="0" u="none" strike="noStrike">
                <a:solidFill>
                  <a:srgbClr val="FFFFFF"/>
                </a:solidFill>
                <a:uFillTx/>
                <a:latin typeface="Palatino Linotype"/>
                <a:ea typeface="DejaVu Sans"/>
              </a:rPr>
              <a:t>{</a:t>
            </a:r>
            <a:endParaRPr lang="ru-RU" sz="6600" b="0" u="none" strike="noStrike">
              <a:solidFill>
                <a:srgbClr val="FFFFFF"/>
              </a:solidFill>
              <a:uFillTx/>
              <a:latin typeface="Arial"/>
            </a:endParaRPr>
          </a:p>
        </p:txBody>
      </p:sp>
      <p:sp>
        <p:nvSpPr>
          <p:cNvPr id="652"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FFFFFF"/>
                </a:solidFill>
                <a:uFillTx/>
                <a:latin typeface="Arial"/>
              </a:rPr>
              <a:t>Click to edit the title text format</a:t>
            </a:r>
          </a:p>
        </p:txBody>
      </p:sp>
      <p:sp>
        <p:nvSpPr>
          <p:cNvPr id="653"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654"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655"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FFFFFF"/>
              </a:buClr>
              <a:buSzPct val="45000"/>
              <a:buFont typeface="Wingdings" charset="2"/>
              <a:buChar char=""/>
            </a:pPr>
            <a:r>
              <a:rPr lang="ru-RU" sz="1800" b="0" u="none" strike="noStrike">
                <a:solidFill>
                  <a:srgbClr val="FFFFFF"/>
                </a:solidFill>
                <a:uFillTx/>
                <a:latin typeface="Arial"/>
              </a:rPr>
              <a:t>Click to edit the outline text format</a:t>
            </a:r>
          </a:p>
          <a:p>
            <a:pPr marL="864000" lvl="1" indent="-324000">
              <a:spcBef>
                <a:spcPts val="1134"/>
              </a:spcBef>
              <a:buClr>
                <a:srgbClr val="FFFFFF"/>
              </a:buClr>
              <a:buSzPct val="75000"/>
              <a:buFont typeface="Symbol" charset="2"/>
              <a:buChar char=""/>
            </a:pPr>
            <a:r>
              <a:rPr lang="ru-RU" sz="1800" b="0" u="none" strike="noStrike">
                <a:solidFill>
                  <a:srgbClr val="FFFFFF"/>
                </a:solidFill>
                <a:uFillTx/>
                <a:latin typeface="Arial"/>
              </a:rPr>
              <a:t>Second Outline Level</a:t>
            </a:r>
          </a:p>
          <a:p>
            <a:pPr marL="1296000" lvl="2" indent="-288000">
              <a:spcBef>
                <a:spcPts val="850"/>
              </a:spcBef>
              <a:buClr>
                <a:srgbClr val="FFFFFF"/>
              </a:buClr>
              <a:buSzPct val="45000"/>
              <a:buFont typeface="Wingdings" charset="2"/>
              <a:buChar char=""/>
            </a:pPr>
            <a:r>
              <a:rPr lang="ru-RU" sz="1800" b="0" u="none" strike="noStrike">
                <a:solidFill>
                  <a:srgbClr val="FFFFFF"/>
                </a:solidFill>
                <a:uFillTx/>
                <a:latin typeface="Arial"/>
              </a:rPr>
              <a:t>Third Outline Level</a:t>
            </a:r>
          </a:p>
          <a:p>
            <a:pPr marL="1728000" lvl="3" indent="-216000">
              <a:spcBef>
                <a:spcPts val="567"/>
              </a:spcBef>
              <a:buClr>
                <a:srgbClr val="FFFFFF"/>
              </a:buClr>
              <a:buSzPct val="75000"/>
              <a:buFont typeface="Symbol" charset="2"/>
              <a:buChar char=""/>
            </a:pPr>
            <a:r>
              <a:rPr lang="ru-RU" sz="1800" b="0" u="none" strike="noStrike">
                <a:solidFill>
                  <a:srgbClr val="FFFFFF"/>
                </a:solidFill>
                <a:uFillTx/>
                <a:latin typeface="Arial"/>
              </a:rPr>
              <a:t>Fourth Outline Level</a:t>
            </a:r>
          </a:p>
          <a:p>
            <a:pPr marL="2160000" lvl="4" indent="-216000">
              <a:spcBef>
                <a:spcPts val="283"/>
              </a:spcBef>
              <a:buClr>
                <a:srgbClr val="FFFFFF"/>
              </a:buClr>
              <a:buSzPct val="45000"/>
              <a:buFont typeface="Wingdings" charset="2"/>
              <a:buChar char=""/>
            </a:pPr>
            <a:r>
              <a:rPr lang="ru-RU" sz="1800" b="0" u="none" strike="noStrike">
                <a:solidFill>
                  <a:srgbClr val="FFFFFF"/>
                </a:solidFill>
                <a:uFillTx/>
                <a:latin typeface="Arial"/>
              </a:rPr>
              <a:t>Fifth Outline Level</a:t>
            </a:r>
          </a:p>
          <a:p>
            <a:pPr marL="2592000" lvl="5" indent="-216000">
              <a:spcBef>
                <a:spcPts val="283"/>
              </a:spcBef>
              <a:buClr>
                <a:srgbClr val="FFFFFF"/>
              </a:buClr>
              <a:buSzPct val="45000"/>
              <a:buFont typeface="Wingdings" charset="2"/>
              <a:buChar char=""/>
            </a:pPr>
            <a:r>
              <a:rPr lang="ru-RU" sz="1800" b="0" u="none" strike="noStrike">
                <a:solidFill>
                  <a:srgbClr val="FFFFFF"/>
                </a:solidFill>
                <a:uFillTx/>
                <a:latin typeface="Arial"/>
              </a:rPr>
              <a:t>Sixth Outline Level</a:t>
            </a:r>
          </a:p>
          <a:p>
            <a:pPr marL="3024000" lvl="6" indent="-216000">
              <a:spcBef>
                <a:spcPts val="283"/>
              </a:spcBef>
              <a:buClr>
                <a:srgbClr val="FFFFFF"/>
              </a:buClr>
              <a:buSzPct val="45000"/>
              <a:buFont typeface="Wingdings" charset="2"/>
              <a:buChar char=""/>
            </a:pPr>
            <a:r>
              <a:rPr lang="ru-RU" sz="1800" b="0" u="none" strike="noStrike">
                <a:solidFill>
                  <a:srgbClr val="FFFFFF"/>
                </a:solidFill>
                <a:uFillTx/>
                <a:latin typeface="Arial"/>
              </a:rPr>
              <a:t>Seventh Outline Level</a:t>
            </a:r>
          </a:p>
        </p:txBody>
      </p:sp>
      <p:sp>
        <p:nvSpPr>
          <p:cNvPr id="656" name="PlaceHolder 5"/>
          <p:cNvSpPr>
            <a:spLocks noGrp="1"/>
          </p:cNvSpPr>
          <p:nvPr>
            <p:ph type="ftr" idx="130"/>
          </p:nvPr>
        </p:nvSpPr>
        <p:spPr>
          <a:xfrm>
            <a:off x="1096920" y="6154560"/>
            <a:ext cx="6085440" cy="354960"/>
          </a:xfrm>
          <a:prstGeom prst="rect">
            <a:avLst/>
          </a:prstGeom>
          <a:noFill/>
          <a:ln w="0">
            <a:noFill/>
          </a:ln>
        </p:spPr>
        <p:txBody>
          <a:bodyPr lIns="90000" tIns="45000" rIns="90000" bIns="45000" anchor="t">
            <a:noAutofit/>
          </a:bodyPr>
          <a:lstStyle>
            <a:lvl1pPr indent="0" algn="ctr">
              <a:lnSpc>
                <a:spcPct val="100000"/>
              </a:lnSpc>
              <a:buNone/>
              <a:tabLst>
                <a:tab pos="0" algn="l"/>
              </a:tabLst>
              <a:defRPr lang="ru-RU" sz="1400" b="0" u="none" strike="noStrike">
                <a:solidFill>
                  <a:srgbClr val="FFFFFF"/>
                </a:solidFill>
                <a:uFillTx/>
                <a:latin typeface="Times New Roman"/>
                <a:ea typeface="DejaVu Sans"/>
              </a:defRPr>
            </a:lvl1pPr>
          </a:lstStyle>
          <a:p>
            <a:pPr indent="0" algn="ctr">
              <a:lnSpc>
                <a:spcPct val="100000"/>
              </a:lnSpc>
              <a:buNone/>
              <a:tabLst>
                <a:tab pos="0" algn="l"/>
              </a:tabLst>
            </a:pPr>
            <a:r>
              <a:rPr lang="ru-RU" sz="1400" b="0" u="none" strike="noStrike">
                <a:solidFill>
                  <a:srgbClr val="FFFFFF"/>
                </a:solidFill>
                <a:uFillTx/>
                <a:latin typeface="Times New Roman"/>
                <a:ea typeface="DejaVu Sans"/>
              </a:rPr>
              <a:t>&lt;footer&gt;</a:t>
            </a:r>
            <a:endParaRPr lang="ru-RU" sz="1400" b="0" u="none" strike="noStrike">
              <a:solidFill>
                <a:srgbClr val="FFFFFF"/>
              </a:solidFill>
              <a:uFillTx/>
              <a:latin typeface="Times New Roman"/>
            </a:endParaRPr>
          </a:p>
        </p:txBody>
      </p:sp>
      <p:sp>
        <p:nvSpPr>
          <p:cNvPr id="657" name="PlaceHolder 6"/>
          <p:cNvSpPr>
            <a:spLocks noGrp="1"/>
          </p:cNvSpPr>
          <p:nvPr>
            <p:ph type="sldNum" idx="131"/>
          </p:nvPr>
        </p:nvSpPr>
        <p:spPr>
          <a:xfrm>
            <a:off x="1096920" y="5842080"/>
            <a:ext cx="2834640" cy="294840"/>
          </a:xfrm>
          <a:prstGeom prst="rect">
            <a:avLst/>
          </a:prstGeom>
          <a:noFill/>
          <a:ln w="0">
            <a:noFill/>
          </a:ln>
        </p:spPr>
        <p:txBody>
          <a:bodyPr lIns="90000" tIns="45000" rIns="90000" bIns="9000" anchor="b">
            <a:noAutofit/>
          </a:bodyPr>
          <a:lstStyle>
            <a:lvl1pPr indent="0">
              <a:lnSpc>
                <a:spcPct val="100000"/>
              </a:lnSpc>
              <a:buNone/>
              <a:tabLst>
                <a:tab pos="0" algn="l"/>
              </a:tabLst>
              <a:defRPr lang="ru-RU" sz="1600" b="0" u="none" strike="noStrike">
                <a:solidFill>
                  <a:srgbClr val="FFFFFF">
                    <a:alpha val="60000"/>
                  </a:srgbClr>
                </a:solidFill>
                <a:uFillTx/>
                <a:latin typeface="Palatino Linotype"/>
                <a:ea typeface="DejaVu Sans"/>
              </a:defRPr>
            </a:lvl1pPr>
          </a:lstStyle>
          <a:p>
            <a:pPr indent="0">
              <a:lnSpc>
                <a:spcPct val="100000"/>
              </a:lnSpc>
              <a:buNone/>
              <a:tabLst>
                <a:tab pos="0" algn="l"/>
              </a:tabLst>
            </a:pPr>
            <a:fld id="{21EC6F7B-7AAA-4937-B8AD-D99E19123487}" type="slidenum">
              <a:rPr lang="ru-RU" sz="1600" b="0" u="none" strike="noStrike">
                <a:solidFill>
                  <a:srgbClr val="FFFFFF">
                    <a:alpha val="60000"/>
                  </a:srgbClr>
                </a:solidFill>
                <a:uFillTx/>
                <a:latin typeface="Palatino Linotype"/>
                <a:ea typeface="DejaVu Sans"/>
              </a:rPr>
              <a:t>‹#›</a:t>
            </a:fld>
            <a:endParaRPr lang="ru-RU" sz="1600" b="0" u="none" strike="noStrike">
              <a:solidFill>
                <a:srgbClr val="FFFFFF"/>
              </a:solidFill>
              <a:uFillTx/>
              <a:latin typeface="Times New Roman"/>
            </a:endParaRPr>
          </a:p>
        </p:txBody>
      </p:sp>
      <p:sp>
        <p:nvSpPr>
          <p:cNvPr id="658" name="PlaceHolder 7"/>
          <p:cNvSpPr>
            <a:spLocks noGrp="1"/>
          </p:cNvSpPr>
          <p:nvPr>
            <p:ph type="dt" idx="132"/>
          </p:nvPr>
        </p:nvSpPr>
        <p:spPr>
          <a:xfrm>
            <a:off x="8229240" y="6154560"/>
            <a:ext cx="2834640" cy="354960"/>
          </a:xfrm>
          <a:prstGeom prst="rect">
            <a:avLst/>
          </a:prstGeom>
          <a:noFill/>
          <a:ln w="0">
            <a:noFill/>
          </a:ln>
        </p:spPr>
        <p:txBody>
          <a:bodyPr lIns="90000" tIns="45000" rIns="90000" bIns="45000" anchor="t">
            <a:noAutofit/>
          </a:bodyPr>
          <a:lstStyle>
            <a:lvl1pPr indent="0">
              <a:buNone/>
              <a:defRPr lang="ru-RU" sz="1400" b="0" u="none" strike="noStrike">
                <a:solidFill>
                  <a:srgbClr val="FFFFFF"/>
                </a:solidFill>
                <a:uFillTx/>
                <a:latin typeface="Times New Roman"/>
              </a:defRPr>
            </a:lvl1pPr>
          </a:lstStyle>
          <a:p>
            <a:pPr indent="0">
              <a:buNone/>
            </a:pPr>
            <a:r>
              <a:rPr lang="ru-RU" sz="1400" b="0" u="none" strike="noStrike">
                <a:solidFill>
                  <a:srgbClr val="FFFFFF"/>
                </a:solidFill>
                <a:uFillTx/>
                <a:latin typeface="Times New Roman"/>
              </a:rPr>
              <a:t>&lt;date/time&gt;</a:t>
            </a:r>
          </a:p>
        </p:txBody>
      </p:sp>
    </p:spTree>
  </p:cSld>
  <p:clrMap bg1="lt1" tx1="dk1" bg2="lt2" tx2="dk2" accent1="accent1" accent2="accent2" accent3="accent3" accent4="accent4" accent5="accent5" accent6="accent6" hlink="hlink" folHlink="folHlink"/>
  <p:sldLayoutIdLst>
    <p:sldLayoutId id="214748381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664"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6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66"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1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672"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73"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678"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79"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80"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81" name="PlaceHolder 5"/>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2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 name="Picture 4"/>
          <p:cNvPicPr/>
          <p:nvPr/>
        </p:nvPicPr>
        <p:blipFill>
          <a:blip r:embed="rId3"/>
          <a:stretch/>
        </p:blipFill>
        <p:spPr>
          <a:xfrm>
            <a:off x="10172520" y="123120"/>
            <a:ext cx="1815120" cy="801720"/>
          </a:xfrm>
          <a:prstGeom prst="rect">
            <a:avLst/>
          </a:prstGeom>
          <a:noFill/>
          <a:ln w="0">
            <a:noFill/>
          </a:ln>
        </p:spPr>
      </p:pic>
      <p:sp>
        <p:nvSpPr>
          <p:cNvPr id="4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50"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51"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u="none" strike="noStrike">
                <a:solidFill>
                  <a:srgbClr val="000000"/>
                </a:solidFill>
                <a:uFillTx/>
                <a:latin typeface="Arial"/>
              </a:rPr>
              <a:t>Click to edit the title text format</a:t>
            </a:r>
          </a:p>
        </p:txBody>
      </p:sp>
      <p:sp>
        <p:nvSpPr>
          <p:cNvPr id="688"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2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24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20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20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20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20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2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690"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2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694"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7"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698"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699"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3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Tree>
  </p:cSld>
  <p:clrMap bg1="lt1" tx1="dk1" bg2="lt2" tx2="dk2" accent1="accent1" accent2="accent2" accent3="accent3" accent4="accent4" accent5="accent5" accent6="accent6" hlink="hlink" folHlink="folHlink"/>
  <p:sldLayoutIdLst>
    <p:sldLayoutId id="214748383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3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5"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06"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07" name="PlaceHolder 3"/>
          <p:cNvSpPr>
            <a:spLocks noGrp="1"/>
          </p:cNvSpPr>
          <p:nvPr>
            <p:ph type="body"/>
          </p:nvPr>
        </p:nvSpPr>
        <p:spPr>
          <a:xfrm>
            <a:off x="623196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08" name="PlaceHolder 4"/>
          <p:cNvSpPr>
            <a:spLocks noGrp="1"/>
          </p:cNvSpPr>
          <p:nvPr>
            <p:ph type="body"/>
          </p:nvPr>
        </p:nvSpPr>
        <p:spPr>
          <a:xfrm>
            <a:off x="60948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3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3"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14" name="PlaceHolder 2"/>
          <p:cNvSpPr>
            <a:spLocks noGrp="1"/>
          </p:cNvSpPr>
          <p:nvPr>
            <p:ph type="body"/>
          </p:nvPr>
        </p:nvSpPr>
        <p:spPr>
          <a:xfrm>
            <a:off x="609480" y="1604520"/>
            <a:ext cx="5353920" cy="3976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15"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16" name="PlaceHolder 4"/>
          <p:cNvSpPr>
            <a:spLocks noGrp="1"/>
          </p:cNvSpPr>
          <p:nvPr>
            <p:ph type="body"/>
          </p:nvPr>
        </p:nvSpPr>
        <p:spPr>
          <a:xfrm>
            <a:off x="6231960" y="368208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4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1"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22" name="PlaceHolder 2"/>
          <p:cNvSpPr>
            <a:spLocks noGrp="1"/>
          </p:cNvSpPr>
          <p:nvPr>
            <p:ph type="body"/>
          </p:nvPr>
        </p:nvSpPr>
        <p:spPr>
          <a:xfrm>
            <a:off x="60948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23" name="PlaceHolder 3"/>
          <p:cNvSpPr>
            <a:spLocks noGrp="1"/>
          </p:cNvSpPr>
          <p:nvPr>
            <p:ph type="body"/>
          </p:nvPr>
        </p:nvSpPr>
        <p:spPr>
          <a:xfrm>
            <a:off x="6231960" y="1604520"/>
            <a:ext cx="535392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24" name="PlaceHolder 4"/>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4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9" name="PlaceHolder 1"/>
          <p:cNvSpPr>
            <a:spLocks noGrp="1"/>
          </p:cNvSpPr>
          <p:nvPr>
            <p:ph type="title"/>
          </p:nvPr>
        </p:nvSpPr>
        <p:spPr>
          <a:xfrm>
            <a:off x="609480" y="273600"/>
            <a:ext cx="10972080" cy="1144440"/>
          </a:xfrm>
          <a:prstGeom prst="rect">
            <a:avLst/>
          </a:prstGeom>
          <a:noFill/>
          <a:ln w="0">
            <a:noFill/>
          </a:ln>
        </p:spPr>
        <p:txBody>
          <a:bodyPr lIns="0" tIns="0" rIns="0" bIns="0" anchor="ctr">
            <a:noAutofit/>
          </a:bodyPr>
          <a:lstStyle/>
          <a:p>
            <a:pPr indent="0">
              <a:buNone/>
            </a:pPr>
            <a:r>
              <a:rPr lang="ru-RU" sz="1800" b="0" u="none" strike="noStrike">
                <a:solidFill>
                  <a:srgbClr val="000000"/>
                </a:solidFill>
                <a:uFillTx/>
                <a:latin typeface="Arial"/>
              </a:rPr>
              <a:t>Click to edit the title text format</a:t>
            </a:r>
          </a:p>
        </p:txBody>
      </p:sp>
      <p:sp>
        <p:nvSpPr>
          <p:cNvPr id="730" name="PlaceHolder 2"/>
          <p:cNvSpPr>
            <a:spLocks noGrp="1"/>
          </p:cNvSpPr>
          <p:nvPr>
            <p:ph type="body"/>
          </p:nvPr>
        </p:nvSpPr>
        <p:spPr>
          <a:xfrm>
            <a:off x="609480" y="160452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
        <p:nvSpPr>
          <p:cNvPr id="731" name="PlaceHolder 3"/>
          <p:cNvSpPr>
            <a:spLocks noGrp="1"/>
          </p:cNvSpPr>
          <p:nvPr>
            <p:ph type="body"/>
          </p:nvPr>
        </p:nvSpPr>
        <p:spPr>
          <a:xfrm>
            <a:off x="609480" y="3682080"/>
            <a:ext cx="10972080" cy="1896480"/>
          </a:xfrm>
          <a:prstGeom prst="rect">
            <a:avLst/>
          </a:prstGeom>
          <a:noFill/>
          <a:ln w="0">
            <a:noFill/>
          </a:ln>
        </p:spPr>
        <p:txBody>
          <a:bodyPr lIns="0" tIns="0" rIns="0" bIns="0" anchor="t">
            <a:normAutofit fontScale="92500" lnSpcReduction="19999"/>
          </a:bodyPr>
          <a:lstStyle/>
          <a:p>
            <a:pPr marL="432000" indent="-324000">
              <a:spcBef>
                <a:spcPts val="1417"/>
              </a:spcBef>
              <a:buClr>
                <a:srgbClr val="000000"/>
              </a:buClr>
              <a:buSzPct val="45000"/>
              <a:buFont typeface="Wingdings" charset="2"/>
              <a:buChar char=""/>
            </a:pPr>
            <a:r>
              <a:rPr lang="ru-RU" sz="1800" b="0" u="none" strike="noStrike">
                <a:solidFill>
                  <a:srgbClr val="000000"/>
                </a:solidFill>
                <a:uFillTx/>
                <a:latin typeface="Arial"/>
              </a:rPr>
              <a:t>Click to edit the outline text format</a:t>
            </a:r>
          </a:p>
          <a:p>
            <a:pPr marL="864000" lvl="1" indent="-324000">
              <a:spcBef>
                <a:spcPts val="1134"/>
              </a:spcBef>
              <a:buClr>
                <a:srgbClr val="000000"/>
              </a:buClr>
              <a:buSzPct val="75000"/>
              <a:buFont typeface="Symbol" charset="2"/>
              <a:buChar char=""/>
            </a:pPr>
            <a:r>
              <a:rPr lang="ru-RU" sz="1800" b="0" u="none" strike="noStrike">
                <a:solidFill>
                  <a:srgbClr val="000000"/>
                </a:solidFill>
                <a:uFillTx/>
                <a:latin typeface="Arial"/>
              </a:rPr>
              <a:t>Second Outline Level</a:t>
            </a:r>
          </a:p>
          <a:p>
            <a:pPr marL="1296000" lvl="2" indent="-288000">
              <a:spcBef>
                <a:spcPts val="850"/>
              </a:spcBef>
              <a:buClr>
                <a:srgbClr val="000000"/>
              </a:buClr>
              <a:buSzPct val="45000"/>
              <a:buFont typeface="Wingdings" charset="2"/>
              <a:buChar char=""/>
            </a:pPr>
            <a:r>
              <a:rPr lang="ru-RU" sz="1800" b="0" u="none" strike="noStrike">
                <a:solidFill>
                  <a:srgbClr val="000000"/>
                </a:solidFill>
                <a:uFillTx/>
                <a:latin typeface="Arial"/>
              </a:rPr>
              <a:t>Third Outline Level</a:t>
            </a:r>
          </a:p>
          <a:p>
            <a:pPr marL="1728000" lvl="3" indent="-216000">
              <a:spcBef>
                <a:spcPts val="567"/>
              </a:spcBef>
              <a:buClr>
                <a:srgbClr val="000000"/>
              </a:buClr>
              <a:buSzPct val="75000"/>
              <a:buFont typeface="Symbol" charset="2"/>
              <a:buChar char=""/>
            </a:pPr>
            <a:r>
              <a:rPr lang="ru-RU" sz="1800" b="0" u="none" strike="noStrike">
                <a:solidFill>
                  <a:srgbClr val="000000"/>
                </a:solidFill>
                <a:uFillTx/>
                <a:latin typeface="Arial"/>
              </a:rPr>
              <a:t>Fourth Outline Level</a:t>
            </a:r>
          </a:p>
          <a:p>
            <a:pPr marL="2160000" lvl="4" indent="-216000">
              <a:spcBef>
                <a:spcPts val="283"/>
              </a:spcBef>
              <a:buClr>
                <a:srgbClr val="000000"/>
              </a:buClr>
              <a:buSzPct val="45000"/>
              <a:buFont typeface="Wingdings" charset="2"/>
              <a:buChar char=""/>
            </a:pPr>
            <a:r>
              <a:rPr lang="ru-RU" sz="1800" b="0" u="none" strike="noStrike">
                <a:solidFill>
                  <a:srgbClr val="000000"/>
                </a:solidFill>
                <a:uFillTx/>
                <a:latin typeface="Arial"/>
              </a:rPr>
              <a:t>Fifth Outline Level</a:t>
            </a:r>
          </a:p>
          <a:p>
            <a:pPr marL="2592000" lvl="5" indent="-216000">
              <a:spcBef>
                <a:spcPts val="283"/>
              </a:spcBef>
              <a:buClr>
                <a:srgbClr val="000000"/>
              </a:buClr>
              <a:buSzPct val="45000"/>
              <a:buFont typeface="Wingdings" charset="2"/>
              <a:buChar char=""/>
            </a:pPr>
            <a:r>
              <a:rPr lang="ru-RU" sz="1800" b="0" u="none" strike="noStrike">
                <a:solidFill>
                  <a:srgbClr val="000000"/>
                </a:solidFill>
                <a:uFillTx/>
                <a:latin typeface="Arial"/>
              </a:rPr>
              <a:t>Sixth Outline Level</a:t>
            </a:r>
          </a:p>
          <a:p>
            <a:pPr marL="3024000" lvl="6" indent="-216000">
              <a:spcBef>
                <a:spcPts val="283"/>
              </a:spcBef>
              <a:buClr>
                <a:srgbClr val="000000"/>
              </a:buClr>
              <a:buSzPct val="45000"/>
              <a:buFont typeface="Wingdings" charset="2"/>
              <a:buChar char=""/>
            </a:pPr>
            <a:r>
              <a:rPr lang="ru-RU" sz="1800" b="0" u="none" strike="noStrike">
                <a:solidFill>
                  <a:srgbClr val="000000"/>
                </a:solidFill>
                <a:uFillTx/>
                <a:latin typeface="Arial"/>
              </a:rPr>
              <a:t>Seventh Outline Level</a:t>
            </a:r>
          </a:p>
        </p:txBody>
      </p:sp>
    </p:spTree>
  </p:cSld>
  <p:clrMap bg1="lt1" tx1="dk1" bg2="lt2" tx2="dk2" accent1="accent1" accent2="accent2" accent3="accent3" accent4="accent4" accent5="accent5" accent6="accent6" hlink="hlink" folHlink="folHlink"/>
  <p:sldLayoutIdLst>
    <p:sldLayoutId id="214748384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38.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microsoft.com/office/2007/relationships/hdphoto" Target="../media/hdphoto1.wdp"/><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png"/><Relationship Id="rId2" Type="http://schemas.openxmlformats.org/officeDocument/2006/relationships/notesSlide" Target="../notesSlides/notesSlide6.xml"/><Relationship Id="rId16" Type="http://schemas.openxmlformats.org/officeDocument/2006/relationships/image" Target="../media/image65.jpeg"/><Relationship Id="rId1" Type="http://schemas.openxmlformats.org/officeDocument/2006/relationships/slideLayout" Target="../slideLayouts/slideLayout438.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439.xml"/></Relationships>
</file>

<file path=ppt/slides/_rels/slide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xml"/><Relationship Id="rId1" Type="http://schemas.openxmlformats.org/officeDocument/2006/relationships/slideLayout" Target="../slideLayouts/slideLayout438.xml"/><Relationship Id="rId4" Type="http://schemas.openxmlformats.org/officeDocument/2006/relationships/image" Target="../media/image70.jpeg"/></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470.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jpeg"/></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481.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48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jpeg"/><Relationship Id="rId12"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439.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tmp"/><Relationship Id="rId9" Type="http://schemas.openxmlformats.org/officeDocument/2006/relationships/image" Target="../media/image87.png"/><Relationship Id="rId14" Type="http://schemas.openxmlformats.org/officeDocument/2006/relationships/image" Target="../media/image92.png"/></Relationships>
</file>

<file path=ppt/slides/_rels/slide1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440.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18.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13.xml"/><Relationship Id="rId1" Type="http://schemas.openxmlformats.org/officeDocument/2006/relationships/slideLayout" Target="../slideLayouts/slideLayout470.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1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jpeg"/><Relationship Id="rId7" Type="http://schemas.openxmlformats.org/officeDocument/2006/relationships/image" Target="../media/image117.jpeg"/><Relationship Id="rId2" Type="http://schemas.openxmlformats.org/officeDocument/2006/relationships/notesSlide" Target="../notesSlides/notesSlide14.xml"/><Relationship Id="rId1" Type="http://schemas.openxmlformats.org/officeDocument/2006/relationships/slideLayout" Target="../slideLayouts/slideLayout438.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wmf"/><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image" Target="../media/image9.jpe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425.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jpeg"/></Relationships>
</file>

<file path=ppt/slides/_rels/slide20.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441.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s>
</file>

<file path=ppt/slides/_rels/slide2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png"/><Relationship Id="rId1" Type="http://schemas.openxmlformats.org/officeDocument/2006/relationships/slideLayout" Target="../slideLayouts/slideLayout428.xml"/></Relationships>
</file>

<file path=ppt/slides/_rels/slide2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62.xml"/></Relationships>
</file>

<file path=ppt/slides/_rels/slide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tif"/><Relationship Id="rId1" Type="http://schemas.openxmlformats.org/officeDocument/2006/relationships/slideLayout" Target="../slideLayouts/slideLayout487.xml"/><Relationship Id="rId5" Type="http://schemas.openxmlformats.org/officeDocument/2006/relationships/image" Target="../media/image135.jpeg"/><Relationship Id="rId4" Type="http://schemas.openxmlformats.org/officeDocument/2006/relationships/image" Target="../media/image1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6.xml"/><Relationship Id="rId1" Type="http://schemas.openxmlformats.org/officeDocument/2006/relationships/slideLayout" Target="../slideLayouts/slideLayout427.xml"/><Relationship Id="rId5" Type="http://schemas.openxmlformats.org/officeDocument/2006/relationships/image" Target="../media/image138.png"/><Relationship Id="rId4" Type="http://schemas.openxmlformats.org/officeDocument/2006/relationships/image" Target="../media/image137.jpeg"/></Relationships>
</file>

<file path=ppt/slides/_rels/slide2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s://www.gov.br/mcti/pt-br" TargetMode="External"/><Relationship Id="rId7" Type="http://schemas.openxmlformats.org/officeDocument/2006/relationships/image" Target="../media/image142.jpeg"/><Relationship Id="rId2" Type="http://schemas.openxmlformats.org/officeDocument/2006/relationships/notesSlide" Target="../notesSlides/notesSlide17.xml"/><Relationship Id="rId1" Type="http://schemas.openxmlformats.org/officeDocument/2006/relationships/slideLayout" Target="../slideLayouts/slideLayout488.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png"/><Relationship Id="rId9" Type="http://schemas.openxmlformats.org/officeDocument/2006/relationships/image" Target="../media/image143.jpeg"/></Relationships>
</file>

<file path=ppt/slides/_rels/slide26.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18.xml"/><Relationship Id="rId1" Type="http://schemas.openxmlformats.org/officeDocument/2006/relationships/slideLayout" Target="../slideLayouts/slideLayout488.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2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9.xml"/><Relationship Id="rId1" Type="http://schemas.openxmlformats.org/officeDocument/2006/relationships/slideLayout" Target="../slideLayouts/slideLayout437.xml"/><Relationship Id="rId4" Type="http://schemas.openxmlformats.org/officeDocument/2006/relationships/image" Target="../media/image1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10.xml"/><Relationship Id="rId2" Type="http://schemas.openxmlformats.org/officeDocument/2006/relationships/notesSlide" Target="../notesSlides/notesSlide3.xml"/><Relationship Id="rId1" Type="http://schemas.openxmlformats.org/officeDocument/2006/relationships/slideLayout" Target="../slideLayouts/slideLayout484.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48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5.xml"/><Relationship Id="rId1" Type="http://schemas.openxmlformats.org/officeDocument/2006/relationships/slideLayout" Target="../slideLayouts/slideLayout485.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86.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9" name="Рисунок 102"/>
          <p:cNvPicPr/>
          <p:nvPr/>
        </p:nvPicPr>
        <p:blipFill>
          <a:blip r:embed="rId2"/>
          <a:stretch/>
        </p:blipFill>
        <p:spPr>
          <a:xfrm>
            <a:off x="0" y="0"/>
            <a:ext cx="12201480" cy="6857280"/>
          </a:xfrm>
          <a:prstGeom prst="rect">
            <a:avLst/>
          </a:prstGeom>
          <a:noFill/>
          <a:ln w="0">
            <a:noFill/>
          </a:ln>
        </p:spPr>
      </p:pic>
      <p:sp>
        <p:nvSpPr>
          <p:cNvPr id="3300" name="TextBox 155"/>
          <p:cNvSpPr/>
          <p:nvPr/>
        </p:nvSpPr>
        <p:spPr>
          <a:xfrm>
            <a:off x="1428840" y="1357560"/>
            <a:ext cx="5542328"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2000" b="1" dirty="0">
                <a:solidFill>
                  <a:schemeClr val="lt1"/>
                </a:solidFill>
                <a:latin typeface="Tahoma"/>
                <a:ea typeface="Tahoma"/>
              </a:rPr>
              <a:t>South Africa Republic</a:t>
            </a:r>
            <a:r>
              <a:rPr lang="en-US" sz="2000" b="1" u="none" strike="noStrike" dirty="0">
                <a:solidFill>
                  <a:schemeClr val="lt1"/>
                </a:solidFill>
                <a:uFillTx/>
                <a:latin typeface="Tahoma"/>
                <a:ea typeface="Tahoma"/>
              </a:rPr>
              <a:t> Days in JINR</a:t>
            </a:r>
            <a:endParaRPr lang="ru-RU" sz="2000" b="0" u="none" strike="noStrike" dirty="0">
              <a:solidFill>
                <a:srgbClr val="000000"/>
              </a:solidFill>
              <a:uFillTx/>
              <a:latin typeface="Arial"/>
            </a:endParaRPr>
          </a:p>
          <a:p>
            <a:pPr defTabSz="914400">
              <a:lnSpc>
                <a:spcPct val="100000"/>
              </a:lnSpc>
            </a:pPr>
            <a:r>
              <a:rPr lang="en-US" sz="2000" b="0" u="none" strike="noStrike" dirty="0">
                <a:solidFill>
                  <a:schemeClr val="lt1"/>
                </a:solidFill>
                <a:uFillTx/>
                <a:latin typeface="Tahoma"/>
                <a:ea typeface="Tahoma"/>
              </a:rPr>
              <a:t>16-19 June 2025</a:t>
            </a:r>
            <a:endParaRPr lang="ru-RU" sz="2000" b="0" u="none" strike="noStrike" dirty="0">
              <a:solidFill>
                <a:srgbClr val="000000"/>
              </a:solidFill>
              <a:uFillTx/>
              <a:latin typeface="Arial"/>
            </a:endParaRPr>
          </a:p>
          <a:p>
            <a:pPr defTabSz="914400">
              <a:lnSpc>
                <a:spcPct val="100000"/>
              </a:lnSpc>
            </a:pPr>
            <a:r>
              <a:rPr lang="en-US" sz="2000" b="0" u="none" strike="noStrike" dirty="0" err="1">
                <a:solidFill>
                  <a:schemeClr val="lt1"/>
                </a:solidFill>
                <a:uFillTx/>
                <a:latin typeface="Tahoma"/>
                <a:ea typeface="Tahoma"/>
              </a:rPr>
              <a:t>Dubna</a:t>
            </a:r>
            <a:endParaRPr lang="ru-RU" sz="2000" b="0" u="none" strike="noStrike" dirty="0">
              <a:solidFill>
                <a:srgbClr val="000000"/>
              </a:solidFill>
              <a:uFillTx/>
              <a:latin typeface="Arial"/>
            </a:endParaRPr>
          </a:p>
        </p:txBody>
      </p:sp>
      <p:sp>
        <p:nvSpPr>
          <p:cNvPr id="3301" name="Rectangle 2"/>
          <p:cNvSpPr/>
          <p:nvPr/>
        </p:nvSpPr>
        <p:spPr>
          <a:xfrm>
            <a:off x="235183" y="3495600"/>
            <a:ext cx="8454034" cy="13701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nchorCtr="1">
            <a:spAutoFit/>
          </a:bodyPr>
          <a:lstStyle/>
          <a:p>
            <a:pPr algn="ctr" defTabSz="914400">
              <a:lnSpc>
                <a:spcPct val="100000"/>
              </a:lnSpc>
              <a:tabLst>
                <a:tab pos="0" algn="l"/>
              </a:tabLst>
            </a:pPr>
            <a:r>
              <a:rPr lang="en-US" sz="2800" b="1" u="none" strike="noStrike" spc="-99" dirty="0">
                <a:solidFill>
                  <a:schemeClr val="lt1"/>
                </a:solidFill>
                <a:uFillTx/>
                <a:latin typeface="Tahoma"/>
                <a:ea typeface="Tahoma"/>
              </a:rPr>
              <a:t> </a:t>
            </a:r>
            <a:r>
              <a:rPr lang="en-US" sz="2800" b="1" u="none" strike="noStrike" spc="-99" dirty="0">
                <a:solidFill>
                  <a:srgbClr val="FFD428"/>
                </a:solidFill>
                <a:uFillTx/>
                <a:latin typeface="Tahoma"/>
                <a:ea typeface="Tahoma"/>
              </a:rPr>
              <a:t>Present status and prospects for cooperation</a:t>
            </a:r>
            <a:endParaRPr lang="ru-RU" sz="2800" b="1" u="none" strike="noStrike" dirty="0">
              <a:solidFill>
                <a:srgbClr val="000000"/>
              </a:solidFill>
              <a:uFillTx/>
              <a:latin typeface="Arial"/>
            </a:endParaRPr>
          </a:p>
          <a:p>
            <a:pPr algn="ctr" defTabSz="914400">
              <a:lnSpc>
                <a:spcPct val="100000"/>
              </a:lnSpc>
              <a:tabLst>
                <a:tab pos="0" algn="l"/>
              </a:tabLst>
            </a:pPr>
            <a:endParaRPr lang="ru-RU" sz="2800" u="none" strike="noStrike" dirty="0">
              <a:solidFill>
                <a:srgbClr val="000000"/>
              </a:solidFill>
              <a:uFillTx/>
              <a:latin typeface="Arial"/>
            </a:endParaRPr>
          </a:p>
          <a:p>
            <a:pPr algn="ctr" defTabSz="914400">
              <a:lnSpc>
                <a:spcPct val="100000"/>
              </a:lnSpc>
              <a:tabLst>
                <a:tab pos="0" algn="l"/>
              </a:tabLst>
            </a:pPr>
            <a:r>
              <a:rPr lang="en-GB" sz="2800" u="none" strike="noStrike" dirty="0">
                <a:solidFill>
                  <a:srgbClr val="FFD428"/>
                </a:solidFill>
                <a:uFillTx/>
                <a:latin typeface="Tahoma"/>
                <a:ea typeface="Tahoma"/>
              </a:rPr>
              <a:t>Grigory </a:t>
            </a:r>
            <a:r>
              <a:rPr lang="en-US" sz="2800" u="none" strike="noStrike" dirty="0">
                <a:solidFill>
                  <a:srgbClr val="FFD428"/>
                </a:solidFill>
                <a:uFillTx/>
                <a:latin typeface="Tahoma"/>
                <a:ea typeface="Tahoma"/>
              </a:rPr>
              <a:t>V. </a:t>
            </a:r>
            <a:r>
              <a:rPr lang="en-GB" sz="2800" u="none" strike="noStrike" dirty="0">
                <a:solidFill>
                  <a:srgbClr val="FFD428"/>
                </a:solidFill>
                <a:uFillTx/>
                <a:latin typeface="Tahoma"/>
                <a:ea typeface="Tahoma"/>
              </a:rPr>
              <a:t>TRUBNIKOV, academician, JINR DG</a:t>
            </a:r>
            <a:endParaRPr lang="ru-RU" sz="2800" u="none" strike="noStrike" dirty="0">
              <a:solidFill>
                <a:srgbClr val="000000"/>
              </a:solidFill>
              <a:uFillTx/>
              <a:latin typeface="Arial"/>
            </a:endParaRPr>
          </a:p>
        </p:txBody>
      </p:sp>
      <p:pic>
        <p:nvPicPr>
          <p:cNvPr id="3302" name="Picture 38" descr="Picture background"/>
          <p:cNvPicPr/>
          <p:nvPr/>
        </p:nvPicPr>
        <p:blipFill>
          <a:blip r:embed="rId3" cstate="print">
            <a:extLst>
              <a:ext uri="{28A0092B-C50C-407E-A947-70E740481C1C}">
                <a14:useLocalDpi xmlns:a14="http://schemas.microsoft.com/office/drawing/2010/main"/>
              </a:ext>
            </a:extLst>
          </a:blip>
          <a:stretch/>
        </p:blipFill>
        <p:spPr>
          <a:xfrm>
            <a:off x="5362560" y="2414160"/>
            <a:ext cx="1252800" cy="747000"/>
          </a:xfrm>
          <a:prstGeom prst="rect">
            <a:avLst/>
          </a:prstGeom>
          <a:noFill/>
          <a:ln w="0">
            <a:noFill/>
          </a:ln>
        </p:spPr>
      </p:pic>
      <p:pic>
        <p:nvPicPr>
          <p:cNvPr id="1030" name="Picture 6" descr="Picture background">
            <a:extLst>
              <a:ext uri="{FF2B5EF4-FFF2-40B4-BE49-F238E27FC236}">
                <a16:creationId xmlns:a16="http://schemas.microsoft.com/office/drawing/2014/main" id="{67886776-86D8-3F45-BA6B-13F63C3090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072" t="25622" r="12527" b="33133"/>
          <a:stretch/>
        </p:blipFill>
        <p:spPr bwMode="auto">
          <a:xfrm>
            <a:off x="3558013" y="2414160"/>
            <a:ext cx="1268056" cy="74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8" name="Rectangle 1"/>
          <p:cNvSpPr/>
          <p:nvPr/>
        </p:nvSpPr>
        <p:spPr>
          <a:xfrm>
            <a:off x="918360" y="187200"/>
            <a:ext cx="1052208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2400" b="1" u="none" strike="noStrike">
                <a:solidFill>
                  <a:srgbClr val="184597"/>
                </a:solidFill>
                <a:uFillTx/>
                <a:latin typeface="Arial"/>
              </a:rPr>
              <a:t>ARIADNA Collaboration for applied research at NICA:</a:t>
            </a:r>
            <a:br>
              <a:rPr sz="2400"/>
            </a:br>
            <a:r>
              <a:rPr lang="en-US" sz="2400" b="1" u="none" strike="noStrike">
                <a:solidFill>
                  <a:srgbClr val="184597"/>
                </a:solidFill>
                <a:uFillTx/>
                <a:latin typeface="Arial"/>
              </a:rPr>
              <a:t>Status and brief overview of activities</a:t>
            </a:r>
            <a:endParaRPr lang="ru-RU" sz="2400" b="0" u="none" strike="noStrike">
              <a:solidFill>
                <a:srgbClr val="000000"/>
              </a:solidFill>
              <a:uFillTx/>
              <a:latin typeface="Arial"/>
            </a:endParaRPr>
          </a:p>
        </p:txBody>
      </p:sp>
      <p:pic>
        <p:nvPicPr>
          <p:cNvPr id="3709" name="Рисунок 2"/>
          <p:cNvPicPr/>
          <p:nvPr/>
        </p:nvPicPr>
        <p:blipFill>
          <a:blip r:embed="rId3" cstate="print">
            <a:extLst>
              <a:ext uri="{28A0092B-C50C-407E-A947-70E740481C1C}">
                <a14:useLocalDpi xmlns:a14="http://schemas.microsoft.com/office/drawing/2010/main"/>
              </a:ext>
            </a:extLst>
          </a:blip>
          <a:stretch/>
        </p:blipFill>
        <p:spPr>
          <a:xfrm>
            <a:off x="247320" y="1793520"/>
            <a:ext cx="2086920" cy="908280"/>
          </a:xfrm>
          <a:prstGeom prst="rect">
            <a:avLst/>
          </a:prstGeom>
          <a:noFill/>
          <a:ln w="0">
            <a:noFill/>
          </a:ln>
        </p:spPr>
      </p:pic>
      <p:sp>
        <p:nvSpPr>
          <p:cNvPr id="3710" name="Rectangle 4"/>
          <p:cNvSpPr/>
          <p:nvPr/>
        </p:nvSpPr>
        <p:spPr>
          <a:xfrm>
            <a:off x="1056240" y="1173600"/>
            <a:ext cx="167220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3200" b="1" u="none" strike="noStrike">
                <a:solidFill>
                  <a:srgbClr val="184597"/>
                </a:solidFill>
                <a:uFillTx/>
                <a:latin typeface="Arial"/>
              </a:rPr>
              <a:t>2024:</a:t>
            </a:r>
            <a:endParaRPr lang="ru-RU" sz="3200" b="0" u="none" strike="noStrike">
              <a:solidFill>
                <a:srgbClr val="000000"/>
              </a:solidFill>
              <a:uFillTx/>
              <a:latin typeface="Arial"/>
            </a:endParaRPr>
          </a:p>
        </p:txBody>
      </p:sp>
      <p:sp>
        <p:nvSpPr>
          <p:cNvPr id="3711" name="Rectangle 8"/>
          <p:cNvSpPr/>
          <p:nvPr/>
        </p:nvSpPr>
        <p:spPr>
          <a:xfrm>
            <a:off x="2574000" y="1170000"/>
            <a:ext cx="829080" cy="214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20000"/>
              </a:lnSpc>
              <a:spcAft>
                <a:spcPts val="799"/>
              </a:spcAft>
              <a:tabLst>
                <a:tab pos="0" algn="l"/>
              </a:tabLst>
            </a:pPr>
            <a:r>
              <a:rPr lang="en-US" sz="2400" b="1" u="none" strike="noStrike">
                <a:solidFill>
                  <a:srgbClr val="184597"/>
                </a:solidFill>
                <a:uFillTx/>
                <a:latin typeface="Arial"/>
              </a:rPr>
              <a:t>3</a:t>
            </a:r>
            <a:r>
              <a:rPr lang="ru-RU" sz="2400" b="1" u="none" strike="noStrike">
                <a:solidFill>
                  <a:srgbClr val="184597"/>
                </a:solidFill>
                <a:uFillTx/>
                <a:latin typeface="Arial"/>
              </a:rPr>
              <a:t>1</a:t>
            </a:r>
            <a:endParaRPr lang="ru-RU" sz="2400" b="0" u="none" strike="noStrike">
              <a:solidFill>
                <a:srgbClr val="000000"/>
              </a:solidFill>
              <a:uFillTx/>
              <a:latin typeface="Arial"/>
            </a:endParaRPr>
          </a:p>
          <a:p>
            <a:pPr defTabSz="914400">
              <a:lnSpc>
                <a:spcPct val="120000"/>
              </a:lnSpc>
              <a:spcAft>
                <a:spcPts val="799"/>
              </a:spcAft>
              <a:tabLst>
                <a:tab pos="0" algn="l"/>
              </a:tabLst>
            </a:pPr>
            <a:r>
              <a:rPr lang="en-US" sz="2400" b="1" u="none" strike="noStrike">
                <a:solidFill>
                  <a:srgbClr val="184597"/>
                </a:solidFill>
                <a:uFillTx/>
                <a:latin typeface="Arial"/>
              </a:rPr>
              <a:t>23</a:t>
            </a:r>
            <a:endParaRPr lang="ru-RU" sz="2400" b="0" u="none" strike="noStrike">
              <a:solidFill>
                <a:srgbClr val="000000"/>
              </a:solidFill>
              <a:uFillTx/>
              <a:latin typeface="Arial"/>
            </a:endParaRPr>
          </a:p>
          <a:p>
            <a:pPr defTabSz="914400">
              <a:lnSpc>
                <a:spcPct val="120000"/>
              </a:lnSpc>
              <a:spcAft>
                <a:spcPts val="799"/>
              </a:spcAft>
              <a:tabLst>
                <a:tab pos="0" algn="l"/>
              </a:tabLst>
            </a:pPr>
            <a:r>
              <a:rPr lang="ru-RU" sz="2400" b="1" u="none" strike="noStrike">
                <a:solidFill>
                  <a:srgbClr val="184597"/>
                </a:solidFill>
                <a:uFillTx/>
                <a:latin typeface="Arial"/>
              </a:rPr>
              <a:t>2</a:t>
            </a:r>
            <a:endParaRPr lang="ru-RU" sz="2400" b="0" u="none" strike="noStrike">
              <a:solidFill>
                <a:srgbClr val="000000"/>
              </a:solidFill>
              <a:uFillTx/>
              <a:latin typeface="Arial"/>
            </a:endParaRPr>
          </a:p>
          <a:p>
            <a:pPr defTabSz="914400">
              <a:lnSpc>
                <a:spcPct val="120000"/>
              </a:lnSpc>
              <a:spcAft>
                <a:spcPts val="799"/>
              </a:spcAft>
              <a:tabLst>
                <a:tab pos="0" algn="l"/>
              </a:tabLst>
            </a:pPr>
            <a:r>
              <a:rPr lang="en-US" sz="2400" b="1" u="none" strike="noStrike">
                <a:solidFill>
                  <a:srgbClr val="184597"/>
                </a:solidFill>
                <a:uFillTx/>
                <a:latin typeface="Arial"/>
              </a:rPr>
              <a:t>4</a:t>
            </a:r>
            <a:endParaRPr lang="ru-RU" sz="2400" b="0" u="none" strike="noStrike">
              <a:solidFill>
                <a:srgbClr val="000000"/>
              </a:solidFill>
              <a:uFillTx/>
              <a:latin typeface="Arial"/>
            </a:endParaRPr>
          </a:p>
        </p:txBody>
      </p:sp>
      <p:cxnSp>
        <p:nvCxnSpPr>
          <p:cNvPr id="3712" name="Прямая соединительная линия 2"/>
          <p:cNvCxnSpPr/>
          <p:nvPr/>
        </p:nvCxnSpPr>
        <p:spPr>
          <a:xfrm>
            <a:off x="2370960" y="1298880"/>
            <a:ext cx="720" cy="1932480"/>
          </a:xfrm>
          <a:prstGeom prst="straightConnector1">
            <a:avLst/>
          </a:prstGeom>
          <a:ln w="0">
            <a:solidFill>
              <a:srgbClr val="102D69"/>
            </a:solidFill>
          </a:ln>
        </p:spPr>
      </p:cxnSp>
      <p:sp>
        <p:nvSpPr>
          <p:cNvPr id="3713" name="Прямоугольник 4"/>
          <p:cNvSpPr/>
          <p:nvPr/>
        </p:nvSpPr>
        <p:spPr>
          <a:xfrm>
            <a:off x="3136680" y="1206000"/>
            <a:ext cx="23857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400" b="1" u="none" strike="noStrike">
                <a:solidFill>
                  <a:srgbClr val="184597"/>
                </a:solidFill>
                <a:uFillTx/>
                <a:latin typeface="Arial"/>
              </a:rPr>
              <a:t>papers in peer-reviewed journals</a:t>
            </a:r>
            <a:endParaRPr lang="ru-RU" sz="1400" b="0" u="none" strike="noStrike">
              <a:solidFill>
                <a:srgbClr val="000000"/>
              </a:solidFill>
              <a:uFillTx/>
              <a:latin typeface="Arial"/>
            </a:endParaRPr>
          </a:p>
        </p:txBody>
      </p:sp>
      <p:sp>
        <p:nvSpPr>
          <p:cNvPr id="3714" name="Прямоугольник 11"/>
          <p:cNvSpPr/>
          <p:nvPr/>
        </p:nvSpPr>
        <p:spPr>
          <a:xfrm>
            <a:off x="3136680" y="2382120"/>
            <a:ext cx="19638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400" b="1" u="none" strike="noStrike">
                <a:solidFill>
                  <a:srgbClr val="184597"/>
                </a:solidFill>
                <a:uFillTx/>
                <a:latin typeface="Arial"/>
              </a:rPr>
              <a:t>patents</a:t>
            </a:r>
            <a:endParaRPr lang="ru-RU" sz="1400" b="0" u="none" strike="noStrike">
              <a:solidFill>
                <a:srgbClr val="000000"/>
              </a:solidFill>
              <a:uFillTx/>
              <a:latin typeface="Arial"/>
            </a:endParaRPr>
          </a:p>
        </p:txBody>
      </p:sp>
      <p:sp>
        <p:nvSpPr>
          <p:cNvPr id="3715" name="Прямоугольник 12"/>
          <p:cNvSpPr/>
          <p:nvPr/>
        </p:nvSpPr>
        <p:spPr>
          <a:xfrm>
            <a:off x="3110400" y="1767600"/>
            <a:ext cx="261612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400" b="1" u="none" strike="noStrike">
                <a:solidFill>
                  <a:srgbClr val="184597"/>
                </a:solidFill>
                <a:uFillTx/>
                <a:latin typeface="Arial"/>
              </a:rPr>
              <a:t>reports at conferences</a:t>
            </a:r>
            <a:br>
              <a:rPr sz="1400"/>
            </a:br>
            <a:r>
              <a:rPr lang="en-US" sz="1400" b="1" u="none" strike="noStrike">
                <a:solidFill>
                  <a:srgbClr val="184597"/>
                </a:solidFill>
                <a:uFillTx/>
                <a:latin typeface="Arial"/>
              </a:rPr>
              <a:t>and scientific meetings</a:t>
            </a:r>
            <a:endParaRPr lang="ru-RU" sz="1400" b="0" u="none" strike="noStrike">
              <a:solidFill>
                <a:srgbClr val="000000"/>
              </a:solidFill>
              <a:uFillTx/>
              <a:latin typeface="Arial"/>
            </a:endParaRPr>
          </a:p>
        </p:txBody>
      </p:sp>
      <p:sp>
        <p:nvSpPr>
          <p:cNvPr id="3716" name="Прямоугольник 13"/>
          <p:cNvSpPr/>
          <p:nvPr/>
        </p:nvSpPr>
        <p:spPr>
          <a:xfrm>
            <a:off x="3136680" y="2906280"/>
            <a:ext cx="25952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400" b="1" u="none" strike="noStrike">
                <a:solidFill>
                  <a:srgbClr val="184597"/>
                </a:solidFill>
                <a:uFillTx/>
                <a:latin typeface="Arial"/>
              </a:rPr>
              <a:t>new partner organizations</a:t>
            </a:r>
            <a:endParaRPr lang="ru-RU" sz="1400" b="0" u="none" strike="noStrike">
              <a:solidFill>
                <a:srgbClr val="000000"/>
              </a:solidFill>
              <a:uFillTx/>
              <a:latin typeface="Arial"/>
            </a:endParaRPr>
          </a:p>
        </p:txBody>
      </p:sp>
      <p:sp>
        <p:nvSpPr>
          <p:cNvPr id="3717" name="Прямоугольник 14"/>
          <p:cNvSpPr/>
          <p:nvPr/>
        </p:nvSpPr>
        <p:spPr>
          <a:xfrm>
            <a:off x="6759720" y="1536120"/>
            <a:ext cx="48700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chemeClr val="dk1"/>
                </a:solidFill>
                <a:uFillTx/>
                <a:latin typeface="Arial"/>
              </a:rPr>
              <a:t>1. Synthesis of sample materials for further experiments with NICA ion beams</a:t>
            </a:r>
            <a:endParaRPr lang="ru-RU" sz="1400" b="0" u="none" strike="noStrike">
              <a:solidFill>
                <a:srgbClr val="000000"/>
              </a:solidFill>
              <a:uFillTx/>
              <a:latin typeface="Arial"/>
            </a:endParaRPr>
          </a:p>
        </p:txBody>
      </p:sp>
      <p:sp>
        <p:nvSpPr>
          <p:cNvPr id="3718" name="Прямоугольник 15"/>
          <p:cNvSpPr/>
          <p:nvPr/>
        </p:nvSpPr>
        <p:spPr>
          <a:xfrm>
            <a:off x="5861880" y="3120480"/>
            <a:ext cx="550476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chemeClr val="dk1"/>
                </a:solidFill>
                <a:uFillTx/>
                <a:latin typeface="Arial"/>
              </a:rPr>
              <a:t>2. Preparatory experiments in Life Sciences with obtaining reference data for experiments with heavy ions</a:t>
            </a:r>
            <a:endParaRPr lang="ru-RU" sz="1400" b="0" u="none" strike="noStrike">
              <a:solidFill>
                <a:srgbClr val="000000"/>
              </a:solidFill>
              <a:uFillTx/>
              <a:latin typeface="Arial"/>
            </a:endParaRPr>
          </a:p>
        </p:txBody>
      </p:sp>
      <p:pic>
        <p:nvPicPr>
          <p:cNvPr id="3719" name="Picture 6"/>
          <p:cNvPicPr/>
          <p:nvPr/>
        </p:nvPicPr>
        <p:blipFill>
          <a:blip r:embed="rId4"/>
          <a:stretch/>
        </p:blipFill>
        <p:spPr>
          <a:xfrm>
            <a:off x="195480" y="4174560"/>
            <a:ext cx="4453200" cy="2527920"/>
          </a:xfrm>
          <a:prstGeom prst="rect">
            <a:avLst/>
          </a:prstGeom>
          <a:noFill/>
          <a:ln w="0">
            <a:noFill/>
          </a:ln>
        </p:spPr>
      </p:pic>
      <p:sp>
        <p:nvSpPr>
          <p:cNvPr id="3720" name="Прямоугольник 19"/>
          <p:cNvSpPr/>
          <p:nvPr/>
        </p:nvSpPr>
        <p:spPr>
          <a:xfrm>
            <a:off x="191880" y="3533400"/>
            <a:ext cx="445716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800" b="1" u="none" strike="noStrike" cap="small">
                <a:solidFill>
                  <a:schemeClr val="dk1"/>
                </a:solidFill>
                <a:uFillTx/>
                <a:latin typeface="Arial"/>
              </a:rPr>
              <a:t>ARIADNA Collaboration Meetings</a:t>
            </a:r>
            <a:endParaRPr lang="ru-RU" sz="1800" b="0" u="none" strike="noStrike">
              <a:solidFill>
                <a:srgbClr val="000000"/>
              </a:solidFill>
              <a:uFillTx/>
              <a:latin typeface="Arial"/>
            </a:endParaRPr>
          </a:p>
          <a:p>
            <a:pPr algn="ctr" defTabSz="914400">
              <a:lnSpc>
                <a:spcPct val="100000"/>
              </a:lnSpc>
              <a:tabLst>
                <a:tab pos="0" algn="l"/>
              </a:tabLst>
            </a:pPr>
            <a:r>
              <a:rPr lang="en-US" sz="1400" b="1" u="none" strike="noStrike" cap="small">
                <a:solidFill>
                  <a:schemeClr val="dk1"/>
                </a:solidFill>
                <a:uFillTx/>
                <a:latin typeface="Arial"/>
              </a:rPr>
              <a:t>31 May 2024           </a:t>
            </a:r>
            <a:r>
              <a:rPr lang="ru-RU" sz="1400" b="1" u="none" strike="noStrike" cap="small">
                <a:solidFill>
                  <a:schemeClr val="dk1"/>
                </a:solidFill>
                <a:uFillTx/>
                <a:latin typeface="Arial"/>
              </a:rPr>
              <a:t>  </a:t>
            </a:r>
            <a:r>
              <a:rPr lang="en-US" sz="1400" b="1" u="none" strike="noStrike" cap="small">
                <a:solidFill>
                  <a:schemeClr val="dk1"/>
                </a:solidFill>
                <a:uFillTx/>
                <a:latin typeface="Arial"/>
              </a:rPr>
              <a:t>   </a:t>
            </a:r>
            <a:r>
              <a:rPr lang="ru-RU" sz="1400" b="1" u="none" strike="noStrike" cap="small">
                <a:solidFill>
                  <a:schemeClr val="dk1"/>
                </a:solidFill>
                <a:uFillTx/>
                <a:latin typeface="Arial"/>
              </a:rPr>
              <a:t>      </a:t>
            </a:r>
            <a:r>
              <a:rPr lang="en-US" sz="1400" b="1" u="none" strike="noStrike" cap="small">
                <a:solidFill>
                  <a:schemeClr val="dk1"/>
                </a:solidFill>
                <a:uFillTx/>
                <a:latin typeface="Arial"/>
              </a:rPr>
              <a:t> </a:t>
            </a:r>
            <a:r>
              <a:rPr lang="ru-RU" sz="1400" b="1" u="none" strike="noStrike" cap="small">
                <a:solidFill>
                  <a:schemeClr val="dk1"/>
                </a:solidFill>
                <a:uFillTx/>
                <a:latin typeface="Arial"/>
              </a:rPr>
              <a:t> </a:t>
            </a:r>
            <a:r>
              <a:rPr lang="en-US" sz="1400" b="1" u="none" strike="noStrike" cap="small">
                <a:solidFill>
                  <a:schemeClr val="dk1"/>
                </a:solidFill>
                <a:uFillTx/>
                <a:latin typeface="Arial"/>
              </a:rPr>
              <a:t>4–6 September 2024</a:t>
            </a:r>
            <a:endParaRPr lang="ru-RU" sz="1400" b="0" u="none" strike="noStrike">
              <a:solidFill>
                <a:srgbClr val="000000"/>
              </a:solidFill>
              <a:uFillTx/>
              <a:latin typeface="Arial"/>
            </a:endParaRPr>
          </a:p>
        </p:txBody>
      </p:sp>
      <p:sp>
        <p:nvSpPr>
          <p:cNvPr id="3721" name="TextBox 8"/>
          <p:cNvSpPr/>
          <p:nvPr/>
        </p:nvSpPr>
        <p:spPr>
          <a:xfrm>
            <a:off x="4752720" y="4876560"/>
            <a:ext cx="588276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ru-RU" sz="1400" b="0" u="none" strike="noStrike">
                <a:solidFill>
                  <a:schemeClr val="dk1"/>
                </a:solidFill>
                <a:uFillTx/>
                <a:latin typeface="Arial"/>
              </a:rPr>
              <a:t>3. </a:t>
            </a:r>
            <a:r>
              <a:rPr lang="en-GB" sz="1400" b="0" u="none" strike="noStrike">
                <a:solidFill>
                  <a:schemeClr val="dk1"/>
                </a:solidFill>
                <a:uFillTx/>
                <a:latin typeface="Arial"/>
              </a:rPr>
              <a:t>Development of sample environment for ARIADNA</a:t>
            </a:r>
            <a:br>
              <a:rPr sz="1400"/>
            </a:br>
            <a:r>
              <a:rPr lang="en-GB" sz="1400" b="0" u="none" strike="noStrike">
                <a:solidFill>
                  <a:schemeClr val="dk1"/>
                </a:solidFill>
                <a:uFillTx/>
                <a:latin typeface="Arial"/>
              </a:rPr>
              <a:t>target stations; preparation of user laboratories</a:t>
            </a:r>
            <a:endParaRPr lang="ru-RU" sz="1400" b="0" u="none" strike="noStrike">
              <a:solidFill>
                <a:srgbClr val="000000"/>
              </a:solidFill>
              <a:uFillTx/>
              <a:latin typeface="Arial"/>
            </a:endParaRPr>
          </a:p>
        </p:txBody>
      </p:sp>
      <p:pic>
        <p:nvPicPr>
          <p:cNvPr id="3722" name="Picture 11" descr="Graph_abs2"/>
          <p:cNvPicPr/>
          <p:nvPr/>
        </p:nvPicPr>
        <p:blipFill>
          <a:blip r:embed="rId5"/>
          <a:stretch/>
        </p:blipFill>
        <p:spPr>
          <a:xfrm>
            <a:off x="6821640" y="2113920"/>
            <a:ext cx="2309760" cy="994320"/>
          </a:xfrm>
          <a:prstGeom prst="rect">
            <a:avLst/>
          </a:prstGeom>
          <a:noFill/>
          <a:ln w="0">
            <a:noFill/>
          </a:ln>
        </p:spPr>
      </p:pic>
      <p:pic>
        <p:nvPicPr>
          <p:cNvPr id="3723" name="Рисунок 3"/>
          <p:cNvPicPr/>
          <p:nvPr/>
        </p:nvPicPr>
        <p:blipFill>
          <a:blip r:embed="rId6"/>
          <a:stretch/>
        </p:blipFill>
        <p:spPr>
          <a:xfrm>
            <a:off x="9453600" y="2269080"/>
            <a:ext cx="1109520" cy="725760"/>
          </a:xfrm>
          <a:prstGeom prst="rect">
            <a:avLst/>
          </a:prstGeom>
          <a:noFill/>
          <a:ln w="38100">
            <a:solidFill>
              <a:srgbClr val="E4C9FF"/>
            </a:solidFill>
            <a:round/>
          </a:ln>
        </p:spPr>
      </p:pic>
      <p:pic>
        <p:nvPicPr>
          <p:cNvPr id="3724" name="Рисунок 15"/>
          <p:cNvPicPr/>
          <p:nvPr/>
        </p:nvPicPr>
        <p:blipFill>
          <a:blip r:embed="rId7"/>
          <a:stretch/>
        </p:blipFill>
        <p:spPr>
          <a:xfrm>
            <a:off x="10740600" y="2260800"/>
            <a:ext cx="1165680" cy="744120"/>
          </a:xfrm>
          <a:prstGeom prst="rect">
            <a:avLst/>
          </a:prstGeom>
          <a:noFill/>
          <a:ln w="38100">
            <a:solidFill>
              <a:srgbClr val="C5FFFF"/>
            </a:solidFill>
            <a:round/>
          </a:ln>
        </p:spPr>
      </p:pic>
      <p:pic>
        <p:nvPicPr>
          <p:cNvPr id="3725" name="Рисунок 16" descr="F:\NCI Adr\26 04 2323\0 min\4000  3.jpg"/>
          <p:cNvPicPr/>
          <p:nvPr/>
        </p:nvPicPr>
        <p:blipFill>
          <a:blip r:embed="rId8"/>
          <a:stretch/>
        </p:blipFill>
        <p:spPr>
          <a:xfrm>
            <a:off x="5865120" y="3852720"/>
            <a:ext cx="951480" cy="915120"/>
          </a:xfrm>
          <a:prstGeom prst="rect">
            <a:avLst/>
          </a:prstGeom>
          <a:noFill/>
          <a:ln w="9525">
            <a:noFill/>
          </a:ln>
        </p:spPr>
      </p:pic>
      <p:pic>
        <p:nvPicPr>
          <p:cNvPr id="3726" name="Рисунок 17" descr="F:\NCI Adr\26 04 2323\50 min\SNAP-111742-0013.jpg"/>
          <p:cNvPicPr/>
          <p:nvPr/>
        </p:nvPicPr>
        <p:blipFill>
          <a:blip r:embed="rId9"/>
          <a:stretch/>
        </p:blipFill>
        <p:spPr>
          <a:xfrm>
            <a:off x="6932520" y="3852720"/>
            <a:ext cx="959760" cy="915120"/>
          </a:xfrm>
          <a:prstGeom prst="rect">
            <a:avLst/>
          </a:prstGeom>
          <a:noFill/>
          <a:ln w="9525">
            <a:noFill/>
          </a:ln>
        </p:spPr>
      </p:pic>
      <p:pic>
        <p:nvPicPr>
          <p:cNvPr id="3727" name="Image 3"/>
          <p:cNvPicPr/>
          <p:nvPr/>
        </p:nvPicPr>
        <p:blipFill>
          <a:blip r:embed="rId10"/>
          <a:stretch/>
        </p:blipFill>
        <p:spPr>
          <a:xfrm>
            <a:off x="9433080" y="3791880"/>
            <a:ext cx="1024920" cy="1024560"/>
          </a:xfrm>
          <a:prstGeom prst="rect">
            <a:avLst/>
          </a:prstGeom>
          <a:noFill/>
          <a:ln w="0">
            <a:noFill/>
          </a:ln>
        </p:spPr>
      </p:pic>
      <p:pic>
        <p:nvPicPr>
          <p:cNvPr id="3728" name="Image 4"/>
          <p:cNvPicPr/>
          <p:nvPr/>
        </p:nvPicPr>
        <p:blipFill>
          <a:blip r:embed="rId11"/>
          <a:stretch/>
        </p:blipFill>
        <p:spPr>
          <a:xfrm>
            <a:off x="8310240" y="3813840"/>
            <a:ext cx="1010880" cy="1005840"/>
          </a:xfrm>
          <a:prstGeom prst="rect">
            <a:avLst/>
          </a:prstGeom>
          <a:noFill/>
          <a:ln w="0">
            <a:noFill/>
          </a:ln>
        </p:spPr>
      </p:pic>
      <p:pic>
        <p:nvPicPr>
          <p:cNvPr id="3729" name="Рисунок 18"/>
          <p:cNvPicPr/>
          <p:nvPr/>
        </p:nvPicPr>
        <p:blipFill>
          <a:blip r:embed="rId12"/>
          <a:stretch/>
        </p:blipFill>
        <p:spPr>
          <a:xfrm>
            <a:off x="10775160" y="3563640"/>
            <a:ext cx="1165680" cy="1276560"/>
          </a:xfrm>
          <a:prstGeom prst="rect">
            <a:avLst/>
          </a:prstGeom>
          <a:noFill/>
          <a:ln w="0">
            <a:noFill/>
          </a:ln>
        </p:spPr>
      </p:pic>
      <p:pic>
        <p:nvPicPr>
          <p:cNvPr id="3730" name="Picture 12"/>
          <p:cNvPicPr/>
          <p:nvPr/>
        </p:nvPicPr>
        <p:blipFill>
          <a:blip r:embed="rId13"/>
          <a:stretch/>
        </p:blipFill>
        <p:spPr>
          <a:xfrm>
            <a:off x="4887720" y="5548680"/>
            <a:ext cx="1356120" cy="1147680"/>
          </a:xfrm>
          <a:prstGeom prst="rect">
            <a:avLst/>
          </a:prstGeom>
          <a:noFill/>
          <a:ln w="0">
            <a:noFill/>
          </a:ln>
        </p:spPr>
      </p:pic>
      <p:pic>
        <p:nvPicPr>
          <p:cNvPr id="3731" name="Рисунок 19" descr="Вакуумная камера (Рис"/>
          <p:cNvPicPr/>
          <p:nvPr/>
        </p:nvPicPr>
        <p:blipFill>
          <a:blip r:embed="rId14"/>
          <a:stretch/>
        </p:blipFill>
        <p:spPr>
          <a:xfrm>
            <a:off x="6532920" y="5429520"/>
            <a:ext cx="1796760" cy="1406520"/>
          </a:xfrm>
          <a:prstGeom prst="rect">
            <a:avLst/>
          </a:prstGeom>
          <a:noFill/>
          <a:ln w="0">
            <a:noFill/>
          </a:ln>
        </p:spPr>
      </p:pic>
      <p:pic>
        <p:nvPicPr>
          <p:cNvPr id="3732" name="Picture 14"/>
          <p:cNvPicPr/>
          <p:nvPr/>
        </p:nvPicPr>
        <p:blipFill>
          <a:blip r:embed="rId15"/>
          <a:stretch/>
        </p:blipFill>
        <p:spPr>
          <a:xfrm rot="16200000">
            <a:off x="8445240" y="5868720"/>
            <a:ext cx="922680" cy="925920"/>
          </a:xfrm>
          <a:prstGeom prst="rect">
            <a:avLst/>
          </a:prstGeom>
          <a:noFill/>
          <a:ln w="0">
            <a:noFill/>
          </a:ln>
        </p:spPr>
      </p:pic>
      <p:sp>
        <p:nvSpPr>
          <p:cNvPr id="3733" name="Стрелка вправо 2"/>
          <p:cNvSpPr/>
          <p:nvPr/>
        </p:nvSpPr>
        <p:spPr>
          <a:xfrm rot="11316600" flipV="1">
            <a:off x="7364880" y="6148080"/>
            <a:ext cx="1051560" cy="271440"/>
          </a:xfrm>
          <a:prstGeom prst="rightArrow">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pPr>
            <a:endParaRPr lang="ru-RU" sz="1600" b="0" u="none" strike="noStrike">
              <a:solidFill>
                <a:schemeClr val="lt1"/>
              </a:solidFill>
              <a:uFillTx/>
              <a:latin typeface="Arial"/>
            </a:endParaRPr>
          </a:p>
        </p:txBody>
      </p:sp>
      <p:pic>
        <p:nvPicPr>
          <p:cNvPr id="3734" name="Рисунок 7_ 2"/>
          <p:cNvPicPr/>
          <p:nvPr/>
        </p:nvPicPr>
        <p:blipFill>
          <a:blip r:embed="rId16"/>
          <a:stretch/>
        </p:blipFill>
        <p:spPr>
          <a:xfrm>
            <a:off x="191880" y="173160"/>
            <a:ext cx="1332720" cy="723960"/>
          </a:xfrm>
          <a:prstGeom prst="rect">
            <a:avLst/>
          </a:prstGeom>
          <a:noFill/>
          <a:ln w="0">
            <a:noFill/>
          </a:ln>
        </p:spPr>
      </p:pic>
      <p:sp>
        <p:nvSpPr>
          <p:cNvPr id="3735" name="TextBox 9"/>
          <p:cNvSpPr/>
          <p:nvPr/>
        </p:nvSpPr>
        <p:spPr>
          <a:xfrm>
            <a:off x="7364880" y="1154160"/>
            <a:ext cx="393876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600" b="1" u="sng" strike="noStrike">
                <a:solidFill>
                  <a:schemeClr val="dk1"/>
                </a:solidFill>
                <a:uFillTx/>
                <a:latin typeface="Arial"/>
              </a:rPr>
              <a:t>Preparing for NICA beamtime</a:t>
            </a:r>
            <a:endParaRPr lang="ru-RU" sz="1600" b="0" u="none" strike="noStrike">
              <a:solidFill>
                <a:srgbClr val="000000"/>
              </a:solidFill>
              <a:uFillTx/>
              <a:latin typeface="Arial"/>
            </a:endParaRPr>
          </a:p>
        </p:txBody>
      </p:sp>
      <p:sp>
        <p:nvSpPr>
          <p:cNvPr id="3736" name="TextBox 10"/>
          <p:cNvSpPr/>
          <p:nvPr/>
        </p:nvSpPr>
        <p:spPr>
          <a:xfrm>
            <a:off x="166320" y="2432880"/>
            <a:ext cx="215064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br>
              <a:rPr sz="1600"/>
            </a:br>
            <a:r>
              <a:rPr lang="ru-RU" sz="1200" b="1" u="none" strike="noStrike">
                <a:solidFill>
                  <a:srgbClr val="184597"/>
                </a:solidFill>
                <a:uFillTx/>
                <a:latin typeface="Arial"/>
              </a:rPr>
              <a:t>(</a:t>
            </a:r>
            <a:r>
              <a:rPr lang="en-US" sz="1200" b="1" u="none" strike="noStrike">
                <a:solidFill>
                  <a:srgbClr val="184597"/>
                </a:solidFill>
                <a:uFillTx/>
                <a:latin typeface="Arial"/>
              </a:rPr>
              <a:t>within the NICA Support Programmes</a:t>
            </a:r>
            <a:r>
              <a:rPr lang="ru-RU" sz="1200" b="1" u="none" strike="noStrike">
                <a:solidFill>
                  <a:srgbClr val="184597"/>
                </a:solidFill>
                <a:uFillTx/>
                <a:latin typeface="Arial"/>
              </a:rPr>
              <a:t>)</a:t>
            </a:r>
            <a:endParaRPr lang="ru-RU" sz="1200" b="0" u="none" strike="noStrike">
              <a:solidFill>
                <a:srgbClr val="000000"/>
              </a:solidFill>
              <a:uFillTx/>
              <a:latin typeface="Arial"/>
            </a:endParaRPr>
          </a:p>
        </p:txBody>
      </p:sp>
      <p:sp>
        <p:nvSpPr>
          <p:cNvPr id="3737" name="Прямоугольник 20"/>
          <p:cNvSpPr/>
          <p:nvPr/>
        </p:nvSpPr>
        <p:spPr>
          <a:xfrm>
            <a:off x="191880" y="4174560"/>
            <a:ext cx="4417200" cy="516600"/>
          </a:xfrm>
          <a:prstGeom prst="rect">
            <a:avLst/>
          </a:prstGeom>
          <a:solidFill>
            <a:schemeClr val="tx1">
              <a:lumMod val="50000"/>
              <a:lumOff val="50000"/>
              <a:alpha val="5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400" b="1" u="none" strike="noStrike" cap="small">
                <a:solidFill>
                  <a:schemeClr val="lt1"/>
                </a:solidFill>
                <a:uFillTx/>
                <a:latin typeface="Arial"/>
              </a:rPr>
              <a:t>The programme of applied</a:t>
            </a:r>
            <a:br>
              <a:rPr sz="1400"/>
            </a:br>
            <a:r>
              <a:rPr lang="en-US" sz="1400" b="1" u="none" strike="noStrike" cap="small">
                <a:solidFill>
                  <a:schemeClr val="lt1"/>
                </a:solidFill>
                <a:uFillTx/>
                <a:latin typeface="Arial"/>
              </a:rPr>
              <a:t>research @ NICA was formulated</a:t>
            </a:r>
            <a:endParaRPr lang="ru-RU" sz="1400" b="0" u="none" strike="noStrike">
              <a:solidFill>
                <a:srgbClr val="FFFFFF"/>
              </a:solidFill>
              <a:uFillTx/>
              <a:latin typeface="Arial"/>
            </a:endParaRPr>
          </a:p>
        </p:txBody>
      </p:sp>
      <p:pic>
        <p:nvPicPr>
          <p:cNvPr id="3738" name="Рисунок 20"/>
          <p:cNvPicPr/>
          <p:nvPr/>
        </p:nvPicPr>
        <p:blipFill>
          <a:blip r:embed="rId17">
            <a:extLst>
              <a:ext uri="{BEBA8EAE-BF5A-486C-A8C5-ECC9F3942E4B}">
                <a14:imgProps xmlns:a14="http://schemas.microsoft.com/office/drawing/2010/main">
                  <a14:imgLayer r:embed="rId18">
                    <a14:imgEffect>
                      <a14:colorTemperature colorTemp="6083"/>
                    </a14:imgEffect>
                  </a14:imgLayer>
                </a14:imgProps>
              </a:ext>
            </a:extLst>
          </a:blip>
          <a:stretch/>
        </p:blipFill>
        <p:spPr>
          <a:xfrm>
            <a:off x="9734400" y="5161320"/>
            <a:ext cx="2296800" cy="1609200"/>
          </a:xfrm>
          <a:prstGeom prst="rect">
            <a:avLst/>
          </a:prstGeom>
          <a:noFill/>
          <a:ln w="0">
            <a:noFill/>
          </a:ln>
        </p:spPr>
      </p:pic>
      <p:sp>
        <p:nvSpPr>
          <p:cNvPr id="3739" name="Прямоугольник 21"/>
          <p:cNvSpPr/>
          <p:nvPr/>
        </p:nvSpPr>
        <p:spPr>
          <a:xfrm>
            <a:off x="9734400" y="6329160"/>
            <a:ext cx="1362240" cy="409320"/>
          </a:xfrm>
          <a:prstGeom prst="rect">
            <a:avLst/>
          </a:prstGeom>
          <a:solidFill>
            <a:schemeClr val="tx1">
              <a:alpha val="46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GB" sz="1050" b="1" u="none" strike="noStrike">
                <a:solidFill>
                  <a:schemeClr val="lt1"/>
                </a:solidFill>
                <a:uFillTx/>
                <a:latin typeface="Arial"/>
              </a:rPr>
              <a:t>ARIADNA BIoLab</a:t>
            </a:r>
            <a:endParaRPr lang="ru-RU" sz="1050" b="0" u="none" strike="noStrike">
              <a:solidFill>
                <a:srgbClr val="FFFFFF"/>
              </a:solidFill>
              <a:uFillTx/>
              <a:latin typeface="Arial"/>
            </a:endParaRPr>
          </a:p>
          <a:p>
            <a:pPr defTabSz="914400">
              <a:lnSpc>
                <a:spcPct val="100000"/>
              </a:lnSpc>
            </a:pPr>
            <a:r>
              <a:rPr lang="en-GB" sz="1050" b="1" u="none" strike="noStrike">
                <a:solidFill>
                  <a:schemeClr val="lt1"/>
                </a:solidFill>
                <a:uFillTx/>
                <a:latin typeface="Arial"/>
              </a:rPr>
              <a:t>MaterialsLab</a:t>
            </a:r>
            <a:endParaRPr lang="ru-RU" sz="1050" b="0" u="none" strike="noStrike">
              <a:solidFill>
                <a:srgbClr val="FFFFFF"/>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493D2C99-5A4E-E5FB-B6E0-F0566DA596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201" y="0"/>
            <a:ext cx="11891598" cy="6741268"/>
          </a:xfrm>
          <a:prstGeom prst="rect">
            <a:avLst/>
          </a:prstGeom>
        </p:spPr>
      </p:pic>
      <p:pic>
        <p:nvPicPr>
          <p:cNvPr id="1026" name="Picture 2" descr="Picture background">
            <a:extLst>
              <a:ext uri="{FF2B5EF4-FFF2-40B4-BE49-F238E27FC236}">
                <a16:creationId xmlns:a16="http://schemas.microsoft.com/office/drawing/2014/main" id="{C4BFA463-E550-CB95-7415-1DE2D7893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5515" y="4173166"/>
            <a:ext cx="3278221" cy="2684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32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0" name="Прямоугольник 7"/>
          <p:cNvSpPr/>
          <p:nvPr/>
        </p:nvSpPr>
        <p:spPr>
          <a:xfrm>
            <a:off x="2396880" y="92160"/>
            <a:ext cx="7397640" cy="495000"/>
          </a:xfrm>
          <a:prstGeom prst="rect">
            <a:avLst/>
          </a:prstGeom>
          <a:noFill/>
          <a:ln w="0">
            <a:noFill/>
          </a:ln>
        </p:spPr>
        <p:style>
          <a:lnRef idx="0">
            <a:scrgbClr r="0" g="0" b="0"/>
          </a:lnRef>
          <a:fillRef idx="0">
            <a:scrgbClr r="0" g="0" b="0"/>
          </a:fillRef>
          <a:effectRef idx="0">
            <a:scrgbClr r="0" g="0" b="0"/>
          </a:effectRef>
          <a:fontRef idx="minor"/>
        </p:style>
        <p:txBody>
          <a:bodyPr lIns="68760" tIns="34200" rIns="68760" bIns="34200" anchor="t">
            <a:spAutoFit/>
          </a:bodyPr>
          <a:lstStyle/>
          <a:p>
            <a:pPr algn="ctr" defTabSz="914400">
              <a:lnSpc>
                <a:spcPct val="100000"/>
              </a:lnSpc>
              <a:tabLst>
                <a:tab pos="0" algn="l"/>
              </a:tabLst>
            </a:pPr>
            <a:r>
              <a:rPr lang="en-US" sz="2800" b="1" u="none" strike="noStrike" spc="-99">
                <a:solidFill>
                  <a:schemeClr val="accent1"/>
                </a:solidFill>
                <a:uFillTx/>
                <a:latin typeface="Arial"/>
              </a:rPr>
              <a:t>FLNR Accelerator Complex</a:t>
            </a:r>
            <a:endParaRPr lang="ru-RU" sz="2800" b="0" u="none" strike="noStrike">
              <a:solidFill>
                <a:srgbClr val="000000"/>
              </a:solidFill>
              <a:uFillTx/>
              <a:latin typeface="Arial"/>
            </a:endParaRPr>
          </a:p>
        </p:txBody>
      </p:sp>
      <p:grpSp>
        <p:nvGrpSpPr>
          <p:cNvPr id="3751" name="Группа 1"/>
          <p:cNvGrpSpPr/>
          <p:nvPr/>
        </p:nvGrpSpPr>
        <p:grpSpPr>
          <a:xfrm>
            <a:off x="397800" y="1284480"/>
            <a:ext cx="11395440" cy="3848400"/>
            <a:chOff x="397800" y="1284480"/>
            <a:chExt cx="11395440" cy="3848400"/>
          </a:xfrm>
        </p:grpSpPr>
        <p:pic>
          <p:nvPicPr>
            <p:cNvPr id="3752" name="Рисунок 23"/>
            <p:cNvPicPr/>
            <p:nvPr/>
          </p:nvPicPr>
          <p:blipFill>
            <a:blip r:embed="rId3"/>
            <a:stretch/>
          </p:blipFill>
          <p:spPr>
            <a:xfrm>
              <a:off x="397800" y="1285560"/>
              <a:ext cx="5771520" cy="3847320"/>
            </a:xfrm>
            <a:prstGeom prst="rect">
              <a:avLst/>
            </a:prstGeom>
            <a:noFill/>
            <a:ln w="0">
              <a:noFill/>
            </a:ln>
          </p:spPr>
        </p:pic>
        <p:sp>
          <p:nvSpPr>
            <p:cNvPr id="3753" name="TextBox 19"/>
            <p:cNvSpPr/>
            <p:nvPr/>
          </p:nvSpPr>
          <p:spPr>
            <a:xfrm>
              <a:off x="6240960" y="1284480"/>
              <a:ext cx="5552280" cy="3603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spcAft>
                  <a:spcPts val="799"/>
                </a:spcAft>
              </a:pPr>
              <a:r>
                <a:rPr lang="en-US" sz="1600" b="1" u="none" strike="noStrike">
                  <a:solidFill>
                    <a:schemeClr val="dk1"/>
                  </a:solidFill>
                  <a:uFillTx/>
                  <a:latin typeface="Arial"/>
                </a:rPr>
                <a:t>Commissioning works are continued on U-400M </a:t>
              </a:r>
              <a:r>
                <a:rPr lang="en-US" sz="1600" b="0" u="none" strike="noStrike">
                  <a:solidFill>
                    <a:schemeClr val="dk1"/>
                  </a:solidFill>
                  <a:uFillTx/>
                  <a:latin typeface="Arial"/>
                </a:rPr>
                <a:t>with the purpose of optimizing different regimes of acceleration and production of secondary beams</a:t>
              </a:r>
              <a:r>
                <a:rPr lang="en-US" sz="1600" b="0" u="none" strike="noStrike">
                  <a:solidFill>
                    <a:schemeClr val="dk1"/>
                  </a:solidFill>
                  <a:uFillTx/>
                  <a:latin typeface="Arial"/>
                  <a:ea typeface="MS Mincho"/>
                </a:rPr>
                <a:t>.</a:t>
              </a:r>
              <a:endParaRPr lang="ru-RU" sz="1600" b="0" u="none" strike="noStrike">
                <a:solidFill>
                  <a:srgbClr val="000000"/>
                </a:solidFill>
                <a:uFillTx/>
                <a:latin typeface="Arial"/>
              </a:endParaRPr>
            </a:p>
            <a:p>
              <a:pPr algn="just" defTabSz="914400">
                <a:lnSpc>
                  <a:spcPct val="100000"/>
                </a:lnSpc>
              </a:pPr>
              <a:r>
                <a:rPr lang="en-US" sz="1600" b="1" u="none" strike="noStrike">
                  <a:solidFill>
                    <a:schemeClr val="dk1"/>
                  </a:solidFill>
                  <a:uFillTx/>
                  <a:latin typeface="Arial"/>
                  <a:ea typeface="MS Mincho"/>
                </a:rPr>
                <a:t>In the fall of 2024, </a:t>
              </a:r>
              <a:r>
                <a:rPr lang="en-US" sz="1600" b="0" u="none" strike="noStrike">
                  <a:solidFill>
                    <a:schemeClr val="dk1"/>
                  </a:solidFill>
                  <a:uFillTx/>
                  <a:latin typeface="Arial"/>
                  <a:ea typeface="MS Mincho"/>
                </a:rPr>
                <a:t>the first test experiments were carried out with the beams of </a:t>
              </a:r>
              <a:r>
                <a:rPr lang="en-US" sz="1600" b="0" u="none" strike="noStrike" baseline="30000">
                  <a:solidFill>
                    <a:schemeClr val="dk1"/>
                  </a:solidFill>
                  <a:uFillTx/>
                  <a:latin typeface="Arial"/>
                  <a:ea typeface="MS Mincho"/>
                </a:rPr>
                <a:t>6</a:t>
              </a:r>
              <a:r>
                <a:rPr lang="en-US" sz="1600" b="0" u="none" strike="noStrike">
                  <a:solidFill>
                    <a:schemeClr val="dk1"/>
                  </a:solidFill>
                  <a:uFillTx/>
                  <a:latin typeface="Arial"/>
                  <a:ea typeface="MS Mincho"/>
                </a:rPr>
                <a:t>He and </a:t>
              </a:r>
              <a:r>
                <a:rPr lang="en-US" sz="1600" b="0" u="none" strike="noStrike" baseline="30000">
                  <a:solidFill>
                    <a:schemeClr val="dk1"/>
                  </a:solidFill>
                  <a:uFillTx/>
                  <a:latin typeface="Arial"/>
                  <a:ea typeface="MS Mincho"/>
                </a:rPr>
                <a:t>8</a:t>
              </a:r>
              <a:r>
                <a:rPr lang="en-US" sz="1600" b="0" u="none" strike="noStrike">
                  <a:solidFill>
                    <a:schemeClr val="dk1"/>
                  </a:solidFill>
                  <a:uFillTx/>
                  <a:latin typeface="Arial"/>
                  <a:ea typeface="MS Mincho"/>
                </a:rPr>
                <a:t>He at the energy of 25÷35 AMeV. The full-scale launch of the experimental program in the field of studying light nuclei at the boundaries of nucleon stability is expected in the second half of 2025</a:t>
              </a:r>
              <a:endParaRPr lang="ru-RU" sz="1600" b="0" u="none" strike="noStrike">
                <a:solidFill>
                  <a:srgbClr val="000000"/>
                </a:solidFill>
                <a:uFillTx/>
                <a:latin typeface="Arial"/>
              </a:endParaRPr>
            </a:p>
            <a:p>
              <a:pPr algn="just" defTabSz="914400">
                <a:lnSpc>
                  <a:spcPct val="100000"/>
                </a:lnSpc>
              </a:pPr>
              <a:endParaRPr lang="ru-RU" sz="1600" b="0" u="none" strike="noStrike">
                <a:solidFill>
                  <a:srgbClr val="000000"/>
                </a:solidFill>
                <a:uFillTx/>
                <a:latin typeface="Arial"/>
              </a:endParaRPr>
            </a:p>
            <a:p>
              <a:pPr algn="just" defTabSz="914400">
                <a:lnSpc>
                  <a:spcPct val="100000"/>
                </a:lnSpc>
              </a:pPr>
              <a:r>
                <a:rPr lang="en-US" sz="1600" b="0" u="none" strike="noStrike">
                  <a:solidFill>
                    <a:schemeClr val="dk1"/>
                  </a:solidFill>
                  <a:uFillTx/>
                  <a:latin typeface="Arial"/>
                  <a:ea typeface="MS Mincho"/>
                </a:rPr>
                <a:t>Obtained intensity of primary beam</a:t>
              </a:r>
              <a:endParaRPr lang="ru-RU" sz="1600" b="0" u="none" strike="noStrike">
                <a:solidFill>
                  <a:srgbClr val="000000"/>
                </a:solidFill>
                <a:uFillTx/>
                <a:latin typeface="Arial"/>
              </a:endParaRPr>
            </a:p>
            <a:p>
              <a:pPr algn="just" defTabSz="914400">
                <a:lnSpc>
                  <a:spcPct val="100000"/>
                </a:lnSpc>
              </a:pPr>
              <a:r>
                <a:rPr lang="en-US" sz="1600" b="1" u="none" strike="noStrike" baseline="30000">
                  <a:solidFill>
                    <a:schemeClr val="dk1"/>
                  </a:solidFill>
                  <a:uFillTx/>
                  <a:latin typeface="Arial"/>
                  <a:ea typeface="MS Mincho"/>
                </a:rPr>
                <a:t>15</a:t>
              </a:r>
              <a:r>
                <a:rPr lang="en-US" sz="1600" b="1" u="none" strike="noStrike">
                  <a:solidFill>
                    <a:schemeClr val="dk1"/>
                  </a:solidFill>
                  <a:uFillTx/>
                  <a:latin typeface="Arial"/>
                  <a:ea typeface="MS Mincho"/>
                </a:rPr>
                <a:t>N</a:t>
              </a:r>
              <a:r>
                <a:rPr lang="ru-RU" sz="1600" b="1" u="none" strike="noStrike">
                  <a:solidFill>
                    <a:schemeClr val="dk1"/>
                  </a:solidFill>
                  <a:uFillTx/>
                  <a:latin typeface="Arial"/>
                  <a:ea typeface="MS Mincho"/>
                </a:rPr>
                <a:t> (</a:t>
              </a:r>
              <a:r>
                <a:rPr lang="en-US" sz="1600" b="1" u="none" strike="noStrike">
                  <a:solidFill>
                    <a:schemeClr val="dk1"/>
                  </a:solidFill>
                  <a:uFillTx/>
                  <a:latin typeface="Arial"/>
                  <a:ea typeface="MS Mincho"/>
                </a:rPr>
                <a:t>E=</a:t>
              </a:r>
              <a:r>
                <a:rPr lang="ru-RU" sz="1600" b="1" u="none" strike="noStrike">
                  <a:solidFill>
                    <a:schemeClr val="dk1"/>
                  </a:solidFill>
                  <a:uFillTx/>
                  <a:latin typeface="Arial"/>
                  <a:ea typeface="MS Mincho"/>
                </a:rPr>
                <a:t>51</a:t>
              </a:r>
              <a:r>
                <a:rPr lang="en-US" sz="1600" b="1" u="none" strike="noStrike">
                  <a:solidFill>
                    <a:schemeClr val="dk1"/>
                  </a:solidFill>
                  <a:uFillTx/>
                  <a:latin typeface="Arial"/>
                  <a:ea typeface="MS Mincho"/>
                </a:rPr>
                <a:t>.4 MeV/n)</a:t>
              </a:r>
              <a:r>
                <a:rPr lang="en-US" sz="1600" b="0" u="none" strike="noStrike">
                  <a:solidFill>
                    <a:schemeClr val="dk1"/>
                  </a:solidFill>
                  <a:uFillTx/>
                  <a:latin typeface="Arial"/>
                  <a:ea typeface="MS Mincho"/>
                </a:rPr>
                <a:t>:  </a:t>
              </a:r>
              <a:r>
                <a:rPr lang="en-US" sz="1600" b="1" u="none" strike="noStrike">
                  <a:solidFill>
                    <a:schemeClr val="dk1"/>
                  </a:solidFill>
                  <a:uFillTx/>
                  <a:latin typeface="Arial"/>
                  <a:ea typeface="MS Mincho"/>
                </a:rPr>
                <a:t>1pµA </a:t>
              </a:r>
              <a:endParaRPr lang="ru-RU" sz="1600" b="0" u="none" strike="noStrike">
                <a:solidFill>
                  <a:srgbClr val="000000"/>
                </a:solidFill>
                <a:uFillTx/>
                <a:latin typeface="Arial"/>
              </a:endParaRPr>
            </a:p>
            <a:p>
              <a:pPr algn="just" defTabSz="914400">
                <a:lnSpc>
                  <a:spcPct val="100000"/>
                </a:lnSpc>
              </a:pPr>
              <a:r>
                <a:rPr lang="en-US" sz="1600" b="0" u="none" strike="noStrike">
                  <a:solidFill>
                    <a:schemeClr val="dk1"/>
                  </a:solidFill>
                  <a:uFillTx/>
                  <a:latin typeface="Arial"/>
                  <a:ea typeface="MS Mincho"/>
                </a:rPr>
                <a:t>                         of secondary beams </a:t>
              </a:r>
              <a:r>
                <a:rPr lang="en-US" sz="1600" b="1" u="none" strike="noStrike" baseline="30000">
                  <a:solidFill>
                    <a:schemeClr val="dk1"/>
                  </a:solidFill>
                  <a:uFillTx/>
                  <a:latin typeface="Arial"/>
                  <a:ea typeface="MS Mincho"/>
                </a:rPr>
                <a:t>6</a:t>
              </a:r>
              <a:r>
                <a:rPr lang="en-US" sz="1600" b="1" u="none" strike="noStrike">
                  <a:solidFill>
                    <a:schemeClr val="dk1"/>
                  </a:solidFill>
                  <a:uFillTx/>
                  <a:latin typeface="Arial"/>
                  <a:ea typeface="MS Mincho"/>
                </a:rPr>
                <a:t>He</a:t>
              </a:r>
              <a:r>
                <a:rPr lang="en-US" sz="1600" b="0" u="none" strike="noStrike">
                  <a:solidFill>
                    <a:schemeClr val="dk1"/>
                  </a:solidFill>
                  <a:uFillTx/>
                  <a:latin typeface="Arial"/>
                  <a:ea typeface="MS Mincho"/>
                </a:rPr>
                <a:t>: 1.8x10</a:t>
              </a:r>
              <a:r>
                <a:rPr lang="en-US" sz="1600" b="0" u="none" strike="noStrike" baseline="30000">
                  <a:solidFill>
                    <a:schemeClr val="dk1"/>
                  </a:solidFill>
                  <a:uFillTx/>
                  <a:latin typeface="Arial"/>
                  <a:ea typeface="MS Mincho"/>
                </a:rPr>
                <a:t>6</a:t>
              </a:r>
              <a:r>
                <a:rPr lang="en-US" sz="1600" b="0" u="none" strike="noStrike">
                  <a:solidFill>
                    <a:schemeClr val="dk1"/>
                  </a:solidFill>
                  <a:uFillTx/>
                  <a:latin typeface="Arial"/>
                  <a:ea typeface="MS Mincho"/>
                </a:rPr>
                <a:t> pps</a:t>
              </a:r>
              <a:endParaRPr lang="ru-RU" sz="1600" b="0" u="none" strike="noStrike">
                <a:solidFill>
                  <a:srgbClr val="000000"/>
                </a:solidFill>
                <a:uFillTx/>
                <a:latin typeface="Arial"/>
              </a:endParaRPr>
            </a:p>
            <a:p>
              <a:pPr algn="just" defTabSz="914400">
                <a:lnSpc>
                  <a:spcPct val="100000"/>
                </a:lnSpc>
              </a:pPr>
              <a:r>
                <a:rPr lang="en-US" sz="1600" b="1" u="none" strike="noStrike">
                  <a:solidFill>
                    <a:schemeClr val="dk1"/>
                  </a:solidFill>
                  <a:uFillTx/>
                  <a:latin typeface="Arial"/>
                  <a:ea typeface="MS Mincho"/>
                </a:rPr>
                <a:t>                                                           </a:t>
              </a:r>
              <a:r>
                <a:rPr lang="en-US" sz="1600" b="1" u="none" strike="noStrike" baseline="30000">
                  <a:solidFill>
                    <a:schemeClr val="dk1"/>
                  </a:solidFill>
                  <a:uFillTx/>
                  <a:latin typeface="Arial"/>
                  <a:ea typeface="MS Mincho"/>
                </a:rPr>
                <a:t>8</a:t>
              </a:r>
              <a:r>
                <a:rPr lang="en-US" sz="1600" b="1" u="none" strike="noStrike">
                  <a:solidFill>
                    <a:schemeClr val="dk1"/>
                  </a:solidFill>
                  <a:uFillTx/>
                  <a:latin typeface="Arial"/>
                  <a:ea typeface="MS Mincho"/>
                </a:rPr>
                <a:t>He</a:t>
              </a:r>
              <a:r>
                <a:rPr lang="en-US" sz="1600" b="0" u="none" strike="noStrike">
                  <a:solidFill>
                    <a:schemeClr val="dk1"/>
                  </a:solidFill>
                  <a:uFillTx/>
                  <a:latin typeface="Arial"/>
                  <a:ea typeface="MS Mincho"/>
                </a:rPr>
                <a:t>: 2.0x10</a:t>
              </a:r>
              <a:r>
                <a:rPr lang="en-US" sz="1600" b="0" u="none" strike="noStrike" baseline="30000">
                  <a:solidFill>
                    <a:schemeClr val="dk1"/>
                  </a:solidFill>
                  <a:uFillTx/>
                  <a:latin typeface="Arial"/>
                  <a:ea typeface="MS Mincho"/>
                </a:rPr>
                <a:t>4</a:t>
              </a:r>
              <a:r>
                <a:rPr lang="en-US" sz="1600" b="0" u="none" strike="noStrike">
                  <a:solidFill>
                    <a:schemeClr val="dk1"/>
                  </a:solidFill>
                  <a:uFillTx/>
                  <a:latin typeface="Arial"/>
                  <a:ea typeface="MS Mincho"/>
                </a:rPr>
                <a:t> pps</a:t>
              </a:r>
              <a:endParaRPr lang="ru-RU" sz="1600" b="0" u="none" strike="noStrike">
                <a:solidFill>
                  <a:srgbClr val="000000"/>
                </a:solidFill>
                <a:uFillTx/>
                <a:latin typeface="Arial"/>
              </a:endParaRPr>
            </a:p>
            <a:p>
              <a:pPr algn="just" defTabSz="914400">
                <a:lnSpc>
                  <a:spcPct val="100000"/>
                </a:lnSpc>
              </a:pPr>
              <a:r>
                <a:rPr lang="en-US" sz="1600" b="1" u="none" strike="noStrike" baseline="30000">
                  <a:solidFill>
                    <a:schemeClr val="dk1"/>
                  </a:solidFill>
                  <a:uFillTx/>
                  <a:latin typeface="Arial"/>
                  <a:ea typeface="MS Mincho"/>
                </a:rPr>
                <a:t>                                                                                       12</a:t>
              </a:r>
              <a:r>
                <a:rPr lang="en-US" sz="1600" b="1" u="none" strike="noStrike">
                  <a:solidFill>
                    <a:schemeClr val="dk1"/>
                  </a:solidFill>
                  <a:uFillTx/>
                  <a:latin typeface="Arial"/>
                  <a:ea typeface="MS Mincho"/>
                </a:rPr>
                <a:t>Be</a:t>
              </a:r>
              <a:r>
                <a:rPr lang="en-US" sz="1600" b="0" u="none" strike="noStrike">
                  <a:solidFill>
                    <a:schemeClr val="dk1"/>
                  </a:solidFill>
                  <a:uFillTx/>
                  <a:latin typeface="Arial"/>
                  <a:ea typeface="MS Mincho"/>
                </a:rPr>
                <a:t>: 5.0x10</a:t>
              </a:r>
              <a:r>
                <a:rPr lang="en-US" sz="1600" b="0" u="none" strike="noStrike" baseline="30000">
                  <a:solidFill>
                    <a:schemeClr val="dk1"/>
                  </a:solidFill>
                  <a:uFillTx/>
                  <a:latin typeface="Arial"/>
                  <a:ea typeface="MS Mincho"/>
                </a:rPr>
                <a:t>4</a:t>
              </a:r>
              <a:r>
                <a:rPr lang="en-US" sz="1600" b="0" u="none" strike="noStrike">
                  <a:solidFill>
                    <a:schemeClr val="dk1"/>
                  </a:solidFill>
                  <a:uFillTx/>
                  <a:latin typeface="Arial"/>
                  <a:ea typeface="MS Mincho"/>
                </a:rPr>
                <a:t> pps</a:t>
              </a:r>
              <a:endParaRPr lang="ru-RU" sz="1600" b="0" u="none" strike="noStrike">
                <a:solidFill>
                  <a:srgbClr val="000000"/>
                </a:solidFill>
                <a:uFillTx/>
                <a:latin typeface="Arial"/>
              </a:endParaRPr>
            </a:p>
          </p:txBody>
        </p:sp>
      </p:grpSp>
      <p:sp>
        <p:nvSpPr>
          <p:cNvPr id="3754" name="Прямоугольник 8"/>
          <p:cNvSpPr/>
          <p:nvPr/>
        </p:nvSpPr>
        <p:spPr>
          <a:xfrm>
            <a:off x="1042920" y="5719680"/>
            <a:ext cx="1010520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00160" defTabSz="914400">
              <a:lnSpc>
                <a:spcPct val="100000"/>
              </a:lnSpc>
              <a:buClr>
                <a:srgbClr val="000000"/>
              </a:buClr>
              <a:buFont typeface="Arial"/>
              <a:buChar char="•"/>
            </a:pPr>
            <a:r>
              <a:rPr lang="ru-RU" sz="1600" b="0" u="none" strike="noStrike">
                <a:solidFill>
                  <a:schemeClr val="dk1"/>
                </a:solidFill>
                <a:uFillTx/>
                <a:latin typeface="Arial"/>
              </a:rPr>
              <a:t>Construction and repair work</a:t>
            </a:r>
            <a:r>
              <a:rPr lang="en-US" sz="1600" b="0" u="none" strike="noStrike">
                <a:solidFill>
                  <a:schemeClr val="dk1"/>
                </a:solidFill>
                <a:uFillTx/>
                <a:latin typeface="Arial"/>
              </a:rPr>
              <a:t>s</a:t>
            </a:r>
            <a:r>
              <a:rPr lang="ru-RU" sz="1600" b="0" u="none" strike="noStrike">
                <a:solidFill>
                  <a:schemeClr val="dk1"/>
                </a:solidFill>
                <a:uFillTx/>
                <a:latin typeface="Arial"/>
              </a:rPr>
              <a:t> in the hall of the new DC-140 cyclotron is being completed</a:t>
            </a:r>
            <a:r>
              <a:rPr lang="en-US" sz="1600" b="0" u="none" strike="noStrike">
                <a:solidFill>
                  <a:schemeClr val="dk1"/>
                </a:solidFill>
                <a:uFillTx/>
                <a:latin typeface="Arial"/>
              </a:rPr>
              <a:t>;</a:t>
            </a:r>
            <a:endParaRPr lang="ru-RU" sz="1600" b="0" u="none" strike="noStrike">
              <a:solidFill>
                <a:srgbClr val="000000"/>
              </a:solidFill>
              <a:uFillTx/>
              <a:latin typeface="Arial"/>
            </a:endParaRPr>
          </a:p>
          <a:p>
            <a:pPr marL="285840" indent="-200160" defTabSz="914400">
              <a:lnSpc>
                <a:spcPct val="100000"/>
              </a:lnSpc>
              <a:buClr>
                <a:srgbClr val="000000"/>
              </a:buClr>
              <a:buFont typeface="Arial"/>
              <a:buChar char="•"/>
            </a:pPr>
            <a:r>
              <a:rPr lang="ru-RU" sz="1600" b="0" u="none" strike="noStrike">
                <a:solidFill>
                  <a:schemeClr val="dk1"/>
                </a:solidFill>
                <a:uFillTx/>
                <a:latin typeface="Arial"/>
              </a:rPr>
              <a:t>The installation of accelerator systems </a:t>
            </a:r>
            <a:r>
              <a:rPr lang="en-US" sz="1600" b="0" u="none" strike="noStrike">
                <a:solidFill>
                  <a:schemeClr val="dk1"/>
                </a:solidFill>
                <a:uFillTx/>
                <a:latin typeface="Arial"/>
              </a:rPr>
              <a:t>will start </a:t>
            </a:r>
            <a:r>
              <a:rPr lang="ru-RU" sz="1600" b="0" u="none" strike="noStrike">
                <a:solidFill>
                  <a:schemeClr val="dk1"/>
                </a:solidFill>
                <a:uFillTx/>
                <a:latin typeface="Arial"/>
              </a:rPr>
              <a:t>in</a:t>
            </a:r>
            <a:r>
              <a:rPr lang="en-US" sz="1600" b="0" u="none" strike="noStrike">
                <a:solidFill>
                  <a:schemeClr val="dk1"/>
                </a:solidFill>
                <a:uFillTx/>
                <a:latin typeface="Arial"/>
              </a:rPr>
              <a:t> the first half of </a:t>
            </a:r>
            <a:r>
              <a:rPr lang="ru-RU" sz="1600" b="0" u="none" strike="noStrike">
                <a:solidFill>
                  <a:schemeClr val="dk1"/>
                </a:solidFill>
                <a:uFillTx/>
                <a:latin typeface="Arial"/>
              </a:rPr>
              <a:t>2025</a:t>
            </a:r>
            <a:r>
              <a:rPr lang="en-US" sz="1600" b="0" u="none" strike="noStrike">
                <a:solidFill>
                  <a:schemeClr val="dk1"/>
                </a:solidFill>
                <a:uFillTx/>
                <a:latin typeface="Arial"/>
              </a:rPr>
              <a:t>;</a:t>
            </a:r>
            <a:endParaRPr lang="ru-RU" sz="1600" b="0" u="none" strike="noStrike">
              <a:solidFill>
                <a:srgbClr val="000000"/>
              </a:solidFill>
              <a:uFillTx/>
              <a:latin typeface="Arial"/>
            </a:endParaRPr>
          </a:p>
          <a:p>
            <a:pPr marL="285840" indent="-200160" defTabSz="914400">
              <a:lnSpc>
                <a:spcPct val="100000"/>
              </a:lnSpc>
              <a:buClr>
                <a:srgbClr val="000000"/>
              </a:buClr>
              <a:buFont typeface="Arial"/>
              <a:buChar char="•"/>
            </a:pPr>
            <a:r>
              <a:rPr lang="en-US" sz="1600" b="0" u="none" strike="noStrike">
                <a:solidFill>
                  <a:schemeClr val="dk1"/>
                </a:solidFill>
                <a:uFillTx/>
                <a:latin typeface="Arial"/>
              </a:rPr>
              <a:t>C</a:t>
            </a:r>
            <a:r>
              <a:rPr lang="ru-RU" sz="1600" b="0" u="none" strike="noStrike">
                <a:solidFill>
                  <a:schemeClr val="dk1"/>
                </a:solidFill>
                <a:uFillTx/>
                <a:latin typeface="Arial"/>
              </a:rPr>
              <a:t>ommissioning work</a:t>
            </a:r>
            <a:r>
              <a:rPr lang="en-US" sz="1600" b="0" u="none" strike="noStrike">
                <a:solidFill>
                  <a:schemeClr val="dk1"/>
                </a:solidFill>
                <a:uFillTx/>
                <a:latin typeface="Arial"/>
              </a:rPr>
              <a:t>s</a:t>
            </a:r>
            <a:r>
              <a:rPr lang="ru-RU" sz="1600" b="0" u="none" strike="noStrike">
                <a:solidFill>
                  <a:schemeClr val="dk1"/>
                </a:solidFill>
                <a:uFillTx/>
                <a:latin typeface="Arial"/>
              </a:rPr>
              <a:t> </a:t>
            </a:r>
            <a:r>
              <a:rPr lang="en-US" sz="1600" b="0" u="none" strike="noStrike">
                <a:solidFill>
                  <a:schemeClr val="dk1"/>
                </a:solidFill>
                <a:uFillTx/>
                <a:latin typeface="Arial"/>
              </a:rPr>
              <a:t>are expected to</a:t>
            </a:r>
            <a:r>
              <a:rPr lang="ru-RU" sz="1600" b="0" u="none" strike="noStrike">
                <a:solidFill>
                  <a:schemeClr val="dk1"/>
                </a:solidFill>
                <a:uFillTx/>
                <a:latin typeface="Arial"/>
              </a:rPr>
              <a:t> be carried out </a:t>
            </a:r>
            <a:r>
              <a:rPr lang="en-US" sz="1600" b="0" u="none" strike="noStrike">
                <a:solidFill>
                  <a:schemeClr val="dk1"/>
                </a:solidFill>
                <a:uFillTx/>
                <a:latin typeface="Arial"/>
              </a:rPr>
              <a:t>by the end of 2025</a:t>
            </a:r>
            <a:r>
              <a:rPr lang="ru-RU" sz="1600" b="0" u="none" strike="noStrike">
                <a:solidFill>
                  <a:schemeClr val="dk1"/>
                </a:solidFill>
                <a:uFillTx/>
                <a:latin typeface="Arial"/>
              </a:rPr>
              <a:t>.</a:t>
            </a:r>
            <a:endParaRPr lang="ru-RU" sz="1600" b="0" u="none" strike="noStrike">
              <a:solidFill>
                <a:srgbClr val="000000"/>
              </a:solidFill>
              <a:uFillTx/>
              <a:latin typeface="Arial"/>
            </a:endParaRPr>
          </a:p>
        </p:txBody>
      </p:sp>
      <p:sp>
        <p:nvSpPr>
          <p:cNvPr id="3755" name="TextBox 20"/>
          <p:cNvSpPr/>
          <p:nvPr/>
        </p:nvSpPr>
        <p:spPr>
          <a:xfrm>
            <a:off x="3154680" y="722880"/>
            <a:ext cx="588132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000" b="1" u="none" strike="noStrike">
                <a:solidFill>
                  <a:srgbClr val="C00000"/>
                </a:solidFill>
                <a:uFillTx/>
                <a:latin typeface="Arial"/>
              </a:rPr>
              <a:t>U-400M cyclotron: </a:t>
            </a:r>
            <a:r>
              <a:rPr lang="en-US" sz="2000" b="0" u="none" strike="noStrike">
                <a:solidFill>
                  <a:srgbClr val="C00000"/>
                </a:solidFill>
                <a:uFillTx/>
                <a:latin typeface="Arial"/>
              </a:rPr>
              <a:t>radioactive ion-beam research</a:t>
            </a:r>
            <a:endParaRPr lang="ru-RU" sz="2000" b="0" u="none" strike="noStrike">
              <a:solidFill>
                <a:srgbClr val="000000"/>
              </a:solidFill>
              <a:uFillTx/>
              <a:latin typeface="Arial"/>
            </a:endParaRPr>
          </a:p>
        </p:txBody>
      </p:sp>
      <p:sp>
        <p:nvSpPr>
          <p:cNvPr id="3756" name="TextBox 21"/>
          <p:cNvSpPr/>
          <p:nvPr/>
        </p:nvSpPr>
        <p:spPr>
          <a:xfrm>
            <a:off x="3939840" y="5319720"/>
            <a:ext cx="431100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2000" b="1" u="none" strike="noStrike">
                <a:solidFill>
                  <a:srgbClr val="C00000"/>
                </a:solidFill>
                <a:uFillTx/>
                <a:latin typeface="Arial"/>
              </a:rPr>
              <a:t>DC-140 cyclotron: </a:t>
            </a:r>
            <a:r>
              <a:rPr lang="en-US" sz="2000" b="0" u="none" strike="noStrike">
                <a:solidFill>
                  <a:srgbClr val="C00000"/>
                </a:solidFill>
                <a:uFillTx/>
                <a:latin typeface="Arial"/>
              </a:rPr>
              <a:t>applied research</a:t>
            </a:r>
            <a:endParaRPr lang="ru-RU" sz="2000" b="0" u="none" strike="noStrike">
              <a:solidFill>
                <a:srgbClr val="000000"/>
              </a:solidFill>
              <a:uFillTx/>
              <a:latin typeface="Arial"/>
            </a:endParaRPr>
          </a:p>
        </p:txBody>
      </p:sp>
      <p:pic>
        <p:nvPicPr>
          <p:cNvPr id="3757" name="Рисунок 24"/>
          <p:cNvPicPr/>
          <p:nvPr/>
        </p:nvPicPr>
        <p:blipFill>
          <a:blip r:embed="rId4" cstate="print">
            <a:extLst>
              <a:ext uri="{28A0092B-C50C-407E-A947-70E740481C1C}">
                <a14:useLocalDpi xmlns:a14="http://schemas.microsoft.com/office/drawing/2010/main"/>
              </a:ext>
            </a:extLst>
          </a:blip>
          <a:stretch/>
        </p:blipFill>
        <p:spPr>
          <a:xfrm>
            <a:off x="213120" y="147600"/>
            <a:ext cx="933120" cy="76176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58" name="Group 4"/>
          <p:cNvGrpSpPr/>
          <p:nvPr/>
        </p:nvGrpSpPr>
        <p:grpSpPr>
          <a:xfrm>
            <a:off x="6362280" y="1308240"/>
            <a:ext cx="5828760" cy="4731840"/>
            <a:chOff x="6362280" y="1308240"/>
            <a:chExt cx="5828760" cy="4731840"/>
          </a:xfrm>
        </p:grpSpPr>
        <p:pic>
          <p:nvPicPr>
            <p:cNvPr id="3759" name="Рисунок 25"/>
            <p:cNvPicPr/>
            <p:nvPr/>
          </p:nvPicPr>
          <p:blipFill>
            <a:blip r:embed="rId3"/>
            <a:stretch/>
          </p:blipFill>
          <p:spPr>
            <a:xfrm>
              <a:off x="6362280" y="1308240"/>
              <a:ext cx="5828760" cy="4550040"/>
            </a:xfrm>
            <a:prstGeom prst="rect">
              <a:avLst/>
            </a:prstGeom>
            <a:noFill/>
            <a:ln w="0">
              <a:noFill/>
            </a:ln>
          </p:spPr>
        </p:pic>
        <p:sp>
          <p:nvSpPr>
            <p:cNvPr id="3760" name="Овал 10"/>
            <p:cNvSpPr/>
            <p:nvPr/>
          </p:nvSpPr>
          <p:spPr>
            <a:xfrm>
              <a:off x="9522000" y="4956840"/>
              <a:ext cx="161640" cy="10512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FFFFFF"/>
                </a:solidFill>
                <a:uFillTx/>
                <a:latin typeface="Arial"/>
              </a:endParaRPr>
            </a:p>
          </p:txBody>
        </p:sp>
        <p:sp>
          <p:nvSpPr>
            <p:cNvPr id="3761" name="Овал 13"/>
            <p:cNvSpPr/>
            <p:nvPr/>
          </p:nvSpPr>
          <p:spPr>
            <a:xfrm>
              <a:off x="9655920" y="5113440"/>
              <a:ext cx="161640" cy="10512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FFFFFF"/>
                </a:solidFill>
                <a:uFillTx/>
                <a:latin typeface="Arial"/>
              </a:endParaRPr>
            </a:p>
          </p:txBody>
        </p:sp>
        <p:sp>
          <p:nvSpPr>
            <p:cNvPr id="3762" name="Овал 14"/>
            <p:cNvSpPr/>
            <p:nvPr/>
          </p:nvSpPr>
          <p:spPr>
            <a:xfrm>
              <a:off x="9185400" y="4984560"/>
              <a:ext cx="161640" cy="105120"/>
            </a:xfrm>
            <a:prstGeom prst="ellipse">
              <a:avLst/>
            </a:prstGeom>
            <a:noFill/>
            <a:ln w="25400">
              <a:solidFill>
                <a:srgbClr val="0099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FFFFFF"/>
                </a:solidFill>
                <a:uFillTx/>
                <a:latin typeface="Arial"/>
              </a:endParaRPr>
            </a:p>
          </p:txBody>
        </p:sp>
        <p:sp>
          <p:nvSpPr>
            <p:cNvPr id="3763" name="Овал 15"/>
            <p:cNvSpPr/>
            <p:nvPr/>
          </p:nvSpPr>
          <p:spPr>
            <a:xfrm>
              <a:off x="9277920" y="4520160"/>
              <a:ext cx="161640" cy="105120"/>
            </a:xfrm>
            <a:prstGeom prst="ellipse">
              <a:avLst/>
            </a:prstGeom>
            <a:noFill/>
            <a:ln w="25400">
              <a:solidFill>
                <a:srgbClr val="0099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FFFFFF"/>
                </a:solidFill>
                <a:uFillTx/>
                <a:latin typeface="Arial"/>
              </a:endParaRPr>
            </a:p>
          </p:txBody>
        </p:sp>
        <p:sp>
          <p:nvSpPr>
            <p:cNvPr id="3764" name="Овал 18"/>
            <p:cNvSpPr/>
            <p:nvPr/>
          </p:nvSpPr>
          <p:spPr>
            <a:xfrm>
              <a:off x="8755200" y="4351680"/>
              <a:ext cx="161640" cy="105120"/>
            </a:xfrm>
            <a:prstGeom prst="ellipse">
              <a:avLst/>
            </a:prstGeom>
            <a:noFill/>
            <a:ln w="25400">
              <a:solidFill>
                <a:srgbClr val="0099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FFFFFF"/>
                </a:solidFill>
                <a:uFillTx/>
                <a:latin typeface="Arial"/>
              </a:endParaRPr>
            </a:p>
          </p:txBody>
        </p:sp>
        <p:sp>
          <p:nvSpPr>
            <p:cNvPr id="3765" name="Овал 19"/>
            <p:cNvSpPr/>
            <p:nvPr/>
          </p:nvSpPr>
          <p:spPr>
            <a:xfrm>
              <a:off x="10543320" y="5527800"/>
              <a:ext cx="161640" cy="10512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C00000"/>
                </a:solidFill>
                <a:uFillTx/>
                <a:latin typeface="Arial"/>
              </a:endParaRPr>
            </a:p>
          </p:txBody>
        </p:sp>
        <p:sp>
          <p:nvSpPr>
            <p:cNvPr id="3766" name="Овал 20"/>
            <p:cNvSpPr/>
            <p:nvPr/>
          </p:nvSpPr>
          <p:spPr>
            <a:xfrm>
              <a:off x="9793080" y="5823720"/>
              <a:ext cx="161640" cy="105120"/>
            </a:xfrm>
            <a:prstGeom prst="ellipse">
              <a:avLst/>
            </a:prstGeom>
            <a:noFill/>
            <a:ln w="25400">
              <a:solidFill>
                <a:srgbClr val="0099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009900"/>
                </a:solidFill>
                <a:uFillTx/>
                <a:latin typeface="Arial"/>
              </a:endParaRPr>
            </a:p>
          </p:txBody>
        </p:sp>
        <p:sp>
          <p:nvSpPr>
            <p:cNvPr id="3767" name="Овал 21"/>
            <p:cNvSpPr/>
            <p:nvPr/>
          </p:nvSpPr>
          <p:spPr>
            <a:xfrm>
              <a:off x="8295120" y="4669200"/>
              <a:ext cx="161640" cy="105120"/>
            </a:xfrm>
            <a:prstGeom prst="ellipse">
              <a:avLst/>
            </a:prstGeom>
            <a:noFill/>
            <a:ln w="25400">
              <a:solidFill>
                <a:srgbClr val="0099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FFFFFF"/>
                </a:solidFill>
                <a:uFillTx/>
                <a:latin typeface="Arial"/>
              </a:endParaRPr>
            </a:p>
          </p:txBody>
        </p:sp>
        <p:sp>
          <p:nvSpPr>
            <p:cNvPr id="3768" name="Овал 22"/>
            <p:cNvSpPr/>
            <p:nvPr/>
          </p:nvSpPr>
          <p:spPr>
            <a:xfrm>
              <a:off x="9566280" y="5045760"/>
              <a:ext cx="161640" cy="10512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FFFFFF"/>
                </a:solidFill>
                <a:uFillTx/>
                <a:latin typeface="Arial"/>
              </a:endParaRPr>
            </a:p>
          </p:txBody>
        </p:sp>
        <p:sp>
          <p:nvSpPr>
            <p:cNvPr id="3769" name="Овал 23"/>
            <p:cNvSpPr/>
            <p:nvPr/>
          </p:nvSpPr>
          <p:spPr>
            <a:xfrm>
              <a:off x="9695520" y="5032440"/>
              <a:ext cx="161640" cy="105120"/>
            </a:xfrm>
            <a:prstGeom prst="ellipse">
              <a:avLst/>
            </a:prstGeom>
            <a:noFill/>
            <a:ln w="25400">
              <a:solidFill>
                <a:srgbClr val="C00000"/>
              </a:solidFill>
            </a:ln>
          </p:spPr>
          <p:style>
            <a:lnRef idx="2">
              <a:schemeClr val="accent1">
                <a:shade val="15000"/>
              </a:schemeClr>
            </a:lnRef>
            <a:fillRef idx="1">
              <a:schemeClr val="accent1"/>
            </a:fillRef>
            <a:effectRef idx="0">
              <a:schemeClr val="accent1"/>
            </a:effectRef>
            <a:fontRef idx="minor"/>
          </p:style>
          <p:txBody>
            <a:bodyPr lIns="90000" tIns="29520" rIns="90000" bIns="29520" anchor="ctr">
              <a:noAutofit/>
            </a:bodyPr>
            <a:lstStyle/>
            <a:p>
              <a:pPr>
                <a:lnSpc>
                  <a:spcPct val="100000"/>
                </a:lnSpc>
              </a:pPr>
              <a:endParaRPr lang="ru-RU" sz="1600" b="0" u="none" strike="noStrike">
                <a:solidFill>
                  <a:srgbClr val="FFFFFF"/>
                </a:solidFill>
                <a:uFillTx/>
                <a:latin typeface="Arial"/>
              </a:endParaRPr>
            </a:p>
          </p:txBody>
        </p:sp>
        <p:sp>
          <p:nvSpPr>
            <p:cNvPr id="3770" name="TextBox 22"/>
            <p:cNvSpPr/>
            <p:nvPr/>
          </p:nvSpPr>
          <p:spPr>
            <a:xfrm>
              <a:off x="10710360" y="5422680"/>
              <a:ext cx="116640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defTabSz="457200">
                <a:lnSpc>
                  <a:spcPct val="100000"/>
                </a:lnSpc>
              </a:pPr>
              <a:r>
                <a:rPr lang="en-US" sz="1600" b="1" u="none" strike="noStrike">
                  <a:solidFill>
                    <a:srgbClr val="C00000"/>
                  </a:solidFill>
                  <a:uFillTx/>
                  <a:latin typeface="Arial"/>
                </a:rPr>
                <a:t>FO string</a:t>
              </a:r>
              <a:endParaRPr lang="ru-RU" sz="1600" b="0" u="none" strike="noStrike">
                <a:solidFill>
                  <a:srgbClr val="000000"/>
                </a:solidFill>
                <a:uFillTx/>
                <a:latin typeface="Arial"/>
              </a:endParaRPr>
            </a:p>
          </p:txBody>
        </p:sp>
        <p:sp>
          <p:nvSpPr>
            <p:cNvPr id="3771" name="TextBox 23"/>
            <p:cNvSpPr/>
            <p:nvPr/>
          </p:nvSpPr>
          <p:spPr>
            <a:xfrm>
              <a:off x="9967320" y="5706720"/>
              <a:ext cx="199764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457200">
                <a:lnSpc>
                  <a:spcPct val="100000"/>
                </a:lnSpc>
              </a:pPr>
              <a:r>
                <a:rPr lang="en-US" sz="1600" b="1" u="none" strike="noStrike">
                  <a:solidFill>
                    <a:srgbClr val="009900"/>
                  </a:solidFill>
                  <a:uFillTx/>
                  <a:latin typeface="Arial"/>
                </a:rPr>
                <a:t>Intercluster string</a:t>
              </a:r>
              <a:endParaRPr lang="ru-RU" sz="1600" b="0" u="none" strike="noStrike">
                <a:solidFill>
                  <a:srgbClr val="000000"/>
                </a:solidFill>
                <a:uFillTx/>
                <a:latin typeface="Arial"/>
              </a:endParaRPr>
            </a:p>
          </p:txBody>
        </p:sp>
      </p:grpSp>
      <p:sp>
        <p:nvSpPr>
          <p:cNvPr id="3772" name="TextBox 24"/>
          <p:cNvSpPr/>
          <p:nvPr/>
        </p:nvSpPr>
        <p:spPr>
          <a:xfrm>
            <a:off x="2610720" y="282960"/>
            <a:ext cx="696960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457200">
              <a:lnSpc>
                <a:spcPct val="100000"/>
              </a:lnSpc>
            </a:pPr>
            <a:r>
              <a:rPr lang="en-US" sz="2800" b="1" u="none" strike="noStrike" spc="-99">
                <a:solidFill>
                  <a:schemeClr val="accent1"/>
                </a:solidFill>
                <a:uFillTx/>
                <a:latin typeface="Arial"/>
                <a:ea typeface="Calibri"/>
              </a:rPr>
              <a:t>Status</a:t>
            </a:r>
            <a:r>
              <a:rPr lang="ru-RU" sz="2800" b="1" u="none" strike="noStrike" spc="-99">
                <a:solidFill>
                  <a:schemeClr val="accent1"/>
                </a:solidFill>
                <a:uFillTx/>
                <a:latin typeface="Arial"/>
                <a:ea typeface="Calibri"/>
              </a:rPr>
              <a:t> </a:t>
            </a:r>
            <a:r>
              <a:rPr lang="en-US" sz="2800" b="1" u="none" strike="noStrike" spc="-99">
                <a:solidFill>
                  <a:schemeClr val="accent1"/>
                </a:solidFill>
                <a:uFillTx/>
                <a:latin typeface="Arial"/>
                <a:ea typeface="Calibri"/>
              </a:rPr>
              <a:t>of the Neutrino Detector Baikal-GVD</a:t>
            </a:r>
            <a:endParaRPr lang="ru-RU" sz="2800" b="0" u="none" strike="noStrike">
              <a:solidFill>
                <a:srgbClr val="000000"/>
              </a:solidFill>
              <a:uFillTx/>
              <a:latin typeface="Arial"/>
            </a:endParaRPr>
          </a:p>
        </p:txBody>
      </p:sp>
      <p:sp>
        <p:nvSpPr>
          <p:cNvPr id="3773" name="TextBox 27"/>
          <p:cNvSpPr/>
          <p:nvPr/>
        </p:nvSpPr>
        <p:spPr>
          <a:xfrm>
            <a:off x="245160" y="1130040"/>
            <a:ext cx="6054840" cy="528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165240" defTabSz="457200">
              <a:lnSpc>
                <a:spcPct val="100000"/>
              </a:lnSpc>
              <a:spcAft>
                <a:spcPts val="601"/>
              </a:spcAft>
              <a:buClr>
                <a:srgbClr val="000000"/>
              </a:buClr>
              <a:buFont typeface="Arial"/>
              <a:buChar char="•"/>
            </a:pPr>
            <a:r>
              <a:rPr lang="en-US" sz="1400" b="0" u="none" strike="noStrike">
                <a:solidFill>
                  <a:srgbClr val="000000"/>
                </a:solidFill>
                <a:uFillTx/>
                <a:latin typeface="Arial"/>
                <a:ea typeface="Calibri"/>
              </a:rPr>
              <a:t>Currently, the deployment of the Baikal-GVD neutrino telescope is successfully underway. </a:t>
            </a:r>
            <a:r>
              <a:rPr lang="ru-RU" sz="1400" b="0" u="none" strike="noStrike">
                <a:solidFill>
                  <a:srgbClr val="000000"/>
                </a:solidFill>
                <a:uFillTx/>
                <a:latin typeface="Arial"/>
                <a:ea typeface="Calibri"/>
              </a:rPr>
              <a:t>1</a:t>
            </a:r>
            <a:r>
              <a:rPr lang="en-US" sz="1400" b="0" u="none" strike="noStrike">
                <a:solidFill>
                  <a:srgbClr val="000000"/>
                </a:solidFill>
                <a:uFillTx/>
                <a:latin typeface="Arial"/>
                <a:ea typeface="Calibri"/>
              </a:rPr>
              <a:t>3 full clusters are installed. The underwater structure of the installation contains just over 4,100 photodetectors;</a:t>
            </a:r>
            <a:endParaRPr lang="ru-RU" sz="1400" b="0" u="none" strike="noStrike">
              <a:solidFill>
                <a:srgbClr val="000000"/>
              </a:solidFill>
              <a:uFillTx/>
              <a:latin typeface="Arial"/>
            </a:endParaRPr>
          </a:p>
          <a:p>
            <a:pPr marL="341280" indent="-165240" defTabSz="457200">
              <a:lnSpc>
                <a:spcPct val="100000"/>
              </a:lnSpc>
              <a:spcAft>
                <a:spcPts val="601"/>
              </a:spcAft>
              <a:buClr>
                <a:srgbClr val="000000"/>
              </a:buClr>
              <a:buFont typeface="Arial"/>
              <a:buChar char="•"/>
            </a:pPr>
            <a:r>
              <a:rPr lang="en-US" sz="1400" b="0" u="none" strike="noStrike">
                <a:solidFill>
                  <a:srgbClr val="000000"/>
                </a:solidFill>
                <a:uFillTx/>
                <a:latin typeface="Arial"/>
                <a:ea typeface="Calibri"/>
              </a:rPr>
              <a:t>The production and technical base of the Baikal project ensures the deployment of </a:t>
            </a:r>
            <a:r>
              <a:rPr lang="en-US" sz="1400" b="1" u="none" strike="noStrike">
                <a:solidFill>
                  <a:srgbClr val="000000"/>
                </a:solidFill>
                <a:uFillTx/>
                <a:latin typeface="Arial"/>
                <a:ea typeface="Calibri"/>
              </a:rPr>
              <a:t>two clusters annually</a:t>
            </a:r>
            <a:r>
              <a:rPr lang="en-US" sz="1400" b="0" u="none" strike="noStrike">
                <a:solidFill>
                  <a:srgbClr val="000000"/>
                </a:solidFill>
                <a:uFillTx/>
                <a:latin typeface="Arial"/>
                <a:ea typeface="Calibri"/>
              </a:rPr>
              <a:t>;</a:t>
            </a:r>
            <a:endParaRPr lang="ru-RU" sz="1400" b="0" u="none" strike="noStrike">
              <a:solidFill>
                <a:srgbClr val="000000"/>
              </a:solidFill>
              <a:uFillTx/>
              <a:latin typeface="Arial"/>
            </a:endParaRPr>
          </a:p>
          <a:p>
            <a:pPr marL="341280" indent="-165240" defTabSz="457200">
              <a:lnSpc>
                <a:spcPct val="100000"/>
              </a:lnSpc>
              <a:spcAft>
                <a:spcPts val="601"/>
              </a:spcAft>
              <a:buClr>
                <a:srgbClr val="000000"/>
              </a:buClr>
              <a:buFont typeface="Arial"/>
              <a:buChar char="•"/>
            </a:pPr>
            <a:r>
              <a:rPr lang="en-US" sz="1400" b="0" u="none" strike="noStrike">
                <a:solidFill>
                  <a:srgbClr val="000000"/>
                </a:solidFill>
                <a:uFillTx/>
                <a:latin typeface="Arial"/>
                <a:ea typeface="Calibri"/>
              </a:rPr>
              <a:t>GVD has </a:t>
            </a:r>
            <a:r>
              <a:rPr lang="en-US" sz="1400" b="1" u="none" strike="noStrike">
                <a:solidFill>
                  <a:srgbClr val="000000"/>
                </a:solidFill>
                <a:uFillTx/>
                <a:latin typeface="Arial"/>
                <a:ea typeface="Calibri"/>
              </a:rPr>
              <a:t>developed shore infrastructure:</a:t>
            </a:r>
            <a:r>
              <a:rPr lang="en-US" sz="1400" b="0" u="none" strike="noStrike">
                <a:solidFill>
                  <a:srgbClr val="000000"/>
                </a:solidFill>
                <a:uFillTx/>
                <a:latin typeface="Arial"/>
                <a:ea typeface="Calibri"/>
              </a:rPr>
              <a:t> control centre, laboratories, workshops</a:t>
            </a:r>
            <a:r>
              <a:rPr lang="ru-RU" sz="1400" b="0" u="none" strike="noStrike">
                <a:solidFill>
                  <a:srgbClr val="000000"/>
                </a:solidFill>
                <a:uFillTx/>
                <a:latin typeface="Arial"/>
                <a:ea typeface="Calibri"/>
              </a:rPr>
              <a:t>,</a:t>
            </a:r>
            <a:r>
              <a:rPr lang="en-US" sz="1400" b="0" u="none" strike="noStrike">
                <a:solidFill>
                  <a:srgbClr val="000000"/>
                </a:solidFill>
                <a:uFillTx/>
                <a:latin typeface="Arial"/>
                <a:ea typeface="Calibri"/>
              </a:rPr>
              <a:t> deployment tools, living quarters and continues it expansion;</a:t>
            </a:r>
            <a:endParaRPr lang="ru-RU" sz="1400" b="0" u="none" strike="noStrike">
              <a:solidFill>
                <a:srgbClr val="000000"/>
              </a:solidFill>
              <a:uFillTx/>
              <a:latin typeface="Arial"/>
            </a:endParaRPr>
          </a:p>
          <a:p>
            <a:pPr marL="341280" indent="-165240" defTabSz="457200">
              <a:lnSpc>
                <a:spcPct val="100000"/>
              </a:lnSpc>
              <a:spcAft>
                <a:spcPts val="601"/>
              </a:spcAft>
              <a:buClr>
                <a:srgbClr val="000000"/>
              </a:buClr>
              <a:buFont typeface="Arial"/>
              <a:buChar char="•"/>
            </a:pPr>
            <a:r>
              <a:rPr lang="en-US" sz="1400" b="0" u="none" strike="noStrike">
                <a:solidFill>
                  <a:srgbClr val="000000"/>
                </a:solidFill>
                <a:uFillTx/>
                <a:latin typeface="Arial"/>
                <a:ea typeface="Calibri"/>
              </a:rPr>
              <a:t>GVD is </a:t>
            </a:r>
            <a:r>
              <a:rPr lang="en-US" sz="1400" b="1" u="none" strike="noStrike">
                <a:solidFill>
                  <a:srgbClr val="000000"/>
                </a:solidFill>
                <a:uFillTx/>
                <a:latin typeface="Arial"/>
                <a:ea typeface="Calibri"/>
              </a:rPr>
              <a:t>testing ground</a:t>
            </a:r>
            <a:r>
              <a:rPr lang="en-US" sz="1400" b="0" u="none" strike="noStrike">
                <a:solidFill>
                  <a:srgbClr val="000000"/>
                </a:solidFill>
                <a:uFillTx/>
                <a:latin typeface="Arial"/>
                <a:ea typeface="Calibri"/>
              </a:rPr>
              <a:t> for the development the systems for next-generation telescope:</a:t>
            </a:r>
            <a:endParaRPr lang="ru-RU" sz="1400" b="0" u="none" strike="noStrike">
              <a:solidFill>
                <a:srgbClr val="000000"/>
              </a:solidFill>
              <a:uFillTx/>
              <a:latin typeface="Arial"/>
            </a:endParaRPr>
          </a:p>
          <a:p>
            <a:pPr marL="714240" indent="-173160" defTabSz="457200">
              <a:lnSpc>
                <a:spcPct val="100000"/>
              </a:lnSpc>
              <a:spcAft>
                <a:spcPts val="601"/>
              </a:spcAft>
              <a:buClr>
                <a:srgbClr val="000000"/>
              </a:buClr>
              <a:buFont typeface="Arial"/>
              <a:buChar char="−"/>
            </a:pPr>
            <a:r>
              <a:rPr lang="en-US" sz="1400" b="0" u="none" strike="noStrike">
                <a:solidFill>
                  <a:srgbClr val="000000"/>
                </a:solidFill>
                <a:uFillTx/>
                <a:latin typeface="Arial"/>
                <a:ea typeface="Calibri"/>
              </a:rPr>
              <a:t>4 strings with fiber-optic DAQ,</a:t>
            </a:r>
            <a:endParaRPr lang="ru-RU" sz="1400" b="0" u="none" strike="noStrike">
              <a:solidFill>
                <a:srgbClr val="000000"/>
              </a:solidFill>
              <a:uFillTx/>
              <a:latin typeface="Arial"/>
            </a:endParaRPr>
          </a:p>
          <a:p>
            <a:pPr marL="714240" indent="-173160" defTabSz="457200">
              <a:lnSpc>
                <a:spcPct val="100000"/>
              </a:lnSpc>
              <a:spcAft>
                <a:spcPts val="601"/>
              </a:spcAft>
              <a:buClr>
                <a:srgbClr val="000000"/>
              </a:buClr>
              <a:buFont typeface="Arial"/>
              <a:buChar char="−"/>
            </a:pPr>
            <a:r>
              <a:rPr lang="en-US" sz="1400" b="0" u="none" strike="noStrike">
                <a:solidFill>
                  <a:srgbClr val="000000"/>
                </a:solidFill>
                <a:uFillTx/>
                <a:latin typeface="Arial"/>
                <a:ea typeface="Calibri"/>
              </a:rPr>
              <a:t>4 inter-cluster strings,</a:t>
            </a:r>
            <a:endParaRPr lang="ru-RU" sz="1400" b="0" u="none" strike="noStrike">
              <a:solidFill>
                <a:srgbClr val="000000"/>
              </a:solidFill>
              <a:uFillTx/>
              <a:latin typeface="Arial"/>
            </a:endParaRPr>
          </a:p>
          <a:p>
            <a:pPr marL="714240" indent="-173160" defTabSz="457200">
              <a:lnSpc>
                <a:spcPct val="100000"/>
              </a:lnSpc>
              <a:spcAft>
                <a:spcPts val="799"/>
              </a:spcAft>
              <a:buClr>
                <a:srgbClr val="000000"/>
              </a:buClr>
              <a:buFont typeface="Arial"/>
              <a:buChar char="−"/>
            </a:pPr>
            <a:r>
              <a:rPr lang="en-US" sz="1400" b="0" u="none" strike="noStrike">
                <a:solidFill>
                  <a:srgbClr val="000000"/>
                </a:solidFill>
                <a:uFillTx/>
                <a:latin typeface="Arial"/>
                <a:ea typeface="Calibri"/>
              </a:rPr>
              <a:t>1 prototype string with new optical modules and new DAQ system in direction of the next generation detector development together with IHEP (Beijing).</a:t>
            </a:r>
            <a:endParaRPr lang="ru-RU" sz="1400" b="0" u="none" strike="noStrike">
              <a:solidFill>
                <a:srgbClr val="000000"/>
              </a:solidFill>
              <a:uFillTx/>
              <a:latin typeface="Arial"/>
            </a:endParaRPr>
          </a:p>
          <a:p>
            <a:pPr defTabSz="457200">
              <a:lnSpc>
                <a:spcPct val="100000"/>
              </a:lnSpc>
              <a:spcAft>
                <a:spcPts val="601"/>
              </a:spcAft>
            </a:pPr>
            <a:r>
              <a:rPr lang="en-US" sz="1400" b="1" u="none" strike="noStrike">
                <a:solidFill>
                  <a:schemeClr val="dk1"/>
                </a:solidFill>
                <a:uFillTx/>
                <a:latin typeface="Arial"/>
                <a:ea typeface="Calibri"/>
              </a:rPr>
              <a:t>Nearest plans:</a:t>
            </a:r>
            <a:endParaRPr lang="ru-RU" sz="1400" b="0" u="none" strike="noStrike">
              <a:solidFill>
                <a:srgbClr val="000000"/>
              </a:solidFill>
              <a:uFillTx/>
              <a:latin typeface="Arial"/>
            </a:endParaRPr>
          </a:p>
          <a:p>
            <a:pPr marL="379440" indent="-203040" defTabSz="609480">
              <a:lnSpc>
                <a:spcPct val="100000"/>
              </a:lnSpc>
              <a:spcAft>
                <a:spcPts val="601"/>
              </a:spcAft>
              <a:buClr>
                <a:srgbClr val="000000"/>
              </a:buClr>
              <a:buFont typeface="Arial"/>
              <a:buChar char="•"/>
            </a:pPr>
            <a:r>
              <a:rPr lang="en-US" sz="1400" b="0" u="none" strike="noStrike">
                <a:solidFill>
                  <a:schemeClr val="dk1"/>
                </a:solidFill>
                <a:uFillTx/>
                <a:latin typeface="Arial"/>
                <a:ea typeface="Calibri"/>
              </a:rPr>
              <a:t>660 optical modules were prepared in DLNP to be installed in 2025;</a:t>
            </a:r>
            <a:endParaRPr lang="ru-RU" sz="1400" b="0" u="none" strike="noStrike">
              <a:solidFill>
                <a:srgbClr val="000000"/>
              </a:solidFill>
              <a:uFillTx/>
              <a:latin typeface="Arial"/>
            </a:endParaRPr>
          </a:p>
          <a:p>
            <a:pPr marL="379440" indent="-203040" defTabSz="609480">
              <a:lnSpc>
                <a:spcPct val="100000"/>
              </a:lnSpc>
              <a:spcAft>
                <a:spcPts val="601"/>
              </a:spcAft>
              <a:buClr>
                <a:srgbClr val="000000"/>
              </a:buClr>
              <a:buFont typeface="Arial"/>
              <a:buChar char="•"/>
            </a:pPr>
            <a:r>
              <a:rPr lang="en-US" sz="1400" b="0" u="none" strike="noStrike">
                <a:solidFill>
                  <a:schemeClr val="dk1"/>
                </a:solidFill>
                <a:uFillTx/>
                <a:latin typeface="Arial"/>
                <a:ea typeface="Calibri"/>
              </a:rPr>
              <a:t>The collaboration was ready to install additional 2 new clusters, 2</a:t>
            </a:r>
            <a:r>
              <a:rPr lang="ru-RU" sz="1400" b="0" u="none" strike="noStrike">
                <a:solidFill>
                  <a:schemeClr val="dk1"/>
                </a:solidFill>
                <a:uFillTx/>
                <a:latin typeface="Arial"/>
                <a:ea typeface="Calibri"/>
              </a:rPr>
              <a:t> </a:t>
            </a:r>
            <a:r>
              <a:rPr lang="en-US" sz="1400" b="0" u="none" strike="noStrike">
                <a:solidFill>
                  <a:schemeClr val="dk1"/>
                </a:solidFill>
                <a:uFillTx/>
                <a:latin typeface="Arial"/>
                <a:ea typeface="Calibri"/>
              </a:rPr>
              <a:t>additional inter-cluster strings and one full prototype string. But the</a:t>
            </a:r>
            <a:r>
              <a:rPr lang="ru-RU" sz="1400" b="0" u="none" strike="noStrike">
                <a:solidFill>
                  <a:schemeClr val="dk1"/>
                </a:solidFill>
                <a:uFillTx/>
                <a:latin typeface="Arial"/>
                <a:ea typeface="Calibri"/>
              </a:rPr>
              <a:t> </a:t>
            </a:r>
            <a:r>
              <a:rPr lang="en-US" sz="1400" b="0" u="none" strike="noStrike">
                <a:solidFill>
                  <a:schemeClr val="dk1"/>
                </a:solidFill>
                <a:uFillTx/>
                <a:latin typeface="Arial"/>
                <a:ea typeface="Calibri"/>
              </a:rPr>
              <a:t>weather and bad ice conditions correct our deployment plans each</a:t>
            </a:r>
            <a:r>
              <a:rPr lang="ru-RU" sz="1400" b="0" u="none" strike="noStrike">
                <a:solidFill>
                  <a:schemeClr val="dk1"/>
                </a:solidFill>
                <a:uFillTx/>
                <a:latin typeface="Arial"/>
                <a:ea typeface="Calibri"/>
              </a:rPr>
              <a:t> </a:t>
            </a:r>
            <a:r>
              <a:rPr lang="en-US" sz="1400" b="0" u="none" strike="noStrike">
                <a:solidFill>
                  <a:schemeClr val="dk1"/>
                </a:solidFill>
                <a:uFillTx/>
                <a:latin typeface="Arial"/>
                <a:ea typeface="Calibri"/>
              </a:rPr>
              <a:t>day for this season. The expedition team will do their best. </a:t>
            </a:r>
            <a:endParaRPr lang="ru-RU" sz="1400" b="0" u="none" strike="noStrike">
              <a:solidFill>
                <a:srgbClr val="000000"/>
              </a:solidFill>
              <a:uFillTx/>
              <a:latin typeface="Arial"/>
            </a:endParaRPr>
          </a:p>
        </p:txBody>
      </p:sp>
      <p:pic>
        <p:nvPicPr>
          <p:cNvPr id="3774" name="Рисунок 26"/>
          <p:cNvPicPr/>
          <p:nvPr/>
        </p:nvPicPr>
        <p:blipFill>
          <a:blip r:embed="rId4"/>
          <a:stretch/>
        </p:blipFill>
        <p:spPr>
          <a:xfrm>
            <a:off x="10537200" y="35280"/>
            <a:ext cx="1012320" cy="1027440"/>
          </a:xfrm>
          <a:prstGeom prst="rect">
            <a:avLst/>
          </a:prstGeom>
          <a:noFill/>
          <a:ln w="0">
            <a:noFill/>
          </a:ln>
        </p:spPr>
      </p:pic>
      <p:sp>
        <p:nvSpPr>
          <p:cNvPr id="3775" name="Text Box 2"/>
          <p:cNvSpPr/>
          <p:nvPr/>
        </p:nvSpPr>
        <p:spPr>
          <a:xfrm>
            <a:off x="6429960" y="6219000"/>
            <a:ext cx="5693760" cy="455400"/>
          </a:xfrm>
          <a:prstGeom prst="rect">
            <a:avLst/>
          </a:prstGeom>
          <a:noFill/>
          <a:ln w="0">
            <a:noFill/>
          </a:ln>
        </p:spPr>
        <p:style>
          <a:lnRef idx="0">
            <a:scrgbClr r="0" g="0" b="0"/>
          </a:lnRef>
          <a:fillRef idx="0">
            <a:scrgbClr r="0" g="0" b="0"/>
          </a:fillRef>
          <a:effectRef idx="0">
            <a:scrgbClr r="0" g="0" b="0"/>
          </a:effectRef>
          <a:fontRef idx="minor"/>
        </p:style>
        <p:txBody>
          <a:bodyPr lIns="61200" tIns="30600" rIns="61200" bIns="30600" anchor="t">
            <a:noAutofit/>
          </a:bodyPr>
          <a:lstStyle/>
          <a:p>
            <a:pPr algn="ctr" defTabSz="91440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u="none" strike="noStrike">
                <a:solidFill>
                  <a:srgbClr val="C00000"/>
                </a:solidFill>
                <a:uFillTx/>
                <a:latin typeface="Arial"/>
              </a:rPr>
              <a:t>Total: 4,104 OM + 8 laser stations</a:t>
            </a:r>
            <a:endParaRPr lang="ru-RU" sz="2000" b="0" u="none" strike="noStrike">
              <a:solidFill>
                <a:srgbClr val="000000"/>
              </a:solidFill>
              <a:uFillTx/>
              <a:latin typeface="Arial"/>
            </a:endParaRPr>
          </a:p>
        </p:txBody>
      </p:sp>
      <p:pic>
        <p:nvPicPr>
          <p:cNvPr id="3776" name="Рисунок 27"/>
          <p:cNvPicPr/>
          <p:nvPr/>
        </p:nvPicPr>
        <p:blipFill>
          <a:blip r:embed="rId5">
            <a:extLst>
              <a:ext uri="{96DAC541-7B7A-43D3-8B79-37D633B846F1}">
                <asvg:svgBlip xmlns:asvg="http://schemas.microsoft.com/office/drawing/2016/SVG/main" r:embed="rId6"/>
              </a:ext>
            </a:extLst>
          </a:blip>
          <a:stretch/>
        </p:blipFill>
        <p:spPr>
          <a:xfrm>
            <a:off x="245160" y="44640"/>
            <a:ext cx="1003320" cy="100332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7" name="Рисунок 29"/>
          <p:cNvPicPr/>
          <p:nvPr/>
        </p:nvPicPr>
        <p:blipFill>
          <a:blip r:embed="rId3"/>
          <a:stretch/>
        </p:blipFill>
        <p:spPr>
          <a:xfrm>
            <a:off x="-12960" y="-20880"/>
            <a:ext cx="12197880" cy="3414240"/>
          </a:xfrm>
          <a:prstGeom prst="rect">
            <a:avLst/>
          </a:prstGeom>
          <a:noFill/>
          <a:ln w="0">
            <a:noFill/>
          </a:ln>
        </p:spPr>
      </p:pic>
      <p:pic>
        <p:nvPicPr>
          <p:cNvPr id="3778" name="Рисунок 30"/>
          <p:cNvPicPr/>
          <p:nvPr/>
        </p:nvPicPr>
        <p:blipFill>
          <a:blip r:embed="rId4"/>
          <a:stretch/>
        </p:blipFill>
        <p:spPr>
          <a:xfrm>
            <a:off x="258480" y="5858640"/>
            <a:ext cx="1359720" cy="922320"/>
          </a:xfrm>
          <a:prstGeom prst="rect">
            <a:avLst/>
          </a:prstGeom>
          <a:noFill/>
          <a:ln w="0">
            <a:noFill/>
          </a:ln>
        </p:spPr>
      </p:pic>
      <p:sp>
        <p:nvSpPr>
          <p:cNvPr id="3779" name="PlaceHolder 1"/>
          <p:cNvSpPr>
            <a:spLocks noGrp="1"/>
          </p:cNvSpPr>
          <p:nvPr>
            <p:ph type="title"/>
          </p:nvPr>
        </p:nvSpPr>
        <p:spPr>
          <a:xfrm>
            <a:off x="-12960" y="-21240"/>
            <a:ext cx="12210840" cy="1019520"/>
          </a:xfrm>
          <a:prstGeom prst="rect">
            <a:avLst/>
          </a:prstGeom>
          <a:solidFill>
            <a:srgbClr val="000000">
              <a:alpha val="30000"/>
            </a:srgbClr>
          </a:solidFill>
          <a:ln w="0">
            <a:noFill/>
          </a:ln>
        </p:spPr>
        <p:txBody>
          <a:bodyPr lIns="91440" tIns="45720" rIns="91440" bIns="45720" anchor="ctr">
            <a:noAutofit/>
          </a:bodyPr>
          <a:lstStyle/>
          <a:p>
            <a:pPr indent="0" algn="ctr" defTabSz="914400">
              <a:lnSpc>
                <a:spcPct val="90000"/>
              </a:lnSpc>
              <a:buNone/>
              <a:tabLst>
                <a:tab pos="0" algn="l"/>
              </a:tabLst>
            </a:pPr>
            <a:r>
              <a:rPr lang="en-US" sz="2400" b="1" u="none" strike="noStrike" spc="-99">
                <a:solidFill>
                  <a:schemeClr val="lt1"/>
                </a:solidFill>
                <a:uFillTx/>
                <a:latin typeface="Arial"/>
              </a:rPr>
              <a:t>On </a:t>
            </a:r>
            <a:r>
              <a:rPr lang="ru-RU" sz="2400" b="1" u="none" strike="noStrike" spc="-99">
                <a:solidFill>
                  <a:schemeClr val="lt1"/>
                </a:solidFill>
                <a:uFillTx/>
                <a:latin typeface="Arial"/>
              </a:rPr>
              <a:t>12 </a:t>
            </a:r>
            <a:r>
              <a:rPr lang="en-US" sz="2400" b="1" u="none" strike="noStrike" spc="-99">
                <a:solidFill>
                  <a:schemeClr val="lt1"/>
                </a:solidFill>
                <a:uFillTx/>
                <a:latin typeface="Arial"/>
              </a:rPr>
              <a:t>February, the beam was successfully passed through the LINAC-200 sections. </a:t>
            </a:r>
            <a:br>
              <a:rPr sz="2400"/>
            </a:br>
            <a:r>
              <a:rPr lang="en-US" sz="2400" b="1" u="none" strike="noStrike" spc="-99">
                <a:solidFill>
                  <a:schemeClr val="lt1"/>
                </a:solidFill>
                <a:uFillTx/>
                <a:latin typeface="Arial"/>
              </a:rPr>
              <a:t>The commissioning runs are in progress.</a:t>
            </a:r>
            <a:endParaRPr lang="ru-RU" sz="2400" b="0" u="none" strike="noStrike">
              <a:solidFill>
                <a:srgbClr val="FFFFFF"/>
              </a:solidFill>
              <a:uFillTx/>
              <a:latin typeface="Arial"/>
            </a:endParaRPr>
          </a:p>
        </p:txBody>
      </p:sp>
      <p:sp>
        <p:nvSpPr>
          <p:cNvPr id="3780" name="Овал 2"/>
          <p:cNvSpPr/>
          <p:nvPr/>
        </p:nvSpPr>
        <p:spPr>
          <a:xfrm>
            <a:off x="4626360" y="3506400"/>
            <a:ext cx="2951640" cy="1151280"/>
          </a:xfrm>
          <a:prstGeom prst="ellipse">
            <a:avLst/>
          </a:prstGeom>
          <a:solidFill>
            <a:srgbClr val="102D69"/>
          </a:solidFill>
          <a:ln>
            <a:solidFill>
              <a:srgbClr val="0B214D"/>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en-US" sz="1800" b="1" u="none" strike="noStrike">
                <a:solidFill>
                  <a:schemeClr val="lt1"/>
                </a:solidFill>
                <a:uFillTx/>
                <a:latin typeface="Arial"/>
              </a:rPr>
              <a:t>Electron beams for various tasks</a:t>
            </a:r>
            <a:endParaRPr lang="ru-RU" sz="1800" b="0" u="none" strike="noStrike">
              <a:solidFill>
                <a:srgbClr val="FFFFFF"/>
              </a:solidFill>
              <a:uFillTx/>
              <a:latin typeface="Arial"/>
            </a:endParaRPr>
          </a:p>
        </p:txBody>
      </p:sp>
      <p:sp>
        <p:nvSpPr>
          <p:cNvPr id="3781" name="Овал 7"/>
          <p:cNvSpPr/>
          <p:nvPr/>
        </p:nvSpPr>
        <p:spPr>
          <a:xfrm>
            <a:off x="339840" y="3533760"/>
            <a:ext cx="3498840" cy="1627920"/>
          </a:xfrm>
          <a:prstGeom prst="ellipse">
            <a:avLst/>
          </a:prstGeom>
          <a:solidFill>
            <a:srgbClr val="FFFFFF"/>
          </a:solidFill>
          <a:ln>
            <a:solidFill>
              <a:srgbClr val="102D69"/>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r>
              <a:rPr lang="en-US" sz="1400" b="1" u="none" strike="noStrike">
                <a:solidFill>
                  <a:schemeClr val="dk1"/>
                </a:solidFill>
                <a:uFillTx/>
                <a:latin typeface="Arial"/>
              </a:rPr>
              <a:t>Particle detectors R&amp;D</a:t>
            </a:r>
            <a:endParaRPr lang="ru-RU" sz="1400" b="0" u="none" strike="noStrike">
              <a:solidFill>
                <a:srgbClr val="000000"/>
              </a:solidFill>
              <a:uFillTx/>
              <a:latin typeface="Arial"/>
            </a:endParaRPr>
          </a:p>
          <a:p>
            <a:pPr algn="ctr" defTabSz="914400">
              <a:lnSpc>
                <a:spcPct val="100000"/>
              </a:lnSpc>
            </a:pPr>
            <a:r>
              <a:rPr lang="en-US" sz="1400" b="0" u="none" strike="noStrike">
                <a:solidFill>
                  <a:schemeClr val="dk1"/>
                </a:solidFill>
                <a:uFillTx/>
                <a:latin typeface="Arial"/>
              </a:rPr>
              <a:t>(NICA, COMET, DLNP, FLNR, Serbia, Egypt, Sarov, Novosibirsk, Tomsk)</a:t>
            </a:r>
            <a:endParaRPr lang="ru-RU" sz="1400" b="0" u="none" strike="noStrike">
              <a:solidFill>
                <a:srgbClr val="000000"/>
              </a:solidFill>
              <a:uFillTx/>
              <a:latin typeface="Arial"/>
            </a:endParaRPr>
          </a:p>
          <a:p>
            <a:pPr algn="ctr" defTabSz="914400">
              <a:lnSpc>
                <a:spcPct val="100000"/>
              </a:lnSpc>
            </a:pPr>
            <a:endParaRPr lang="ru-RU" sz="1400" b="0" u="none" strike="noStrike">
              <a:solidFill>
                <a:srgbClr val="000000"/>
              </a:solidFill>
              <a:uFillTx/>
              <a:latin typeface="Arial"/>
            </a:endParaRPr>
          </a:p>
        </p:txBody>
      </p:sp>
      <p:sp>
        <p:nvSpPr>
          <p:cNvPr id="3782" name="Овал 16"/>
          <p:cNvSpPr/>
          <p:nvPr/>
        </p:nvSpPr>
        <p:spPr>
          <a:xfrm>
            <a:off x="1785600" y="5173560"/>
            <a:ext cx="2951640" cy="1151280"/>
          </a:xfrm>
          <a:prstGeom prst="ellipse">
            <a:avLst/>
          </a:prstGeom>
          <a:solidFill>
            <a:srgbClr val="FFFFFF"/>
          </a:solidFill>
          <a:ln>
            <a:solidFill>
              <a:srgbClr val="102D69"/>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r>
              <a:rPr lang="en-US" sz="1400" b="1" u="none" strike="noStrike">
                <a:solidFill>
                  <a:schemeClr val="dk1"/>
                </a:solidFill>
                <a:uFillTx/>
                <a:latin typeface="Arial"/>
              </a:rPr>
              <a:t>Electron beam diagnostics, R&amp;D</a:t>
            </a:r>
            <a:endParaRPr lang="ru-RU" sz="1400" b="0" u="none" strike="noStrike">
              <a:solidFill>
                <a:srgbClr val="000000"/>
              </a:solidFill>
              <a:uFillTx/>
              <a:latin typeface="Arial"/>
            </a:endParaRPr>
          </a:p>
          <a:p>
            <a:pPr algn="ctr" defTabSz="914400">
              <a:lnSpc>
                <a:spcPct val="100000"/>
              </a:lnSpc>
            </a:pPr>
            <a:r>
              <a:rPr lang="en-US" sz="1400" b="1" u="none" strike="noStrike">
                <a:solidFill>
                  <a:schemeClr val="dk1"/>
                </a:solidFill>
                <a:uFillTx/>
                <a:latin typeface="Arial"/>
              </a:rPr>
              <a:t>and fundamental tasks</a:t>
            </a:r>
            <a:endParaRPr lang="ru-RU" sz="1400" b="0" u="none" strike="noStrike">
              <a:solidFill>
                <a:srgbClr val="000000"/>
              </a:solidFill>
              <a:uFillTx/>
              <a:latin typeface="Arial"/>
            </a:endParaRPr>
          </a:p>
        </p:txBody>
      </p:sp>
      <p:sp>
        <p:nvSpPr>
          <p:cNvPr id="3783" name="Овал 17"/>
          <p:cNvSpPr/>
          <p:nvPr/>
        </p:nvSpPr>
        <p:spPr>
          <a:xfrm>
            <a:off x="4737960" y="5522400"/>
            <a:ext cx="2951640" cy="1151280"/>
          </a:xfrm>
          <a:prstGeom prst="ellipse">
            <a:avLst/>
          </a:prstGeom>
          <a:solidFill>
            <a:srgbClr val="FFFFFF"/>
          </a:solidFill>
          <a:ln>
            <a:solidFill>
              <a:srgbClr val="102D69"/>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r>
              <a:rPr lang="en-US" sz="1400" b="1" u="none" strike="noStrike">
                <a:solidFill>
                  <a:schemeClr val="dk1"/>
                </a:solidFill>
                <a:uFillTx/>
                <a:latin typeface="Arial"/>
              </a:rPr>
              <a:t>Applied research and Life Sciences</a:t>
            </a:r>
            <a:endParaRPr lang="ru-RU" sz="1400" b="0" u="none" strike="noStrike">
              <a:solidFill>
                <a:srgbClr val="000000"/>
              </a:solidFill>
              <a:uFillTx/>
              <a:latin typeface="Arial"/>
            </a:endParaRPr>
          </a:p>
          <a:p>
            <a:pPr algn="ctr" defTabSz="914400">
              <a:lnSpc>
                <a:spcPct val="100000"/>
              </a:lnSpc>
            </a:pPr>
            <a:r>
              <a:rPr lang="en-US" sz="1400" b="0" u="none" strike="noStrike">
                <a:solidFill>
                  <a:schemeClr val="dk1"/>
                </a:solidFill>
                <a:uFillTx/>
                <a:latin typeface="Arial"/>
              </a:rPr>
              <a:t>(LRB)</a:t>
            </a:r>
            <a:endParaRPr lang="ru-RU" sz="1400" b="0" u="none" strike="noStrike">
              <a:solidFill>
                <a:srgbClr val="000000"/>
              </a:solidFill>
              <a:uFillTx/>
              <a:latin typeface="Arial"/>
            </a:endParaRPr>
          </a:p>
        </p:txBody>
      </p:sp>
      <p:sp>
        <p:nvSpPr>
          <p:cNvPr id="3784" name="Овал 24"/>
          <p:cNvSpPr/>
          <p:nvPr/>
        </p:nvSpPr>
        <p:spPr>
          <a:xfrm>
            <a:off x="7540560" y="4898880"/>
            <a:ext cx="2951640" cy="1151280"/>
          </a:xfrm>
          <a:prstGeom prst="ellipse">
            <a:avLst/>
          </a:prstGeom>
          <a:solidFill>
            <a:srgbClr val="FFFFFF"/>
          </a:solidFill>
          <a:ln>
            <a:solidFill>
              <a:srgbClr val="102D69"/>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r>
              <a:rPr lang="en-US" sz="1400" b="1" u="none" strike="noStrike">
                <a:solidFill>
                  <a:schemeClr val="dk1"/>
                </a:solidFill>
                <a:uFillTx/>
                <a:latin typeface="Arial"/>
              </a:rPr>
              <a:t>Nuclear physics experiments</a:t>
            </a:r>
            <a:endParaRPr lang="ru-RU" sz="1400" b="0" u="none" strike="noStrike">
              <a:solidFill>
                <a:srgbClr val="000000"/>
              </a:solidFill>
              <a:uFillTx/>
              <a:latin typeface="Arial"/>
            </a:endParaRPr>
          </a:p>
          <a:p>
            <a:pPr algn="ctr" defTabSz="914400">
              <a:lnSpc>
                <a:spcPct val="100000"/>
              </a:lnSpc>
            </a:pPr>
            <a:r>
              <a:rPr lang="en-US" sz="1400" b="0" u="none" strike="noStrike">
                <a:solidFill>
                  <a:schemeClr val="dk1"/>
                </a:solidFill>
                <a:uFillTx/>
                <a:latin typeface="Arial"/>
              </a:rPr>
              <a:t>(DLNP, FLNR…)</a:t>
            </a:r>
            <a:endParaRPr lang="ru-RU" sz="1400" b="0" u="none" strike="noStrike">
              <a:solidFill>
                <a:srgbClr val="000000"/>
              </a:solidFill>
              <a:uFillTx/>
              <a:latin typeface="Arial"/>
            </a:endParaRPr>
          </a:p>
        </p:txBody>
      </p:sp>
      <p:sp>
        <p:nvSpPr>
          <p:cNvPr id="3785" name="Овал 25"/>
          <p:cNvSpPr/>
          <p:nvPr/>
        </p:nvSpPr>
        <p:spPr>
          <a:xfrm>
            <a:off x="8874000" y="3626640"/>
            <a:ext cx="2977200" cy="1151280"/>
          </a:xfrm>
          <a:prstGeom prst="ellipse">
            <a:avLst/>
          </a:prstGeom>
          <a:solidFill>
            <a:srgbClr val="FFFFFF"/>
          </a:solidFill>
          <a:ln>
            <a:solidFill>
              <a:srgbClr val="102D69"/>
            </a:solidFill>
          </a:ln>
        </p:spPr>
        <p:style>
          <a:lnRef idx="2">
            <a:schemeClr val="accent1"/>
          </a:lnRef>
          <a:fillRef idx="1">
            <a:schemeClr val="lt1"/>
          </a:fillRef>
          <a:effectRef idx="0">
            <a:schemeClr val="accent1"/>
          </a:effectRef>
          <a:fontRef idx="minor"/>
        </p:style>
        <p:txBody>
          <a:bodyPr lIns="90000" tIns="45000" rIns="90000" bIns="45000" anchor="ctr">
            <a:noAutofit/>
          </a:bodyPr>
          <a:lstStyle/>
          <a:p>
            <a:pPr algn="ctr" defTabSz="914400">
              <a:lnSpc>
                <a:spcPct val="100000"/>
              </a:lnSpc>
            </a:pPr>
            <a:r>
              <a:rPr lang="en-US" sz="1400" b="1" u="none" strike="noStrike">
                <a:solidFill>
                  <a:schemeClr val="dk1"/>
                </a:solidFill>
                <a:uFillTx/>
                <a:latin typeface="Arial"/>
              </a:rPr>
              <a:t>Education</a:t>
            </a:r>
            <a:endParaRPr lang="ru-RU" sz="1400" b="0" u="none" strike="noStrike">
              <a:solidFill>
                <a:srgbClr val="000000"/>
              </a:solidFill>
              <a:uFillTx/>
              <a:latin typeface="Arial"/>
            </a:endParaRPr>
          </a:p>
          <a:p>
            <a:pPr algn="ctr" defTabSz="914400">
              <a:lnSpc>
                <a:spcPct val="100000"/>
              </a:lnSpc>
            </a:pPr>
            <a:r>
              <a:rPr lang="en-US" sz="1400" b="0" u="none" strike="noStrike">
                <a:solidFill>
                  <a:schemeClr val="dk1"/>
                </a:solidFill>
                <a:uFillTx/>
                <a:latin typeface="Arial"/>
              </a:rPr>
              <a:t>(JINR University Centre)</a:t>
            </a:r>
            <a:endParaRPr lang="ru-RU" sz="1400" b="0" u="none" strike="noStrike">
              <a:solidFill>
                <a:srgbClr val="000000"/>
              </a:solidFill>
              <a:uFillTx/>
              <a:latin typeface="Arial"/>
            </a:endParaRPr>
          </a:p>
        </p:txBody>
      </p:sp>
      <p:cxnSp>
        <p:nvCxnSpPr>
          <p:cNvPr id="3786" name="Прямая со стрелкой 6"/>
          <p:cNvCxnSpPr>
            <a:stCxn id="3780" idx="2"/>
            <a:endCxn id="3781" idx="6"/>
          </p:cNvCxnSpPr>
          <p:nvPr/>
        </p:nvCxnSpPr>
        <p:spPr>
          <a:xfrm flipH="1">
            <a:off x="3838680" y="4082040"/>
            <a:ext cx="788040" cy="266040"/>
          </a:xfrm>
          <a:prstGeom prst="straightConnector1">
            <a:avLst/>
          </a:prstGeom>
          <a:ln w="0">
            <a:solidFill>
              <a:srgbClr val="102D69"/>
            </a:solidFill>
            <a:tailEnd type="triangle" w="med" len="med"/>
          </a:ln>
        </p:spPr>
      </p:cxnSp>
      <p:cxnSp>
        <p:nvCxnSpPr>
          <p:cNvPr id="3787" name="Прямая со стрелкой 7"/>
          <p:cNvCxnSpPr>
            <a:stCxn id="3780" idx="3"/>
            <a:endCxn id="3782" idx="7"/>
          </p:cNvCxnSpPr>
          <p:nvPr/>
        </p:nvCxnSpPr>
        <p:spPr>
          <a:xfrm flipH="1">
            <a:off x="4305240" y="4489200"/>
            <a:ext cx="753480" cy="853200"/>
          </a:xfrm>
          <a:prstGeom prst="straightConnector1">
            <a:avLst/>
          </a:prstGeom>
          <a:ln w="0">
            <a:solidFill>
              <a:srgbClr val="102D69"/>
            </a:solidFill>
            <a:tailEnd type="triangle" w="med" len="med"/>
          </a:ln>
        </p:spPr>
      </p:cxnSp>
      <p:cxnSp>
        <p:nvCxnSpPr>
          <p:cNvPr id="3788" name="Прямая со стрелкой 8"/>
          <p:cNvCxnSpPr>
            <a:stCxn id="3780" idx="4"/>
            <a:endCxn id="3783" idx="0"/>
          </p:cNvCxnSpPr>
          <p:nvPr/>
        </p:nvCxnSpPr>
        <p:spPr>
          <a:xfrm>
            <a:off x="6102360" y="4657680"/>
            <a:ext cx="111960" cy="865080"/>
          </a:xfrm>
          <a:prstGeom prst="straightConnector1">
            <a:avLst/>
          </a:prstGeom>
          <a:ln w="0">
            <a:solidFill>
              <a:srgbClr val="102D69"/>
            </a:solidFill>
            <a:tailEnd type="triangle" w="med" len="med"/>
          </a:ln>
        </p:spPr>
      </p:cxnSp>
      <p:cxnSp>
        <p:nvCxnSpPr>
          <p:cNvPr id="3789" name="Прямая со стрелкой 9"/>
          <p:cNvCxnSpPr>
            <a:stCxn id="3780" idx="5"/>
            <a:endCxn id="3784" idx="1"/>
          </p:cNvCxnSpPr>
          <p:nvPr/>
        </p:nvCxnSpPr>
        <p:spPr>
          <a:xfrm>
            <a:off x="7146000" y="4489200"/>
            <a:ext cx="826920" cy="578520"/>
          </a:xfrm>
          <a:prstGeom prst="straightConnector1">
            <a:avLst/>
          </a:prstGeom>
          <a:ln w="0">
            <a:solidFill>
              <a:srgbClr val="102D69"/>
            </a:solidFill>
            <a:tailEnd type="triangle" w="med" len="med"/>
          </a:ln>
        </p:spPr>
      </p:cxnSp>
      <p:cxnSp>
        <p:nvCxnSpPr>
          <p:cNvPr id="3790" name="Прямая со стрелкой 10"/>
          <p:cNvCxnSpPr>
            <a:stCxn id="3780" idx="6"/>
            <a:endCxn id="3785" idx="2"/>
          </p:cNvCxnSpPr>
          <p:nvPr/>
        </p:nvCxnSpPr>
        <p:spPr>
          <a:xfrm>
            <a:off x="7578000" y="4082040"/>
            <a:ext cx="1296360" cy="120600"/>
          </a:xfrm>
          <a:prstGeom prst="straightConnector1">
            <a:avLst/>
          </a:prstGeom>
          <a:ln w="0">
            <a:solidFill>
              <a:srgbClr val="102D69"/>
            </a:solidFill>
            <a:tailEnd type="triangl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32" name="Группа 22"/>
          <p:cNvGrpSpPr/>
          <p:nvPr/>
        </p:nvGrpSpPr>
        <p:grpSpPr>
          <a:xfrm>
            <a:off x="2833920" y="1231920"/>
            <a:ext cx="3472920" cy="2838240"/>
            <a:chOff x="2833920" y="1231920"/>
            <a:chExt cx="3472920" cy="2838240"/>
          </a:xfrm>
        </p:grpSpPr>
        <p:pic>
          <p:nvPicPr>
            <p:cNvPr id="2733" name="Рисунок 124"/>
            <p:cNvPicPr/>
            <p:nvPr/>
          </p:nvPicPr>
          <p:blipFill>
            <a:blip r:embed="rId3"/>
            <a:stretch/>
          </p:blipFill>
          <p:spPr>
            <a:xfrm>
              <a:off x="2833920" y="1231920"/>
              <a:ext cx="3472920" cy="2838240"/>
            </a:xfrm>
            <a:prstGeom prst="rect">
              <a:avLst/>
            </a:prstGeom>
            <a:ln w="0">
              <a:noFill/>
            </a:ln>
          </p:spPr>
        </p:pic>
        <p:sp>
          <p:nvSpPr>
            <p:cNvPr id="2734" name="TextBox 184"/>
            <p:cNvSpPr/>
            <p:nvPr/>
          </p:nvSpPr>
          <p:spPr>
            <a:xfrm>
              <a:off x="5715720" y="2975760"/>
              <a:ext cx="408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NRT</a:t>
              </a:r>
              <a:endParaRPr lang="ru-RU" sz="600" b="0" u="none" strike="noStrike">
                <a:solidFill>
                  <a:srgbClr val="000000"/>
                </a:solidFill>
                <a:uFillTx/>
                <a:latin typeface="Arial"/>
              </a:endParaRPr>
            </a:p>
          </p:txBody>
        </p:sp>
        <p:sp>
          <p:nvSpPr>
            <p:cNvPr id="2735" name="TextBox 185"/>
            <p:cNvSpPr/>
            <p:nvPr/>
          </p:nvSpPr>
          <p:spPr>
            <a:xfrm>
              <a:off x="5548320" y="3162960"/>
              <a:ext cx="408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FSS</a:t>
              </a:r>
              <a:endParaRPr lang="ru-RU" sz="600" b="0" u="none" strike="noStrike">
                <a:solidFill>
                  <a:srgbClr val="000000"/>
                </a:solidFill>
                <a:uFillTx/>
                <a:latin typeface="Arial"/>
              </a:endParaRPr>
            </a:p>
          </p:txBody>
        </p:sp>
        <p:sp>
          <p:nvSpPr>
            <p:cNvPr id="2736" name="TextBox 186"/>
            <p:cNvSpPr/>
            <p:nvPr/>
          </p:nvSpPr>
          <p:spPr>
            <a:xfrm>
              <a:off x="5297760" y="3289680"/>
              <a:ext cx="408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DN-12</a:t>
              </a:r>
              <a:endParaRPr lang="ru-RU" sz="600" b="0" u="none" strike="noStrike">
                <a:solidFill>
                  <a:srgbClr val="000000"/>
                </a:solidFill>
                <a:uFillTx/>
                <a:latin typeface="Arial"/>
              </a:endParaRPr>
            </a:p>
          </p:txBody>
        </p:sp>
        <p:sp>
          <p:nvSpPr>
            <p:cNvPr id="2737" name="TextBox 187"/>
            <p:cNvSpPr/>
            <p:nvPr/>
          </p:nvSpPr>
          <p:spPr>
            <a:xfrm>
              <a:off x="5214600" y="3566520"/>
              <a:ext cx="408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FSD</a:t>
              </a:r>
              <a:endParaRPr lang="ru-RU" sz="600" b="0" u="none" strike="noStrike">
                <a:solidFill>
                  <a:srgbClr val="000000"/>
                </a:solidFill>
                <a:uFillTx/>
                <a:latin typeface="Arial"/>
              </a:endParaRPr>
            </a:p>
          </p:txBody>
        </p:sp>
        <p:sp>
          <p:nvSpPr>
            <p:cNvPr id="2738" name="TextBox 188"/>
            <p:cNvSpPr/>
            <p:nvPr/>
          </p:nvSpPr>
          <p:spPr>
            <a:xfrm>
              <a:off x="4462920" y="3573720"/>
              <a:ext cx="45036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GRAINS</a:t>
              </a:r>
              <a:endParaRPr lang="ru-RU" sz="600" b="0" u="none" strike="noStrike">
                <a:solidFill>
                  <a:srgbClr val="000000"/>
                </a:solidFill>
                <a:uFillTx/>
                <a:latin typeface="Arial"/>
              </a:endParaRPr>
            </a:p>
          </p:txBody>
        </p:sp>
        <p:sp>
          <p:nvSpPr>
            <p:cNvPr id="2739" name="TextBox 189"/>
            <p:cNvSpPr/>
            <p:nvPr/>
          </p:nvSpPr>
          <p:spPr>
            <a:xfrm>
              <a:off x="3740400" y="3351600"/>
              <a:ext cx="4507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REFLEX</a:t>
              </a:r>
              <a:endParaRPr lang="ru-RU" sz="600" b="0" u="none" strike="noStrike">
                <a:solidFill>
                  <a:srgbClr val="000000"/>
                </a:solidFill>
                <a:uFillTx/>
                <a:latin typeface="Arial"/>
              </a:endParaRPr>
            </a:p>
          </p:txBody>
        </p:sp>
        <p:sp>
          <p:nvSpPr>
            <p:cNvPr id="2740" name="TextBox 190"/>
            <p:cNvSpPr/>
            <p:nvPr/>
          </p:nvSpPr>
          <p:spPr>
            <a:xfrm>
              <a:off x="3803040" y="3136680"/>
              <a:ext cx="45036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REMUR</a:t>
              </a:r>
              <a:endParaRPr lang="ru-RU" sz="600" b="0" u="none" strike="noStrike">
                <a:solidFill>
                  <a:srgbClr val="000000"/>
                </a:solidFill>
                <a:uFillTx/>
                <a:latin typeface="Arial"/>
              </a:endParaRPr>
            </a:p>
          </p:txBody>
        </p:sp>
        <p:sp>
          <p:nvSpPr>
            <p:cNvPr id="2741" name="TextBox 198"/>
            <p:cNvSpPr/>
            <p:nvPr/>
          </p:nvSpPr>
          <p:spPr>
            <a:xfrm>
              <a:off x="3062880" y="2473920"/>
              <a:ext cx="4507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NERA</a:t>
              </a:r>
              <a:endParaRPr lang="ru-RU" sz="600" b="0" u="none" strike="noStrike">
                <a:solidFill>
                  <a:srgbClr val="000000"/>
                </a:solidFill>
                <a:uFillTx/>
                <a:latin typeface="Arial"/>
              </a:endParaRPr>
            </a:p>
          </p:txBody>
        </p:sp>
        <p:sp>
          <p:nvSpPr>
            <p:cNvPr id="2742" name="TextBox 199"/>
            <p:cNvSpPr/>
            <p:nvPr/>
          </p:nvSpPr>
          <p:spPr>
            <a:xfrm>
              <a:off x="3155760" y="2008080"/>
              <a:ext cx="50112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EPSILON</a:t>
              </a:r>
              <a:endParaRPr lang="ru-RU" sz="600" b="0" u="none" strike="noStrike">
                <a:solidFill>
                  <a:srgbClr val="000000"/>
                </a:solidFill>
                <a:uFillTx/>
                <a:latin typeface="Arial"/>
              </a:endParaRPr>
            </a:p>
          </p:txBody>
        </p:sp>
        <p:sp>
          <p:nvSpPr>
            <p:cNvPr id="2743" name="TextBox 200"/>
            <p:cNvSpPr/>
            <p:nvPr/>
          </p:nvSpPr>
          <p:spPr>
            <a:xfrm>
              <a:off x="3085560" y="2098440"/>
              <a:ext cx="33300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SKAT</a:t>
              </a:r>
              <a:endParaRPr lang="ru-RU" sz="600" b="0" u="none" strike="noStrike">
                <a:solidFill>
                  <a:srgbClr val="000000"/>
                </a:solidFill>
                <a:uFillTx/>
                <a:latin typeface="Arial"/>
              </a:endParaRPr>
            </a:p>
          </p:txBody>
        </p:sp>
        <p:sp>
          <p:nvSpPr>
            <p:cNvPr id="2744" name="TextBox 221"/>
            <p:cNvSpPr/>
            <p:nvPr/>
          </p:nvSpPr>
          <p:spPr>
            <a:xfrm>
              <a:off x="3897000" y="2089440"/>
              <a:ext cx="408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DN-6</a:t>
              </a:r>
              <a:endParaRPr lang="ru-RU" sz="600" b="0" u="none" strike="noStrike">
                <a:solidFill>
                  <a:srgbClr val="000000"/>
                </a:solidFill>
                <a:uFillTx/>
                <a:latin typeface="Arial"/>
              </a:endParaRPr>
            </a:p>
          </p:txBody>
        </p:sp>
        <p:sp>
          <p:nvSpPr>
            <p:cNvPr id="2745" name="TextBox 222"/>
            <p:cNvSpPr/>
            <p:nvPr/>
          </p:nvSpPr>
          <p:spPr>
            <a:xfrm>
              <a:off x="4447440" y="2318040"/>
              <a:ext cx="408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RTD</a:t>
              </a:r>
              <a:endParaRPr lang="ru-RU" sz="600" b="0" u="none" strike="noStrike">
                <a:solidFill>
                  <a:srgbClr val="000000"/>
                </a:solidFill>
                <a:uFillTx/>
                <a:latin typeface="Arial"/>
              </a:endParaRPr>
            </a:p>
          </p:txBody>
        </p:sp>
        <p:sp>
          <p:nvSpPr>
            <p:cNvPr id="2746" name="TextBox 223"/>
            <p:cNvSpPr/>
            <p:nvPr/>
          </p:nvSpPr>
          <p:spPr>
            <a:xfrm>
              <a:off x="4170600" y="1877760"/>
              <a:ext cx="408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HRFD</a:t>
              </a:r>
              <a:endParaRPr lang="ru-RU" sz="600" b="0" u="none" strike="noStrike">
                <a:solidFill>
                  <a:srgbClr val="000000"/>
                </a:solidFill>
                <a:uFillTx/>
                <a:latin typeface="Arial"/>
              </a:endParaRPr>
            </a:p>
          </p:txBody>
        </p:sp>
        <p:sp>
          <p:nvSpPr>
            <p:cNvPr id="2747" name="TextBox 224"/>
            <p:cNvSpPr/>
            <p:nvPr/>
          </p:nvSpPr>
          <p:spPr>
            <a:xfrm>
              <a:off x="4530960" y="1807560"/>
              <a:ext cx="408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YuMO</a:t>
              </a:r>
              <a:endParaRPr lang="ru-RU" sz="600" b="0" u="none" strike="noStrike">
                <a:solidFill>
                  <a:srgbClr val="000000"/>
                </a:solidFill>
                <a:uFillTx/>
                <a:latin typeface="Arial"/>
              </a:endParaRPr>
            </a:p>
          </p:txBody>
        </p:sp>
        <p:sp>
          <p:nvSpPr>
            <p:cNvPr id="2748" name="TextBox 225"/>
            <p:cNvSpPr/>
            <p:nvPr/>
          </p:nvSpPr>
          <p:spPr>
            <a:xfrm>
              <a:off x="5495760" y="1484640"/>
              <a:ext cx="455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BJN</a:t>
              </a:r>
              <a:endParaRPr lang="ru-RU" sz="600" b="0" u="none" strike="noStrike">
                <a:solidFill>
                  <a:srgbClr val="000000"/>
                </a:solidFill>
                <a:uFillTx/>
                <a:latin typeface="Arial"/>
              </a:endParaRPr>
            </a:p>
            <a:p>
              <a:pPr defTabSz="914400">
                <a:lnSpc>
                  <a:spcPct val="100000"/>
                </a:lnSpc>
                <a:tabLst>
                  <a:tab pos="407520" algn="l"/>
                </a:tabLst>
              </a:pPr>
              <a:r>
                <a:rPr lang="en-GB" sz="600" b="0" u="none" strike="noStrike">
                  <a:solidFill>
                    <a:srgbClr val="000000"/>
                  </a:solidFill>
                  <a:uFillTx/>
                  <a:latin typeface="Arial"/>
                  <a:ea typeface="DejaVu Sans"/>
                </a:rPr>
                <a:t>(project)</a:t>
              </a:r>
              <a:endParaRPr lang="ru-RU" sz="600" b="0" u="none" strike="noStrike">
                <a:solidFill>
                  <a:srgbClr val="000000"/>
                </a:solidFill>
                <a:uFillTx/>
                <a:latin typeface="Arial"/>
              </a:endParaRPr>
            </a:p>
          </p:txBody>
        </p:sp>
        <p:sp>
          <p:nvSpPr>
            <p:cNvPr id="2749" name="TextBox 226"/>
            <p:cNvSpPr/>
            <p:nvPr/>
          </p:nvSpPr>
          <p:spPr>
            <a:xfrm>
              <a:off x="5437080" y="2388960"/>
              <a:ext cx="54828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defTabSz="914400">
                <a:lnSpc>
                  <a:spcPct val="100000"/>
                </a:lnSpc>
                <a:tabLst>
                  <a:tab pos="407520" algn="l"/>
                </a:tabLst>
              </a:pPr>
              <a:r>
                <a:rPr lang="en-GB" sz="600" b="0" u="none" strike="noStrike">
                  <a:solidFill>
                    <a:srgbClr val="000000"/>
                  </a:solidFill>
                  <a:uFillTx/>
                  <a:latin typeface="Arial"/>
                  <a:ea typeface="DejaVu Sans"/>
                </a:rPr>
                <a:t>KOLKHIDA</a:t>
              </a:r>
              <a:endParaRPr lang="ru-RU" sz="600" b="0" u="none" strike="noStrike">
                <a:solidFill>
                  <a:srgbClr val="000000"/>
                </a:solidFill>
                <a:uFillTx/>
                <a:latin typeface="Arial"/>
              </a:endParaRPr>
            </a:p>
          </p:txBody>
        </p:sp>
      </p:grpSp>
      <p:sp>
        <p:nvSpPr>
          <p:cNvPr id="2750" name="Прямоугольник 103"/>
          <p:cNvSpPr/>
          <p:nvPr/>
        </p:nvSpPr>
        <p:spPr>
          <a:xfrm>
            <a:off x="641643" y="582688"/>
            <a:ext cx="8786490"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GB" sz="2000" b="1" u="none" strike="noStrike" dirty="0">
                <a:solidFill>
                  <a:srgbClr val="C00000"/>
                </a:solidFill>
                <a:uFillTx/>
                <a:latin typeface="Arial"/>
                <a:ea typeface="DejaVu Sans"/>
              </a:rPr>
              <a:t>IBR-2M pulsed neutron reactor and</a:t>
            </a:r>
            <a:r>
              <a:rPr lang="en-GB" sz="2000" b="1" dirty="0">
                <a:solidFill>
                  <a:srgbClr val="C00000"/>
                </a:solidFill>
                <a:latin typeface="Arial"/>
                <a:ea typeface="DejaVu Sans"/>
              </a:rPr>
              <a:t> </a:t>
            </a:r>
            <a:r>
              <a:rPr lang="en-GB" sz="2000" b="1" u="none" strike="noStrike" dirty="0">
                <a:solidFill>
                  <a:srgbClr val="C00000"/>
                </a:solidFill>
                <a:uFillTx/>
                <a:latin typeface="Arial"/>
                <a:ea typeface="DejaVu Sans"/>
              </a:rPr>
              <a:t>Complex of Spectrometers</a:t>
            </a:r>
            <a:endParaRPr lang="ru-RU" sz="2000" b="0" u="none" strike="noStrike" dirty="0">
              <a:solidFill>
                <a:srgbClr val="000000"/>
              </a:solidFill>
              <a:uFillTx/>
              <a:latin typeface="Arial"/>
            </a:endParaRPr>
          </a:p>
        </p:txBody>
      </p:sp>
      <p:sp>
        <p:nvSpPr>
          <p:cNvPr id="2752" name="Прямоугольник 104"/>
          <p:cNvSpPr/>
          <p:nvPr/>
        </p:nvSpPr>
        <p:spPr>
          <a:xfrm>
            <a:off x="58500" y="4483800"/>
            <a:ext cx="6330600" cy="230687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gn="just" defTabSz="914400">
              <a:lnSpc>
                <a:spcPct val="100000"/>
              </a:lnSpc>
              <a:buClr>
                <a:srgbClr val="000000"/>
              </a:buClr>
              <a:buFont typeface="Arial"/>
              <a:buChar char="•"/>
              <a:tabLst>
                <a:tab pos="407520" algn="l"/>
              </a:tabLst>
            </a:pPr>
            <a:r>
              <a:rPr lang="en-US" sz="1600" b="0" u="none" strike="noStrike" dirty="0">
                <a:solidFill>
                  <a:srgbClr val="000000"/>
                </a:solidFill>
                <a:uFillTx/>
                <a:latin typeface="Arial"/>
                <a:ea typeface="DejaVu Sans"/>
              </a:rPr>
              <a:t>Modernization and reconstruction of spectrometers HRFD, </a:t>
            </a:r>
            <a:r>
              <a:rPr lang="en-US" sz="1600" b="0" u="none" strike="noStrike" dirty="0" err="1">
                <a:solidFill>
                  <a:srgbClr val="000000"/>
                </a:solidFill>
                <a:uFillTx/>
                <a:latin typeface="Arial"/>
                <a:ea typeface="DejaVu Sans"/>
              </a:rPr>
              <a:t>YuMO</a:t>
            </a:r>
            <a:r>
              <a:rPr lang="en-US" sz="1600" b="0" u="none" strike="noStrike" dirty="0">
                <a:solidFill>
                  <a:srgbClr val="000000"/>
                </a:solidFill>
                <a:uFillTx/>
                <a:latin typeface="Arial"/>
                <a:ea typeface="DejaVu Sans"/>
              </a:rPr>
              <a:t>, RTD, DN-6, DN-12, FSD, NERA, REMUR, REFLEX, SKAT, EPSILON, FSS, NRT, focused on improvement of technical parameters and extension of research capabilities.</a:t>
            </a:r>
            <a:endParaRPr lang="ru-RU" sz="1600" b="0" u="none" strike="noStrike" dirty="0">
              <a:solidFill>
                <a:srgbClr val="000000"/>
              </a:solidFill>
              <a:uFillTx/>
              <a:latin typeface="Arial"/>
            </a:endParaRPr>
          </a:p>
          <a:p>
            <a:pPr marL="285120" indent="-285120" algn="just" defTabSz="914400">
              <a:lnSpc>
                <a:spcPct val="100000"/>
              </a:lnSpc>
              <a:buClr>
                <a:srgbClr val="000000"/>
              </a:buClr>
              <a:buFont typeface="Arial"/>
              <a:buChar char="•"/>
              <a:tabLst>
                <a:tab pos="407520" algn="l"/>
              </a:tabLst>
            </a:pPr>
            <a:r>
              <a:rPr lang="en-US" sz="1600" b="0" u="none" strike="noStrike" dirty="0">
                <a:solidFill>
                  <a:srgbClr val="000000"/>
                </a:solidFill>
                <a:uFillTx/>
                <a:latin typeface="Arial"/>
                <a:ea typeface="DejaVu Sans"/>
              </a:rPr>
              <a:t>Development of laboratory equipment for samples characterization and physical properties measurements.</a:t>
            </a:r>
            <a:endParaRPr lang="ru-RU" sz="1600" b="0" u="none" strike="noStrike" dirty="0">
              <a:solidFill>
                <a:srgbClr val="000000"/>
              </a:solidFill>
              <a:uFillTx/>
              <a:latin typeface="Arial"/>
            </a:endParaRPr>
          </a:p>
          <a:p>
            <a:pPr marL="285120" indent="-285120" algn="just" defTabSz="914400">
              <a:lnSpc>
                <a:spcPct val="100000"/>
              </a:lnSpc>
              <a:buClr>
                <a:srgbClr val="000000"/>
              </a:buClr>
              <a:buFont typeface="Arial"/>
              <a:buChar char="•"/>
              <a:tabLst>
                <a:tab pos="407520" algn="l"/>
              </a:tabLst>
            </a:pPr>
            <a:r>
              <a:rPr lang="en-US" sz="1600" b="1" u="none" strike="noStrike" dirty="0">
                <a:solidFill>
                  <a:srgbClr val="0432FF"/>
                </a:solidFill>
                <a:uFillTx/>
                <a:latin typeface="Arial"/>
                <a:ea typeface="DejaVu Sans"/>
              </a:rPr>
              <a:t>Support and modernization of the complex of cryogenic moderators. New operating reliable Ultra Cold Neutrons (UCN) channel.</a:t>
            </a:r>
            <a:endParaRPr lang="ru-RU" sz="1600" b="0" u="none" strike="noStrike" dirty="0">
              <a:solidFill>
                <a:srgbClr val="000000"/>
              </a:solidFill>
              <a:uFillTx/>
              <a:latin typeface="Arial"/>
            </a:endParaRPr>
          </a:p>
        </p:txBody>
      </p:sp>
      <p:sp>
        <p:nvSpPr>
          <p:cNvPr id="2753" name="TextBox 228"/>
          <p:cNvSpPr/>
          <p:nvPr/>
        </p:nvSpPr>
        <p:spPr>
          <a:xfrm>
            <a:off x="1202400" y="136800"/>
            <a:ext cx="1107432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gn="ctr" defTabSz="914400">
              <a:lnSpc>
                <a:spcPct val="100000"/>
              </a:lnSpc>
              <a:tabLst>
                <a:tab pos="407520" algn="l"/>
              </a:tabLst>
            </a:pPr>
            <a:r>
              <a:rPr lang="en-US" sz="2200" b="1" u="none" strike="noStrike">
                <a:solidFill>
                  <a:srgbClr val="002060"/>
                </a:solidFill>
                <a:uFillTx/>
                <a:latin typeface="Arial"/>
                <a:ea typeface="DejaVu Sans"/>
              </a:rPr>
              <a:t>Condensed Matter</a:t>
            </a:r>
            <a:r>
              <a:rPr lang="pl-PL" sz="2200" b="1" u="none" strike="noStrike">
                <a:solidFill>
                  <a:srgbClr val="002060"/>
                </a:solidFill>
                <a:uFillTx/>
                <a:latin typeface="Arial"/>
                <a:ea typeface="DejaVu Sans"/>
              </a:rPr>
              <a:t> Ph</a:t>
            </a:r>
            <a:r>
              <a:rPr lang="en-US" sz="2200" b="1" u="none" strike="noStrike">
                <a:solidFill>
                  <a:srgbClr val="002060"/>
                </a:solidFill>
                <a:uFillTx/>
                <a:latin typeface="Arial"/>
                <a:ea typeface="DejaVu Sans"/>
              </a:rPr>
              <a:t>y</a:t>
            </a:r>
            <a:r>
              <a:rPr lang="pl-PL" sz="2200" b="1" u="none" strike="noStrike">
                <a:solidFill>
                  <a:srgbClr val="002060"/>
                </a:solidFill>
                <a:uFillTx/>
                <a:latin typeface="Arial"/>
                <a:ea typeface="DejaVu Sans"/>
              </a:rPr>
              <a:t>sics, Neutron Physics. </a:t>
            </a:r>
            <a:r>
              <a:rPr lang="en-US" sz="2200" b="1" u="none" strike="noStrike">
                <a:solidFill>
                  <a:srgbClr val="002060"/>
                </a:solidFill>
                <a:uFillTx/>
                <a:latin typeface="Arial"/>
                <a:ea typeface="DejaVu Sans"/>
              </a:rPr>
              <a:t>Priority research in 2024-2030</a:t>
            </a:r>
            <a:endParaRPr lang="ru-RU" sz="2200" b="0" u="none" strike="noStrike">
              <a:solidFill>
                <a:srgbClr val="000000"/>
              </a:solidFill>
              <a:uFillTx/>
              <a:latin typeface="Arial"/>
            </a:endParaRPr>
          </a:p>
        </p:txBody>
      </p:sp>
      <p:pic>
        <p:nvPicPr>
          <p:cNvPr id="2754" name="Picture 33"/>
          <p:cNvPicPr/>
          <p:nvPr/>
        </p:nvPicPr>
        <p:blipFill>
          <a:blip r:embed="rId4"/>
          <a:stretch/>
        </p:blipFill>
        <p:spPr>
          <a:xfrm>
            <a:off x="61560" y="128520"/>
            <a:ext cx="1036800" cy="366480"/>
          </a:xfrm>
          <a:prstGeom prst="rect">
            <a:avLst/>
          </a:prstGeom>
          <a:ln w="0">
            <a:noFill/>
          </a:ln>
        </p:spPr>
      </p:pic>
      <p:pic>
        <p:nvPicPr>
          <p:cNvPr id="2755" name="Picture 2" descr="Timeline&#10;&#10;Description automatically generated"/>
          <p:cNvPicPr/>
          <p:nvPr/>
        </p:nvPicPr>
        <p:blipFill>
          <a:blip r:embed="rId5"/>
          <a:stretch/>
        </p:blipFill>
        <p:spPr>
          <a:xfrm>
            <a:off x="6433621" y="1060920"/>
            <a:ext cx="5707440" cy="5570640"/>
          </a:xfrm>
          <a:prstGeom prst="rect">
            <a:avLst/>
          </a:prstGeom>
          <a:ln w="0">
            <a:noFill/>
          </a:ln>
        </p:spPr>
      </p:pic>
      <p:pic>
        <p:nvPicPr>
          <p:cNvPr id="2" name="Объект 15">
            <a:extLst>
              <a:ext uri="{FF2B5EF4-FFF2-40B4-BE49-F238E27FC236}">
                <a16:creationId xmlns:a16="http://schemas.microsoft.com/office/drawing/2014/main" id="{91784519-1B7A-75B1-C2A6-BB475EA9DF34}"/>
              </a:ext>
            </a:extLst>
          </p:cNvPr>
          <p:cNvPicPr/>
          <p:nvPr/>
        </p:nvPicPr>
        <p:blipFill>
          <a:blip r:embed="rId6"/>
          <a:stretch/>
        </p:blipFill>
        <p:spPr>
          <a:xfrm>
            <a:off x="105480" y="1060920"/>
            <a:ext cx="2717280" cy="326772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B8B3B5B9-9A74-B734-C473-F1DF1172059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64696" y="1947893"/>
            <a:ext cx="2559387" cy="1340135"/>
          </a:xfrm>
          <a:prstGeom prst="rect">
            <a:avLst/>
          </a:prstGeom>
        </p:spPr>
      </p:pic>
      <p:sp>
        <p:nvSpPr>
          <p:cNvPr id="6" name="TextBox 5">
            <a:extLst>
              <a:ext uri="{FF2B5EF4-FFF2-40B4-BE49-F238E27FC236}">
                <a16:creationId xmlns:a16="http://schemas.microsoft.com/office/drawing/2014/main" id="{18CFF914-8EA7-245A-E444-3D1BE9911872}"/>
              </a:ext>
            </a:extLst>
          </p:cNvPr>
          <p:cNvSpPr txBox="1"/>
          <p:nvPr/>
        </p:nvSpPr>
        <p:spPr>
          <a:xfrm>
            <a:off x="110387" y="6126697"/>
            <a:ext cx="4257080" cy="738664"/>
          </a:xfrm>
          <a:prstGeom prst="rect">
            <a:avLst/>
          </a:prstGeom>
          <a:noFill/>
        </p:spPr>
        <p:txBody>
          <a:bodyPr wrap="square" rtlCol="0">
            <a:spAutoFit/>
          </a:bodyPr>
          <a:lstStyle/>
          <a:p>
            <a:pPr algn="ctr"/>
            <a:r>
              <a:rPr lang="en-US" sz="1400" b="1" dirty="0">
                <a:solidFill>
                  <a:srgbClr val="0432FF"/>
                </a:solidFill>
              </a:rPr>
              <a:t>A new large aperture ZnS scintillation detector system covering the scattering angle range 2 = 133-175, mounted on the FDVR diffractometer.</a:t>
            </a:r>
            <a:endParaRPr lang="ru-RU" sz="1400" b="1" dirty="0">
              <a:solidFill>
                <a:srgbClr val="0432FF"/>
              </a:solidFill>
            </a:endParaRPr>
          </a:p>
        </p:txBody>
      </p:sp>
      <p:sp>
        <p:nvSpPr>
          <p:cNvPr id="7" name="TextBox 6">
            <a:extLst>
              <a:ext uri="{FF2B5EF4-FFF2-40B4-BE49-F238E27FC236}">
                <a16:creationId xmlns:a16="http://schemas.microsoft.com/office/drawing/2014/main" id="{3B2DD228-5FFE-19C6-CF34-BD6E16AF8643}"/>
              </a:ext>
            </a:extLst>
          </p:cNvPr>
          <p:cNvSpPr txBox="1"/>
          <p:nvPr/>
        </p:nvSpPr>
        <p:spPr>
          <a:xfrm>
            <a:off x="4351149" y="6172977"/>
            <a:ext cx="3052360" cy="738664"/>
          </a:xfrm>
          <a:prstGeom prst="rect">
            <a:avLst/>
          </a:prstGeom>
          <a:noFill/>
        </p:spPr>
        <p:txBody>
          <a:bodyPr wrap="square" rtlCol="0">
            <a:spAutoFit/>
          </a:bodyPr>
          <a:lstStyle/>
          <a:p>
            <a:pPr algn="ctr"/>
            <a:r>
              <a:rPr lang="en-US" sz="1400" b="1" dirty="0">
                <a:solidFill>
                  <a:srgbClr val="00B050"/>
                </a:solidFill>
              </a:rPr>
              <a:t>New detector module covering the range of scattering angles 2 = 32-54, installed on the DN-6 diffractometer.</a:t>
            </a:r>
            <a:endParaRPr lang="ru-RU" sz="1213" b="1" dirty="0">
              <a:solidFill>
                <a:srgbClr val="00B05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5D31DD8-7854-F152-97D4-F2F186AD0A25}"/>
              </a:ext>
            </a:extLst>
          </p:cNvPr>
          <p:cNvSpPr txBox="1"/>
          <p:nvPr/>
        </p:nvSpPr>
        <p:spPr>
          <a:xfrm>
            <a:off x="1282586" y="3392429"/>
            <a:ext cx="6657721" cy="353623"/>
          </a:xfrm>
          <a:prstGeom prst="rect">
            <a:avLst/>
          </a:prstGeom>
          <a:noFill/>
        </p:spPr>
        <p:txBody>
          <a:bodyPr wrap="square" rtlCol="0">
            <a:spAutoFit/>
          </a:bodyPr>
          <a:lstStyle/>
          <a:p>
            <a:pPr algn="ctr"/>
            <a:r>
              <a:rPr lang="en-US" sz="1698" b="1" dirty="0">
                <a:solidFill>
                  <a:srgbClr val="FF0000"/>
                </a:solidFill>
                <a:latin typeface="Arial" panose="020B0604020202020204" pitchFamily="34" charset="0"/>
                <a:cs typeface="Arial" panose="020B0604020202020204" pitchFamily="34" charset="0"/>
              </a:rPr>
              <a:t>Progress in new spectrometers @ IBR-2</a:t>
            </a:r>
            <a:endParaRPr lang="ru-RU" sz="1698" b="1" dirty="0">
              <a:solidFill>
                <a:srgbClr val="FF0000"/>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05F853EE-A0C7-F75E-6434-9687A41870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67623" y="3711964"/>
            <a:ext cx="2464399" cy="2461013"/>
          </a:xfrm>
          <a:prstGeom prst="rect">
            <a:avLst/>
          </a:prstGeom>
        </p:spPr>
      </p:pic>
      <p:pic>
        <p:nvPicPr>
          <p:cNvPr id="12" name="Рисунок 11">
            <a:extLst>
              <a:ext uri="{FF2B5EF4-FFF2-40B4-BE49-F238E27FC236}">
                <a16:creationId xmlns:a16="http://schemas.microsoft.com/office/drawing/2014/main" id="{F00BB764-1043-BEC5-3529-76F4CF502452}"/>
              </a:ext>
            </a:extLst>
          </p:cNvPr>
          <p:cNvPicPr>
            <a:picLocks noChangeAspect="1"/>
          </p:cNvPicPr>
          <p:nvPr/>
        </p:nvPicPr>
        <p:blipFill>
          <a:blip r:embed="rId5"/>
          <a:stretch>
            <a:fillRect/>
          </a:stretch>
        </p:blipFill>
        <p:spPr>
          <a:xfrm>
            <a:off x="7473012" y="3590458"/>
            <a:ext cx="1813320" cy="2539809"/>
          </a:xfrm>
          <a:prstGeom prst="rect">
            <a:avLst/>
          </a:prstGeom>
        </p:spPr>
      </p:pic>
      <p:sp>
        <p:nvSpPr>
          <p:cNvPr id="14" name="TextBox 13">
            <a:extLst>
              <a:ext uri="{FF2B5EF4-FFF2-40B4-BE49-F238E27FC236}">
                <a16:creationId xmlns:a16="http://schemas.microsoft.com/office/drawing/2014/main" id="{021F0115-59FF-88BE-0602-B51A44DF08A4}"/>
              </a:ext>
            </a:extLst>
          </p:cNvPr>
          <p:cNvSpPr txBox="1"/>
          <p:nvPr/>
        </p:nvSpPr>
        <p:spPr>
          <a:xfrm>
            <a:off x="7369776" y="6116840"/>
            <a:ext cx="2104878" cy="738664"/>
          </a:xfrm>
          <a:prstGeom prst="rect">
            <a:avLst/>
          </a:prstGeom>
          <a:noFill/>
        </p:spPr>
        <p:txBody>
          <a:bodyPr wrap="square">
            <a:spAutoFit/>
          </a:bodyPr>
          <a:lstStyle/>
          <a:p>
            <a:pPr algn="ctr" rtl="0"/>
            <a:r>
              <a:rPr lang="en-US" sz="1400" b="1" dirty="0"/>
              <a:t>The BJN spectrometer prototype is ready for test measurements.</a:t>
            </a:r>
          </a:p>
        </p:txBody>
      </p:sp>
      <p:cxnSp>
        <p:nvCxnSpPr>
          <p:cNvPr id="16" name="Прямая соединительная линия 15">
            <a:extLst>
              <a:ext uri="{FF2B5EF4-FFF2-40B4-BE49-F238E27FC236}">
                <a16:creationId xmlns:a16="http://schemas.microsoft.com/office/drawing/2014/main" id="{99BAE6D4-F56A-333D-9CBE-735C9A5D6EDB}"/>
              </a:ext>
            </a:extLst>
          </p:cNvPr>
          <p:cNvCxnSpPr>
            <a:cxnSpLocks/>
          </p:cNvCxnSpPr>
          <p:nvPr/>
        </p:nvCxnSpPr>
        <p:spPr>
          <a:xfrm>
            <a:off x="126799" y="3443942"/>
            <a:ext cx="8935217" cy="0"/>
          </a:xfrm>
          <a:prstGeom prst="line">
            <a:avLst/>
          </a:prstGeom>
          <a:ln w="34925">
            <a:solidFill>
              <a:srgbClr val="2F73A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3391303-CD01-B0E4-FC46-DC7E85D76ACE}"/>
              </a:ext>
            </a:extLst>
          </p:cNvPr>
          <p:cNvSpPr txBox="1"/>
          <p:nvPr/>
        </p:nvSpPr>
        <p:spPr>
          <a:xfrm>
            <a:off x="2329015" y="-34821"/>
            <a:ext cx="7877588" cy="830997"/>
          </a:xfrm>
          <a:prstGeom prst="rect">
            <a:avLst/>
          </a:prstGeom>
          <a:noFill/>
        </p:spPr>
        <p:txBody>
          <a:bodyPr wrap="square">
            <a:spAutoFit/>
          </a:bodyPr>
          <a:lstStyle/>
          <a:p>
            <a:pPr algn="ctr"/>
            <a:r>
              <a:rPr lang="en-US" sz="2400" b="1" dirty="0"/>
              <a:t>Scientific program using existing X-ray equipment, laboratories and facilities outside JINR</a:t>
            </a:r>
            <a:endParaRPr lang="en-US" sz="2000" b="1" dirty="0">
              <a:solidFill>
                <a:srgbClr val="102D69"/>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4685BBE-8718-4C96-D984-FCB49F73B9B1}"/>
              </a:ext>
            </a:extLst>
          </p:cNvPr>
          <p:cNvSpPr txBox="1"/>
          <p:nvPr/>
        </p:nvSpPr>
        <p:spPr>
          <a:xfrm>
            <a:off x="3957254" y="793771"/>
            <a:ext cx="1598515" cy="574644"/>
          </a:xfrm>
          <a:prstGeom prst="rect">
            <a:avLst/>
          </a:prstGeom>
          <a:noFill/>
        </p:spPr>
        <p:txBody>
          <a:bodyPr wrap="none" rtlCol="0">
            <a:spAutoFit/>
          </a:bodyPr>
          <a:lstStyle/>
          <a:p>
            <a:r>
              <a:rPr lang="en-US" sz="1334" b="1" dirty="0">
                <a:solidFill>
                  <a:srgbClr val="C00000"/>
                </a:solidFill>
                <a:latin typeface="Arial" panose="020B0604020202020204" pitchFamily="34" charset="0"/>
                <a:cs typeface="Arial" panose="020B0604020202020204" pitchFamily="34" charset="0"/>
              </a:rPr>
              <a:t>Applied Sciences</a:t>
            </a:r>
            <a:endParaRPr lang="ru-RU" sz="1334" b="1" dirty="0">
              <a:solidFill>
                <a:srgbClr val="C00000"/>
              </a:solidFill>
              <a:latin typeface="Arial" panose="020B0604020202020204" pitchFamily="34" charset="0"/>
              <a:cs typeface="Arial" panose="020B0604020202020204" pitchFamily="34" charset="0"/>
            </a:endParaRPr>
          </a:p>
          <a:p>
            <a:endParaRPr lang="ru-RU" b="1" dirty="0">
              <a:solidFill>
                <a:srgbClr val="C00000"/>
              </a:solidFill>
            </a:endParaRPr>
          </a:p>
        </p:txBody>
      </p:sp>
      <p:sp>
        <p:nvSpPr>
          <p:cNvPr id="27" name="TextBox 26">
            <a:extLst>
              <a:ext uri="{FF2B5EF4-FFF2-40B4-BE49-F238E27FC236}">
                <a16:creationId xmlns:a16="http://schemas.microsoft.com/office/drawing/2014/main" id="{38CD985E-1056-3D24-6F51-9F9B1DC9079F}"/>
              </a:ext>
            </a:extLst>
          </p:cNvPr>
          <p:cNvSpPr txBox="1"/>
          <p:nvPr/>
        </p:nvSpPr>
        <p:spPr>
          <a:xfrm>
            <a:off x="6471353" y="776379"/>
            <a:ext cx="1257075" cy="297646"/>
          </a:xfrm>
          <a:prstGeom prst="rect">
            <a:avLst/>
          </a:prstGeom>
          <a:noFill/>
        </p:spPr>
        <p:txBody>
          <a:bodyPr wrap="none" rtlCol="0">
            <a:spAutoFit/>
          </a:bodyPr>
          <a:lstStyle/>
          <a:p>
            <a:r>
              <a:rPr lang="en-US" sz="1334" b="1" dirty="0">
                <a:solidFill>
                  <a:srgbClr val="C00000"/>
                </a:solidFill>
                <a:latin typeface="Arial" panose="020B0604020202020204" pitchFamily="34" charset="0"/>
                <a:cs typeface="Arial" panose="020B0604020202020204" pitchFamily="34" charset="0"/>
              </a:rPr>
              <a:t>Life sciences</a:t>
            </a:r>
            <a:endParaRPr lang="ru-RU" sz="1334" b="1" dirty="0">
              <a:solidFill>
                <a:srgbClr val="C0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247A123-93D1-344B-06B5-F382E570B2FC}"/>
              </a:ext>
            </a:extLst>
          </p:cNvPr>
          <p:cNvSpPr txBox="1"/>
          <p:nvPr/>
        </p:nvSpPr>
        <p:spPr>
          <a:xfrm>
            <a:off x="8908489" y="666420"/>
            <a:ext cx="2930183" cy="439929"/>
          </a:xfrm>
          <a:prstGeom prst="rect">
            <a:avLst/>
          </a:prstGeom>
          <a:noFill/>
        </p:spPr>
        <p:txBody>
          <a:bodyPr wrap="square">
            <a:spAutoFit/>
          </a:bodyPr>
          <a:lstStyle/>
          <a:p>
            <a:pPr algn="ctr">
              <a:lnSpc>
                <a:spcPct val="80000"/>
              </a:lnSpc>
            </a:pPr>
            <a:r>
              <a:rPr lang="en-US" sz="1400" dirty="0"/>
              <a:t>New results of studying physical processes in pulse reactors</a:t>
            </a:r>
            <a:endParaRPr lang="en-US" sz="1213" b="1" dirty="0">
              <a:solidFill>
                <a:srgbClr val="2F73A1"/>
              </a:solidFill>
              <a:latin typeface="Arial" panose="020B0604020202020204" pitchFamily="34" charset="0"/>
              <a:cs typeface="Arial" panose="020B0604020202020204" pitchFamily="34" charset="0"/>
            </a:endParaRPr>
          </a:p>
        </p:txBody>
      </p:sp>
      <p:pic>
        <p:nvPicPr>
          <p:cNvPr id="32" name="Рисунок 3">
            <a:extLst>
              <a:ext uri="{FF2B5EF4-FFF2-40B4-BE49-F238E27FC236}">
                <a16:creationId xmlns:a16="http://schemas.microsoft.com/office/drawing/2014/main" id="{C811C1CA-5AEA-6DB8-1E00-0953202DB16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93446" y="2291265"/>
            <a:ext cx="1346396" cy="1030197"/>
          </a:xfrm>
          <a:prstGeom prst="rect">
            <a:avLst/>
          </a:prstGeom>
        </p:spPr>
      </p:pic>
      <p:pic>
        <p:nvPicPr>
          <p:cNvPr id="34" name="Рисунок 1">
            <a:extLst>
              <a:ext uri="{FF2B5EF4-FFF2-40B4-BE49-F238E27FC236}">
                <a16:creationId xmlns:a16="http://schemas.microsoft.com/office/drawing/2014/main" id="{48ECDDA3-A397-0770-B26F-412A2482E84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93467" y="2188638"/>
            <a:ext cx="1346396" cy="1153673"/>
          </a:xfrm>
          <a:prstGeom prst="rect">
            <a:avLst/>
          </a:prstGeom>
        </p:spPr>
      </p:pic>
      <p:sp>
        <p:nvSpPr>
          <p:cNvPr id="36" name="TextBox 35">
            <a:extLst>
              <a:ext uri="{FF2B5EF4-FFF2-40B4-BE49-F238E27FC236}">
                <a16:creationId xmlns:a16="http://schemas.microsoft.com/office/drawing/2014/main" id="{4755ED6D-A816-5557-DAD6-306BB3623CD7}"/>
              </a:ext>
            </a:extLst>
          </p:cNvPr>
          <p:cNvSpPr txBox="1"/>
          <p:nvPr/>
        </p:nvSpPr>
        <p:spPr>
          <a:xfrm>
            <a:off x="3969094" y="1084226"/>
            <a:ext cx="1665455" cy="612284"/>
          </a:xfrm>
          <a:prstGeom prst="rect">
            <a:avLst/>
          </a:prstGeom>
          <a:solidFill>
            <a:srgbClr val="2F73A1"/>
          </a:solidFill>
        </p:spPr>
        <p:txBody>
          <a:bodyPr wrap="square">
            <a:spAutoFit/>
          </a:bodyPr>
          <a:lstStyle/>
          <a:p>
            <a:pPr algn="ctr">
              <a:lnSpc>
                <a:spcPct val="80000"/>
              </a:lnSpc>
            </a:pPr>
            <a:r>
              <a:rPr lang="en-US" sz="1400" b="1" dirty="0">
                <a:solidFill>
                  <a:schemeClr val="bg1"/>
                </a:solidFill>
              </a:rPr>
              <a:t>Development of new promising types of batteries</a:t>
            </a:r>
            <a:endParaRPr lang="ru-RU" sz="1334" b="1" dirty="0">
              <a:solidFill>
                <a:schemeClr val="bg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3C09A640-D310-2621-B368-68B569232B2F}"/>
              </a:ext>
            </a:extLst>
          </p:cNvPr>
          <p:cNvSpPr txBox="1"/>
          <p:nvPr/>
        </p:nvSpPr>
        <p:spPr>
          <a:xfrm>
            <a:off x="5827003" y="1048659"/>
            <a:ext cx="2590255" cy="883512"/>
          </a:xfrm>
          <a:prstGeom prst="rect">
            <a:avLst/>
          </a:prstGeom>
          <a:solidFill>
            <a:srgbClr val="2F73A1"/>
          </a:solidFill>
        </p:spPr>
        <p:txBody>
          <a:bodyPr wrap="square">
            <a:spAutoFit/>
          </a:bodyPr>
          <a:lstStyle/>
          <a:p>
            <a:pPr algn="ctr">
              <a:lnSpc>
                <a:spcPct val="80000"/>
              </a:lnSpc>
            </a:pPr>
            <a:r>
              <a:rPr lang="en-US" sz="1600" b="1" dirty="0">
                <a:solidFill>
                  <a:schemeClr val="bg1"/>
                </a:solidFill>
              </a:rPr>
              <a:t>Development of biological approaches to the extraction of rare earth elements from wastewater</a:t>
            </a:r>
            <a:endParaRPr lang="en-US" sz="1400" b="1" dirty="0">
              <a:solidFill>
                <a:schemeClr val="bg1"/>
              </a:solidFill>
              <a:latin typeface="Arial" panose="020B0604020202020204" pitchFamily="34" charset="0"/>
              <a:cs typeface="Arial" panose="020B0604020202020204" pitchFamily="34" charset="0"/>
            </a:endParaRPr>
          </a:p>
        </p:txBody>
      </p:sp>
      <p:sp>
        <p:nvSpPr>
          <p:cNvPr id="40" name="Прямоугольник 39">
            <a:extLst>
              <a:ext uri="{FF2B5EF4-FFF2-40B4-BE49-F238E27FC236}">
                <a16:creationId xmlns:a16="http://schemas.microsoft.com/office/drawing/2014/main" id="{767ADCE0-BA25-F4DC-28BD-F4CA73FEADE2}"/>
              </a:ext>
            </a:extLst>
          </p:cNvPr>
          <p:cNvSpPr/>
          <p:nvPr/>
        </p:nvSpPr>
        <p:spPr>
          <a:xfrm>
            <a:off x="5741267" y="794345"/>
            <a:ext cx="2795982" cy="2566171"/>
          </a:xfrm>
          <a:prstGeom prst="rect">
            <a:avLst/>
          </a:prstGeom>
          <a:noFill/>
          <a:ln>
            <a:solidFill>
              <a:srgbClr val="2F7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2" name="Рисунок 41">
            <a:extLst>
              <a:ext uri="{FF2B5EF4-FFF2-40B4-BE49-F238E27FC236}">
                <a16:creationId xmlns:a16="http://schemas.microsoft.com/office/drawing/2014/main" id="{21891BCC-58E2-BC38-FD99-35AF40C1D0F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80019" y="2027131"/>
            <a:ext cx="1309537" cy="1041738"/>
          </a:xfrm>
          <a:prstGeom prst="rect">
            <a:avLst/>
          </a:prstGeom>
        </p:spPr>
      </p:pic>
      <p:pic>
        <p:nvPicPr>
          <p:cNvPr id="44" name="Рисунок 43">
            <a:extLst>
              <a:ext uri="{FF2B5EF4-FFF2-40B4-BE49-F238E27FC236}">
                <a16:creationId xmlns:a16="http://schemas.microsoft.com/office/drawing/2014/main" id="{0A4DA27F-BBB5-5E9B-438F-8FBDE380101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56505" y="1983451"/>
            <a:ext cx="1291417" cy="1344047"/>
          </a:xfrm>
          <a:prstGeom prst="rect">
            <a:avLst/>
          </a:prstGeom>
        </p:spPr>
      </p:pic>
      <p:pic>
        <p:nvPicPr>
          <p:cNvPr id="47" name="Рисунок 46">
            <a:extLst>
              <a:ext uri="{FF2B5EF4-FFF2-40B4-BE49-F238E27FC236}">
                <a16:creationId xmlns:a16="http://schemas.microsoft.com/office/drawing/2014/main" id="{BFD81A7C-A247-A0B0-5F59-3437C8E7374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756562" y="1175342"/>
            <a:ext cx="3270742" cy="2026592"/>
          </a:xfrm>
          <a:prstGeom prst="rect">
            <a:avLst/>
          </a:prstGeom>
        </p:spPr>
      </p:pic>
      <p:sp>
        <p:nvSpPr>
          <p:cNvPr id="2" name="Прямоугольник 1">
            <a:extLst>
              <a:ext uri="{FF2B5EF4-FFF2-40B4-BE49-F238E27FC236}">
                <a16:creationId xmlns:a16="http://schemas.microsoft.com/office/drawing/2014/main" id="{5A94C16C-0BD8-E007-05B3-696133DA0448}"/>
              </a:ext>
            </a:extLst>
          </p:cNvPr>
          <p:cNvSpPr/>
          <p:nvPr/>
        </p:nvSpPr>
        <p:spPr>
          <a:xfrm>
            <a:off x="2881997" y="794345"/>
            <a:ext cx="2795982" cy="2566171"/>
          </a:xfrm>
          <a:prstGeom prst="rect">
            <a:avLst/>
          </a:prstGeom>
          <a:noFill/>
          <a:ln>
            <a:solidFill>
              <a:srgbClr val="2F7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594A6128-2FFB-9784-508C-6A0FD0FF2635}"/>
              </a:ext>
            </a:extLst>
          </p:cNvPr>
          <p:cNvSpPr/>
          <p:nvPr/>
        </p:nvSpPr>
        <p:spPr>
          <a:xfrm>
            <a:off x="47209" y="804305"/>
            <a:ext cx="2795982" cy="2566171"/>
          </a:xfrm>
          <a:prstGeom prst="rect">
            <a:avLst/>
          </a:prstGeom>
          <a:noFill/>
          <a:ln>
            <a:solidFill>
              <a:srgbClr val="2F73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 name="Picture 3">
            <a:extLst>
              <a:ext uri="{FF2B5EF4-FFF2-40B4-BE49-F238E27FC236}">
                <a16:creationId xmlns:a16="http://schemas.microsoft.com/office/drawing/2014/main" id="{FDBF5027-556F-9D76-995E-16535D9463C7}"/>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2904321" y="835230"/>
            <a:ext cx="1054082" cy="1464025"/>
          </a:xfrm>
          <a:prstGeom prst="rect">
            <a:avLst/>
          </a:prstGeom>
        </p:spPr>
      </p:pic>
      <p:pic>
        <p:nvPicPr>
          <p:cNvPr id="11" name="Рисунок 10">
            <a:extLst>
              <a:ext uri="{FF2B5EF4-FFF2-40B4-BE49-F238E27FC236}">
                <a16:creationId xmlns:a16="http://schemas.microsoft.com/office/drawing/2014/main" id="{EA7F0004-7DBE-CD95-D3FD-F017E5939B91}"/>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993718" y="1741774"/>
            <a:ext cx="581188" cy="577728"/>
          </a:xfrm>
          <a:prstGeom prst="rect">
            <a:avLst/>
          </a:prstGeom>
        </p:spPr>
      </p:pic>
      <p:sp>
        <p:nvSpPr>
          <p:cNvPr id="13" name="TextBox 12">
            <a:extLst>
              <a:ext uri="{FF2B5EF4-FFF2-40B4-BE49-F238E27FC236}">
                <a16:creationId xmlns:a16="http://schemas.microsoft.com/office/drawing/2014/main" id="{ED5FE8D8-60B6-3C74-DBDD-3BC4B537B922}"/>
              </a:ext>
            </a:extLst>
          </p:cNvPr>
          <p:cNvSpPr txBox="1"/>
          <p:nvPr/>
        </p:nvSpPr>
        <p:spPr>
          <a:xfrm>
            <a:off x="207706" y="800280"/>
            <a:ext cx="2369559" cy="297646"/>
          </a:xfrm>
          <a:prstGeom prst="rect">
            <a:avLst/>
          </a:prstGeom>
          <a:noFill/>
        </p:spPr>
        <p:txBody>
          <a:bodyPr wrap="none" rtlCol="0">
            <a:spAutoFit/>
          </a:bodyPr>
          <a:lstStyle/>
          <a:p>
            <a:r>
              <a:rPr lang="en-US" sz="1334" b="1" dirty="0">
                <a:solidFill>
                  <a:srgbClr val="C00000"/>
                </a:solidFill>
                <a:latin typeface="Arial" panose="020B0604020202020204" pitchFamily="34" charset="0"/>
                <a:cs typeface="Arial" panose="020B0604020202020204" pitchFamily="34" charset="0"/>
              </a:rPr>
              <a:t>Personnel and Coo[</a:t>
            </a:r>
            <a:r>
              <a:rPr lang="en-US" sz="1334" b="1" dirty="0" err="1">
                <a:solidFill>
                  <a:srgbClr val="C00000"/>
                </a:solidFill>
                <a:latin typeface="Arial" panose="020B0604020202020204" pitchFamily="34" charset="0"/>
                <a:cs typeface="Arial" panose="020B0604020202020204" pitchFamily="34" charset="0"/>
              </a:rPr>
              <a:t>eration</a:t>
            </a:r>
            <a:endParaRPr lang="ru-RU" sz="1334" b="1" dirty="0">
              <a:solidFill>
                <a:srgbClr val="C00000"/>
              </a:solidFill>
              <a:latin typeface="Arial" panose="020B0604020202020204" pitchFamily="34" charset="0"/>
              <a:cs typeface="Arial" panose="020B0604020202020204" pitchFamily="34" charset="0"/>
            </a:endParaRPr>
          </a:p>
        </p:txBody>
      </p:sp>
      <p:pic>
        <p:nvPicPr>
          <p:cNvPr id="21" name="Рисунок 20">
            <a:extLst>
              <a:ext uri="{FF2B5EF4-FFF2-40B4-BE49-F238E27FC236}">
                <a16:creationId xmlns:a16="http://schemas.microsoft.com/office/drawing/2014/main" id="{C060D3C5-D27B-8C4A-6DB6-DDC6ADCFEAE7}"/>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4355" y="150866"/>
            <a:ext cx="1268231" cy="526531"/>
          </a:xfrm>
          <a:prstGeom prst="rect">
            <a:avLst/>
          </a:prstGeom>
        </p:spPr>
      </p:pic>
      <p:sp>
        <p:nvSpPr>
          <p:cNvPr id="23" name="TextBox 22">
            <a:extLst>
              <a:ext uri="{FF2B5EF4-FFF2-40B4-BE49-F238E27FC236}">
                <a16:creationId xmlns:a16="http://schemas.microsoft.com/office/drawing/2014/main" id="{6717E6D8-B1A7-444D-0E73-4D16303CE3DC}"/>
              </a:ext>
            </a:extLst>
          </p:cNvPr>
          <p:cNvSpPr txBox="1"/>
          <p:nvPr/>
        </p:nvSpPr>
        <p:spPr>
          <a:xfrm>
            <a:off x="110387" y="1069452"/>
            <a:ext cx="2688848" cy="686535"/>
          </a:xfrm>
          <a:prstGeom prst="rect">
            <a:avLst/>
          </a:prstGeom>
          <a:solidFill>
            <a:srgbClr val="2F73A1"/>
          </a:solidFill>
        </p:spPr>
        <p:txBody>
          <a:bodyPr wrap="square">
            <a:spAutoFit/>
          </a:bodyPr>
          <a:lstStyle/>
          <a:p>
            <a:pPr algn="ctr">
              <a:lnSpc>
                <a:spcPct val="80000"/>
              </a:lnSpc>
            </a:pPr>
            <a:r>
              <a:rPr lang="en-US" sz="1600" b="1" dirty="0">
                <a:solidFill>
                  <a:schemeClr val="bg1"/>
                </a:solidFill>
              </a:rPr>
              <a:t>3 new candidates of science 2 new doctors of science + 25 new foreign scientists</a:t>
            </a:r>
            <a:endParaRPr lang="ru-RU" sz="1400" b="1" dirty="0">
              <a:solidFill>
                <a:schemeClr val="bg1"/>
              </a:solidFill>
              <a:latin typeface="Arial" panose="020B0604020202020204" pitchFamily="34" charset="0"/>
              <a:cs typeface="Arial" panose="020B0604020202020204" pitchFamily="34" charset="0"/>
            </a:endParaRPr>
          </a:p>
        </p:txBody>
      </p:sp>
      <p:pic>
        <p:nvPicPr>
          <p:cNvPr id="28" name="Рисунок 27">
            <a:extLst>
              <a:ext uri="{FF2B5EF4-FFF2-40B4-BE49-F238E27FC236}">
                <a16:creationId xmlns:a16="http://schemas.microsoft.com/office/drawing/2014/main" id="{788B239F-7C64-4B83-694A-542804D64341}"/>
              </a:ext>
            </a:extLst>
          </p:cNvPr>
          <p:cNvPicPr>
            <a:picLocks noChangeAspect="1"/>
          </p:cNvPicPr>
          <p:nvPr/>
        </p:nvPicPr>
        <p:blipFill>
          <a:blip r:embed="rId14"/>
          <a:stretch>
            <a:fillRect/>
          </a:stretch>
        </p:blipFill>
        <p:spPr>
          <a:xfrm>
            <a:off x="59131" y="3236401"/>
            <a:ext cx="2751553" cy="95045"/>
          </a:xfrm>
          <a:prstGeom prst="rect">
            <a:avLst/>
          </a:prstGeom>
        </p:spPr>
      </p:pic>
      <p:sp>
        <p:nvSpPr>
          <p:cNvPr id="30" name="TextBox 29">
            <a:extLst>
              <a:ext uri="{FF2B5EF4-FFF2-40B4-BE49-F238E27FC236}">
                <a16:creationId xmlns:a16="http://schemas.microsoft.com/office/drawing/2014/main" id="{6F8802F2-49FE-103A-E6DC-B41A2ABFE0BF}"/>
              </a:ext>
            </a:extLst>
          </p:cNvPr>
          <p:cNvSpPr txBox="1"/>
          <p:nvPr/>
        </p:nvSpPr>
        <p:spPr>
          <a:xfrm>
            <a:off x="449721" y="1752550"/>
            <a:ext cx="1026243" cy="316240"/>
          </a:xfrm>
          <a:prstGeom prst="rect">
            <a:avLst/>
          </a:prstGeom>
          <a:noFill/>
        </p:spPr>
        <p:txBody>
          <a:bodyPr wrap="none" rtlCol="0">
            <a:spAutoFit/>
          </a:bodyPr>
          <a:lstStyle/>
          <a:p>
            <a:r>
              <a:rPr lang="ru-RU" sz="1455" b="1" dirty="0">
                <a:latin typeface="Arial" panose="020B0604020202020204" pitchFamily="34" charset="0"/>
                <a:cs typeface="Arial" panose="020B0604020202020204" pitchFamily="34" charset="0"/>
              </a:rPr>
              <a:t>237 </a:t>
            </a:r>
            <a:r>
              <a:rPr lang="en-US" sz="1455" b="1" dirty="0">
                <a:latin typeface="Arial" panose="020B0604020202020204" pitchFamily="34" charset="0"/>
                <a:cs typeface="Arial" panose="020B0604020202020204" pitchFamily="34" charset="0"/>
              </a:rPr>
              <a:t>visits</a:t>
            </a:r>
            <a:endParaRPr lang="ru-RU" sz="1455" b="1" dirty="0">
              <a:latin typeface="Arial" panose="020B0604020202020204" pitchFamily="34" charset="0"/>
              <a:cs typeface="Arial" panose="020B0604020202020204" pitchFamily="34" charset="0"/>
            </a:endParaRPr>
          </a:p>
        </p:txBody>
      </p:sp>
      <p:pic>
        <p:nvPicPr>
          <p:cNvPr id="43" name="Рисунок 42">
            <a:extLst>
              <a:ext uri="{FF2B5EF4-FFF2-40B4-BE49-F238E27FC236}">
                <a16:creationId xmlns:a16="http://schemas.microsoft.com/office/drawing/2014/main" id="{CFF436F9-A288-5259-E264-D3A6BB628130}"/>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49180" y="3734613"/>
            <a:ext cx="4257080" cy="2448781"/>
          </a:xfrm>
          <a:prstGeom prst="rect">
            <a:avLst/>
          </a:prstGeom>
        </p:spPr>
      </p:pic>
      <p:sp>
        <p:nvSpPr>
          <p:cNvPr id="4" name="CustomShape 51">
            <a:extLst>
              <a:ext uri="{FF2B5EF4-FFF2-40B4-BE49-F238E27FC236}">
                <a16:creationId xmlns:a16="http://schemas.microsoft.com/office/drawing/2014/main" id="{FF6FFFAF-4EBB-0721-0334-226BCAA29CE0}"/>
              </a:ext>
            </a:extLst>
          </p:cNvPr>
          <p:cNvSpPr/>
          <p:nvPr/>
        </p:nvSpPr>
        <p:spPr>
          <a:xfrm>
            <a:off x="9472881" y="3392429"/>
            <a:ext cx="2552651" cy="2864503"/>
          </a:xfrm>
          <a:custGeom>
            <a:avLst/>
            <a:gdLst>
              <a:gd name="textAreaLeft" fmla="*/ 0 w 5329800"/>
              <a:gd name="textAreaRight" fmla="*/ 5333760 w 5329800"/>
              <a:gd name="textAreaTop" fmla="*/ 0 h 1613880"/>
              <a:gd name="textAreaBottom" fmla="*/ 1618560 h 161388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wrap="square" lIns="90000" tIns="46800" rIns="90000" bIns="46800" anchor="t">
            <a:spAutoFit/>
          </a:bodyPr>
          <a:lstStyle/>
          <a:p>
            <a:pPr algn="ctr" defTabSz="914400">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u="none" strike="noStrike" dirty="0">
                <a:solidFill>
                  <a:srgbClr val="C9211E"/>
                </a:solidFill>
                <a:uFillTx/>
                <a:latin typeface="Arial"/>
                <a:ea typeface="Arial"/>
              </a:rPr>
              <a:t>JINR provides Feasibility Studies for new neutron source </a:t>
            </a:r>
            <a:r>
              <a:rPr lang="en-GB" b="1" u="none" strike="noStrike" dirty="0">
                <a:solidFill>
                  <a:srgbClr val="C9211E"/>
                </a:solidFill>
                <a:uFillTx/>
                <a:latin typeface="Arial"/>
                <a:ea typeface="Arial"/>
              </a:rPr>
              <a:t>IBR-3</a:t>
            </a:r>
            <a:r>
              <a:rPr lang="en-GB" b="0" u="none" strike="noStrike" dirty="0">
                <a:solidFill>
                  <a:srgbClr val="C9211E"/>
                </a:solidFill>
                <a:uFillTx/>
                <a:latin typeface="Arial"/>
                <a:ea typeface="Arial"/>
              </a:rPr>
              <a:t>. The goal is to have the </a:t>
            </a:r>
            <a:r>
              <a:rPr lang="en-GB" b="1" u="none" strike="noStrike" dirty="0">
                <a:solidFill>
                  <a:srgbClr val="C9211E"/>
                </a:solidFill>
                <a:uFillTx/>
                <a:latin typeface="Arial"/>
                <a:ea typeface="Arial"/>
              </a:rPr>
              <a:t>best</a:t>
            </a:r>
            <a:r>
              <a:rPr lang="en-GB" b="0" u="none" strike="noStrike" dirty="0">
                <a:solidFill>
                  <a:srgbClr val="C9211E"/>
                </a:solidFill>
                <a:uFillTx/>
                <a:latin typeface="Arial"/>
                <a:ea typeface="Arial"/>
              </a:rPr>
              <a:t> pulsed neutron source in the world by end of 2030-s: with b</a:t>
            </a:r>
            <a:r>
              <a:rPr lang="en-GB" b="0" u="none" strike="noStrike" dirty="0">
                <a:solidFill>
                  <a:srgbClr val="C9211E"/>
                </a:solidFill>
                <a:uFillTx/>
                <a:latin typeface="Arial"/>
                <a:ea typeface="DejaVu Sans"/>
              </a:rPr>
              <a:t>rightness of 7*10^15 (for TN), and  9*10^14 (for CN)</a:t>
            </a:r>
            <a:endParaRPr lang="ru-RU" b="0" u="none" strike="noStrike" dirty="0">
              <a:solidFill>
                <a:srgbClr val="000000"/>
              </a:solidFill>
              <a:uFillTx/>
              <a:latin typeface="Arial"/>
            </a:endParaRPr>
          </a:p>
        </p:txBody>
      </p:sp>
    </p:spTree>
    <p:extLst>
      <p:ext uri="{BB962C8B-B14F-4D97-AF65-F5344CB8AC3E}">
        <p14:creationId xmlns:p14="http://schemas.microsoft.com/office/powerpoint/2010/main" val="345315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80" name="Группа 2"/>
          <p:cNvGrpSpPr/>
          <p:nvPr/>
        </p:nvGrpSpPr>
        <p:grpSpPr>
          <a:xfrm>
            <a:off x="-5040" y="0"/>
            <a:ext cx="12027600" cy="6725520"/>
            <a:chOff x="-5040" y="0"/>
            <a:chExt cx="12027600" cy="6725520"/>
          </a:xfrm>
        </p:grpSpPr>
        <p:pic>
          <p:nvPicPr>
            <p:cNvPr id="2781" name="Рисунок 8"/>
            <p:cNvPicPr/>
            <p:nvPr/>
          </p:nvPicPr>
          <p:blipFill>
            <a:blip r:embed="rId3"/>
            <a:stretch/>
          </p:blipFill>
          <p:spPr>
            <a:xfrm>
              <a:off x="183960" y="1938240"/>
              <a:ext cx="3937320" cy="2450160"/>
            </a:xfrm>
            <a:prstGeom prst="rect">
              <a:avLst/>
            </a:prstGeom>
            <a:ln w="0">
              <a:noFill/>
            </a:ln>
          </p:spPr>
        </p:pic>
        <p:pic>
          <p:nvPicPr>
            <p:cNvPr id="2782" name="Рисунок 5"/>
            <p:cNvPicPr/>
            <p:nvPr/>
          </p:nvPicPr>
          <p:blipFill>
            <a:blip r:embed="rId4"/>
            <a:stretch/>
          </p:blipFill>
          <p:spPr>
            <a:xfrm>
              <a:off x="11253960" y="52920"/>
              <a:ext cx="768600" cy="407880"/>
            </a:xfrm>
            <a:prstGeom prst="rect">
              <a:avLst/>
            </a:prstGeom>
            <a:ln w="0">
              <a:noFill/>
            </a:ln>
          </p:spPr>
        </p:pic>
        <p:pic>
          <p:nvPicPr>
            <p:cNvPr id="2783" name="Рисунок 13"/>
            <p:cNvPicPr/>
            <p:nvPr/>
          </p:nvPicPr>
          <p:blipFill>
            <a:blip r:embed="rId5"/>
            <a:stretch/>
          </p:blipFill>
          <p:spPr>
            <a:xfrm>
              <a:off x="-5040" y="4710240"/>
              <a:ext cx="4101480" cy="2015280"/>
            </a:xfrm>
            <a:prstGeom prst="rect">
              <a:avLst/>
            </a:prstGeom>
            <a:ln w="0">
              <a:noFill/>
            </a:ln>
          </p:spPr>
        </p:pic>
        <p:sp>
          <p:nvSpPr>
            <p:cNvPr id="2784" name="TextBox 15"/>
            <p:cNvSpPr/>
            <p:nvPr/>
          </p:nvSpPr>
          <p:spPr>
            <a:xfrm>
              <a:off x="348120" y="4455720"/>
              <a:ext cx="35312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spcAft>
                  <a:spcPts val="300"/>
                </a:spcAft>
              </a:pPr>
              <a:r>
                <a:rPr lang="en-US" sz="1400" b="0" u="none" strike="noStrike">
                  <a:solidFill>
                    <a:srgbClr val="C00000"/>
                  </a:solidFill>
                  <a:uFillTx/>
                  <a:latin typeface="Arial"/>
                  <a:ea typeface="Times New Roman"/>
                </a:rPr>
                <a:t>&gt;</a:t>
              </a:r>
              <a:r>
                <a:rPr lang="en-US" sz="1400" b="0" u="none" strike="noStrike">
                  <a:solidFill>
                    <a:srgbClr val="FF0000"/>
                  </a:solidFill>
                  <a:uFillTx/>
                  <a:latin typeface="Arial"/>
                  <a:ea typeface="Times New Roman"/>
                </a:rPr>
                <a:t> </a:t>
              </a:r>
              <a:r>
                <a:rPr lang="en-US" sz="1400" b="0" u="none" strike="noStrike">
                  <a:solidFill>
                    <a:srgbClr val="C00000"/>
                  </a:solidFill>
                  <a:uFillTx/>
                  <a:latin typeface="Arial"/>
                  <a:ea typeface="Times New Roman"/>
                </a:rPr>
                <a:t>2</a:t>
              </a:r>
              <a:r>
                <a:rPr lang="ru-RU" sz="1400" b="0" u="none" strike="noStrike">
                  <a:solidFill>
                    <a:srgbClr val="C00000"/>
                  </a:solidFill>
                  <a:uFillTx/>
                  <a:latin typeface="Arial"/>
                  <a:ea typeface="Times New Roman"/>
                </a:rPr>
                <a:t>5</a:t>
              </a:r>
              <a:r>
                <a:rPr lang="en-US" sz="1400" b="0" u="none" strike="noStrike">
                  <a:solidFill>
                    <a:srgbClr val="C00000"/>
                  </a:solidFill>
                  <a:uFillTx/>
                  <a:latin typeface="Arial"/>
                  <a:ea typeface="Times New Roman"/>
                </a:rPr>
                <a:t>0 user papers </a:t>
              </a:r>
              <a:r>
                <a:rPr lang="en-US" sz="1400" b="0" u="none" strike="noStrike">
                  <a:solidFill>
                    <a:srgbClr val="2C4E8C"/>
                  </a:solidFill>
                  <a:uFillTx/>
                  <a:latin typeface="Arial"/>
                  <a:ea typeface="Times New Roman"/>
                </a:rPr>
                <a:t>(two in </a:t>
              </a:r>
              <a:r>
                <a:rPr lang="ru-RU" sz="1400" b="0" u="none" strike="noStrike">
                  <a:solidFill>
                    <a:srgbClr val="2C4E8C"/>
                  </a:solidFill>
                  <a:uFillTx/>
                  <a:latin typeface="Arial"/>
                  <a:ea typeface="Times New Roman"/>
                </a:rPr>
                <a:t>Nature Physics</a:t>
              </a:r>
              <a:r>
                <a:rPr lang="en-US" sz="1400" b="0" u="none" strike="noStrike">
                  <a:solidFill>
                    <a:srgbClr val="2C4E8C"/>
                  </a:solidFill>
                  <a:uFillTx/>
                  <a:latin typeface="Arial"/>
                  <a:ea typeface="Times New Roman"/>
                </a:rPr>
                <a:t>)</a:t>
              </a:r>
              <a:endParaRPr lang="ru-RU" sz="1400" b="0" u="none" strike="noStrike">
                <a:solidFill>
                  <a:srgbClr val="000000"/>
                </a:solidFill>
                <a:uFillTx/>
                <a:latin typeface="Arial"/>
              </a:endParaRPr>
            </a:p>
          </p:txBody>
        </p:sp>
        <p:pic>
          <p:nvPicPr>
            <p:cNvPr id="2785" name="Рисунок 18"/>
            <p:cNvPicPr/>
            <p:nvPr/>
          </p:nvPicPr>
          <p:blipFill>
            <a:blip r:embed="rId6"/>
            <a:stretch/>
          </p:blipFill>
          <p:spPr>
            <a:xfrm>
              <a:off x="2550960" y="1935720"/>
              <a:ext cx="1543320" cy="1367640"/>
            </a:xfrm>
            <a:prstGeom prst="rect">
              <a:avLst/>
            </a:prstGeom>
            <a:ln w="0">
              <a:noFill/>
            </a:ln>
          </p:spPr>
        </p:pic>
        <p:sp>
          <p:nvSpPr>
            <p:cNvPr id="2786" name="Text Box 2"/>
            <p:cNvSpPr/>
            <p:nvPr/>
          </p:nvSpPr>
          <p:spPr>
            <a:xfrm>
              <a:off x="2337840" y="3435480"/>
              <a:ext cx="1895760" cy="2574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100" b="0" u="none" strike="noStrike">
                  <a:solidFill>
                    <a:srgbClr val="2C4E8C"/>
                  </a:solidFill>
                  <a:uFillTx/>
                  <a:latin typeface="Arial"/>
                  <a:ea typeface="DejaVu Sans"/>
                </a:rPr>
                <a:t>Total number of users : </a:t>
              </a:r>
              <a:r>
                <a:rPr lang="en-US" sz="1100" b="1" u="none" strike="noStrike">
                  <a:solidFill>
                    <a:srgbClr val="C00000"/>
                  </a:solidFill>
                  <a:uFillTx/>
                  <a:latin typeface="Arial"/>
                  <a:ea typeface="DejaVu Sans"/>
                </a:rPr>
                <a:t>323</a:t>
              </a:r>
              <a:endParaRPr lang="ru-RU" sz="1100" b="0" u="none" strike="noStrike">
                <a:solidFill>
                  <a:srgbClr val="000000"/>
                </a:solidFill>
                <a:uFillTx/>
                <a:latin typeface="Arial"/>
              </a:endParaRPr>
            </a:p>
          </p:txBody>
        </p:sp>
        <p:pic>
          <p:nvPicPr>
            <p:cNvPr id="2787" name="Рисунок 20"/>
            <p:cNvPicPr/>
            <p:nvPr/>
          </p:nvPicPr>
          <p:blipFill>
            <a:blip r:embed="rId7"/>
            <a:stretch/>
          </p:blipFill>
          <p:spPr>
            <a:xfrm>
              <a:off x="4483800" y="1802160"/>
              <a:ext cx="3611520" cy="2586240"/>
            </a:xfrm>
            <a:prstGeom prst="rect">
              <a:avLst/>
            </a:prstGeom>
            <a:ln w="0">
              <a:noFill/>
            </a:ln>
          </p:spPr>
        </p:pic>
        <p:sp>
          <p:nvSpPr>
            <p:cNvPr id="2788" name="TextBox 22"/>
            <p:cNvSpPr/>
            <p:nvPr/>
          </p:nvSpPr>
          <p:spPr>
            <a:xfrm>
              <a:off x="4370760" y="871200"/>
              <a:ext cx="390744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pPr>
              <a:r>
                <a:rPr lang="en-US" sz="1400" b="0" u="none" strike="noStrike">
                  <a:solidFill>
                    <a:srgbClr val="000000"/>
                  </a:solidFill>
                  <a:uFillTx/>
                  <a:latin typeface="Arial"/>
                  <a:ea typeface="DejaVu Sans"/>
                </a:rPr>
                <a:t>A heterogeneous computing environment</a:t>
              </a:r>
              <a:r>
                <a:rPr lang="ru-RU" sz="1400" b="0" u="none" strike="noStrike">
                  <a:solidFill>
                    <a:srgbClr val="000000"/>
                  </a:solidFill>
                  <a:uFillTx/>
                  <a:latin typeface="Arial"/>
                  <a:ea typeface="DejaVu Sans"/>
                </a:rPr>
                <a:t> </a:t>
              </a:r>
              <a:r>
                <a:rPr lang="en-US" sz="1400" b="0" u="none" strike="noStrike">
                  <a:solidFill>
                    <a:srgbClr val="000000"/>
                  </a:solidFill>
                  <a:uFillTx/>
                  <a:latin typeface="Arial"/>
                  <a:ea typeface="DejaVu Sans"/>
                </a:rPr>
                <a:t>(Tier1, Tier2, Govorun, cloud/, etc.), based on the DIRAC, was created </a:t>
              </a:r>
              <a:r>
                <a:rPr lang="en-US" sz="1400" b="0" u="none" strike="noStrike">
                  <a:solidFill>
                    <a:srgbClr val="2C4E8C"/>
                  </a:solidFill>
                  <a:uFillTx/>
                  <a:latin typeface="Arial"/>
                  <a:ea typeface="DejaVu Sans"/>
                </a:rPr>
                <a:t>for processing and storing data of experiments conducted at JINR. </a:t>
              </a:r>
              <a:endParaRPr lang="ru-RU" sz="1400" b="0" u="none" strike="noStrike">
                <a:solidFill>
                  <a:srgbClr val="000000"/>
                </a:solidFill>
                <a:uFillTx/>
                <a:latin typeface="Arial"/>
              </a:endParaRPr>
            </a:p>
          </p:txBody>
        </p:sp>
        <p:sp>
          <p:nvSpPr>
            <p:cNvPr id="2789" name="TextBox 24"/>
            <p:cNvSpPr/>
            <p:nvPr/>
          </p:nvSpPr>
          <p:spPr>
            <a:xfrm>
              <a:off x="5165640" y="3477240"/>
              <a:ext cx="19591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none" strike="noStrike">
                  <a:solidFill>
                    <a:srgbClr val="000000"/>
                  </a:solidFill>
                  <a:uFillTx/>
                  <a:latin typeface="Arial"/>
                  <a:ea typeface="DejaVu Sans"/>
                </a:rPr>
                <a:t>Used by MPD, SPD</a:t>
              </a:r>
              <a:r>
                <a:rPr lang="ru-RU" sz="1200" b="0" u="none" strike="noStrike">
                  <a:solidFill>
                    <a:srgbClr val="000000"/>
                  </a:solidFill>
                  <a:uFillTx/>
                  <a:latin typeface="Arial"/>
                  <a:ea typeface="DejaVu Sans"/>
                </a:rPr>
                <a:t>, </a:t>
              </a:r>
              <a:r>
                <a:rPr lang="en-US" sz="1200" b="0" u="none" strike="noStrike">
                  <a:solidFill>
                    <a:srgbClr val="000000"/>
                  </a:solidFill>
                  <a:uFillTx/>
                  <a:latin typeface="Arial"/>
                  <a:ea typeface="DejaVu Sans"/>
                </a:rPr>
                <a:t>BM@N, Baikal-GVD. </a:t>
              </a:r>
              <a:endParaRPr lang="ru-RU" sz="1200" b="0" u="none" strike="noStrike">
                <a:solidFill>
                  <a:srgbClr val="000000"/>
                </a:solidFill>
                <a:uFillTx/>
                <a:latin typeface="Arial"/>
              </a:endParaRPr>
            </a:p>
          </p:txBody>
        </p:sp>
        <p:sp>
          <p:nvSpPr>
            <p:cNvPr id="2790" name="TextBox 26"/>
            <p:cNvSpPr/>
            <p:nvPr/>
          </p:nvSpPr>
          <p:spPr>
            <a:xfrm>
              <a:off x="4376520" y="4012200"/>
              <a:ext cx="2553120" cy="27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ru-RU" sz="1200" b="0" u="none" strike="noStrike">
                <a:solidFill>
                  <a:srgbClr val="000000"/>
                </a:solidFill>
                <a:uFillTx/>
                <a:latin typeface="Arial"/>
                <a:ea typeface="DejaVu Sans"/>
              </a:endParaRPr>
            </a:p>
          </p:txBody>
        </p:sp>
        <p:sp>
          <p:nvSpPr>
            <p:cNvPr id="2791" name="TextBox 28"/>
            <p:cNvSpPr/>
            <p:nvPr/>
          </p:nvSpPr>
          <p:spPr>
            <a:xfrm>
              <a:off x="95400" y="845280"/>
              <a:ext cx="4269600" cy="9738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87480" indent="-87480" defTabSz="914400">
                <a:lnSpc>
                  <a:spcPct val="100000"/>
                </a:lnSpc>
                <a:buClr>
                  <a:srgbClr val="000066"/>
                </a:buClr>
                <a:buFont typeface="Arial"/>
                <a:buChar char="•"/>
              </a:pPr>
              <a:r>
                <a:rPr lang="en-US" sz="1600" b="0" u="none" strike="noStrike" spc="-99">
                  <a:solidFill>
                    <a:srgbClr val="000066"/>
                  </a:solidFill>
                  <a:uFillTx/>
                  <a:latin typeface="Arial"/>
                  <a:ea typeface="DejaVu Sans"/>
                </a:rPr>
                <a:t> </a:t>
              </a:r>
              <a:r>
                <a:rPr lang="en-US" sz="1400" b="0" u="none" strike="noStrike">
                  <a:solidFill>
                    <a:srgbClr val="000000"/>
                  </a:solidFill>
                  <a:uFillTx/>
                  <a:latin typeface="Arial"/>
                  <a:ea typeface="DejaVu Sans"/>
                </a:rPr>
                <a:t>Total peak performance: </a:t>
              </a:r>
              <a:r>
                <a:rPr lang="ru-RU" sz="1400" b="0" u="none" strike="noStrike">
                  <a:solidFill>
                    <a:srgbClr val="000000"/>
                  </a:solidFill>
                  <a:uFillTx/>
                  <a:latin typeface="Arial"/>
                  <a:ea typeface="DejaVu Sans"/>
                </a:rPr>
                <a:t>1.7</a:t>
              </a:r>
              <a:r>
                <a:rPr lang="en-US" sz="1400" b="0" u="none" strike="noStrike">
                  <a:solidFill>
                    <a:srgbClr val="000000"/>
                  </a:solidFill>
                  <a:uFillTx/>
                  <a:latin typeface="Arial"/>
                  <a:ea typeface="DejaVu Sans"/>
                </a:rPr>
                <a:t> PFlops DP;</a:t>
              </a:r>
              <a:endParaRPr lang="ru-RU" sz="1400" b="0" u="none" strike="noStrike">
                <a:solidFill>
                  <a:srgbClr val="000000"/>
                </a:solidFill>
                <a:uFillTx/>
                <a:latin typeface="Arial"/>
              </a:endParaRPr>
            </a:p>
            <a:p>
              <a:pPr marL="87480" indent="-87480" defTabSz="914400">
                <a:lnSpc>
                  <a:spcPct val="100000"/>
                </a:lnSpc>
                <a:buClr>
                  <a:srgbClr val="000000"/>
                </a:buClr>
                <a:buFont typeface="Arial"/>
                <a:buChar char="•"/>
              </a:pPr>
              <a:r>
                <a:rPr lang="en-US" sz="1400" b="0" u="none" strike="noStrike">
                  <a:solidFill>
                    <a:srgbClr val="000000"/>
                  </a:solidFill>
                  <a:uFillTx/>
                  <a:latin typeface="Arial"/>
                  <a:ea typeface="DejaVu Sans"/>
                </a:rPr>
                <a:t> Hyperconverged software-defined system;</a:t>
              </a:r>
              <a:endParaRPr lang="ru-RU" sz="1400" b="0" u="none" strike="noStrike">
                <a:solidFill>
                  <a:srgbClr val="000000"/>
                </a:solidFill>
                <a:uFillTx/>
                <a:latin typeface="Arial"/>
              </a:endParaRPr>
            </a:p>
            <a:p>
              <a:pPr marL="87480" indent="-87480" defTabSz="914400">
                <a:lnSpc>
                  <a:spcPct val="100000"/>
                </a:lnSpc>
                <a:buClr>
                  <a:srgbClr val="000000"/>
                </a:buClr>
                <a:buFont typeface="Arial"/>
                <a:buChar char="•"/>
              </a:pPr>
              <a:r>
                <a:rPr lang="en-US" sz="1400" b="0" u="none" strike="noStrike">
                  <a:solidFill>
                    <a:srgbClr val="000000"/>
                  </a:solidFill>
                  <a:uFillTx/>
                  <a:latin typeface="Arial"/>
                  <a:ea typeface="DejaVu Sans"/>
                </a:rPr>
                <a:t> Hierarchical data processing and storage system; </a:t>
              </a:r>
              <a:endParaRPr lang="ru-RU" sz="1400" b="0" u="none" strike="noStrike">
                <a:solidFill>
                  <a:srgbClr val="000000"/>
                </a:solidFill>
                <a:uFillTx/>
                <a:latin typeface="Arial"/>
              </a:endParaRPr>
            </a:p>
            <a:p>
              <a:pPr marL="87480" indent="-87480" defTabSz="914400">
                <a:lnSpc>
                  <a:spcPct val="100000"/>
                </a:lnSpc>
                <a:buClr>
                  <a:srgbClr val="000000"/>
                </a:buClr>
                <a:buFont typeface="Arial"/>
                <a:buChar char="•"/>
              </a:pPr>
              <a:r>
                <a:rPr lang="en-US" sz="1400" b="0" u="none" strike="noStrike">
                  <a:solidFill>
                    <a:srgbClr val="000000"/>
                  </a:solidFill>
                  <a:uFillTx/>
                  <a:latin typeface="Arial"/>
                  <a:ea typeface="DejaVu Sans"/>
                </a:rPr>
                <a:t> Storage performance &gt;</a:t>
              </a:r>
              <a:r>
                <a:rPr lang="ru-RU" sz="1400" b="0" u="none" strike="noStrike">
                  <a:solidFill>
                    <a:srgbClr val="000000"/>
                  </a:solidFill>
                  <a:uFillTx/>
                  <a:latin typeface="Arial"/>
                  <a:ea typeface="DejaVu Sans"/>
                </a:rPr>
                <a:t>3</a:t>
              </a:r>
              <a:r>
                <a:rPr lang="en-US" sz="1400" b="0" u="none" strike="noStrike">
                  <a:solidFill>
                    <a:srgbClr val="000000"/>
                  </a:solidFill>
                  <a:uFillTx/>
                  <a:latin typeface="Arial"/>
                  <a:ea typeface="DejaVu Sans"/>
                </a:rPr>
                <a:t>00 GB/s.</a:t>
              </a:r>
              <a:endParaRPr lang="ru-RU" sz="1400" b="0" u="none" strike="noStrike">
                <a:solidFill>
                  <a:srgbClr val="000000"/>
                </a:solidFill>
                <a:uFillTx/>
                <a:latin typeface="Arial"/>
              </a:endParaRPr>
            </a:p>
          </p:txBody>
        </p:sp>
        <p:pic>
          <p:nvPicPr>
            <p:cNvPr id="2792" name="Рисунок 1"/>
            <p:cNvPicPr/>
            <p:nvPr/>
          </p:nvPicPr>
          <p:blipFill>
            <a:blip r:embed="rId8"/>
            <a:stretch/>
          </p:blipFill>
          <p:spPr>
            <a:xfrm>
              <a:off x="8387280" y="2391840"/>
              <a:ext cx="3548520" cy="1849680"/>
            </a:xfrm>
            <a:prstGeom prst="rect">
              <a:avLst/>
            </a:prstGeom>
            <a:ln w="0">
              <a:noFill/>
            </a:ln>
          </p:spPr>
        </p:pic>
        <p:sp>
          <p:nvSpPr>
            <p:cNvPr id="2793" name="TextBox 14"/>
            <p:cNvSpPr/>
            <p:nvPr/>
          </p:nvSpPr>
          <p:spPr>
            <a:xfrm>
              <a:off x="1110240" y="0"/>
              <a:ext cx="93938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400" b="1" u="none" strike="noStrike">
                  <a:solidFill>
                    <a:srgbClr val="2C4E8C"/>
                  </a:solidFill>
                  <a:uFillTx/>
                  <a:latin typeface="Arial"/>
                  <a:ea typeface="DejaVu Sans"/>
                </a:rPr>
                <a:t>Laboratory of</a:t>
              </a:r>
              <a:r>
                <a:rPr lang="ru-RU" sz="2400" b="1" u="none" strike="noStrike">
                  <a:solidFill>
                    <a:srgbClr val="2C4E8C"/>
                  </a:solidFill>
                  <a:uFillTx/>
                  <a:latin typeface="Arial"/>
                  <a:ea typeface="DejaVu Sans"/>
                </a:rPr>
                <a:t> </a:t>
              </a:r>
              <a:r>
                <a:rPr lang="en-US" sz="2400" b="1" u="none" strike="noStrike">
                  <a:solidFill>
                    <a:srgbClr val="2C4E8C"/>
                  </a:solidFill>
                  <a:uFillTx/>
                  <a:latin typeface="Arial"/>
                  <a:ea typeface="DejaVu Sans"/>
                </a:rPr>
                <a:t>Information Technologies</a:t>
              </a:r>
              <a:endParaRPr lang="ru-RU" sz="2400" b="0" u="none" strike="noStrike">
                <a:solidFill>
                  <a:srgbClr val="000000"/>
                </a:solidFill>
                <a:uFillTx/>
                <a:latin typeface="Arial"/>
              </a:endParaRPr>
            </a:p>
          </p:txBody>
        </p:sp>
        <p:sp>
          <p:nvSpPr>
            <p:cNvPr id="2794" name="Овал 23"/>
            <p:cNvSpPr/>
            <p:nvPr/>
          </p:nvSpPr>
          <p:spPr>
            <a:xfrm>
              <a:off x="9091800" y="2838240"/>
              <a:ext cx="743400" cy="12852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ru-RU" sz="1800" b="0" u="none" strike="noStrike">
                <a:solidFill>
                  <a:schemeClr val="lt1"/>
                </a:solidFill>
                <a:uFillTx/>
                <a:latin typeface="Calibri"/>
                <a:ea typeface="DejaVu Sans"/>
              </a:endParaRPr>
            </a:p>
          </p:txBody>
        </p:sp>
        <p:sp>
          <p:nvSpPr>
            <p:cNvPr id="2795" name="TextBox 29"/>
            <p:cNvSpPr/>
            <p:nvPr/>
          </p:nvSpPr>
          <p:spPr>
            <a:xfrm>
              <a:off x="8361360" y="861120"/>
              <a:ext cx="3652920" cy="137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rgbClr val="000000"/>
                  </a:solidFill>
                  <a:uFillTx/>
                  <a:latin typeface="Arial"/>
                  <a:ea typeface="DejaVu Sans"/>
                </a:rPr>
                <a:t>The </a:t>
              </a:r>
              <a:r>
                <a:rPr lang="en-US" sz="1400" b="0" u="none" strike="noStrike">
                  <a:solidFill>
                    <a:srgbClr val="2C4E8C"/>
                  </a:solidFill>
                  <a:uFillTx/>
                  <a:latin typeface="Arial"/>
                  <a:ea typeface="DejaVu Sans"/>
                </a:rPr>
                <a:t>JINR Tier1 </a:t>
              </a:r>
              <a:r>
                <a:rPr lang="en-US" sz="1400" b="0" u="none" strike="noStrike">
                  <a:solidFill>
                    <a:srgbClr val="000000"/>
                  </a:solidFill>
                  <a:uFillTx/>
                  <a:latin typeface="Arial"/>
                  <a:ea typeface="DejaVu Sans"/>
                </a:rPr>
                <a:t>site takes a </a:t>
              </a:r>
              <a:r>
                <a:rPr lang="en-US" sz="1400" b="0" u="none" strike="noStrike">
                  <a:solidFill>
                    <a:srgbClr val="2C4E8C"/>
                  </a:solidFill>
                  <a:uFillTx/>
                  <a:latin typeface="Arial"/>
                  <a:ea typeface="Times New Roman"/>
                </a:rPr>
                <a:t>leading position </a:t>
              </a:r>
              <a:r>
                <a:rPr lang="en-US" sz="1400" b="0" u="none" strike="noStrike">
                  <a:solidFill>
                    <a:srgbClr val="000000"/>
                  </a:solidFill>
                  <a:uFillTx/>
                  <a:latin typeface="Arial"/>
                  <a:ea typeface="Times New Roman"/>
                </a:rPr>
                <a:t>in terms of performance among other Tier1 sites for the CMS experiment in the world.</a:t>
              </a:r>
              <a:r>
                <a:rPr lang="ru-RU" sz="1400" b="0" u="none" strike="noStrike">
                  <a:solidFill>
                    <a:srgbClr val="000000"/>
                  </a:solidFill>
                  <a:uFillTx/>
                  <a:latin typeface="Arial"/>
                  <a:ea typeface="Times New Roman"/>
                </a:rPr>
                <a:t> </a:t>
              </a:r>
              <a:r>
                <a:rPr lang="en-US" sz="1400" b="0" u="none" strike="noStrike">
                  <a:solidFill>
                    <a:srgbClr val="000000"/>
                  </a:solidFill>
                  <a:uFillTx/>
                  <a:latin typeface="Arial"/>
                  <a:ea typeface="Times New Roman"/>
                </a:rPr>
                <a:t>Since</a:t>
              </a:r>
              <a:r>
                <a:rPr lang="ru-RU" sz="1400" b="0" u="none" strike="noStrike">
                  <a:solidFill>
                    <a:srgbClr val="000000"/>
                  </a:solidFill>
                  <a:uFillTx/>
                  <a:latin typeface="Arial"/>
                  <a:ea typeface="Times New Roman"/>
                </a:rPr>
                <a:t> 2021</a:t>
              </a:r>
              <a:r>
                <a:rPr lang="en-US" sz="1400" b="0" u="none" strike="noStrike">
                  <a:solidFill>
                    <a:srgbClr val="000000"/>
                  </a:solidFill>
                  <a:uFillTx/>
                  <a:latin typeface="Arial"/>
                  <a:ea typeface="Times New Roman"/>
                </a:rPr>
                <a:t>,</a:t>
              </a:r>
              <a:r>
                <a:rPr lang="ru-RU" sz="1400" b="0" u="none" strike="noStrike">
                  <a:solidFill>
                    <a:srgbClr val="000000"/>
                  </a:solidFill>
                  <a:uFillTx/>
                  <a:latin typeface="Arial"/>
                  <a:ea typeface="Times New Roman"/>
                </a:rPr>
                <a:t> </a:t>
              </a:r>
              <a:r>
                <a:rPr lang="en-US" sz="1400" b="0" u="none" strike="noStrike">
                  <a:solidFill>
                    <a:srgbClr val="000000"/>
                  </a:solidFill>
                  <a:uFillTx/>
                  <a:latin typeface="Arial"/>
                  <a:ea typeface="Times New Roman"/>
                </a:rPr>
                <a:t>JINR Tier1 is also used for the MPD, BM@N and SPD experiments.</a:t>
              </a:r>
              <a:endParaRPr lang="ru-RU" sz="1400" b="0" u="none" strike="noStrike">
                <a:solidFill>
                  <a:srgbClr val="000000"/>
                </a:solidFill>
                <a:uFillTx/>
                <a:latin typeface="Arial"/>
              </a:endParaRPr>
            </a:p>
            <a:p>
              <a:pPr defTabSz="914400">
                <a:lnSpc>
                  <a:spcPct val="100000"/>
                </a:lnSpc>
              </a:pPr>
              <a:r>
                <a:rPr lang="en-US" sz="1400" b="0" u="none" strike="noStrike">
                  <a:solidFill>
                    <a:srgbClr val="000000"/>
                  </a:solidFill>
                  <a:uFillTx/>
                  <a:latin typeface="Arial"/>
                  <a:ea typeface="Times New Roman"/>
                </a:rPr>
                <a:t>The </a:t>
              </a:r>
              <a:r>
                <a:rPr lang="en-US" sz="1400" b="0" u="none" strike="noStrike">
                  <a:solidFill>
                    <a:srgbClr val="2C4E8C"/>
                  </a:solidFill>
                  <a:uFillTx/>
                  <a:latin typeface="Arial"/>
                  <a:ea typeface="Times New Roman"/>
                </a:rPr>
                <a:t>JINR Tier2 </a:t>
              </a:r>
              <a:r>
                <a:rPr lang="en-US" sz="1400" b="0" u="none" strike="noStrike">
                  <a:solidFill>
                    <a:srgbClr val="000000"/>
                  </a:solidFill>
                  <a:uFillTx/>
                  <a:latin typeface="Arial"/>
                  <a:ea typeface="Times New Roman"/>
                </a:rPr>
                <a:t>is the best  in RDIG.</a:t>
              </a:r>
              <a:endParaRPr lang="ru-RU" sz="1400" b="0" u="none" strike="noStrike">
                <a:solidFill>
                  <a:srgbClr val="000000"/>
                </a:solidFill>
                <a:uFillTx/>
                <a:latin typeface="Arial"/>
              </a:endParaRPr>
            </a:p>
          </p:txBody>
        </p:sp>
        <p:sp>
          <p:nvSpPr>
            <p:cNvPr id="2796" name="TextBox 31"/>
            <p:cNvSpPr/>
            <p:nvPr/>
          </p:nvSpPr>
          <p:spPr>
            <a:xfrm>
              <a:off x="4360320" y="5987880"/>
              <a:ext cx="7653600" cy="730080"/>
            </a:xfrm>
            <a:prstGeom prst="rect">
              <a:avLst/>
            </a:prstGeom>
            <a:noFill/>
            <a:ln w="15875">
              <a:solidFill>
                <a:srgbClr val="2C4E8C"/>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0" u="none" strike="noStrike">
                  <a:solidFill>
                    <a:srgbClr val="C00000"/>
                  </a:solidFill>
                  <a:uFillTx/>
                  <a:latin typeface="Arial"/>
                  <a:ea typeface="DejaVu Sans"/>
                </a:rPr>
                <a:t>More than 950 publications </a:t>
              </a:r>
              <a:r>
                <a:rPr lang="en-US" sz="1400" b="0" u="none" strike="noStrike">
                  <a:solidFill>
                    <a:srgbClr val="2C4E8C"/>
                  </a:solidFill>
                  <a:uFillTx/>
                  <a:latin typeface="Arial"/>
                  <a:ea typeface="DejaVu Sans"/>
                </a:rPr>
                <a:t>on the development of numerical methods, algorithms and software for modeling complex physical systems, mathematical support for experiments carried out at JINR basic facilities and about </a:t>
              </a:r>
              <a:r>
                <a:rPr lang="ru-RU" sz="1400" b="0" u="none" strike="noStrike">
                  <a:solidFill>
                    <a:srgbClr val="C00000"/>
                  </a:solidFill>
                  <a:uFillTx/>
                  <a:latin typeface="Arial"/>
                  <a:ea typeface="DejaVu Sans"/>
                </a:rPr>
                <a:t>700</a:t>
              </a:r>
              <a:r>
                <a:rPr lang="en-US" sz="1400" b="0" u="none" strike="noStrike">
                  <a:solidFill>
                    <a:srgbClr val="C00000"/>
                  </a:solidFill>
                  <a:uFillTx/>
                  <a:latin typeface="Arial"/>
                  <a:ea typeface="DejaVu Sans"/>
                </a:rPr>
                <a:t> papers </a:t>
              </a:r>
              <a:r>
                <a:rPr lang="en-US" sz="1400" b="0" u="none" strike="noStrike">
                  <a:solidFill>
                    <a:srgbClr val="2C4E8C"/>
                  </a:solidFill>
                  <a:uFillTx/>
                  <a:latin typeface="Arial"/>
                  <a:ea typeface="DejaVu Sans"/>
                </a:rPr>
                <a:t>within international collaborations</a:t>
              </a:r>
              <a:r>
                <a:rPr lang="ru-RU" sz="1400" b="0" u="none" strike="noStrike">
                  <a:solidFill>
                    <a:srgbClr val="2C4E8C"/>
                  </a:solidFill>
                  <a:uFillTx/>
                  <a:latin typeface="Arial"/>
                  <a:ea typeface="DejaVu Sans"/>
                </a:rPr>
                <a:t>.</a:t>
              </a:r>
              <a:endParaRPr lang="ru-RU" sz="1400" b="0" u="none" strike="noStrike">
                <a:solidFill>
                  <a:srgbClr val="000000"/>
                </a:solidFill>
                <a:uFillTx/>
                <a:latin typeface="Arial"/>
              </a:endParaRPr>
            </a:p>
          </p:txBody>
        </p:sp>
        <p:sp>
          <p:nvSpPr>
            <p:cNvPr id="2797" name="Прямоугольник 32"/>
            <p:cNvSpPr/>
            <p:nvPr/>
          </p:nvSpPr>
          <p:spPr>
            <a:xfrm>
              <a:off x="4360320" y="504000"/>
              <a:ext cx="3887640" cy="5394960"/>
            </a:xfrm>
            <a:prstGeom prst="rect">
              <a:avLst/>
            </a:prstGeom>
            <a:noFill/>
            <a:ln w="19050">
              <a:solidFill>
                <a:srgbClr val="2C4E8C"/>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ru-RU" sz="1800" b="0" u="none" strike="noStrike">
                <a:solidFill>
                  <a:schemeClr val="lt1"/>
                </a:solidFill>
                <a:uFillTx/>
                <a:latin typeface="Calibri"/>
                <a:ea typeface="DejaVu Sans"/>
              </a:endParaRPr>
            </a:p>
          </p:txBody>
        </p:sp>
        <p:sp>
          <p:nvSpPr>
            <p:cNvPr id="2798" name="Прямоугольник 33"/>
            <p:cNvSpPr/>
            <p:nvPr/>
          </p:nvSpPr>
          <p:spPr>
            <a:xfrm>
              <a:off x="104040" y="504000"/>
              <a:ext cx="4161600" cy="6221520"/>
            </a:xfrm>
            <a:prstGeom prst="rect">
              <a:avLst/>
            </a:prstGeom>
            <a:noFill/>
            <a:ln w="19050">
              <a:solidFill>
                <a:srgbClr val="2C4E8C"/>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ru-RU" sz="1800" b="0" u="none" strike="noStrike">
                <a:solidFill>
                  <a:schemeClr val="lt1"/>
                </a:solidFill>
                <a:uFillTx/>
                <a:latin typeface="Calibri"/>
                <a:ea typeface="DejaVu Sans"/>
              </a:endParaRPr>
            </a:p>
          </p:txBody>
        </p:sp>
        <p:sp>
          <p:nvSpPr>
            <p:cNvPr id="2799" name="Прямоугольник 34"/>
            <p:cNvSpPr/>
            <p:nvPr/>
          </p:nvSpPr>
          <p:spPr>
            <a:xfrm>
              <a:off x="8337960" y="506880"/>
              <a:ext cx="3645000" cy="3822480"/>
            </a:xfrm>
            <a:prstGeom prst="rect">
              <a:avLst/>
            </a:prstGeom>
            <a:noFill/>
            <a:ln w="15875">
              <a:solidFill>
                <a:srgbClr val="2C4E8C"/>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ru-RU" sz="1800" b="0" u="none" strike="noStrike">
                <a:solidFill>
                  <a:schemeClr val="lt1"/>
                </a:solidFill>
                <a:uFillTx/>
                <a:latin typeface="Calibri"/>
                <a:ea typeface="DejaVu Sans"/>
              </a:endParaRPr>
            </a:p>
          </p:txBody>
        </p:sp>
        <p:pic>
          <p:nvPicPr>
            <p:cNvPr id="2800" name="Рисунок 4"/>
            <p:cNvPicPr/>
            <p:nvPr/>
          </p:nvPicPr>
          <p:blipFill>
            <a:blip r:embed="rId9"/>
            <a:stretch/>
          </p:blipFill>
          <p:spPr>
            <a:xfrm>
              <a:off x="8494560" y="4714200"/>
              <a:ext cx="3119400" cy="1133640"/>
            </a:xfrm>
            <a:prstGeom prst="rect">
              <a:avLst/>
            </a:prstGeom>
            <a:ln w="0">
              <a:noFill/>
            </a:ln>
          </p:spPr>
        </p:pic>
        <p:sp>
          <p:nvSpPr>
            <p:cNvPr id="2801" name="TextBox 7"/>
            <p:cNvSpPr/>
            <p:nvPr/>
          </p:nvSpPr>
          <p:spPr>
            <a:xfrm>
              <a:off x="635400" y="506880"/>
              <a:ext cx="3034080" cy="34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700" b="1" u="none" strike="noStrike">
                  <a:solidFill>
                    <a:srgbClr val="C00000"/>
                  </a:solidFill>
                  <a:uFillTx/>
                  <a:latin typeface="Arial"/>
                  <a:ea typeface="Times New Roman"/>
                </a:rPr>
                <a:t>“Govorun” supercomputer </a:t>
              </a:r>
              <a:endParaRPr lang="ru-RU" sz="1700" b="0" u="none" strike="noStrike">
                <a:solidFill>
                  <a:srgbClr val="000000"/>
                </a:solidFill>
                <a:uFillTx/>
                <a:latin typeface="Arial"/>
              </a:endParaRPr>
            </a:p>
          </p:txBody>
        </p:sp>
        <p:sp>
          <p:nvSpPr>
            <p:cNvPr id="2802" name="TextBox 10"/>
            <p:cNvSpPr/>
            <p:nvPr/>
          </p:nvSpPr>
          <p:spPr>
            <a:xfrm>
              <a:off x="5401800" y="529920"/>
              <a:ext cx="2193480" cy="34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700" b="1" u="none" strike="noStrike">
                  <a:solidFill>
                    <a:srgbClr val="C00000"/>
                  </a:solidFill>
                  <a:uFillTx/>
                  <a:latin typeface="Arial"/>
                  <a:ea typeface="Times New Roman"/>
                </a:rPr>
                <a:t>DIRAC platform</a:t>
              </a:r>
              <a:endParaRPr lang="ru-RU" sz="1700" b="0" u="none" strike="noStrike">
                <a:solidFill>
                  <a:srgbClr val="000000"/>
                </a:solidFill>
                <a:uFillTx/>
                <a:latin typeface="Arial"/>
              </a:endParaRPr>
            </a:p>
          </p:txBody>
        </p:sp>
        <p:sp>
          <p:nvSpPr>
            <p:cNvPr id="2803" name="Прямоугольник 11"/>
            <p:cNvSpPr/>
            <p:nvPr/>
          </p:nvSpPr>
          <p:spPr>
            <a:xfrm>
              <a:off x="8339040" y="4418280"/>
              <a:ext cx="3645000" cy="1480680"/>
            </a:xfrm>
            <a:prstGeom prst="rect">
              <a:avLst/>
            </a:prstGeom>
            <a:noFill/>
            <a:ln w="15875">
              <a:solidFill>
                <a:srgbClr val="2C4E8C"/>
              </a:solid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ru-RU" sz="1800" b="0" u="none" strike="noStrike">
                <a:solidFill>
                  <a:schemeClr val="lt1"/>
                </a:solidFill>
                <a:uFillTx/>
                <a:latin typeface="Calibri"/>
                <a:ea typeface="DejaVu Sans"/>
              </a:endParaRPr>
            </a:p>
          </p:txBody>
        </p:sp>
        <p:sp>
          <p:nvSpPr>
            <p:cNvPr id="2804" name="TextBox 12"/>
            <p:cNvSpPr/>
            <p:nvPr/>
          </p:nvSpPr>
          <p:spPr>
            <a:xfrm>
              <a:off x="8322840" y="4383360"/>
              <a:ext cx="1062000" cy="34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700" b="1" u="none" strike="noStrike">
                  <a:solidFill>
                    <a:srgbClr val="C00000"/>
                  </a:solidFill>
                  <a:uFillTx/>
                  <a:latin typeface="Arial"/>
                  <a:ea typeface="DejaVu Sans"/>
                </a:rPr>
                <a:t>Network</a:t>
              </a:r>
              <a:endParaRPr lang="ru-RU" sz="1700" b="0" u="none" strike="noStrike">
                <a:solidFill>
                  <a:srgbClr val="000000"/>
                </a:solidFill>
                <a:uFillTx/>
                <a:latin typeface="Arial"/>
              </a:endParaRPr>
            </a:p>
          </p:txBody>
        </p:sp>
        <p:sp>
          <p:nvSpPr>
            <p:cNvPr id="2805" name="TextBox 16"/>
            <p:cNvSpPr/>
            <p:nvPr/>
          </p:nvSpPr>
          <p:spPr>
            <a:xfrm>
              <a:off x="9588600" y="525600"/>
              <a:ext cx="1243080" cy="34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700" b="1" u="none" strike="noStrike">
                  <a:solidFill>
                    <a:srgbClr val="C00000"/>
                  </a:solidFill>
                  <a:uFillTx/>
                  <a:latin typeface="Arial"/>
                  <a:ea typeface="Times New Roman"/>
                </a:rPr>
                <a:t>JINR Grid </a:t>
              </a:r>
              <a:endParaRPr lang="ru-RU" sz="1700" b="0" u="none" strike="noStrike">
                <a:solidFill>
                  <a:srgbClr val="000000"/>
                </a:solidFill>
                <a:uFillTx/>
                <a:latin typeface="Arial"/>
              </a:endParaRPr>
            </a:p>
          </p:txBody>
        </p:sp>
      </p:grpSp>
      <p:pic>
        <p:nvPicPr>
          <p:cNvPr id="2806" name="Рисунок 8"/>
          <p:cNvPicPr/>
          <p:nvPr/>
        </p:nvPicPr>
        <p:blipFill>
          <a:blip r:embed="rId10"/>
          <a:stretch/>
        </p:blipFill>
        <p:spPr>
          <a:xfrm>
            <a:off x="4304160" y="3893760"/>
            <a:ext cx="3974040" cy="205380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3" name="TextBox 28"/>
          <p:cNvSpPr/>
          <p:nvPr/>
        </p:nvSpPr>
        <p:spPr>
          <a:xfrm>
            <a:off x="968760" y="231480"/>
            <a:ext cx="102538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800" b="1" u="none" strike="noStrike" spc="-99">
                <a:solidFill>
                  <a:schemeClr val="accent1"/>
                </a:solidFill>
                <a:uFillTx/>
                <a:latin typeface="Arial"/>
              </a:rPr>
              <a:t>JINR Multifunctional Information and Computing Complex</a:t>
            </a:r>
            <a:endParaRPr lang="ru-RU" sz="2800" b="0" u="none" strike="noStrike">
              <a:solidFill>
                <a:srgbClr val="000000"/>
              </a:solidFill>
              <a:uFillTx/>
              <a:latin typeface="Arial"/>
            </a:endParaRPr>
          </a:p>
        </p:txBody>
      </p:sp>
      <p:sp>
        <p:nvSpPr>
          <p:cNvPr id="3804" name="TextBox 29"/>
          <p:cNvSpPr/>
          <p:nvPr/>
        </p:nvSpPr>
        <p:spPr>
          <a:xfrm>
            <a:off x="7224480" y="923760"/>
            <a:ext cx="4786200" cy="73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ru-RU" sz="1400" b="1" u="none" strike="noStrike">
                <a:solidFill>
                  <a:schemeClr val="accent2"/>
                </a:solidFill>
                <a:uFillTx/>
                <a:latin typeface="Arial"/>
              </a:rPr>
              <a:t>Tier1</a:t>
            </a:r>
            <a:r>
              <a:rPr lang="en-US" sz="1400" b="0" u="none" strike="noStrike">
                <a:solidFill>
                  <a:schemeClr val="dk1"/>
                </a:solidFill>
                <a:uFillTx/>
                <a:latin typeface="Arial"/>
              </a:rPr>
              <a:t>  – </a:t>
            </a:r>
            <a:r>
              <a:rPr lang="ru-RU" sz="1400" b="0" u="none" strike="noStrike">
                <a:solidFill>
                  <a:schemeClr val="dk1"/>
                </a:solidFill>
                <a:uFillTx/>
                <a:latin typeface="Arial"/>
              </a:rPr>
              <a:t> </a:t>
            </a:r>
            <a:r>
              <a:rPr lang="en-US" sz="1400" b="0" u="none" strike="noStrike">
                <a:solidFill>
                  <a:schemeClr val="dk1"/>
                </a:solidFill>
                <a:uFillTx/>
                <a:latin typeface="Arial"/>
              </a:rPr>
              <a:t>leading place among Tier1 centers for </a:t>
            </a:r>
            <a:r>
              <a:rPr lang="ru-RU" sz="1400" b="1" u="none" strike="noStrike">
                <a:solidFill>
                  <a:schemeClr val="dk1"/>
                </a:solidFill>
                <a:uFillTx/>
                <a:latin typeface="Arial"/>
              </a:rPr>
              <a:t>CMS </a:t>
            </a:r>
            <a:r>
              <a:rPr lang="en-US" sz="1400" b="1" u="none" strike="noStrike">
                <a:solidFill>
                  <a:schemeClr val="dk1"/>
                </a:solidFill>
                <a:uFillTx/>
                <a:latin typeface="Arial"/>
              </a:rPr>
              <a:t>LHC</a:t>
            </a:r>
            <a:endParaRPr lang="ru-RU" sz="1400" b="0" u="none" strike="noStrike">
              <a:solidFill>
                <a:srgbClr val="000000"/>
              </a:solidFill>
              <a:uFillTx/>
              <a:latin typeface="Arial"/>
            </a:endParaRPr>
          </a:p>
          <a:p>
            <a:pPr algn="ctr" defTabSz="914400">
              <a:lnSpc>
                <a:spcPct val="100000"/>
              </a:lnSpc>
            </a:pPr>
            <a:r>
              <a:rPr lang="ru-RU" sz="1400" b="1" u="none" strike="noStrike">
                <a:solidFill>
                  <a:schemeClr val="accent2"/>
                </a:solidFill>
                <a:uFillTx/>
                <a:latin typeface="Arial"/>
              </a:rPr>
              <a:t>Tier2 </a:t>
            </a:r>
            <a:r>
              <a:rPr lang="en-US" sz="1400" b="0" u="none" strike="noStrike">
                <a:solidFill>
                  <a:schemeClr val="dk1"/>
                </a:solidFill>
                <a:uFillTx/>
                <a:latin typeface="Arial"/>
              </a:rPr>
              <a:t> </a:t>
            </a:r>
            <a:r>
              <a:rPr lang="ru-RU" sz="1400" b="0" u="none" strike="noStrike">
                <a:solidFill>
                  <a:schemeClr val="dk1"/>
                </a:solidFill>
                <a:uFillTx/>
                <a:latin typeface="Arial"/>
              </a:rPr>
              <a:t>– </a:t>
            </a:r>
            <a:r>
              <a:rPr lang="en-US" sz="1400" b="0" u="none" strike="noStrike">
                <a:solidFill>
                  <a:schemeClr val="dk1"/>
                </a:solidFill>
                <a:uFillTx/>
                <a:latin typeface="Arial"/>
              </a:rPr>
              <a:t> the most productive in</a:t>
            </a:r>
            <a:r>
              <a:rPr lang="ru-RU" sz="1400" b="0" u="none" strike="noStrike">
                <a:solidFill>
                  <a:schemeClr val="dk1"/>
                </a:solidFill>
                <a:uFillTx/>
                <a:latin typeface="Arial"/>
              </a:rPr>
              <a:t> </a:t>
            </a:r>
            <a:r>
              <a:rPr lang="en-US" sz="1400" b="1" u="none" strike="noStrike">
                <a:solidFill>
                  <a:schemeClr val="dk1"/>
                </a:solidFill>
                <a:uFillTx/>
                <a:latin typeface="Arial"/>
              </a:rPr>
              <a:t>RDIG</a:t>
            </a:r>
            <a:r>
              <a:rPr lang="en-US" sz="1400" b="0" u="none" strike="noStrike">
                <a:solidFill>
                  <a:schemeClr val="dk1"/>
                </a:solidFill>
                <a:uFillTx/>
                <a:latin typeface="Arial"/>
              </a:rPr>
              <a:t> </a:t>
            </a:r>
            <a:endParaRPr lang="ru-RU" sz="1400" b="0" u="none" strike="noStrike">
              <a:solidFill>
                <a:srgbClr val="000000"/>
              </a:solidFill>
              <a:uFillTx/>
              <a:latin typeface="Arial"/>
            </a:endParaRPr>
          </a:p>
          <a:p>
            <a:pPr algn="ctr" defTabSz="914400">
              <a:lnSpc>
                <a:spcPct val="100000"/>
              </a:lnSpc>
            </a:pPr>
            <a:r>
              <a:rPr lang="en-US" sz="1400" b="0" u="none" strike="noStrike">
                <a:solidFill>
                  <a:schemeClr val="dk1"/>
                </a:solidFill>
                <a:uFillTx/>
                <a:latin typeface="Arial"/>
              </a:rPr>
              <a:t>(</a:t>
            </a:r>
            <a:r>
              <a:rPr lang="en-US" sz="1400" b="1" u="none" strike="noStrike">
                <a:solidFill>
                  <a:schemeClr val="dk1"/>
                </a:solidFill>
                <a:uFillTx/>
                <a:latin typeface="Arial"/>
              </a:rPr>
              <a:t>90.7% </a:t>
            </a:r>
            <a:r>
              <a:rPr lang="en-US" sz="1400" b="0" u="none" strike="noStrike">
                <a:solidFill>
                  <a:schemeClr val="dk1"/>
                </a:solidFill>
                <a:uFillTx/>
                <a:latin typeface="Arial"/>
              </a:rPr>
              <a:t>of the total RDIG processor time)</a:t>
            </a:r>
            <a:r>
              <a:rPr lang="ru-RU" sz="1400" b="0" u="none" strike="noStrike">
                <a:solidFill>
                  <a:schemeClr val="dk1"/>
                </a:solidFill>
                <a:uFillTx/>
                <a:latin typeface="Arial"/>
              </a:rPr>
              <a:t> </a:t>
            </a:r>
            <a:endParaRPr lang="ru-RU" sz="1400" b="0" u="none" strike="noStrike">
              <a:solidFill>
                <a:srgbClr val="000000"/>
              </a:solidFill>
              <a:uFillTx/>
              <a:latin typeface="Arial"/>
            </a:endParaRPr>
          </a:p>
        </p:txBody>
      </p:sp>
      <p:pic>
        <p:nvPicPr>
          <p:cNvPr id="3805" name="Рисунок 36"/>
          <p:cNvPicPr/>
          <p:nvPr/>
        </p:nvPicPr>
        <p:blipFill>
          <a:blip r:embed="rId3"/>
          <a:stretch/>
        </p:blipFill>
        <p:spPr>
          <a:xfrm>
            <a:off x="4831200" y="1593360"/>
            <a:ext cx="2162160" cy="2370240"/>
          </a:xfrm>
          <a:prstGeom prst="rect">
            <a:avLst/>
          </a:prstGeom>
          <a:noFill/>
          <a:ln w="0">
            <a:noFill/>
          </a:ln>
        </p:spPr>
      </p:pic>
      <p:sp>
        <p:nvSpPr>
          <p:cNvPr id="3806" name="TextBox 30"/>
          <p:cNvSpPr/>
          <p:nvPr/>
        </p:nvSpPr>
        <p:spPr>
          <a:xfrm>
            <a:off x="4783320" y="940320"/>
            <a:ext cx="22104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200" b="0" u="none" strike="noStrike">
                <a:solidFill>
                  <a:schemeClr val="dk1"/>
                </a:solidFill>
                <a:uFillTx/>
                <a:latin typeface="Arial"/>
              </a:rPr>
              <a:t>Number of tasks</a:t>
            </a:r>
            <a:endParaRPr lang="ru-RU" sz="1200" b="0" u="none" strike="noStrike">
              <a:solidFill>
                <a:srgbClr val="000000"/>
              </a:solidFill>
              <a:uFillTx/>
              <a:latin typeface="Arial"/>
            </a:endParaRPr>
          </a:p>
          <a:p>
            <a:pPr algn="ctr" defTabSz="914400">
              <a:lnSpc>
                <a:spcPct val="100000"/>
              </a:lnSpc>
            </a:pPr>
            <a:r>
              <a:rPr lang="en-US" sz="1200" b="0" u="none" strike="noStrike">
                <a:solidFill>
                  <a:schemeClr val="dk1"/>
                </a:solidFill>
                <a:uFillTx/>
                <a:latin typeface="Arial"/>
              </a:rPr>
              <a:t>completed  on the MICC</a:t>
            </a:r>
            <a:endParaRPr lang="ru-RU" sz="1200" b="0" u="none" strike="noStrike">
              <a:solidFill>
                <a:srgbClr val="000000"/>
              </a:solidFill>
              <a:uFillTx/>
              <a:latin typeface="Arial"/>
            </a:endParaRPr>
          </a:p>
          <a:p>
            <a:pPr algn="ctr" defTabSz="914400">
              <a:lnSpc>
                <a:spcPct val="100000"/>
              </a:lnSpc>
            </a:pPr>
            <a:r>
              <a:rPr lang="en-US" sz="1200" b="0" u="none" strike="noStrike">
                <a:solidFill>
                  <a:schemeClr val="dk1"/>
                </a:solidFill>
                <a:uFillTx/>
                <a:latin typeface="Arial"/>
              </a:rPr>
              <a:t>via the DIRAC platform</a:t>
            </a:r>
            <a:endParaRPr lang="ru-RU" sz="1200" b="0" u="none" strike="noStrike">
              <a:solidFill>
                <a:srgbClr val="000000"/>
              </a:solidFill>
              <a:uFillTx/>
              <a:latin typeface="Arial"/>
            </a:endParaRPr>
          </a:p>
        </p:txBody>
      </p:sp>
      <p:sp>
        <p:nvSpPr>
          <p:cNvPr id="3807" name="TextBox 31"/>
          <p:cNvSpPr/>
          <p:nvPr/>
        </p:nvSpPr>
        <p:spPr>
          <a:xfrm>
            <a:off x="4559400" y="4123080"/>
            <a:ext cx="56106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en-US" sz="1400" b="0" u="none" strike="noStrike">
                <a:solidFill>
                  <a:schemeClr val="accent2"/>
                </a:solidFill>
                <a:uFillTx/>
                <a:latin typeface="Arial"/>
              </a:rPr>
              <a:t>In 2024, Govorun supercomputer users successfully computed</a:t>
            </a:r>
            <a:endParaRPr lang="ru-RU" sz="1400" b="0" u="none" strike="noStrike">
              <a:solidFill>
                <a:srgbClr val="000000"/>
              </a:solidFill>
              <a:uFillTx/>
              <a:latin typeface="Arial"/>
            </a:endParaRPr>
          </a:p>
          <a:p>
            <a:pPr defTabSz="914400">
              <a:lnSpc>
                <a:spcPct val="100000"/>
              </a:lnSpc>
              <a:spcAft>
                <a:spcPts val="799"/>
              </a:spcAft>
              <a:tabLst>
                <a:tab pos="0" algn="l"/>
              </a:tabLst>
            </a:pPr>
            <a:r>
              <a:rPr lang="ru-RU" sz="1400" b="1" u="none" strike="noStrike">
                <a:solidFill>
                  <a:schemeClr val="accent2"/>
                </a:solidFill>
                <a:uFillTx/>
                <a:latin typeface="Arial"/>
              </a:rPr>
              <a:t>6</a:t>
            </a:r>
            <a:r>
              <a:rPr lang="en-US" sz="1400" b="1" u="none" strike="noStrike">
                <a:solidFill>
                  <a:schemeClr val="accent2"/>
                </a:solidFill>
                <a:uFillTx/>
                <a:latin typeface="Arial"/>
              </a:rPr>
              <a:t>.</a:t>
            </a:r>
            <a:r>
              <a:rPr lang="ru-RU" sz="1400" b="1" u="none" strike="noStrike">
                <a:solidFill>
                  <a:schemeClr val="accent2"/>
                </a:solidFill>
                <a:uFillTx/>
                <a:latin typeface="Arial"/>
              </a:rPr>
              <a:t>2</a:t>
            </a:r>
            <a:r>
              <a:rPr lang="en-US" sz="1400" b="1" u="none" strike="noStrike">
                <a:solidFill>
                  <a:schemeClr val="accent2"/>
                </a:solidFill>
                <a:uFillTx/>
                <a:latin typeface="Arial"/>
              </a:rPr>
              <a:t> million tasks</a:t>
            </a:r>
            <a:r>
              <a:rPr lang="en-US" sz="1400" b="0" u="none" strike="noStrike">
                <a:solidFill>
                  <a:schemeClr val="accent2"/>
                </a:solidFill>
                <a:uFillTx/>
                <a:latin typeface="Arial"/>
              </a:rPr>
              <a:t>, which corresponds to </a:t>
            </a:r>
            <a:r>
              <a:rPr lang="ru-RU" sz="1400" b="1" u="none" strike="noStrike">
                <a:solidFill>
                  <a:schemeClr val="accent2"/>
                </a:solidFill>
                <a:uFillTx/>
                <a:latin typeface="Arial"/>
              </a:rPr>
              <a:t>32 </a:t>
            </a:r>
            <a:r>
              <a:rPr lang="en-US" sz="1400" b="1" u="none" strike="noStrike">
                <a:solidFill>
                  <a:schemeClr val="accent2"/>
                </a:solidFill>
                <a:uFillTx/>
                <a:latin typeface="Arial"/>
              </a:rPr>
              <a:t>million core-hours.</a:t>
            </a:r>
            <a:endParaRPr lang="ru-RU" sz="1400" b="0" u="none" strike="noStrike">
              <a:solidFill>
                <a:srgbClr val="000000"/>
              </a:solidFill>
              <a:uFillTx/>
              <a:latin typeface="Arial"/>
            </a:endParaRPr>
          </a:p>
        </p:txBody>
      </p:sp>
      <p:sp>
        <p:nvSpPr>
          <p:cNvPr id="3808" name="TextBox 32"/>
          <p:cNvSpPr/>
          <p:nvPr/>
        </p:nvSpPr>
        <p:spPr>
          <a:xfrm>
            <a:off x="2306719" y="4082660"/>
            <a:ext cx="1753882" cy="156820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200" b="0" u="none" strike="noStrike" dirty="0">
                <a:solidFill>
                  <a:schemeClr val="dk1"/>
                </a:solidFill>
                <a:uFillTx/>
                <a:latin typeface="Arial"/>
              </a:rPr>
              <a:t>In 2024, the neutrino computing platform (Baikal-GVD, JUNO, </a:t>
            </a:r>
            <a:r>
              <a:rPr lang="en-US" sz="1200" b="0" u="none" strike="noStrike" dirty="0" err="1">
                <a:solidFill>
                  <a:schemeClr val="dk1"/>
                </a:solidFill>
                <a:uFillTx/>
                <a:latin typeface="Arial"/>
              </a:rPr>
              <a:t>NOvA</a:t>
            </a:r>
            <a:r>
              <a:rPr lang="en-US" sz="1200" b="0" u="none" strike="noStrike" dirty="0">
                <a:solidFill>
                  <a:schemeClr val="dk1"/>
                </a:solidFill>
                <a:uFillTx/>
                <a:latin typeface="Arial"/>
              </a:rPr>
              <a:t>), which is a segment of the JINR cloud infrastructure, provided 12,125,668 CPU hours.</a:t>
            </a:r>
            <a:endParaRPr lang="ru-RU" sz="1200" b="0" u="none" strike="noStrike" dirty="0">
              <a:solidFill>
                <a:srgbClr val="000000"/>
              </a:solidFill>
              <a:uFillTx/>
              <a:latin typeface="Arial"/>
            </a:endParaRPr>
          </a:p>
        </p:txBody>
      </p:sp>
      <p:pic>
        <p:nvPicPr>
          <p:cNvPr id="3809" name="Рисунок 38"/>
          <p:cNvPicPr/>
          <p:nvPr/>
        </p:nvPicPr>
        <p:blipFill>
          <a:blip r:embed="rId4"/>
          <a:stretch/>
        </p:blipFill>
        <p:spPr>
          <a:xfrm>
            <a:off x="4559400" y="4809960"/>
            <a:ext cx="2869560" cy="1794240"/>
          </a:xfrm>
          <a:prstGeom prst="rect">
            <a:avLst/>
          </a:prstGeom>
          <a:noFill/>
          <a:ln w="0">
            <a:noFill/>
          </a:ln>
        </p:spPr>
      </p:pic>
      <p:pic>
        <p:nvPicPr>
          <p:cNvPr id="3810" name="Рисунок 39"/>
          <p:cNvPicPr/>
          <p:nvPr/>
        </p:nvPicPr>
        <p:blipFill>
          <a:blip r:embed="rId5"/>
          <a:stretch/>
        </p:blipFill>
        <p:spPr>
          <a:xfrm>
            <a:off x="7529400" y="4767840"/>
            <a:ext cx="3418560" cy="1866960"/>
          </a:xfrm>
          <a:prstGeom prst="rect">
            <a:avLst/>
          </a:prstGeom>
          <a:noFill/>
          <a:ln w="0">
            <a:noFill/>
          </a:ln>
        </p:spPr>
      </p:pic>
      <p:pic>
        <p:nvPicPr>
          <p:cNvPr id="3811" name="Рисунок 40"/>
          <p:cNvPicPr/>
          <p:nvPr/>
        </p:nvPicPr>
        <p:blipFill>
          <a:blip r:embed="rId6"/>
          <a:stretch/>
        </p:blipFill>
        <p:spPr>
          <a:xfrm>
            <a:off x="9961200" y="3960000"/>
            <a:ext cx="2130840" cy="1932840"/>
          </a:xfrm>
          <a:prstGeom prst="rect">
            <a:avLst/>
          </a:prstGeom>
          <a:noFill/>
          <a:ln w="0">
            <a:noFill/>
          </a:ln>
        </p:spPr>
      </p:pic>
      <p:sp>
        <p:nvSpPr>
          <p:cNvPr id="3812" name="TextBox 33"/>
          <p:cNvSpPr/>
          <p:nvPr/>
        </p:nvSpPr>
        <p:spPr>
          <a:xfrm>
            <a:off x="8471520" y="5216400"/>
            <a:ext cx="16984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none" strike="noStrike">
                <a:solidFill>
                  <a:schemeClr val="dk1"/>
                </a:solidFill>
                <a:uFillTx/>
                <a:latin typeface="Arial"/>
              </a:rPr>
              <a:t>Selected statistics of the most resource intensive projects</a:t>
            </a:r>
            <a:endParaRPr lang="ru-RU" sz="1200" b="0" u="none" strike="noStrike">
              <a:solidFill>
                <a:srgbClr val="000000"/>
              </a:solidFill>
              <a:uFillTx/>
              <a:latin typeface="Arial"/>
            </a:endParaRPr>
          </a:p>
        </p:txBody>
      </p:sp>
      <p:pic>
        <p:nvPicPr>
          <p:cNvPr id="3813" name="Рисунок 41"/>
          <p:cNvPicPr/>
          <p:nvPr/>
        </p:nvPicPr>
        <p:blipFill>
          <a:blip r:embed="rId7"/>
          <a:stretch/>
        </p:blipFill>
        <p:spPr>
          <a:xfrm>
            <a:off x="113400" y="3701340"/>
            <a:ext cx="2109240" cy="2450160"/>
          </a:xfrm>
          <a:prstGeom prst="rect">
            <a:avLst/>
          </a:prstGeom>
          <a:noFill/>
          <a:ln w="0">
            <a:noFill/>
          </a:ln>
        </p:spPr>
      </p:pic>
      <p:grpSp>
        <p:nvGrpSpPr>
          <p:cNvPr id="3814" name="Группа 3"/>
          <p:cNvGrpSpPr/>
          <p:nvPr/>
        </p:nvGrpSpPr>
        <p:grpSpPr>
          <a:xfrm>
            <a:off x="473040" y="831960"/>
            <a:ext cx="3440880" cy="2904480"/>
            <a:chOff x="459360" y="959040"/>
            <a:chExt cx="3440880" cy="2904480"/>
          </a:xfrm>
        </p:grpSpPr>
        <p:pic>
          <p:nvPicPr>
            <p:cNvPr id="3815" name="Рисунок 42"/>
            <p:cNvPicPr/>
            <p:nvPr/>
          </p:nvPicPr>
          <p:blipFill>
            <a:blip r:embed="rId8"/>
            <a:stretch/>
          </p:blipFill>
          <p:spPr>
            <a:xfrm>
              <a:off x="459360" y="959040"/>
              <a:ext cx="3440880" cy="2904480"/>
            </a:xfrm>
            <a:prstGeom prst="rect">
              <a:avLst/>
            </a:prstGeom>
            <a:noFill/>
            <a:ln w="0">
              <a:noFill/>
            </a:ln>
          </p:spPr>
        </p:pic>
        <p:pic>
          <p:nvPicPr>
            <p:cNvPr id="3816" name="Рисунок 43"/>
            <p:cNvPicPr/>
            <p:nvPr/>
          </p:nvPicPr>
          <p:blipFill>
            <a:blip r:embed="rId9"/>
            <a:stretch/>
          </p:blipFill>
          <p:spPr>
            <a:xfrm>
              <a:off x="837360" y="2291400"/>
              <a:ext cx="568800" cy="375840"/>
            </a:xfrm>
            <a:prstGeom prst="rect">
              <a:avLst/>
            </a:prstGeom>
            <a:noFill/>
            <a:ln w="0">
              <a:noFill/>
            </a:ln>
          </p:spPr>
        </p:pic>
        <p:pic>
          <p:nvPicPr>
            <p:cNvPr id="3817" name="Рисунок 44"/>
            <p:cNvPicPr/>
            <p:nvPr/>
          </p:nvPicPr>
          <p:blipFill>
            <a:blip r:embed="rId9"/>
            <a:stretch/>
          </p:blipFill>
          <p:spPr>
            <a:xfrm>
              <a:off x="1559880" y="2291400"/>
              <a:ext cx="551880" cy="375840"/>
            </a:xfrm>
            <a:prstGeom prst="rect">
              <a:avLst/>
            </a:prstGeom>
            <a:noFill/>
            <a:ln w="0">
              <a:noFill/>
            </a:ln>
          </p:spPr>
        </p:pic>
        <p:pic>
          <p:nvPicPr>
            <p:cNvPr id="3818" name="Рисунок 47"/>
            <p:cNvPicPr/>
            <p:nvPr/>
          </p:nvPicPr>
          <p:blipFill>
            <a:blip r:embed="rId9"/>
            <a:stretch/>
          </p:blipFill>
          <p:spPr>
            <a:xfrm>
              <a:off x="2222640" y="2432160"/>
              <a:ext cx="551880" cy="252720"/>
            </a:xfrm>
            <a:prstGeom prst="rect">
              <a:avLst/>
            </a:prstGeom>
            <a:noFill/>
            <a:ln w="0">
              <a:noFill/>
            </a:ln>
          </p:spPr>
        </p:pic>
        <p:pic>
          <p:nvPicPr>
            <p:cNvPr id="3819" name="Рисунок 48"/>
            <p:cNvPicPr/>
            <p:nvPr/>
          </p:nvPicPr>
          <p:blipFill>
            <a:blip r:embed="rId9"/>
            <a:stretch/>
          </p:blipFill>
          <p:spPr>
            <a:xfrm>
              <a:off x="2962080" y="2421720"/>
              <a:ext cx="551880" cy="252720"/>
            </a:xfrm>
            <a:prstGeom prst="rect">
              <a:avLst/>
            </a:prstGeom>
            <a:noFill/>
            <a:ln w="0">
              <a:noFill/>
            </a:ln>
          </p:spPr>
        </p:pic>
        <p:pic>
          <p:nvPicPr>
            <p:cNvPr id="3820" name="Рисунок 49"/>
            <p:cNvPicPr/>
            <p:nvPr/>
          </p:nvPicPr>
          <p:blipFill>
            <a:blip r:embed="rId10"/>
            <a:stretch/>
          </p:blipFill>
          <p:spPr>
            <a:xfrm>
              <a:off x="2498760" y="2980800"/>
              <a:ext cx="542160" cy="208800"/>
            </a:xfrm>
            <a:prstGeom prst="rect">
              <a:avLst/>
            </a:prstGeom>
            <a:noFill/>
            <a:ln w="0">
              <a:noFill/>
            </a:ln>
          </p:spPr>
        </p:pic>
        <p:pic>
          <p:nvPicPr>
            <p:cNvPr id="3821" name="Рисунок 50"/>
            <p:cNvPicPr/>
            <p:nvPr/>
          </p:nvPicPr>
          <p:blipFill>
            <a:blip r:embed="rId11"/>
            <a:stretch/>
          </p:blipFill>
          <p:spPr>
            <a:xfrm>
              <a:off x="2127600" y="3277080"/>
              <a:ext cx="99000" cy="151200"/>
            </a:xfrm>
            <a:prstGeom prst="rect">
              <a:avLst/>
            </a:prstGeom>
            <a:noFill/>
            <a:ln w="0">
              <a:noFill/>
            </a:ln>
          </p:spPr>
        </p:pic>
        <p:sp>
          <p:nvSpPr>
            <p:cNvPr id="3822" name="TextBox 34"/>
            <p:cNvSpPr/>
            <p:nvPr/>
          </p:nvSpPr>
          <p:spPr>
            <a:xfrm>
              <a:off x="2403360" y="2933280"/>
              <a:ext cx="77220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1" u="none" strike="noStrike">
                  <a:solidFill>
                    <a:schemeClr val="dk1"/>
                  </a:solidFill>
                  <a:uFillTx/>
                  <a:latin typeface="Arial"/>
                </a:rPr>
                <a:t>130 PB </a:t>
              </a:r>
              <a:endParaRPr lang="ru-RU" sz="1100" b="0" u="none" strike="noStrike">
                <a:solidFill>
                  <a:srgbClr val="000000"/>
                </a:solidFill>
                <a:uFillTx/>
                <a:latin typeface="Arial"/>
              </a:endParaRPr>
            </a:p>
          </p:txBody>
        </p:sp>
        <p:sp>
          <p:nvSpPr>
            <p:cNvPr id="3823" name="TextBox 35"/>
            <p:cNvSpPr/>
            <p:nvPr/>
          </p:nvSpPr>
          <p:spPr>
            <a:xfrm>
              <a:off x="2048040" y="3228840"/>
              <a:ext cx="27468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1" u="none" strike="noStrike">
                  <a:solidFill>
                    <a:schemeClr val="dk1"/>
                  </a:solidFill>
                  <a:uFillTx/>
                  <a:latin typeface="Arial"/>
                </a:rPr>
                <a:t>4</a:t>
              </a:r>
              <a:endParaRPr lang="ru-RU" sz="1100" b="0" u="none" strike="noStrike">
                <a:solidFill>
                  <a:srgbClr val="000000"/>
                </a:solidFill>
                <a:uFillTx/>
                <a:latin typeface="Arial"/>
              </a:endParaRPr>
            </a:p>
          </p:txBody>
        </p:sp>
        <p:sp>
          <p:nvSpPr>
            <p:cNvPr id="3824" name="TextBox 36"/>
            <p:cNvSpPr/>
            <p:nvPr/>
          </p:nvSpPr>
          <p:spPr>
            <a:xfrm flipH="1">
              <a:off x="2238840" y="2421720"/>
              <a:ext cx="596520" cy="19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700" b="1" u="none" strike="noStrike">
                  <a:solidFill>
                    <a:schemeClr val="lt1"/>
                  </a:solidFill>
                  <a:uFillTx/>
                  <a:latin typeface="Arial"/>
                </a:rPr>
                <a:t>10,6 PB</a:t>
              </a:r>
              <a:endParaRPr lang="ru-RU" sz="700" b="0" u="none" strike="noStrike">
                <a:solidFill>
                  <a:srgbClr val="000000"/>
                </a:solidFill>
                <a:uFillTx/>
                <a:latin typeface="Arial"/>
              </a:endParaRPr>
            </a:p>
          </p:txBody>
        </p:sp>
        <p:sp>
          <p:nvSpPr>
            <p:cNvPr id="3825" name="TextBox 37"/>
            <p:cNvSpPr/>
            <p:nvPr/>
          </p:nvSpPr>
          <p:spPr>
            <a:xfrm flipH="1">
              <a:off x="2953440" y="2356920"/>
              <a:ext cx="5965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700" b="1" u="none" strike="noStrike">
                  <a:solidFill>
                    <a:schemeClr val="lt1"/>
                  </a:solidFill>
                  <a:uFillTx/>
                  <a:latin typeface="Arial"/>
                </a:rPr>
                <a:t>cores</a:t>
              </a:r>
              <a:endParaRPr lang="ru-RU" sz="700" b="0" u="none" strike="noStrike">
                <a:solidFill>
                  <a:srgbClr val="000000"/>
                </a:solidFill>
                <a:uFillTx/>
                <a:latin typeface="Arial"/>
              </a:endParaRPr>
            </a:p>
            <a:p>
              <a:pPr algn="ctr" defTabSz="914400">
                <a:lnSpc>
                  <a:spcPct val="100000"/>
                </a:lnSpc>
              </a:pPr>
              <a:r>
                <a:rPr lang="en-US" sz="700" b="1" u="none" strike="noStrike">
                  <a:solidFill>
                    <a:schemeClr val="lt1"/>
                  </a:solidFill>
                  <a:uFillTx/>
                  <a:latin typeface="Arial"/>
                </a:rPr>
                <a:t>4,3 PB</a:t>
              </a:r>
              <a:endParaRPr lang="ru-RU" sz="700" b="0" u="none" strike="noStrike">
                <a:solidFill>
                  <a:srgbClr val="000000"/>
                </a:solidFill>
                <a:uFillTx/>
                <a:latin typeface="Arial"/>
              </a:endParaRPr>
            </a:p>
          </p:txBody>
        </p:sp>
        <p:sp>
          <p:nvSpPr>
            <p:cNvPr id="3826" name="TextBox 38"/>
            <p:cNvSpPr/>
            <p:nvPr/>
          </p:nvSpPr>
          <p:spPr>
            <a:xfrm flipH="1">
              <a:off x="1497600" y="2246400"/>
              <a:ext cx="606240" cy="4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700" b="1" u="none" strike="noStrike">
                  <a:solidFill>
                    <a:schemeClr val="lt1"/>
                  </a:solidFill>
                  <a:uFillTx/>
                  <a:latin typeface="Arial"/>
                </a:rPr>
                <a:t>10364</a:t>
              </a:r>
              <a:endParaRPr lang="ru-RU" sz="700" b="0" u="none" strike="noStrike">
                <a:solidFill>
                  <a:srgbClr val="000000"/>
                </a:solidFill>
                <a:uFillTx/>
                <a:latin typeface="Arial"/>
              </a:endParaRPr>
            </a:p>
            <a:p>
              <a:pPr algn="ctr" defTabSz="914400">
                <a:lnSpc>
                  <a:spcPct val="100000"/>
                </a:lnSpc>
              </a:pPr>
              <a:r>
                <a:rPr lang="en-US" sz="700" b="1" u="none" strike="noStrike">
                  <a:solidFill>
                    <a:schemeClr val="lt1"/>
                  </a:solidFill>
                  <a:uFillTx/>
                  <a:latin typeface="Arial"/>
                </a:rPr>
                <a:t>cores</a:t>
              </a:r>
              <a:endParaRPr lang="ru-RU" sz="700" b="0" u="none" strike="noStrike">
                <a:solidFill>
                  <a:srgbClr val="000000"/>
                </a:solidFill>
                <a:uFillTx/>
                <a:latin typeface="Arial"/>
              </a:endParaRPr>
            </a:p>
            <a:p>
              <a:pPr algn="ctr" defTabSz="914400">
                <a:lnSpc>
                  <a:spcPct val="100000"/>
                </a:lnSpc>
              </a:pPr>
              <a:r>
                <a:rPr lang="en-US" sz="700" b="1" u="none" strike="noStrike">
                  <a:solidFill>
                    <a:schemeClr val="lt1"/>
                  </a:solidFill>
                  <a:uFillTx/>
                  <a:latin typeface="Arial"/>
                </a:rPr>
                <a:t>5,65 PB</a:t>
              </a:r>
              <a:endParaRPr lang="ru-RU" sz="700" b="0" u="none" strike="noStrike">
                <a:solidFill>
                  <a:srgbClr val="000000"/>
                </a:solidFill>
                <a:uFillTx/>
                <a:latin typeface="Arial"/>
              </a:endParaRPr>
            </a:p>
          </p:txBody>
        </p:sp>
        <p:sp>
          <p:nvSpPr>
            <p:cNvPr id="3827" name="TextBox 39"/>
            <p:cNvSpPr/>
            <p:nvPr/>
          </p:nvSpPr>
          <p:spPr>
            <a:xfrm flipH="1">
              <a:off x="799920" y="2256840"/>
              <a:ext cx="605160" cy="4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700" b="1" u="none" strike="noStrike">
                  <a:solidFill>
                    <a:schemeClr val="lt1"/>
                  </a:solidFill>
                  <a:uFillTx/>
                  <a:latin typeface="Arial"/>
                </a:rPr>
                <a:t>20096</a:t>
              </a:r>
              <a:endParaRPr lang="ru-RU" sz="700" b="0" u="none" strike="noStrike">
                <a:solidFill>
                  <a:srgbClr val="000000"/>
                </a:solidFill>
                <a:uFillTx/>
                <a:latin typeface="Arial"/>
              </a:endParaRPr>
            </a:p>
            <a:p>
              <a:pPr algn="ctr" defTabSz="914400">
                <a:lnSpc>
                  <a:spcPct val="100000"/>
                </a:lnSpc>
              </a:pPr>
              <a:r>
                <a:rPr lang="en-US" sz="700" b="1" u="none" strike="noStrike">
                  <a:solidFill>
                    <a:schemeClr val="lt1"/>
                  </a:solidFill>
                  <a:uFillTx/>
                  <a:latin typeface="Arial"/>
                </a:rPr>
                <a:t>cores</a:t>
              </a:r>
              <a:endParaRPr lang="ru-RU" sz="700" b="0" u="none" strike="noStrike">
                <a:solidFill>
                  <a:srgbClr val="000000"/>
                </a:solidFill>
                <a:uFillTx/>
                <a:latin typeface="Arial"/>
              </a:endParaRPr>
            </a:p>
            <a:p>
              <a:pPr algn="ctr" defTabSz="914400">
                <a:lnSpc>
                  <a:spcPct val="100000"/>
                </a:lnSpc>
              </a:pPr>
              <a:r>
                <a:rPr lang="en-US" sz="700" b="1" u="none" strike="noStrike">
                  <a:solidFill>
                    <a:schemeClr val="lt1"/>
                  </a:solidFill>
                  <a:uFillTx/>
                  <a:latin typeface="Arial"/>
                </a:rPr>
                <a:t>15 PB</a:t>
              </a:r>
              <a:endParaRPr lang="ru-RU" sz="700" b="0" u="none" strike="noStrike">
                <a:solidFill>
                  <a:srgbClr val="000000"/>
                </a:solidFill>
                <a:uFillTx/>
                <a:latin typeface="Arial"/>
              </a:endParaRPr>
            </a:p>
          </p:txBody>
        </p:sp>
      </p:grpSp>
      <p:pic>
        <p:nvPicPr>
          <p:cNvPr id="3828" name="Рисунок 51"/>
          <p:cNvPicPr/>
          <p:nvPr/>
        </p:nvPicPr>
        <p:blipFill>
          <a:blip r:embed="rId12"/>
          <a:stretch/>
        </p:blipFill>
        <p:spPr>
          <a:xfrm>
            <a:off x="7529400" y="1722960"/>
            <a:ext cx="3693240" cy="2271240"/>
          </a:xfrm>
          <a:prstGeom prst="rect">
            <a:avLst/>
          </a:prstGeom>
          <a:noFill/>
          <a:ln w="0">
            <a:noFill/>
          </a:ln>
        </p:spPr>
      </p:pic>
      <p:pic>
        <p:nvPicPr>
          <p:cNvPr id="3829" name="Рисунок 52"/>
          <p:cNvPicPr/>
          <p:nvPr/>
        </p:nvPicPr>
        <p:blipFill>
          <a:blip r:embed="rId13"/>
          <a:stretch/>
        </p:blipFill>
        <p:spPr>
          <a:xfrm>
            <a:off x="213120" y="145080"/>
            <a:ext cx="999360" cy="695880"/>
          </a:xfrm>
          <a:prstGeom prst="rect">
            <a:avLst/>
          </a:prstGeom>
          <a:noFill/>
          <a:ln w="0">
            <a:noFill/>
          </a:ln>
        </p:spPr>
      </p:pic>
      <p:sp>
        <p:nvSpPr>
          <p:cNvPr id="2" name="TextBox 60">
            <a:extLst>
              <a:ext uri="{FF2B5EF4-FFF2-40B4-BE49-F238E27FC236}">
                <a16:creationId xmlns:a16="http://schemas.microsoft.com/office/drawing/2014/main" id="{F6814263-C0AB-3ADC-21A6-F5ED5A96C89A}"/>
              </a:ext>
            </a:extLst>
          </p:cNvPr>
          <p:cNvSpPr/>
          <p:nvPr/>
        </p:nvSpPr>
        <p:spPr>
          <a:xfrm>
            <a:off x="473040" y="6162254"/>
            <a:ext cx="3644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800" b="1" u="none" strike="noStrike" dirty="0">
                <a:solidFill>
                  <a:schemeClr val="dk1"/>
                </a:solidFill>
                <a:uFillTx/>
                <a:latin typeface="Arial"/>
              </a:rPr>
              <a:t>Current total capacity of the</a:t>
            </a:r>
            <a:endParaRPr lang="ru-RU" sz="1800" b="0" u="none" strike="noStrike" dirty="0">
              <a:solidFill>
                <a:srgbClr val="000000"/>
              </a:solidFill>
              <a:uFillTx/>
              <a:latin typeface="Arial"/>
            </a:endParaRPr>
          </a:p>
          <a:p>
            <a:pPr defTabSz="914400">
              <a:lnSpc>
                <a:spcPct val="100000"/>
              </a:lnSpc>
            </a:pPr>
            <a:r>
              <a:rPr lang="en-US" sz="1800" b="1" u="none" strike="noStrike" dirty="0">
                <a:solidFill>
                  <a:schemeClr val="dk1"/>
                </a:solidFill>
                <a:uFillTx/>
                <a:latin typeface="Arial"/>
              </a:rPr>
              <a:t>Hierarchical Storage: </a:t>
            </a:r>
            <a:r>
              <a:rPr lang="en-US" sz="1800" b="1" u="none" strike="noStrike" dirty="0">
                <a:solidFill>
                  <a:srgbClr val="CC0000"/>
                </a:solidFill>
                <a:uFillTx/>
                <a:latin typeface="Arial"/>
              </a:rPr>
              <a:t>10</a:t>
            </a:r>
            <a:r>
              <a:rPr lang="ru-RU" sz="1800" b="1" u="none" strike="noStrike" dirty="0">
                <a:solidFill>
                  <a:srgbClr val="CC0000"/>
                </a:solidFill>
                <a:uFillTx/>
                <a:latin typeface="Arial"/>
              </a:rPr>
              <a:t>.</a:t>
            </a:r>
            <a:r>
              <a:rPr lang="en-US" sz="1800" b="1" u="none" strike="noStrike" dirty="0">
                <a:solidFill>
                  <a:srgbClr val="CC0000"/>
                </a:solidFill>
                <a:uFillTx/>
                <a:latin typeface="Arial"/>
              </a:rPr>
              <a:t>6 PB</a:t>
            </a:r>
            <a:endParaRPr lang="ru-RU" sz="1800" b="0" u="none" strike="noStrike" dirty="0">
              <a:solidFill>
                <a:srgbClr val="000000"/>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7" name="CustomShape 1"/>
          <p:cNvSpPr/>
          <p:nvPr/>
        </p:nvSpPr>
        <p:spPr>
          <a:xfrm>
            <a:off x="1297080" y="222120"/>
            <a:ext cx="9597600" cy="5137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defTabSz="882000">
              <a:lnSpc>
                <a:spcPct val="100000"/>
              </a:lnSpc>
            </a:pPr>
            <a:r>
              <a:rPr lang="en-US" sz="2800" b="1" u="none" strike="noStrike" spc="-99">
                <a:solidFill>
                  <a:srgbClr val="002060"/>
                </a:solidFill>
                <a:uFillTx/>
                <a:latin typeface="Arial"/>
              </a:rPr>
              <a:t>Laboratory of Radiation Biology: Research Infrastructure</a:t>
            </a:r>
            <a:endParaRPr lang="ru-RU" sz="2800" b="0" u="none" strike="noStrike">
              <a:solidFill>
                <a:srgbClr val="000000"/>
              </a:solidFill>
              <a:uFillTx/>
              <a:latin typeface="Arial"/>
            </a:endParaRPr>
          </a:p>
        </p:txBody>
      </p:sp>
      <p:sp>
        <p:nvSpPr>
          <p:cNvPr id="3838" name="CustomShape 3"/>
          <p:cNvSpPr/>
          <p:nvPr/>
        </p:nvSpPr>
        <p:spPr>
          <a:xfrm>
            <a:off x="311760" y="1181520"/>
            <a:ext cx="6610680" cy="36108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defTabSz="882000">
              <a:lnSpc>
                <a:spcPct val="100000"/>
              </a:lnSpc>
            </a:pPr>
            <a:r>
              <a:rPr lang="en-US" sz="1800" b="1" u="none" strike="noStrike" spc="-99">
                <a:solidFill>
                  <a:srgbClr val="002060"/>
                </a:solidFill>
                <a:uFillTx/>
                <a:latin typeface="Arial"/>
              </a:rPr>
              <a:t>Hi-end research infrastructure to be launched in first half of 2025  </a:t>
            </a:r>
            <a:endParaRPr lang="ru-RU" sz="1800" b="0" u="none" strike="noStrike">
              <a:solidFill>
                <a:srgbClr val="000000"/>
              </a:solidFill>
              <a:uFillTx/>
              <a:latin typeface="Arial"/>
            </a:endParaRPr>
          </a:p>
        </p:txBody>
      </p:sp>
      <p:pic>
        <p:nvPicPr>
          <p:cNvPr id="3839" name="Рисунок 65"/>
          <p:cNvPicPr/>
          <p:nvPr/>
        </p:nvPicPr>
        <p:blipFill>
          <a:blip r:embed="rId3"/>
          <a:stretch/>
        </p:blipFill>
        <p:spPr>
          <a:xfrm>
            <a:off x="7329240" y="873720"/>
            <a:ext cx="3817080" cy="2107080"/>
          </a:xfrm>
          <a:prstGeom prst="rect">
            <a:avLst/>
          </a:prstGeom>
          <a:noFill/>
          <a:ln w="0">
            <a:noFill/>
          </a:ln>
        </p:spPr>
      </p:pic>
      <p:sp>
        <p:nvSpPr>
          <p:cNvPr id="3840" name="Прямоугольник 10"/>
          <p:cNvSpPr/>
          <p:nvPr/>
        </p:nvSpPr>
        <p:spPr>
          <a:xfrm>
            <a:off x="7200720" y="3019680"/>
            <a:ext cx="4413960" cy="82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u="none" strike="noStrike">
                <a:solidFill>
                  <a:schemeClr val="dk1"/>
                </a:solidFill>
                <a:uFillTx/>
                <a:latin typeface="Arial"/>
              </a:rPr>
              <a:t>KUBTEC XCELL 320 </a:t>
            </a:r>
            <a:endParaRPr lang="ru-RU" sz="1600" b="0" u="none" strike="noStrike">
              <a:solidFill>
                <a:srgbClr val="000000"/>
              </a:solidFill>
              <a:uFillTx/>
              <a:latin typeface="Arial"/>
            </a:endParaRPr>
          </a:p>
          <a:p>
            <a:pPr defTabSz="914400">
              <a:lnSpc>
                <a:spcPct val="100000"/>
              </a:lnSpc>
            </a:pPr>
            <a:r>
              <a:rPr lang="en-US" sz="1600" b="0" u="none" strike="noStrike">
                <a:solidFill>
                  <a:schemeClr val="dk1"/>
                </a:solidFill>
                <a:uFillTx/>
                <a:latin typeface="Arial"/>
              </a:rPr>
              <a:t>X-ray irradiator for total irradiation of small animals and research on radioprotective drugs </a:t>
            </a:r>
            <a:endParaRPr lang="ru-RU" sz="1600" b="0" u="none" strike="noStrike">
              <a:solidFill>
                <a:srgbClr val="000000"/>
              </a:solidFill>
              <a:uFillTx/>
              <a:latin typeface="Arial"/>
            </a:endParaRPr>
          </a:p>
        </p:txBody>
      </p:sp>
      <p:sp>
        <p:nvSpPr>
          <p:cNvPr id="3841" name="Прямоугольник 24"/>
          <p:cNvSpPr/>
          <p:nvPr/>
        </p:nvSpPr>
        <p:spPr>
          <a:xfrm>
            <a:off x="213120" y="4919400"/>
            <a:ext cx="3096720" cy="155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u="none" strike="noStrike">
                <a:solidFill>
                  <a:schemeClr val="dk1"/>
                </a:solidFill>
                <a:uFillTx/>
                <a:latin typeface="Arial"/>
              </a:rPr>
              <a:t>CYTEK Aurora CS </a:t>
            </a:r>
            <a:endParaRPr lang="ru-RU" sz="1600" b="0" u="none" strike="noStrike">
              <a:solidFill>
                <a:srgbClr val="000000"/>
              </a:solidFill>
              <a:uFillTx/>
              <a:latin typeface="Arial"/>
            </a:endParaRPr>
          </a:p>
          <a:p>
            <a:pPr defTabSz="914400">
              <a:lnSpc>
                <a:spcPct val="100000"/>
              </a:lnSpc>
            </a:pPr>
            <a:r>
              <a:rPr lang="en-US" sz="1600" b="1" u="none" strike="noStrike">
                <a:solidFill>
                  <a:schemeClr val="dk1"/>
                </a:solidFill>
                <a:uFillTx/>
                <a:latin typeface="Arial"/>
              </a:rPr>
              <a:t>Cell Sorter | Flow Cytometer</a:t>
            </a:r>
            <a:endParaRPr lang="ru-RU" sz="1600" b="0" u="none" strike="noStrike">
              <a:solidFill>
                <a:srgbClr val="000000"/>
              </a:solidFill>
              <a:uFillTx/>
              <a:latin typeface="Arial"/>
            </a:endParaRPr>
          </a:p>
          <a:p>
            <a:pPr defTabSz="914400">
              <a:lnSpc>
                <a:spcPct val="100000"/>
              </a:lnSpc>
            </a:pPr>
            <a:r>
              <a:rPr lang="en-US" sz="1600" b="0" u="none" strike="noStrike">
                <a:solidFill>
                  <a:schemeClr val="dk1"/>
                </a:solidFill>
                <a:uFillTx/>
                <a:latin typeface="Arial"/>
              </a:rPr>
              <a:t>An Advanced and Adaptable Cell Sorting System Driven by Full Spectrum Profiling Technology</a:t>
            </a:r>
            <a:endParaRPr lang="ru-RU" sz="1600" b="0" u="none" strike="noStrike">
              <a:solidFill>
                <a:srgbClr val="000000"/>
              </a:solidFill>
              <a:uFillTx/>
              <a:latin typeface="Arial"/>
            </a:endParaRPr>
          </a:p>
        </p:txBody>
      </p:sp>
      <p:pic>
        <p:nvPicPr>
          <p:cNvPr id="3842" name="Рисунок 66"/>
          <p:cNvPicPr/>
          <p:nvPr/>
        </p:nvPicPr>
        <p:blipFill>
          <a:blip r:embed="rId4"/>
          <a:stretch/>
        </p:blipFill>
        <p:spPr>
          <a:xfrm>
            <a:off x="3290760" y="1986840"/>
            <a:ext cx="3631320" cy="3961440"/>
          </a:xfrm>
          <a:prstGeom prst="rect">
            <a:avLst/>
          </a:prstGeom>
          <a:noFill/>
          <a:ln w="0">
            <a:noFill/>
          </a:ln>
        </p:spPr>
      </p:pic>
      <p:pic>
        <p:nvPicPr>
          <p:cNvPr id="3843" name="Рисунок 68"/>
          <p:cNvPicPr/>
          <p:nvPr/>
        </p:nvPicPr>
        <p:blipFill>
          <a:blip r:embed="rId5"/>
          <a:stretch/>
        </p:blipFill>
        <p:spPr>
          <a:xfrm>
            <a:off x="311760" y="1871640"/>
            <a:ext cx="2839320" cy="2926800"/>
          </a:xfrm>
          <a:prstGeom prst="rect">
            <a:avLst/>
          </a:prstGeom>
          <a:noFill/>
          <a:ln w="0">
            <a:noFill/>
          </a:ln>
        </p:spPr>
      </p:pic>
      <p:pic>
        <p:nvPicPr>
          <p:cNvPr id="3844" name="Рисунок 69"/>
          <p:cNvPicPr/>
          <p:nvPr/>
        </p:nvPicPr>
        <p:blipFill>
          <a:blip r:embed="rId6"/>
          <a:stretch/>
        </p:blipFill>
        <p:spPr>
          <a:xfrm>
            <a:off x="9423000" y="4059360"/>
            <a:ext cx="2638440" cy="2692080"/>
          </a:xfrm>
          <a:prstGeom prst="rect">
            <a:avLst/>
          </a:prstGeom>
          <a:noFill/>
          <a:ln w="0">
            <a:noFill/>
          </a:ln>
        </p:spPr>
      </p:pic>
      <p:sp>
        <p:nvSpPr>
          <p:cNvPr id="3845" name="Прямоугольник 26"/>
          <p:cNvSpPr/>
          <p:nvPr/>
        </p:nvSpPr>
        <p:spPr>
          <a:xfrm>
            <a:off x="7123680" y="4241160"/>
            <a:ext cx="311616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600" b="1" u="none" strike="noStrike">
                <a:solidFill>
                  <a:schemeClr val="dk1"/>
                </a:solidFill>
                <a:uFillTx/>
                <a:latin typeface="Arial"/>
              </a:rPr>
              <a:t>Upgrade of Vivarium </a:t>
            </a:r>
            <a:endParaRPr lang="ru-RU" sz="1600" b="0" u="none" strike="noStrike">
              <a:solidFill>
                <a:srgbClr val="000000"/>
              </a:solidFill>
              <a:uFillTx/>
              <a:latin typeface="Arial"/>
            </a:endParaRPr>
          </a:p>
        </p:txBody>
      </p:sp>
      <p:pic>
        <p:nvPicPr>
          <p:cNvPr id="3846" name="Рисунок 70"/>
          <p:cNvPicPr/>
          <p:nvPr/>
        </p:nvPicPr>
        <p:blipFill>
          <a:blip r:embed="rId7"/>
          <a:stretch/>
        </p:blipFill>
        <p:spPr>
          <a:xfrm>
            <a:off x="7200720" y="4806360"/>
            <a:ext cx="2436120" cy="1610640"/>
          </a:xfrm>
          <a:prstGeom prst="rect">
            <a:avLst/>
          </a:prstGeom>
          <a:noFill/>
          <a:ln w="0">
            <a:noFill/>
          </a:ln>
        </p:spPr>
      </p:pic>
      <p:pic>
        <p:nvPicPr>
          <p:cNvPr id="3847" name="Рисунок 55_ 2" descr="lrb-logo.png"/>
          <p:cNvPicPr/>
          <p:nvPr/>
        </p:nvPicPr>
        <p:blipFill>
          <a:blip r:embed="rId8"/>
          <a:stretch/>
        </p:blipFill>
        <p:spPr>
          <a:xfrm>
            <a:off x="213120" y="86400"/>
            <a:ext cx="910080" cy="88740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4" name="Объект 2"/>
          <p:cNvPicPr/>
          <p:nvPr/>
        </p:nvPicPr>
        <p:blipFill>
          <a:blip r:embed="rId2"/>
          <a:stretch/>
        </p:blipFill>
        <p:spPr>
          <a:xfrm>
            <a:off x="8398440" y="1258200"/>
            <a:ext cx="3537000" cy="2083680"/>
          </a:xfrm>
          <a:prstGeom prst="rect">
            <a:avLst/>
          </a:prstGeom>
          <a:noFill/>
          <a:ln w="0">
            <a:noFill/>
          </a:ln>
        </p:spPr>
      </p:pic>
      <p:sp>
        <p:nvSpPr>
          <p:cNvPr id="3305" name="CustomShape 8"/>
          <p:cNvSpPr/>
          <p:nvPr/>
        </p:nvSpPr>
        <p:spPr>
          <a:xfrm>
            <a:off x="204840" y="609840"/>
            <a:ext cx="810792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ru-RU" sz="1800" b="1" u="none" strike="noStrike" cap="small">
                <a:solidFill>
                  <a:srgbClr val="000000"/>
                </a:solidFill>
                <a:uFillTx/>
                <a:latin typeface="Arial"/>
                <a:ea typeface="DejaVu Sans"/>
              </a:rPr>
              <a:t>Fundamental physics of elementary particles and astrophysics, atomic nucleus, condensed matter, applied research in materail and life sciences, ecology</a:t>
            </a:r>
            <a:endParaRPr lang="ru-RU" sz="1800" b="0" u="none" strike="noStrike">
              <a:solidFill>
                <a:srgbClr val="000000"/>
              </a:solidFill>
              <a:uFillTx/>
              <a:latin typeface="Arial"/>
            </a:endParaRPr>
          </a:p>
        </p:txBody>
      </p:sp>
      <p:sp>
        <p:nvSpPr>
          <p:cNvPr id="3306" name="Прямоугольник 18"/>
          <p:cNvSpPr/>
          <p:nvPr/>
        </p:nvSpPr>
        <p:spPr>
          <a:xfrm>
            <a:off x="8411760" y="1171080"/>
            <a:ext cx="815400" cy="39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ru-RU" sz="2400" b="1" u="none" strike="noStrike">
                <a:solidFill>
                  <a:srgbClr val="C9211E"/>
                </a:solidFill>
                <a:uFillTx/>
                <a:latin typeface="Calibri"/>
                <a:ea typeface="DejaVu Sans"/>
              </a:rPr>
              <a:t>1956</a:t>
            </a:r>
            <a:endParaRPr lang="ru-RU" sz="2400" b="0" u="none" strike="noStrike">
              <a:solidFill>
                <a:srgbClr val="000000"/>
              </a:solidFill>
              <a:uFillTx/>
              <a:latin typeface="Arial"/>
            </a:endParaRPr>
          </a:p>
        </p:txBody>
      </p:sp>
      <p:sp>
        <p:nvSpPr>
          <p:cNvPr id="3307" name="CustomShape 9"/>
          <p:cNvSpPr/>
          <p:nvPr/>
        </p:nvSpPr>
        <p:spPr>
          <a:xfrm>
            <a:off x="204840" y="1620000"/>
            <a:ext cx="3390480" cy="3954240"/>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181080" defTabSz="914400">
              <a:lnSpc>
                <a:spcPct val="150000"/>
              </a:lnSpc>
              <a:spcBef>
                <a:spcPts val="283"/>
              </a:spcBef>
              <a:spcAft>
                <a:spcPts val="283"/>
              </a:spcAft>
            </a:pPr>
            <a:r>
              <a:rPr lang="en-US" sz="2000" b="1" u="none" strike="noStrike">
                <a:solidFill>
                  <a:srgbClr val="000000"/>
                </a:solidFill>
                <a:uFillTx/>
                <a:latin typeface="Arial"/>
                <a:ea typeface="Droid Sans Fallback"/>
              </a:rPr>
              <a:t>JINR is a very large multi-disciplinary research infrastructure that implements a deeply integrated model to manage global international scientific cooperation</a:t>
            </a:r>
            <a:endParaRPr lang="ru-RU" sz="2000" b="0" u="none" strike="noStrike">
              <a:solidFill>
                <a:srgbClr val="000000"/>
              </a:solidFill>
              <a:uFillTx/>
              <a:latin typeface="Arial"/>
            </a:endParaRPr>
          </a:p>
        </p:txBody>
      </p:sp>
      <p:sp>
        <p:nvSpPr>
          <p:cNvPr id="3308" name="CustomShape 12"/>
          <p:cNvSpPr/>
          <p:nvPr/>
        </p:nvSpPr>
        <p:spPr>
          <a:xfrm>
            <a:off x="3768480" y="1831680"/>
            <a:ext cx="4240440" cy="3467880"/>
          </a:xfrm>
          <a:prstGeom prst="rect">
            <a:avLst/>
          </a:prstGeom>
          <a:solidFill>
            <a:schemeClr val="accent6">
              <a:lumMod val="40000"/>
              <a:lumOff val="60000"/>
            </a:schemeClr>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914400">
              <a:lnSpc>
                <a:spcPct val="115000"/>
              </a:lnSpc>
              <a:spcBef>
                <a:spcPts val="283"/>
              </a:spcBef>
              <a:spcAft>
                <a:spcPts val="283"/>
              </a:spcAft>
            </a:pPr>
            <a:r>
              <a:rPr lang="ru-RU" sz="2200" b="1" u="none" strike="noStrike">
                <a:solidFill>
                  <a:srgbClr val="000000"/>
                </a:solidFill>
                <a:uFillTx/>
                <a:latin typeface="Calibri"/>
                <a:ea typeface="FandolFang R"/>
              </a:rPr>
              <a:t>15 member states</a:t>
            </a:r>
            <a:r>
              <a:rPr lang="ru-RU" sz="2200" b="0" u="none" strike="noStrike">
                <a:solidFill>
                  <a:srgbClr val="000000"/>
                </a:solidFill>
                <a:uFillTx/>
                <a:latin typeface="Calibri"/>
                <a:ea typeface="FandolFang R"/>
              </a:rPr>
              <a:t>, </a:t>
            </a:r>
            <a:endParaRPr lang="ru-RU" sz="2200" b="0" u="none" strike="noStrike">
              <a:solidFill>
                <a:srgbClr val="000000"/>
              </a:solidFill>
              <a:uFillTx/>
              <a:latin typeface="Arial"/>
            </a:endParaRPr>
          </a:p>
          <a:p>
            <a:pPr algn="ctr" defTabSz="914400">
              <a:lnSpc>
                <a:spcPct val="115000"/>
              </a:lnSpc>
              <a:spcBef>
                <a:spcPts val="283"/>
              </a:spcBef>
              <a:spcAft>
                <a:spcPts val="283"/>
              </a:spcAft>
            </a:pPr>
            <a:r>
              <a:rPr lang="ru-RU" sz="2200" b="1" u="none" strike="noStrike">
                <a:solidFill>
                  <a:srgbClr val="000000"/>
                </a:solidFill>
                <a:uFillTx/>
                <a:latin typeface="Calibri"/>
                <a:ea typeface="FandolFang R"/>
              </a:rPr>
              <a:t>5</a:t>
            </a:r>
            <a:r>
              <a:rPr lang="ru-RU" sz="2200" b="0" u="none" strike="noStrike">
                <a:solidFill>
                  <a:srgbClr val="000000"/>
                </a:solidFill>
                <a:uFillTx/>
                <a:latin typeface="Calibri"/>
                <a:ea typeface="FandolFang R"/>
              </a:rPr>
              <a:t> associated member states  </a:t>
            </a:r>
            <a:endParaRPr lang="ru-RU" sz="2200" b="0" u="none" strike="noStrike">
              <a:solidFill>
                <a:srgbClr val="000000"/>
              </a:solidFill>
              <a:uFillTx/>
              <a:latin typeface="Arial"/>
            </a:endParaRPr>
          </a:p>
          <a:p>
            <a:pPr algn="ctr" defTabSz="914400">
              <a:lnSpc>
                <a:spcPct val="115000"/>
              </a:lnSpc>
              <a:spcBef>
                <a:spcPts val="283"/>
              </a:spcBef>
              <a:spcAft>
                <a:spcPts val="283"/>
              </a:spcAft>
            </a:pPr>
            <a:r>
              <a:rPr lang="ru-RU" sz="2200" b="1" u="none" strike="noStrike">
                <a:solidFill>
                  <a:srgbClr val="000000"/>
                </a:solidFill>
                <a:uFillTx/>
                <a:latin typeface="Calibri"/>
                <a:ea typeface="FandolFang R"/>
              </a:rPr>
              <a:t>2</a:t>
            </a:r>
            <a:r>
              <a:rPr lang="ru-RU" sz="2200" b="0" u="none" strike="noStrike">
                <a:solidFill>
                  <a:srgbClr val="000000"/>
                </a:solidFill>
                <a:uFillTx/>
                <a:latin typeface="Calibri"/>
                <a:ea typeface="FandolFang R"/>
              </a:rPr>
              <a:t> partner states (agreement on coordination with Government) </a:t>
            </a:r>
            <a:endParaRPr lang="ru-RU" sz="2200" b="0" u="none" strike="noStrike">
              <a:solidFill>
                <a:srgbClr val="000000"/>
              </a:solidFill>
              <a:uFillTx/>
              <a:latin typeface="Arial"/>
            </a:endParaRPr>
          </a:p>
          <a:p>
            <a:pPr algn="ctr" defTabSz="914400">
              <a:lnSpc>
                <a:spcPct val="115000"/>
              </a:lnSpc>
              <a:spcBef>
                <a:spcPts val="283"/>
              </a:spcBef>
              <a:spcAft>
                <a:spcPts val="283"/>
              </a:spcAft>
            </a:pPr>
            <a:r>
              <a:rPr lang="ru-RU" sz="2200" b="1" u="none" strike="noStrike">
                <a:solidFill>
                  <a:srgbClr val="000000"/>
                </a:solidFill>
                <a:uFillTx/>
                <a:latin typeface="Calibri"/>
                <a:ea typeface="FandolFang R"/>
              </a:rPr>
              <a:t>800+</a:t>
            </a:r>
            <a:r>
              <a:rPr lang="ru-RU" sz="2200" b="0" u="none" strike="noStrike">
                <a:solidFill>
                  <a:srgbClr val="000000"/>
                </a:solidFill>
                <a:uFillTx/>
                <a:latin typeface="Calibri"/>
                <a:ea typeface="FandolFang R"/>
              </a:rPr>
              <a:t> partner research organizations and universities from</a:t>
            </a:r>
            <a:r>
              <a:rPr lang="ru-RU" sz="2200" b="0" u="none" strike="noStrike">
                <a:solidFill>
                  <a:srgbClr val="000000"/>
                </a:solidFill>
                <a:uFillTx/>
                <a:latin typeface="Calibri"/>
                <a:ea typeface="DejaVu Sans"/>
              </a:rPr>
              <a:t> </a:t>
            </a:r>
            <a:r>
              <a:rPr lang="ru-RU" sz="2200" b="1" u="none" strike="noStrike">
                <a:solidFill>
                  <a:srgbClr val="000000"/>
                </a:solidFill>
                <a:uFillTx/>
                <a:latin typeface="Calibri"/>
                <a:ea typeface="DejaVu Sans"/>
              </a:rPr>
              <a:t>60+</a:t>
            </a:r>
            <a:r>
              <a:rPr lang="ru-RU" sz="2200" b="0" u="none" strike="noStrike">
                <a:solidFill>
                  <a:srgbClr val="000000"/>
                </a:solidFill>
                <a:uFillTx/>
                <a:latin typeface="Calibri"/>
                <a:ea typeface="DejaVu Sans"/>
              </a:rPr>
              <a:t> countries and international organizations</a:t>
            </a:r>
            <a:endParaRPr lang="ru-RU" sz="2200" b="0" u="none" strike="noStrike">
              <a:solidFill>
                <a:srgbClr val="000000"/>
              </a:solidFill>
              <a:uFillTx/>
              <a:latin typeface="Arial"/>
            </a:endParaRPr>
          </a:p>
        </p:txBody>
      </p:sp>
      <p:sp>
        <p:nvSpPr>
          <p:cNvPr id="3309" name="Прямоугольник 23"/>
          <p:cNvSpPr/>
          <p:nvPr/>
        </p:nvSpPr>
        <p:spPr>
          <a:xfrm>
            <a:off x="8183880" y="3342600"/>
            <a:ext cx="1025280" cy="45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ru-RU" sz="2400" b="1" u="none" strike="noStrike">
                <a:solidFill>
                  <a:srgbClr val="C9211E"/>
                </a:solidFill>
                <a:uFillTx/>
                <a:latin typeface="Calibri"/>
                <a:ea typeface="DejaVu Sans"/>
              </a:rPr>
              <a:t>2025:</a:t>
            </a:r>
            <a:endParaRPr lang="ru-RU" sz="2400" b="0" u="none" strike="noStrike">
              <a:solidFill>
                <a:srgbClr val="000000"/>
              </a:solidFill>
              <a:uFillTx/>
              <a:latin typeface="Arial"/>
            </a:endParaRPr>
          </a:p>
        </p:txBody>
      </p:sp>
      <p:sp>
        <p:nvSpPr>
          <p:cNvPr id="3310" name="TextBox 90"/>
          <p:cNvSpPr/>
          <p:nvPr/>
        </p:nvSpPr>
        <p:spPr>
          <a:xfrm>
            <a:off x="205920" y="5806800"/>
            <a:ext cx="7438320" cy="838800"/>
          </a:xfrm>
          <a:prstGeom prst="rect">
            <a:avLst/>
          </a:prstGeom>
          <a:solidFill>
            <a:schemeClr val="accent3">
              <a:lumMod val="40000"/>
              <a:lumOff val="60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90000"/>
              </a:lnSpc>
              <a:spcBef>
                <a:spcPts val="717"/>
              </a:spcBef>
            </a:pPr>
            <a:r>
              <a:rPr lang="en-CA" sz="2400" b="1" u="none" strike="noStrike" dirty="0">
                <a:solidFill>
                  <a:srgbClr val="2A6099"/>
                </a:solidFill>
                <a:uFillTx/>
                <a:latin typeface="Calibri"/>
                <a:ea typeface="Droid Sans Fallback"/>
              </a:rPr>
              <a:t>7 laboratories, </a:t>
            </a:r>
            <a:r>
              <a:rPr lang="ru-RU" sz="2400" b="1" u="none" strike="noStrike" dirty="0">
                <a:solidFill>
                  <a:srgbClr val="2A6099"/>
                </a:solidFill>
                <a:uFillTx/>
                <a:latin typeface="Calibri"/>
                <a:ea typeface="Droid Sans Fallback"/>
              </a:rPr>
              <a:t>5</a:t>
            </a:r>
            <a:r>
              <a:rPr lang="en-US" sz="2400" b="1" dirty="0">
                <a:solidFill>
                  <a:srgbClr val="2A6099"/>
                </a:solidFill>
                <a:latin typeface="Calibri"/>
                <a:ea typeface="Droid Sans Fallback"/>
              </a:rPr>
              <a:t>1</a:t>
            </a:r>
            <a:r>
              <a:rPr lang="ru-RU" sz="2400" b="1" u="none" strike="noStrike" dirty="0">
                <a:solidFill>
                  <a:srgbClr val="2A6099"/>
                </a:solidFill>
                <a:uFillTx/>
                <a:latin typeface="Calibri"/>
                <a:ea typeface="Droid Sans Fallback"/>
              </a:rPr>
              <a:t>00</a:t>
            </a:r>
            <a:r>
              <a:rPr lang="en-CA" sz="2400" b="1" u="none" strike="noStrike" dirty="0">
                <a:solidFill>
                  <a:srgbClr val="2A6099"/>
                </a:solidFill>
                <a:uFillTx/>
                <a:latin typeface="Calibri"/>
                <a:ea typeface="Droid Sans Fallback"/>
              </a:rPr>
              <a:t>+ employees from 30+ countries </a:t>
            </a:r>
            <a:endParaRPr lang="ru-RU" sz="2400" b="0" u="none" strike="noStrike" dirty="0">
              <a:solidFill>
                <a:srgbClr val="000000"/>
              </a:solidFill>
              <a:uFillTx/>
              <a:latin typeface="Arial"/>
            </a:endParaRPr>
          </a:p>
          <a:p>
            <a:pPr algn="ctr" defTabSz="914400">
              <a:lnSpc>
                <a:spcPct val="90000"/>
              </a:lnSpc>
              <a:spcBef>
                <a:spcPts val="717"/>
              </a:spcBef>
            </a:pPr>
            <a:r>
              <a:rPr lang="ru-RU" sz="2400" b="1" u="none" strike="noStrike" dirty="0" err="1">
                <a:solidFill>
                  <a:srgbClr val="2A6099"/>
                </a:solidFill>
                <a:uFillTx/>
                <a:latin typeface="Calibri"/>
                <a:ea typeface="Droid Sans Fallback"/>
              </a:rPr>
              <a:t>budget</a:t>
            </a:r>
            <a:r>
              <a:rPr lang="en-CA" sz="2400" b="1" u="none" strike="noStrike" dirty="0">
                <a:solidFill>
                  <a:srgbClr val="2A6099"/>
                </a:solidFill>
                <a:uFillTx/>
                <a:latin typeface="Calibri"/>
                <a:ea typeface="Droid Sans Fallback"/>
              </a:rPr>
              <a:t>  ~ 250 </a:t>
            </a:r>
            <a:r>
              <a:rPr lang="en-US" sz="2400" b="1" u="none" strike="noStrike" dirty="0">
                <a:solidFill>
                  <a:srgbClr val="2A6099"/>
                </a:solidFill>
                <a:uFillTx/>
                <a:latin typeface="Calibri"/>
                <a:ea typeface="Droid Sans Fallback"/>
              </a:rPr>
              <a:t>M$ (2025)</a:t>
            </a:r>
            <a:endParaRPr lang="ru-RU" sz="2400" b="0" u="none" strike="noStrike" dirty="0">
              <a:solidFill>
                <a:srgbClr val="000000"/>
              </a:solidFill>
              <a:uFillTx/>
              <a:latin typeface="Arial"/>
            </a:endParaRPr>
          </a:p>
        </p:txBody>
      </p:sp>
      <p:sp>
        <p:nvSpPr>
          <p:cNvPr id="3311" name="TextBox 91"/>
          <p:cNvSpPr/>
          <p:nvPr/>
        </p:nvSpPr>
        <p:spPr>
          <a:xfrm>
            <a:off x="97920" y="154440"/>
            <a:ext cx="83080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ru-RU" sz="2000" b="1" u="none" strike="noStrike">
                <a:solidFill>
                  <a:srgbClr val="55215B"/>
                </a:solidFill>
                <a:uFillTx/>
                <a:latin typeface="Arial"/>
                <a:ea typeface="FandolFang R"/>
              </a:rPr>
              <a:t>JINR </a:t>
            </a:r>
            <a:r>
              <a:rPr lang="en-US" sz="2000" b="1" u="none" strike="noStrike">
                <a:solidFill>
                  <a:srgbClr val="55215B"/>
                </a:solidFill>
                <a:uFillTx/>
                <a:latin typeface="Arial"/>
                <a:ea typeface="FandolFang R"/>
              </a:rPr>
              <a:t>–</a:t>
            </a:r>
            <a:r>
              <a:rPr lang="ru-RU" sz="2000" b="1" u="none" strike="noStrike">
                <a:solidFill>
                  <a:srgbClr val="55215B"/>
                </a:solidFill>
                <a:uFillTx/>
                <a:latin typeface="Arial"/>
                <a:ea typeface="FandolFang R"/>
              </a:rPr>
              <a:t>  international intergovernmental research organization</a:t>
            </a:r>
            <a:endParaRPr lang="ru-RU" sz="2000" b="0" u="none" strike="noStrike">
              <a:solidFill>
                <a:srgbClr val="000000"/>
              </a:solidFill>
              <a:uFillTx/>
              <a:latin typeface="Arial"/>
            </a:endParaRPr>
          </a:p>
        </p:txBody>
      </p:sp>
      <p:pic>
        <p:nvPicPr>
          <p:cNvPr id="3312" name="Рисунок 3311"/>
          <p:cNvPicPr/>
          <p:nvPr/>
        </p:nvPicPr>
        <p:blipFill>
          <a:blip r:embed="rId3" cstate="print">
            <a:extLst>
              <a:ext uri="{28A0092B-C50C-407E-A947-70E740481C1C}">
                <a14:useLocalDpi xmlns:a14="http://schemas.microsoft.com/office/drawing/2010/main"/>
              </a:ext>
            </a:extLst>
          </a:blip>
          <a:stretch/>
        </p:blipFill>
        <p:spPr>
          <a:xfrm>
            <a:off x="10053222" y="6401828"/>
            <a:ext cx="437040" cy="327240"/>
          </a:xfrm>
          <a:prstGeom prst="rect">
            <a:avLst/>
          </a:prstGeom>
          <a:noFill/>
          <a:ln w="0">
            <a:noFill/>
          </a:ln>
        </p:spPr>
      </p:pic>
      <p:pic>
        <p:nvPicPr>
          <p:cNvPr id="3313" name="Рисунок 3312"/>
          <p:cNvPicPr/>
          <p:nvPr/>
        </p:nvPicPr>
        <p:blipFill>
          <a:blip r:embed="rId4" cstate="print">
            <a:extLst>
              <a:ext uri="{28A0092B-C50C-407E-A947-70E740481C1C}">
                <a14:useLocalDpi xmlns:a14="http://schemas.microsoft.com/office/drawing/2010/main"/>
              </a:ext>
            </a:extLst>
          </a:blip>
          <a:stretch/>
        </p:blipFill>
        <p:spPr>
          <a:xfrm>
            <a:off x="8683268" y="6393183"/>
            <a:ext cx="510120" cy="327240"/>
          </a:xfrm>
          <a:prstGeom prst="rect">
            <a:avLst/>
          </a:prstGeom>
          <a:noFill/>
          <a:ln w="0">
            <a:noFill/>
          </a:ln>
        </p:spPr>
      </p:pic>
      <p:sp>
        <p:nvSpPr>
          <p:cNvPr id="3314" name="Прямоугольник 16"/>
          <p:cNvSpPr/>
          <p:nvPr/>
        </p:nvSpPr>
        <p:spPr>
          <a:xfrm>
            <a:off x="7818840" y="6313320"/>
            <a:ext cx="1025280" cy="45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ru-RU" sz="2400" b="1" u="none" strike="noStrike">
                <a:solidFill>
                  <a:srgbClr val="C9211E"/>
                </a:solidFill>
                <a:uFillTx/>
                <a:latin typeface="Calibri"/>
                <a:ea typeface="DejaVu Sans"/>
              </a:rPr>
              <a:t>2023:</a:t>
            </a:r>
            <a:endParaRPr lang="ru-RU" sz="2400" b="0" u="none" strike="noStrike">
              <a:solidFill>
                <a:srgbClr val="000000"/>
              </a:solidFill>
              <a:uFillTx/>
              <a:latin typeface="Arial"/>
            </a:endParaRPr>
          </a:p>
        </p:txBody>
      </p:sp>
      <p:sp>
        <p:nvSpPr>
          <p:cNvPr id="3315" name="Прямоугольник 17"/>
          <p:cNvSpPr/>
          <p:nvPr/>
        </p:nvSpPr>
        <p:spPr>
          <a:xfrm>
            <a:off x="9224782" y="6313320"/>
            <a:ext cx="1025280" cy="45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ru-RU" sz="2400" b="1" u="none" strike="noStrike" dirty="0">
                <a:solidFill>
                  <a:srgbClr val="C9211E"/>
                </a:solidFill>
                <a:uFillTx/>
                <a:latin typeface="Calibri"/>
                <a:ea typeface="DejaVu Sans"/>
              </a:rPr>
              <a:t>2024:</a:t>
            </a:r>
            <a:endParaRPr lang="ru-RU" sz="2400" b="0" u="none" strike="noStrike" dirty="0">
              <a:solidFill>
                <a:srgbClr val="000000"/>
              </a:solidFill>
              <a:uFillTx/>
              <a:latin typeface="Arial"/>
            </a:endParaRPr>
          </a:p>
        </p:txBody>
      </p:sp>
      <p:grpSp>
        <p:nvGrpSpPr>
          <p:cNvPr id="3316" name="Group object 1"/>
          <p:cNvGrpSpPr/>
          <p:nvPr/>
        </p:nvGrpSpPr>
        <p:grpSpPr>
          <a:xfrm>
            <a:off x="8702640" y="3555360"/>
            <a:ext cx="2924280" cy="2550960"/>
            <a:chOff x="8702640" y="3555360"/>
            <a:chExt cx="2924280" cy="2550960"/>
          </a:xfrm>
        </p:grpSpPr>
        <p:sp>
          <p:nvSpPr>
            <p:cNvPr id="3317" name="Овал 3316"/>
            <p:cNvSpPr/>
            <p:nvPr/>
          </p:nvSpPr>
          <p:spPr>
            <a:xfrm>
              <a:off x="8894160" y="3660480"/>
              <a:ext cx="2445480" cy="1939320"/>
            </a:xfrm>
            <a:prstGeom prst="ellipse">
              <a:avLst/>
            </a:prstGeom>
            <a:noFill/>
            <a:ln w="0">
              <a:solidFill>
                <a:srgbClr val="666666"/>
              </a:solid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100" b="0" u="none" strike="noStrike">
                <a:solidFill>
                  <a:srgbClr val="000000"/>
                </a:solidFill>
                <a:uFillTx/>
                <a:latin typeface="Arial"/>
                <a:ea typeface="DejaVu Sans"/>
              </a:endParaRPr>
            </a:p>
          </p:txBody>
        </p:sp>
        <p:pic>
          <p:nvPicPr>
            <p:cNvPr id="3318" name="Рисунок 3317"/>
            <p:cNvPicPr/>
            <p:nvPr/>
          </p:nvPicPr>
          <p:blipFill>
            <a:blip r:embed="rId5" cstate="print">
              <a:extLst>
                <a:ext uri="{28A0092B-C50C-407E-A947-70E740481C1C}">
                  <a14:useLocalDpi xmlns:a14="http://schemas.microsoft.com/office/drawing/2010/main"/>
                </a:ext>
              </a:extLst>
            </a:blip>
            <a:stretch/>
          </p:blipFill>
          <p:spPr>
            <a:xfrm>
              <a:off x="9066600" y="3807000"/>
              <a:ext cx="401760" cy="231120"/>
            </a:xfrm>
            <a:prstGeom prst="rect">
              <a:avLst/>
            </a:prstGeom>
            <a:noFill/>
            <a:ln w="0">
              <a:noFill/>
            </a:ln>
          </p:spPr>
        </p:pic>
        <p:pic>
          <p:nvPicPr>
            <p:cNvPr id="3319" name="Рисунок 3318"/>
            <p:cNvPicPr/>
            <p:nvPr/>
          </p:nvPicPr>
          <p:blipFill>
            <a:blip r:embed="rId6" cstate="print">
              <a:extLst>
                <a:ext uri="{28A0092B-C50C-407E-A947-70E740481C1C}">
                  <a14:useLocalDpi xmlns:a14="http://schemas.microsoft.com/office/drawing/2010/main"/>
                </a:ext>
              </a:extLst>
            </a:blip>
            <a:stretch/>
          </p:blipFill>
          <p:spPr>
            <a:xfrm>
              <a:off x="9594360" y="3555360"/>
              <a:ext cx="401760" cy="226440"/>
            </a:xfrm>
            <a:prstGeom prst="rect">
              <a:avLst/>
            </a:prstGeom>
            <a:noFill/>
            <a:ln w="0">
              <a:noFill/>
            </a:ln>
          </p:spPr>
        </p:pic>
        <p:pic>
          <p:nvPicPr>
            <p:cNvPr id="3320" name="Рисунок 3319"/>
            <p:cNvPicPr/>
            <p:nvPr/>
          </p:nvPicPr>
          <p:blipFill>
            <a:blip r:embed="rId7" cstate="print">
              <a:extLst>
                <a:ext uri="{28A0092B-C50C-407E-A947-70E740481C1C}">
                  <a14:useLocalDpi xmlns:a14="http://schemas.microsoft.com/office/drawing/2010/main"/>
                </a:ext>
              </a:extLst>
            </a:blip>
            <a:stretch/>
          </p:blipFill>
          <p:spPr>
            <a:xfrm>
              <a:off x="10206360" y="3555360"/>
              <a:ext cx="401400" cy="231120"/>
            </a:xfrm>
            <a:prstGeom prst="rect">
              <a:avLst/>
            </a:prstGeom>
            <a:noFill/>
            <a:ln w="0">
              <a:noFill/>
            </a:ln>
          </p:spPr>
        </p:pic>
        <p:pic>
          <p:nvPicPr>
            <p:cNvPr id="3321" name="Рисунок 3320"/>
            <p:cNvPicPr/>
            <p:nvPr/>
          </p:nvPicPr>
          <p:blipFill>
            <a:blip r:embed="rId8" cstate="print">
              <a:extLst>
                <a:ext uri="{28A0092B-C50C-407E-A947-70E740481C1C}">
                  <a14:useLocalDpi xmlns:a14="http://schemas.microsoft.com/office/drawing/2010/main"/>
                </a:ext>
              </a:extLst>
            </a:blip>
            <a:stretch/>
          </p:blipFill>
          <p:spPr>
            <a:xfrm>
              <a:off x="8778960" y="4103280"/>
              <a:ext cx="401400" cy="226440"/>
            </a:xfrm>
            <a:prstGeom prst="rect">
              <a:avLst/>
            </a:prstGeom>
            <a:noFill/>
            <a:ln w="0">
              <a:solidFill>
                <a:srgbClr val="B2B2B2"/>
              </a:solidFill>
            </a:ln>
          </p:spPr>
        </p:pic>
        <p:pic>
          <p:nvPicPr>
            <p:cNvPr id="3322" name="Рисунок 3321"/>
            <p:cNvPicPr/>
            <p:nvPr/>
          </p:nvPicPr>
          <p:blipFill>
            <a:blip r:embed="rId9" cstate="print">
              <a:extLst>
                <a:ext uri="{28A0092B-C50C-407E-A947-70E740481C1C}">
                  <a14:useLocalDpi xmlns:a14="http://schemas.microsoft.com/office/drawing/2010/main"/>
                </a:ext>
              </a:extLst>
            </a:blip>
            <a:stretch/>
          </p:blipFill>
          <p:spPr>
            <a:xfrm>
              <a:off x="8980560" y="5875200"/>
              <a:ext cx="401400" cy="231120"/>
            </a:xfrm>
            <a:prstGeom prst="rect">
              <a:avLst/>
            </a:prstGeom>
            <a:noFill/>
            <a:ln w="0">
              <a:noFill/>
            </a:ln>
          </p:spPr>
        </p:pic>
        <p:pic>
          <p:nvPicPr>
            <p:cNvPr id="3323" name="Рисунок 3322"/>
            <p:cNvPicPr/>
            <p:nvPr/>
          </p:nvPicPr>
          <p:blipFill>
            <a:blip r:embed="rId10" cstate="print">
              <a:extLst>
                <a:ext uri="{28A0092B-C50C-407E-A947-70E740481C1C}">
                  <a14:useLocalDpi xmlns:a14="http://schemas.microsoft.com/office/drawing/2010/main"/>
                </a:ext>
              </a:extLst>
            </a:blip>
            <a:stretch/>
          </p:blipFill>
          <p:spPr>
            <a:xfrm>
              <a:off x="10788480" y="3760560"/>
              <a:ext cx="402840" cy="238320"/>
            </a:xfrm>
            <a:prstGeom prst="rect">
              <a:avLst/>
            </a:prstGeom>
            <a:noFill/>
            <a:ln w="0">
              <a:noFill/>
            </a:ln>
          </p:spPr>
        </p:pic>
        <p:pic>
          <p:nvPicPr>
            <p:cNvPr id="3324" name="Рисунок 3323"/>
            <p:cNvPicPr/>
            <p:nvPr/>
          </p:nvPicPr>
          <p:blipFill>
            <a:blip r:embed="rId11" cstate="print">
              <a:extLst>
                <a:ext uri="{28A0092B-C50C-407E-A947-70E740481C1C}">
                  <a14:useLocalDpi xmlns:a14="http://schemas.microsoft.com/office/drawing/2010/main"/>
                </a:ext>
              </a:extLst>
            </a:blip>
            <a:stretch/>
          </p:blipFill>
          <p:spPr>
            <a:xfrm>
              <a:off x="9485640" y="5875200"/>
              <a:ext cx="401760" cy="210960"/>
            </a:xfrm>
            <a:prstGeom prst="rect">
              <a:avLst/>
            </a:prstGeom>
            <a:noFill/>
            <a:ln w="0">
              <a:noFill/>
            </a:ln>
          </p:spPr>
        </p:pic>
        <p:pic>
          <p:nvPicPr>
            <p:cNvPr id="3325" name="Рисунок 3324"/>
            <p:cNvPicPr/>
            <p:nvPr/>
          </p:nvPicPr>
          <p:blipFill>
            <a:blip r:embed="rId12" cstate="print">
              <a:extLst>
                <a:ext uri="{28A0092B-C50C-407E-A947-70E740481C1C}">
                  <a14:useLocalDpi xmlns:a14="http://schemas.microsoft.com/office/drawing/2010/main"/>
                </a:ext>
              </a:extLst>
            </a:blip>
            <a:stretch/>
          </p:blipFill>
          <p:spPr>
            <a:xfrm>
              <a:off x="8702640" y="4422960"/>
              <a:ext cx="401040" cy="226440"/>
            </a:xfrm>
            <a:prstGeom prst="rect">
              <a:avLst/>
            </a:prstGeom>
            <a:noFill/>
            <a:ln w="0">
              <a:solidFill>
                <a:srgbClr val="B2B2B2"/>
              </a:solidFill>
            </a:ln>
          </p:spPr>
        </p:pic>
        <p:pic>
          <p:nvPicPr>
            <p:cNvPr id="3326" name="Рисунок 3325"/>
            <p:cNvPicPr/>
            <p:nvPr/>
          </p:nvPicPr>
          <p:blipFill>
            <a:blip r:embed="rId13" cstate="print">
              <a:extLst>
                <a:ext uri="{28A0092B-C50C-407E-A947-70E740481C1C}">
                  <a14:useLocalDpi xmlns:a14="http://schemas.microsoft.com/office/drawing/2010/main"/>
                </a:ext>
              </a:extLst>
            </a:blip>
            <a:stretch/>
          </p:blipFill>
          <p:spPr>
            <a:xfrm>
              <a:off x="11082240" y="4103280"/>
              <a:ext cx="401760" cy="231120"/>
            </a:xfrm>
            <a:prstGeom prst="rect">
              <a:avLst/>
            </a:prstGeom>
            <a:noFill/>
            <a:ln w="0">
              <a:noFill/>
            </a:ln>
          </p:spPr>
        </p:pic>
        <p:pic>
          <p:nvPicPr>
            <p:cNvPr id="3327" name="Рисунок 3326"/>
            <p:cNvPicPr/>
            <p:nvPr/>
          </p:nvPicPr>
          <p:blipFill>
            <a:blip r:embed="rId14" cstate="print">
              <a:extLst>
                <a:ext uri="{28A0092B-C50C-407E-A947-70E740481C1C}">
                  <a14:useLocalDpi xmlns:a14="http://schemas.microsoft.com/office/drawing/2010/main"/>
                </a:ext>
              </a:extLst>
            </a:blip>
            <a:stretch/>
          </p:blipFill>
          <p:spPr>
            <a:xfrm>
              <a:off x="10012320" y="5860440"/>
              <a:ext cx="381960" cy="227520"/>
            </a:xfrm>
            <a:prstGeom prst="rect">
              <a:avLst/>
            </a:prstGeom>
            <a:noFill/>
            <a:ln w="0">
              <a:noFill/>
            </a:ln>
          </p:spPr>
        </p:pic>
        <p:pic>
          <p:nvPicPr>
            <p:cNvPr id="3328" name="Рисунок 3327"/>
            <p:cNvPicPr/>
            <p:nvPr/>
          </p:nvPicPr>
          <p:blipFill>
            <a:blip r:embed="rId15" cstate="print">
              <a:extLst>
                <a:ext uri="{28A0092B-C50C-407E-A947-70E740481C1C}">
                  <a14:useLocalDpi xmlns:a14="http://schemas.microsoft.com/office/drawing/2010/main"/>
                </a:ext>
              </a:extLst>
            </a:blip>
            <a:stretch/>
          </p:blipFill>
          <p:spPr>
            <a:xfrm>
              <a:off x="8808120" y="4764960"/>
              <a:ext cx="401760" cy="227880"/>
            </a:xfrm>
            <a:prstGeom prst="rect">
              <a:avLst/>
            </a:prstGeom>
            <a:noFill/>
            <a:ln w="0">
              <a:noFill/>
            </a:ln>
          </p:spPr>
        </p:pic>
        <p:pic>
          <p:nvPicPr>
            <p:cNvPr id="3329" name="Рисунок 3328"/>
            <p:cNvPicPr/>
            <p:nvPr/>
          </p:nvPicPr>
          <p:blipFill>
            <a:blip r:embed="rId16" cstate="print">
              <a:extLst>
                <a:ext uri="{28A0092B-C50C-407E-A947-70E740481C1C}">
                  <a14:useLocalDpi xmlns:a14="http://schemas.microsoft.com/office/drawing/2010/main"/>
                </a:ext>
              </a:extLst>
            </a:blip>
            <a:srcRect/>
            <a:stretch/>
          </p:blipFill>
          <p:spPr>
            <a:xfrm>
              <a:off x="11168640" y="4491000"/>
              <a:ext cx="458280" cy="232200"/>
            </a:xfrm>
            <a:prstGeom prst="rect">
              <a:avLst/>
            </a:prstGeom>
            <a:noFill/>
            <a:ln w="0">
              <a:noFill/>
            </a:ln>
          </p:spPr>
        </p:pic>
        <p:pic>
          <p:nvPicPr>
            <p:cNvPr id="3330" name="Рисунок 3329"/>
            <p:cNvPicPr/>
            <p:nvPr/>
          </p:nvPicPr>
          <p:blipFill>
            <a:blip r:embed="rId17" cstate="print">
              <a:extLst>
                <a:ext uri="{28A0092B-C50C-407E-A947-70E740481C1C}">
                  <a14:useLocalDpi xmlns:a14="http://schemas.microsoft.com/office/drawing/2010/main"/>
                </a:ext>
              </a:extLst>
            </a:blip>
            <a:stretch/>
          </p:blipFill>
          <p:spPr>
            <a:xfrm>
              <a:off x="8997480" y="5061600"/>
              <a:ext cx="401760" cy="231120"/>
            </a:xfrm>
            <a:prstGeom prst="rect">
              <a:avLst/>
            </a:prstGeom>
            <a:noFill/>
            <a:ln w="0">
              <a:noFill/>
            </a:ln>
          </p:spPr>
        </p:pic>
        <p:pic>
          <p:nvPicPr>
            <p:cNvPr id="3331" name="Рисунок 3330"/>
            <p:cNvPicPr/>
            <p:nvPr/>
          </p:nvPicPr>
          <p:blipFill>
            <a:blip r:embed="rId18" cstate="print">
              <a:extLst>
                <a:ext uri="{28A0092B-C50C-407E-A947-70E740481C1C}">
                  <a14:useLocalDpi xmlns:a14="http://schemas.microsoft.com/office/drawing/2010/main"/>
                </a:ext>
              </a:extLst>
            </a:blip>
            <a:stretch/>
          </p:blipFill>
          <p:spPr>
            <a:xfrm>
              <a:off x="9291600" y="5373000"/>
              <a:ext cx="401760" cy="216000"/>
            </a:xfrm>
            <a:prstGeom prst="rect">
              <a:avLst/>
            </a:prstGeom>
            <a:noFill/>
            <a:ln w="0">
              <a:noFill/>
            </a:ln>
          </p:spPr>
        </p:pic>
        <p:pic>
          <p:nvPicPr>
            <p:cNvPr id="3332" name="Рисунок 3331"/>
            <p:cNvPicPr/>
            <p:nvPr/>
          </p:nvPicPr>
          <p:blipFill>
            <a:blip r:embed="rId19" cstate="print">
              <a:extLst>
                <a:ext uri="{28A0092B-C50C-407E-A947-70E740481C1C}">
                  <a14:useLocalDpi xmlns:a14="http://schemas.microsoft.com/office/drawing/2010/main"/>
                </a:ext>
              </a:extLst>
            </a:blip>
            <a:stretch/>
          </p:blipFill>
          <p:spPr>
            <a:xfrm>
              <a:off x="9811440" y="5486400"/>
              <a:ext cx="402480" cy="238320"/>
            </a:xfrm>
            <a:prstGeom prst="rect">
              <a:avLst/>
            </a:prstGeom>
            <a:noFill/>
            <a:ln w="0">
              <a:solidFill>
                <a:srgbClr val="CCCCCC"/>
              </a:solidFill>
            </a:ln>
          </p:spPr>
        </p:pic>
        <p:pic>
          <p:nvPicPr>
            <p:cNvPr id="3333" name="Рисунок 3332"/>
            <p:cNvPicPr/>
            <p:nvPr/>
          </p:nvPicPr>
          <p:blipFill>
            <a:blip r:embed="rId20" cstate="print">
              <a:extLst>
                <a:ext uri="{28A0092B-C50C-407E-A947-70E740481C1C}">
                  <a14:useLocalDpi xmlns:a14="http://schemas.microsoft.com/office/drawing/2010/main"/>
                </a:ext>
              </a:extLst>
            </a:blip>
            <a:stretch/>
          </p:blipFill>
          <p:spPr>
            <a:xfrm>
              <a:off x="10416240" y="5426640"/>
              <a:ext cx="401760" cy="238320"/>
            </a:xfrm>
            <a:prstGeom prst="rect">
              <a:avLst/>
            </a:prstGeom>
            <a:noFill/>
            <a:ln w="0">
              <a:noFill/>
            </a:ln>
          </p:spPr>
        </p:pic>
        <p:pic>
          <p:nvPicPr>
            <p:cNvPr id="3334" name="Рисунок 3333"/>
            <p:cNvPicPr/>
            <p:nvPr/>
          </p:nvPicPr>
          <p:blipFill>
            <a:blip r:embed="rId21" cstate="print">
              <a:extLst>
                <a:ext uri="{28A0092B-C50C-407E-A947-70E740481C1C}">
                  <a14:useLocalDpi xmlns:a14="http://schemas.microsoft.com/office/drawing/2010/main"/>
                </a:ext>
              </a:extLst>
            </a:blip>
            <a:stretch/>
          </p:blipFill>
          <p:spPr>
            <a:xfrm>
              <a:off x="10530360" y="5860440"/>
              <a:ext cx="401400" cy="227520"/>
            </a:xfrm>
            <a:prstGeom prst="rect">
              <a:avLst/>
            </a:prstGeom>
            <a:noFill/>
            <a:ln w="0">
              <a:solidFill>
                <a:srgbClr val="B2B2B2"/>
              </a:solidFill>
            </a:ln>
          </p:spPr>
        </p:pic>
        <p:pic>
          <p:nvPicPr>
            <p:cNvPr id="3335" name="Рисунок 3334"/>
            <p:cNvPicPr/>
            <p:nvPr/>
          </p:nvPicPr>
          <p:blipFill>
            <a:blip r:embed="rId22" cstate="print">
              <a:extLst>
                <a:ext uri="{28A0092B-C50C-407E-A947-70E740481C1C}">
                  <a14:useLocalDpi xmlns:a14="http://schemas.microsoft.com/office/drawing/2010/main"/>
                </a:ext>
              </a:extLst>
            </a:blip>
            <a:stretch/>
          </p:blipFill>
          <p:spPr>
            <a:xfrm>
              <a:off x="10909440" y="5176800"/>
              <a:ext cx="401400" cy="237960"/>
            </a:xfrm>
            <a:prstGeom prst="rect">
              <a:avLst/>
            </a:prstGeom>
            <a:noFill/>
            <a:ln w="0">
              <a:solidFill>
                <a:srgbClr val="B2B2B2"/>
              </a:solidFill>
            </a:ln>
          </p:spPr>
        </p:pic>
        <p:pic>
          <p:nvPicPr>
            <p:cNvPr id="3336" name="Рисунок 3335"/>
            <p:cNvPicPr/>
            <p:nvPr/>
          </p:nvPicPr>
          <p:blipFill>
            <a:blip r:embed="rId23" cstate="print">
              <a:extLst>
                <a:ext uri="{28A0092B-C50C-407E-A947-70E740481C1C}">
                  <a14:useLocalDpi xmlns:a14="http://schemas.microsoft.com/office/drawing/2010/main"/>
                </a:ext>
              </a:extLst>
            </a:blip>
            <a:stretch/>
          </p:blipFill>
          <p:spPr>
            <a:xfrm>
              <a:off x="11156040" y="4834080"/>
              <a:ext cx="402480" cy="230760"/>
            </a:xfrm>
            <a:prstGeom prst="rect">
              <a:avLst/>
            </a:prstGeom>
            <a:noFill/>
            <a:ln w="0">
              <a:noFill/>
            </a:ln>
          </p:spPr>
        </p:pic>
        <p:pic>
          <p:nvPicPr>
            <p:cNvPr id="3337" name="Рисунок 3336"/>
            <p:cNvPicPr/>
            <p:nvPr/>
          </p:nvPicPr>
          <p:blipFill>
            <a:blip r:embed="rId24" cstate="print">
              <a:extLst>
                <a:ext uri="{28A0092B-C50C-407E-A947-70E740481C1C}">
                  <a14:useLocalDpi xmlns:a14="http://schemas.microsoft.com/office/drawing/2010/main"/>
                </a:ext>
              </a:extLst>
            </a:blip>
            <a:stretch/>
          </p:blipFill>
          <p:spPr>
            <a:xfrm>
              <a:off x="11135160" y="5851440"/>
              <a:ext cx="401040" cy="239040"/>
            </a:xfrm>
            <a:prstGeom prst="rect">
              <a:avLst/>
            </a:prstGeom>
            <a:noFill/>
            <a:ln w="0">
              <a:noFill/>
            </a:ln>
          </p:spPr>
        </p:pic>
        <p:pic>
          <p:nvPicPr>
            <p:cNvPr id="3338" name="Рисунок 3337"/>
            <p:cNvPicPr/>
            <p:nvPr/>
          </p:nvPicPr>
          <p:blipFill>
            <a:blip r:embed="rId25" cstate="print">
              <a:extLst>
                <a:ext uri="{28A0092B-C50C-407E-A947-70E740481C1C}">
                  <a14:useLocalDpi xmlns:a14="http://schemas.microsoft.com/office/drawing/2010/main"/>
                </a:ext>
              </a:extLst>
            </a:blip>
            <a:srcRect/>
            <a:stretch/>
          </p:blipFill>
          <p:spPr>
            <a:xfrm>
              <a:off x="9481320" y="4048920"/>
              <a:ext cx="1467360" cy="1199880"/>
            </a:xfrm>
            <a:prstGeom prst="rect">
              <a:avLst/>
            </a:prstGeom>
            <a:noFill/>
            <a:ln w="0">
              <a:noFill/>
            </a:ln>
          </p:spPr>
        </p:pic>
      </p:grpSp>
      <p:pic>
        <p:nvPicPr>
          <p:cNvPr id="3339" name="Рисунок 1"/>
          <p:cNvPicPr/>
          <p:nvPr/>
        </p:nvPicPr>
        <p:blipFill>
          <a:blip r:embed="rId26" cstate="print">
            <a:lum bright="-12000"/>
            <a:extLst>
              <a:ext uri="{28A0092B-C50C-407E-A947-70E740481C1C}">
                <a14:useLocalDpi xmlns:a14="http://schemas.microsoft.com/office/drawing/2010/main"/>
              </a:ext>
            </a:extLst>
          </a:blip>
          <a:stretch/>
        </p:blipFill>
        <p:spPr>
          <a:xfrm>
            <a:off x="9481680" y="167400"/>
            <a:ext cx="1385640" cy="925920"/>
          </a:xfrm>
          <a:prstGeom prst="rect">
            <a:avLst/>
          </a:prstGeom>
          <a:noFill/>
          <a:ln w="0">
            <a:noFill/>
          </a:ln>
          <a:effectLst>
            <a:outerShdw blurRad="50760" dist="37674" dir="2700000" rotWithShape="0">
              <a:srgbClr val="000000">
                <a:alpha val="40000"/>
              </a:srgbClr>
            </a:outerShdw>
          </a:effectLst>
        </p:spPr>
      </p:pic>
      <p:sp>
        <p:nvSpPr>
          <p:cNvPr id="39" name="Прямоугольник 17">
            <a:extLst>
              <a:ext uri="{FF2B5EF4-FFF2-40B4-BE49-F238E27FC236}">
                <a16:creationId xmlns:a16="http://schemas.microsoft.com/office/drawing/2014/main" id="{6C8A2C4D-F7A6-4341-8324-2C680FB51627}"/>
              </a:ext>
            </a:extLst>
          </p:cNvPr>
          <p:cNvSpPr/>
          <p:nvPr/>
        </p:nvSpPr>
        <p:spPr>
          <a:xfrm>
            <a:off x="10541887" y="6318642"/>
            <a:ext cx="1025280" cy="45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r>
              <a:rPr lang="ru-RU" sz="2400" b="1" u="none" strike="noStrike" dirty="0">
                <a:solidFill>
                  <a:srgbClr val="C9211E"/>
                </a:solidFill>
                <a:uFillTx/>
                <a:latin typeface="Calibri"/>
                <a:ea typeface="DejaVu Sans"/>
              </a:rPr>
              <a:t>202</a:t>
            </a:r>
            <a:r>
              <a:rPr lang="en-US" sz="2400" b="1" u="none" strike="noStrike" dirty="0">
                <a:solidFill>
                  <a:srgbClr val="C9211E"/>
                </a:solidFill>
                <a:uFillTx/>
                <a:latin typeface="Calibri"/>
                <a:ea typeface="DejaVu Sans"/>
              </a:rPr>
              <a:t>5</a:t>
            </a:r>
            <a:r>
              <a:rPr lang="ru-RU" sz="2400" b="1" u="none" strike="noStrike" dirty="0">
                <a:solidFill>
                  <a:srgbClr val="C9211E"/>
                </a:solidFill>
                <a:uFillTx/>
                <a:latin typeface="Calibri"/>
                <a:ea typeface="DejaVu Sans"/>
              </a:rPr>
              <a:t>:</a:t>
            </a:r>
            <a:endParaRPr lang="ru-RU" sz="2400" b="0" u="none" strike="noStrike" dirty="0">
              <a:solidFill>
                <a:srgbClr val="000000"/>
              </a:solidFill>
              <a:uFillTx/>
              <a:latin typeface="Arial"/>
            </a:endParaRPr>
          </a:p>
        </p:txBody>
      </p:sp>
      <p:pic>
        <p:nvPicPr>
          <p:cNvPr id="2050" name="Picture 2" descr="Picture background">
            <a:extLst>
              <a:ext uri="{FF2B5EF4-FFF2-40B4-BE49-F238E27FC236}">
                <a16:creationId xmlns:a16="http://schemas.microsoft.com/office/drawing/2014/main" id="{047246F8-7C1F-1F43-95E2-33A07E17CC6C}"/>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12614" t="24871" r="8428" b="26359"/>
          <a:stretch/>
        </p:blipFill>
        <p:spPr bwMode="auto">
          <a:xfrm>
            <a:off x="11401902" y="6355613"/>
            <a:ext cx="614311" cy="3794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Прямоугольник 1"/>
          <p:cNvSpPr/>
          <p:nvPr/>
        </p:nvSpPr>
        <p:spPr>
          <a:xfrm>
            <a:off x="7554960" y="1359720"/>
            <a:ext cx="4636800" cy="3310200"/>
          </a:xfrm>
          <a:prstGeom prst="rect">
            <a:avLst/>
          </a:prstGeom>
          <a:solidFill>
            <a:srgbClr val="8BB9FF"/>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ru-RU" sz="1800" b="0" u="none" strike="noStrike">
              <a:solidFill>
                <a:schemeClr val="lt1"/>
              </a:solidFill>
              <a:uFillTx/>
              <a:latin typeface="Calibri"/>
            </a:endParaRPr>
          </a:p>
        </p:txBody>
      </p:sp>
      <p:pic>
        <p:nvPicPr>
          <p:cNvPr id="800" name="Рисунок 14"/>
          <p:cNvPicPr/>
          <p:nvPr/>
        </p:nvPicPr>
        <p:blipFill>
          <a:blip r:embed="rId3"/>
          <a:stretch/>
        </p:blipFill>
        <p:spPr>
          <a:xfrm>
            <a:off x="4829040" y="4107600"/>
            <a:ext cx="2603160" cy="1955520"/>
          </a:xfrm>
          <a:prstGeom prst="rect">
            <a:avLst/>
          </a:prstGeom>
          <a:ln w="0">
            <a:noFill/>
          </a:ln>
        </p:spPr>
      </p:pic>
      <p:pic>
        <p:nvPicPr>
          <p:cNvPr id="801" name="Рисунок 16"/>
          <p:cNvPicPr/>
          <p:nvPr/>
        </p:nvPicPr>
        <p:blipFill>
          <a:blip r:embed="rId4"/>
          <a:stretch/>
        </p:blipFill>
        <p:spPr>
          <a:xfrm>
            <a:off x="2692440" y="985320"/>
            <a:ext cx="9499320" cy="50400"/>
          </a:xfrm>
          <a:prstGeom prst="rect">
            <a:avLst/>
          </a:prstGeom>
          <a:ln w="0">
            <a:noFill/>
          </a:ln>
        </p:spPr>
      </p:pic>
      <p:pic>
        <p:nvPicPr>
          <p:cNvPr id="802" name="Рисунок 18"/>
          <p:cNvPicPr/>
          <p:nvPr/>
        </p:nvPicPr>
        <p:blipFill>
          <a:blip r:embed="rId5"/>
          <a:stretch/>
        </p:blipFill>
        <p:spPr>
          <a:xfrm>
            <a:off x="7554960" y="4965840"/>
            <a:ext cx="4636800" cy="1891800"/>
          </a:xfrm>
          <a:prstGeom prst="rect">
            <a:avLst/>
          </a:prstGeom>
          <a:ln w="0">
            <a:noFill/>
          </a:ln>
        </p:spPr>
      </p:pic>
      <p:pic>
        <p:nvPicPr>
          <p:cNvPr id="803" name="Рисунок 22"/>
          <p:cNvPicPr/>
          <p:nvPr/>
        </p:nvPicPr>
        <p:blipFill>
          <a:blip r:embed="rId6"/>
          <a:stretch/>
        </p:blipFill>
        <p:spPr>
          <a:xfrm>
            <a:off x="0" y="0"/>
            <a:ext cx="2482200" cy="6857640"/>
          </a:xfrm>
          <a:prstGeom prst="rect">
            <a:avLst/>
          </a:prstGeom>
          <a:ln w="0">
            <a:noFill/>
          </a:ln>
        </p:spPr>
      </p:pic>
      <p:sp>
        <p:nvSpPr>
          <p:cNvPr id="804" name="TextBox 27"/>
          <p:cNvSpPr/>
          <p:nvPr/>
        </p:nvSpPr>
        <p:spPr>
          <a:xfrm>
            <a:off x="2873520" y="63720"/>
            <a:ext cx="8927280" cy="49098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2600" b="1" u="none" strike="noStrike" spc="-99" dirty="0">
                <a:solidFill>
                  <a:srgbClr val="102D69"/>
                </a:solidFill>
                <a:uFillTx/>
                <a:latin typeface="Arial"/>
              </a:rPr>
              <a:t>JINR</a:t>
            </a:r>
            <a:r>
              <a:rPr lang="en-US" sz="2600" b="1" u="none" strike="noStrike" spc="-99" dirty="0">
                <a:solidFill>
                  <a:schemeClr val="dk1"/>
                </a:solidFill>
                <a:uFillTx/>
                <a:latin typeface="Arial"/>
              </a:rPr>
              <a:t> </a:t>
            </a:r>
            <a:r>
              <a:rPr lang="en-US" sz="2600" b="1" u="none" strike="noStrike" spc="-99" dirty="0">
                <a:solidFill>
                  <a:srgbClr val="102D69"/>
                </a:solidFill>
                <a:uFillTx/>
                <a:latin typeface="Arial"/>
              </a:rPr>
              <a:t>Innovation Initiatives Competition 2025</a:t>
            </a:r>
            <a:endParaRPr lang="ru-RU" sz="2600" b="0" u="none" strike="noStrike" dirty="0">
              <a:solidFill>
                <a:srgbClr val="000000"/>
              </a:solidFill>
              <a:uFillTx/>
              <a:latin typeface="Arial"/>
            </a:endParaRPr>
          </a:p>
        </p:txBody>
      </p:sp>
      <p:sp>
        <p:nvSpPr>
          <p:cNvPr id="805" name="TextBox 28"/>
          <p:cNvSpPr/>
          <p:nvPr/>
        </p:nvSpPr>
        <p:spPr>
          <a:xfrm>
            <a:off x="2618280" y="703800"/>
            <a:ext cx="26316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1" u="none" strike="noStrike">
                <a:solidFill>
                  <a:schemeClr val="dk1"/>
                </a:solidFill>
                <a:uFillTx/>
                <a:latin typeface="Arial"/>
              </a:rPr>
              <a:t>First CALL – February 2025</a:t>
            </a:r>
            <a:endParaRPr lang="ru-RU" sz="1400" b="0" u="none" strike="noStrike">
              <a:solidFill>
                <a:srgbClr val="000000"/>
              </a:solidFill>
              <a:uFillTx/>
              <a:latin typeface="Arial"/>
            </a:endParaRPr>
          </a:p>
        </p:txBody>
      </p:sp>
      <p:sp>
        <p:nvSpPr>
          <p:cNvPr id="806" name="TextBox 29"/>
          <p:cNvSpPr/>
          <p:nvPr/>
        </p:nvSpPr>
        <p:spPr>
          <a:xfrm>
            <a:off x="5385600" y="695880"/>
            <a:ext cx="24361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1" u="none" strike="noStrike">
                <a:solidFill>
                  <a:schemeClr val="dk1"/>
                </a:solidFill>
                <a:uFillTx/>
                <a:latin typeface="Arial"/>
              </a:rPr>
              <a:t>Summing Up – June 2025</a:t>
            </a:r>
            <a:endParaRPr lang="ru-RU" sz="1400" b="0" u="none" strike="noStrike">
              <a:solidFill>
                <a:srgbClr val="000000"/>
              </a:solidFill>
              <a:uFillTx/>
              <a:latin typeface="Arial"/>
            </a:endParaRPr>
          </a:p>
        </p:txBody>
      </p:sp>
      <p:sp>
        <p:nvSpPr>
          <p:cNvPr id="807" name="TextBox 30"/>
          <p:cNvSpPr/>
          <p:nvPr/>
        </p:nvSpPr>
        <p:spPr>
          <a:xfrm>
            <a:off x="8171658" y="702126"/>
            <a:ext cx="152964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400" b="1" u="none" strike="noStrike" dirty="0">
                <a:solidFill>
                  <a:schemeClr val="dk1"/>
                </a:solidFill>
                <a:uFillTx/>
                <a:latin typeface="Arial"/>
              </a:rPr>
              <a:t>5–10 Teams</a:t>
            </a:r>
            <a:endParaRPr lang="ru-RU" sz="1400" b="0" u="none" strike="noStrike" dirty="0">
              <a:solidFill>
                <a:srgbClr val="000000"/>
              </a:solidFill>
              <a:uFillTx/>
              <a:latin typeface="Arial"/>
            </a:endParaRPr>
          </a:p>
        </p:txBody>
      </p:sp>
      <p:sp>
        <p:nvSpPr>
          <p:cNvPr id="808" name="TextBox 31"/>
          <p:cNvSpPr/>
          <p:nvPr/>
        </p:nvSpPr>
        <p:spPr>
          <a:xfrm>
            <a:off x="9782658" y="685676"/>
            <a:ext cx="2113524"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en-US" sz="1400" b="1" u="none" strike="noStrike" dirty="0">
                <a:solidFill>
                  <a:schemeClr val="dk1"/>
                </a:solidFill>
                <a:uFillTx/>
                <a:latin typeface="Arial"/>
              </a:rPr>
              <a:t>200-400 k$</a:t>
            </a:r>
            <a:r>
              <a:rPr lang="en-US" sz="1400" b="1" dirty="0">
                <a:solidFill>
                  <a:schemeClr val="dk1"/>
                </a:solidFill>
                <a:latin typeface="Arial"/>
              </a:rPr>
              <a:t> / </a:t>
            </a:r>
            <a:r>
              <a:rPr lang="en-US" sz="1400" b="1" u="none" strike="noStrike" dirty="0">
                <a:solidFill>
                  <a:schemeClr val="dk1"/>
                </a:solidFill>
                <a:uFillTx/>
                <a:latin typeface="Arial"/>
              </a:rPr>
              <a:t>team </a:t>
            </a:r>
            <a:endParaRPr lang="ru-RU" sz="1400" b="0" u="none" strike="noStrike" dirty="0">
              <a:solidFill>
                <a:srgbClr val="000000"/>
              </a:solidFill>
              <a:uFillTx/>
              <a:latin typeface="Arial"/>
            </a:endParaRPr>
          </a:p>
        </p:txBody>
      </p:sp>
      <p:sp>
        <p:nvSpPr>
          <p:cNvPr id="809" name="TextBox 32"/>
          <p:cNvSpPr/>
          <p:nvPr/>
        </p:nvSpPr>
        <p:spPr>
          <a:xfrm>
            <a:off x="9425160" y="1494720"/>
            <a:ext cx="25498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200" b="1" u="none" strike="noStrike">
                <a:solidFill>
                  <a:schemeClr val="dk1"/>
                </a:solidFill>
                <a:uFillTx/>
                <a:latin typeface="Arial"/>
              </a:rPr>
              <a:t>Back Office of the Competition (DIIP </a:t>
            </a:r>
            <a:r>
              <a:rPr lang="ru-RU" sz="1200" b="1" u="none" strike="noStrike">
                <a:solidFill>
                  <a:schemeClr val="dk1"/>
                </a:solidFill>
                <a:uFillTx/>
                <a:latin typeface="Arial"/>
              </a:rPr>
              <a:t>&amp;</a:t>
            </a:r>
            <a:r>
              <a:rPr lang="en-US" sz="1200" b="1" u="none" strike="noStrike">
                <a:solidFill>
                  <a:schemeClr val="dk1"/>
                </a:solidFill>
                <a:uFillTx/>
                <a:latin typeface="Arial"/>
              </a:rPr>
              <a:t> AYSS)</a:t>
            </a:r>
            <a:endParaRPr lang="ru-RU" sz="1200" b="0" u="none" strike="noStrike">
              <a:solidFill>
                <a:srgbClr val="000000"/>
              </a:solidFill>
              <a:uFillTx/>
              <a:latin typeface="Arial"/>
            </a:endParaRPr>
          </a:p>
        </p:txBody>
      </p:sp>
      <p:sp>
        <p:nvSpPr>
          <p:cNvPr id="810" name="TextBox 33"/>
          <p:cNvSpPr/>
          <p:nvPr/>
        </p:nvSpPr>
        <p:spPr>
          <a:xfrm>
            <a:off x="9425160" y="3394800"/>
            <a:ext cx="254988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200" b="1" u="none" strike="noStrike">
                <a:solidFill>
                  <a:schemeClr val="dk1"/>
                </a:solidFill>
                <a:uFillTx/>
                <a:latin typeface="Arial"/>
              </a:rPr>
              <a:t>Expert Committee</a:t>
            </a:r>
            <a:endParaRPr lang="ru-RU" sz="1200" b="0" u="none" strike="noStrike">
              <a:solidFill>
                <a:srgbClr val="000000"/>
              </a:solidFill>
              <a:uFillTx/>
              <a:latin typeface="Arial"/>
            </a:endParaRPr>
          </a:p>
        </p:txBody>
      </p:sp>
      <p:sp>
        <p:nvSpPr>
          <p:cNvPr id="811" name="TextBox 34"/>
          <p:cNvSpPr/>
          <p:nvPr/>
        </p:nvSpPr>
        <p:spPr>
          <a:xfrm>
            <a:off x="9425160" y="1958760"/>
            <a:ext cx="2549880" cy="109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85680" defTabSz="914400">
              <a:lnSpc>
                <a:spcPct val="110000"/>
              </a:lnSpc>
              <a:buClr>
                <a:srgbClr val="000000"/>
              </a:buClr>
              <a:buFont typeface="Arial"/>
              <a:buChar char="•"/>
            </a:pPr>
            <a:r>
              <a:rPr lang="en-US" sz="1000" b="0" u="none" strike="noStrike">
                <a:solidFill>
                  <a:schemeClr val="dk1"/>
                </a:solidFill>
                <a:uFillTx/>
                <a:latin typeface="Arial"/>
              </a:rPr>
              <a:t>Organization of Competition;</a:t>
            </a:r>
            <a:endParaRPr lang="ru-RU" sz="1000" b="0" u="none" strike="noStrike">
              <a:solidFill>
                <a:srgbClr val="000000"/>
              </a:solidFill>
              <a:uFillTx/>
              <a:latin typeface="Arial"/>
            </a:endParaRPr>
          </a:p>
          <a:p>
            <a:pPr marL="171360" indent="-85680" defTabSz="914400">
              <a:lnSpc>
                <a:spcPct val="110000"/>
              </a:lnSpc>
              <a:buClr>
                <a:srgbClr val="000000"/>
              </a:buClr>
              <a:buFont typeface="Arial"/>
              <a:buChar char="•"/>
            </a:pPr>
            <a:r>
              <a:rPr lang="en-US" sz="1000" b="0" u="none" strike="noStrike">
                <a:solidFill>
                  <a:schemeClr val="dk1"/>
                </a:solidFill>
                <a:uFillTx/>
                <a:latin typeface="Arial"/>
              </a:rPr>
              <a:t>Assistance in preparation of applications;</a:t>
            </a:r>
            <a:endParaRPr lang="ru-RU" sz="1000" b="0" u="none" strike="noStrike">
              <a:solidFill>
                <a:srgbClr val="000000"/>
              </a:solidFill>
              <a:uFillTx/>
              <a:latin typeface="Arial"/>
            </a:endParaRPr>
          </a:p>
          <a:p>
            <a:pPr marL="171360" indent="-85680" defTabSz="914400">
              <a:lnSpc>
                <a:spcPct val="110000"/>
              </a:lnSpc>
              <a:buClr>
                <a:srgbClr val="000000"/>
              </a:buClr>
              <a:buFont typeface="Arial"/>
              <a:buChar char="•"/>
            </a:pPr>
            <a:r>
              <a:rPr lang="en-US" sz="1000" b="0" u="none" strike="noStrike">
                <a:solidFill>
                  <a:schemeClr val="dk1"/>
                </a:solidFill>
                <a:uFillTx/>
                <a:latin typeface="Arial"/>
              </a:rPr>
              <a:t>Transfer of results;</a:t>
            </a:r>
            <a:endParaRPr lang="ru-RU" sz="1000" b="0" u="none" strike="noStrike">
              <a:solidFill>
                <a:srgbClr val="000000"/>
              </a:solidFill>
              <a:uFillTx/>
              <a:latin typeface="Arial"/>
            </a:endParaRPr>
          </a:p>
          <a:p>
            <a:pPr marL="171360" indent="-85680" defTabSz="914400">
              <a:lnSpc>
                <a:spcPct val="110000"/>
              </a:lnSpc>
              <a:buClr>
                <a:srgbClr val="000000"/>
              </a:buClr>
              <a:buFont typeface="Arial"/>
              <a:buChar char="•"/>
            </a:pPr>
            <a:r>
              <a:rPr lang="en-US" sz="1000" b="0" u="none" strike="noStrike">
                <a:solidFill>
                  <a:schemeClr val="dk1"/>
                </a:solidFill>
                <a:uFillTx/>
                <a:latin typeface="Arial"/>
              </a:rPr>
              <a:t>IP protection;</a:t>
            </a:r>
            <a:endParaRPr lang="ru-RU" sz="1000" b="0" u="none" strike="noStrike">
              <a:solidFill>
                <a:srgbClr val="000000"/>
              </a:solidFill>
              <a:uFillTx/>
              <a:latin typeface="Arial"/>
            </a:endParaRPr>
          </a:p>
          <a:p>
            <a:pPr marL="171360" indent="-85680" defTabSz="914400">
              <a:lnSpc>
                <a:spcPct val="110000"/>
              </a:lnSpc>
              <a:buClr>
                <a:srgbClr val="000000"/>
              </a:buClr>
              <a:buFont typeface="Arial"/>
              <a:buChar char="•"/>
            </a:pPr>
            <a:r>
              <a:rPr lang="en-US" sz="1000" b="0" u="none" strike="noStrike">
                <a:solidFill>
                  <a:schemeClr val="dk1"/>
                </a:solidFill>
                <a:uFillTx/>
                <a:latin typeface="Arial"/>
              </a:rPr>
              <a:t>Monitoring of projects implementation.</a:t>
            </a:r>
            <a:endParaRPr lang="ru-RU" sz="1000" b="0" u="none" strike="noStrike">
              <a:solidFill>
                <a:srgbClr val="000000"/>
              </a:solidFill>
              <a:uFillTx/>
              <a:latin typeface="Arial"/>
            </a:endParaRPr>
          </a:p>
        </p:txBody>
      </p:sp>
      <p:sp>
        <p:nvSpPr>
          <p:cNvPr id="812" name="TextBox 39"/>
          <p:cNvSpPr/>
          <p:nvPr/>
        </p:nvSpPr>
        <p:spPr>
          <a:xfrm>
            <a:off x="9425160" y="3690360"/>
            <a:ext cx="2549880" cy="76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171360" indent="-85680" defTabSz="914400">
              <a:lnSpc>
                <a:spcPct val="110000"/>
              </a:lnSpc>
              <a:buClr>
                <a:srgbClr val="000000"/>
              </a:buClr>
              <a:buFont typeface="Arial"/>
              <a:buChar char="•"/>
            </a:pPr>
            <a:r>
              <a:rPr lang="en-US" sz="1000" b="0" u="none" strike="noStrike">
                <a:solidFill>
                  <a:schemeClr val="dk1"/>
                </a:solidFill>
                <a:uFillTx/>
                <a:latin typeface="Arial"/>
              </a:rPr>
              <a:t>Competition rules;</a:t>
            </a:r>
            <a:endParaRPr lang="ru-RU" sz="1000" b="0" u="none" strike="noStrike">
              <a:solidFill>
                <a:srgbClr val="000000"/>
              </a:solidFill>
              <a:uFillTx/>
              <a:latin typeface="Arial"/>
            </a:endParaRPr>
          </a:p>
          <a:p>
            <a:pPr marL="171360" indent="-85680" defTabSz="914400">
              <a:lnSpc>
                <a:spcPct val="110000"/>
              </a:lnSpc>
              <a:buClr>
                <a:srgbClr val="000000"/>
              </a:buClr>
              <a:buFont typeface="Arial"/>
              <a:buChar char="•"/>
            </a:pPr>
            <a:r>
              <a:rPr lang="en-US" sz="1000" b="0" u="none" strike="noStrike">
                <a:solidFill>
                  <a:schemeClr val="dk1"/>
                </a:solidFill>
                <a:uFillTx/>
                <a:latin typeface="Arial"/>
              </a:rPr>
              <a:t>Stage of face-to-face presentations;</a:t>
            </a:r>
            <a:endParaRPr lang="ru-RU" sz="1000" b="0" u="none" strike="noStrike">
              <a:solidFill>
                <a:srgbClr val="000000"/>
              </a:solidFill>
              <a:uFillTx/>
              <a:latin typeface="Arial"/>
            </a:endParaRPr>
          </a:p>
          <a:p>
            <a:pPr marL="171360" indent="-85680" defTabSz="914400">
              <a:lnSpc>
                <a:spcPct val="110000"/>
              </a:lnSpc>
              <a:buClr>
                <a:srgbClr val="000000"/>
              </a:buClr>
              <a:buFont typeface="Arial"/>
              <a:buChar char="•"/>
            </a:pPr>
            <a:r>
              <a:rPr lang="en-US" sz="1000" b="0" u="none" strike="noStrike">
                <a:solidFill>
                  <a:schemeClr val="dk1"/>
                </a:solidFill>
                <a:uFillTx/>
                <a:latin typeface="Arial"/>
              </a:rPr>
              <a:t>Summing Up;</a:t>
            </a:r>
            <a:endParaRPr lang="ru-RU" sz="1000" b="0" u="none" strike="noStrike">
              <a:solidFill>
                <a:srgbClr val="000000"/>
              </a:solidFill>
              <a:uFillTx/>
              <a:latin typeface="Arial"/>
            </a:endParaRPr>
          </a:p>
          <a:p>
            <a:pPr marL="171360" indent="-85680" defTabSz="914400">
              <a:lnSpc>
                <a:spcPct val="110000"/>
              </a:lnSpc>
              <a:buClr>
                <a:srgbClr val="000000"/>
              </a:buClr>
              <a:buFont typeface="Arial"/>
              <a:buChar char="•"/>
            </a:pPr>
            <a:r>
              <a:rPr lang="en-US" sz="1000" b="0" u="none" strike="noStrike">
                <a:solidFill>
                  <a:schemeClr val="dk1"/>
                </a:solidFill>
                <a:uFillTx/>
                <a:latin typeface="Arial"/>
              </a:rPr>
              <a:t>Project performance evaluation.</a:t>
            </a:r>
            <a:endParaRPr lang="ru-RU" sz="1000" b="0" u="none" strike="noStrike">
              <a:solidFill>
                <a:srgbClr val="000000"/>
              </a:solidFill>
              <a:uFillTx/>
              <a:latin typeface="Arial"/>
            </a:endParaRPr>
          </a:p>
        </p:txBody>
      </p:sp>
      <p:sp>
        <p:nvSpPr>
          <p:cNvPr id="813" name="TextBox 44"/>
          <p:cNvSpPr/>
          <p:nvPr/>
        </p:nvSpPr>
        <p:spPr>
          <a:xfrm>
            <a:off x="7554960" y="5093640"/>
            <a:ext cx="463680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200" b="1" u="none" strike="noStrike">
                <a:solidFill>
                  <a:schemeClr val="lt1"/>
                </a:solidFill>
                <a:uFillTx/>
                <a:latin typeface="Arial"/>
              </a:rPr>
              <a:t>Expert Committee</a:t>
            </a:r>
            <a:endParaRPr lang="ru-RU" sz="1200" b="0" u="none" strike="noStrike">
              <a:solidFill>
                <a:srgbClr val="000000"/>
              </a:solidFill>
              <a:uFillTx/>
              <a:latin typeface="Arial"/>
            </a:endParaRPr>
          </a:p>
        </p:txBody>
      </p:sp>
      <p:sp>
        <p:nvSpPr>
          <p:cNvPr id="814" name="TextBox 45"/>
          <p:cNvSpPr/>
          <p:nvPr/>
        </p:nvSpPr>
        <p:spPr>
          <a:xfrm>
            <a:off x="7576920" y="5399640"/>
            <a:ext cx="105048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Boris </a:t>
            </a:r>
            <a:r>
              <a:rPr lang="en-US" sz="1100" b="1" u="none" strike="noStrike">
                <a:solidFill>
                  <a:schemeClr val="lt1"/>
                </a:solidFill>
                <a:uFillTx/>
                <a:latin typeface="Arial"/>
              </a:rPr>
              <a:t>Gikal</a:t>
            </a:r>
            <a:endParaRPr lang="ru-RU" sz="1100" b="0" u="none" strike="noStrike">
              <a:solidFill>
                <a:srgbClr val="000000"/>
              </a:solidFill>
              <a:uFillTx/>
              <a:latin typeface="Arial"/>
            </a:endParaRPr>
          </a:p>
        </p:txBody>
      </p:sp>
      <p:sp>
        <p:nvSpPr>
          <p:cNvPr id="815" name="TextBox 46"/>
          <p:cNvSpPr/>
          <p:nvPr/>
        </p:nvSpPr>
        <p:spPr>
          <a:xfrm>
            <a:off x="7575480" y="5661360"/>
            <a:ext cx="105228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Igor </a:t>
            </a:r>
            <a:r>
              <a:rPr lang="en-US" sz="1100" b="1" u="none" strike="noStrike">
                <a:solidFill>
                  <a:schemeClr val="lt1"/>
                </a:solidFill>
                <a:uFillTx/>
                <a:latin typeface="Arial"/>
              </a:rPr>
              <a:t>Lensky</a:t>
            </a:r>
            <a:endParaRPr lang="ru-RU" sz="1100" b="0" u="none" strike="noStrike">
              <a:solidFill>
                <a:srgbClr val="000000"/>
              </a:solidFill>
              <a:uFillTx/>
              <a:latin typeface="Arial"/>
            </a:endParaRPr>
          </a:p>
        </p:txBody>
      </p:sp>
      <p:sp>
        <p:nvSpPr>
          <p:cNvPr id="816" name="TextBox 47"/>
          <p:cNvSpPr/>
          <p:nvPr/>
        </p:nvSpPr>
        <p:spPr>
          <a:xfrm>
            <a:off x="7575480" y="5914080"/>
            <a:ext cx="111312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Pavel </a:t>
            </a:r>
            <a:r>
              <a:rPr lang="en-US" sz="1100" b="1" u="none" strike="noStrike">
                <a:solidFill>
                  <a:schemeClr val="lt1"/>
                </a:solidFill>
                <a:uFillTx/>
                <a:latin typeface="Arial"/>
              </a:rPr>
              <a:t>Apel</a:t>
            </a:r>
            <a:endParaRPr lang="ru-RU" sz="1100" b="0" u="none" strike="noStrike">
              <a:solidFill>
                <a:srgbClr val="000000"/>
              </a:solidFill>
              <a:uFillTx/>
              <a:latin typeface="Arial"/>
            </a:endParaRPr>
          </a:p>
        </p:txBody>
      </p:sp>
      <p:sp>
        <p:nvSpPr>
          <p:cNvPr id="817" name="TextBox 48"/>
          <p:cNvSpPr/>
          <p:nvPr/>
        </p:nvSpPr>
        <p:spPr>
          <a:xfrm>
            <a:off x="7575480" y="6147360"/>
            <a:ext cx="172440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Ayagoz </a:t>
            </a:r>
            <a:r>
              <a:rPr lang="en-US" sz="1100" b="1" u="none" strike="noStrike">
                <a:solidFill>
                  <a:schemeClr val="lt1"/>
                </a:solidFill>
                <a:uFillTx/>
                <a:latin typeface="Arial"/>
              </a:rPr>
              <a:t>Baymukhanova</a:t>
            </a:r>
            <a:endParaRPr lang="ru-RU" sz="1100" b="0" u="none" strike="noStrike">
              <a:solidFill>
                <a:srgbClr val="000000"/>
              </a:solidFill>
              <a:uFillTx/>
              <a:latin typeface="Arial"/>
            </a:endParaRPr>
          </a:p>
        </p:txBody>
      </p:sp>
      <p:sp>
        <p:nvSpPr>
          <p:cNvPr id="818" name="TextBox 49"/>
          <p:cNvSpPr/>
          <p:nvPr/>
        </p:nvSpPr>
        <p:spPr>
          <a:xfrm>
            <a:off x="7576920" y="6408720"/>
            <a:ext cx="158040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Alexey </a:t>
            </a:r>
            <a:r>
              <a:rPr lang="en-US" sz="1100" b="1" u="none" strike="noStrike">
                <a:solidFill>
                  <a:schemeClr val="lt1"/>
                </a:solidFill>
                <a:uFillTx/>
                <a:latin typeface="Arial"/>
              </a:rPr>
              <a:t>Zhemchugov</a:t>
            </a:r>
            <a:endParaRPr lang="ru-RU" sz="1100" b="0" u="none" strike="noStrike">
              <a:solidFill>
                <a:srgbClr val="000000"/>
              </a:solidFill>
              <a:uFillTx/>
              <a:latin typeface="Arial"/>
            </a:endParaRPr>
          </a:p>
        </p:txBody>
      </p:sp>
      <p:sp>
        <p:nvSpPr>
          <p:cNvPr id="819" name="TextBox 50"/>
          <p:cNvSpPr/>
          <p:nvPr/>
        </p:nvSpPr>
        <p:spPr>
          <a:xfrm>
            <a:off x="9283320" y="5380560"/>
            <a:ext cx="144468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Sergey </a:t>
            </a:r>
            <a:r>
              <a:rPr lang="en-US" sz="1100" b="1" u="none" strike="noStrike">
                <a:solidFill>
                  <a:schemeClr val="lt1"/>
                </a:solidFill>
                <a:uFillTx/>
                <a:latin typeface="Arial"/>
              </a:rPr>
              <a:t>Kostromin</a:t>
            </a:r>
            <a:endParaRPr lang="ru-RU" sz="1100" b="0" u="none" strike="noStrike">
              <a:solidFill>
                <a:srgbClr val="000000"/>
              </a:solidFill>
              <a:uFillTx/>
              <a:latin typeface="Arial"/>
            </a:endParaRPr>
          </a:p>
        </p:txBody>
      </p:sp>
      <p:sp>
        <p:nvSpPr>
          <p:cNvPr id="820" name="TextBox 51"/>
          <p:cNvSpPr/>
          <p:nvPr/>
        </p:nvSpPr>
        <p:spPr>
          <a:xfrm>
            <a:off x="9283320" y="5666040"/>
            <a:ext cx="147348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Elena </a:t>
            </a:r>
            <a:r>
              <a:rPr lang="en-US" sz="1100" b="1" u="none" strike="noStrike">
                <a:solidFill>
                  <a:schemeClr val="lt1"/>
                </a:solidFill>
                <a:uFillTx/>
                <a:latin typeface="Arial"/>
              </a:rPr>
              <a:t>Kravchenko</a:t>
            </a:r>
            <a:endParaRPr lang="ru-RU" sz="1100" b="0" u="none" strike="noStrike">
              <a:solidFill>
                <a:srgbClr val="000000"/>
              </a:solidFill>
              <a:uFillTx/>
              <a:latin typeface="Arial"/>
            </a:endParaRPr>
          </a:p>
        </p:txBody>
      </p:sp>
      <p:sp>
        <p:nvSpPr>
          <p:cNvPr id="821" name="TextBox 52"/>
          <p:cNvSpPr/>
          <p:nvPr/>
        </p:nvSpPr>
        <p:spPr>
          <a:xfrm>
            <a:off x="9279720" y="6147360"/>
            <a:ext cx="147492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Konstantin </a:t>
            </a:r>
            <a:r>
              <a:rPr lang="en-US" sz="1100" b="1" u="none" strike="noStrike">
                <a:solidFill>
                  <a:schemeClr val="lt1"/>
                </a:solidFill>
                <a:uFillTx/>
                <a:latin typeface="Arial"/>
              </a:rPr>
              <a:t>Mukhin</a:t>
            </a:r>
            <a:endParaRPr lang="ru-RU" sz="1100" b="0" u="none" strike="noStrike">
              <a:solidFill>
                <a:srgbClr val="000000"/>
              </a:solidFill>
              <a:uFillTx/>
              <a:latin typeface="Arial"/>
            </a:endParaRPr>
          </a:p>
        </p:txBody>
      </p:sp>
      <p:sp>
        <p:nvSpPr>
          <p:cNvPr id="822" name="TextBox 53"/>
          <p:cNvSpPr/>
          <p:nvPr/>
        </p:nvSpPr>
        <p:spPr>
          <a:xfrm>
            <a:off x="9279720" y="6409800"/>
            <a:ext cx="141084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Vasily </a:t>
            </a:r>
            <a:r>
              <a:rPr lang="en-US" sz="1100" b="1" u="none" strike="noStrike">
                <a:solidFill>
                  <a:schemeClr val="lt1"/>
                </a:solidFill>
                <a:uFillTx/>
                <a:latin typeface="Arial"/>
              </a:rPr>
              <a:t>Semin</a:t>
            </a:r>
            <a:endParaRPr lang="ru-RU" sz="1100" b="0" u="none" strike="noStrike">
              <a:solidFill>
                <a:srgbClr val="000000"/>
              </a:solidFill>
              <a:uFillTx/>
              <a:latin typeface="Arial"/>
            </a:endParaRPr>
          </a:p>
        </p:txBody>
      </p:sp>
      <p:sp>
        <p:nvSpPr>
          <p:cNvPr id="823" name="TextBox 54"/>
          <p:cNvSpPr/>
          <p:nvPr/>
        </p:nvSpPr>
        <p:spPr>
          <a:xfrm>
            <a:off x="10709280" y="5394960"/>
            <a:ext cx="152964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Alexander </a:t>
            </a:r>
            <a:r>
              <a:rPr lang="en-US" sz="1100" b="1" u="none" strike="noStrike">
                <a:solidFill>
                  <a:schemeClr val="lt1"/>
                </a:solidFill>
                <a:uFillTx/>
                <a:latin typeface="Arial"/>
              </a:rPr>
              <a:t>Uzhinsky</a:t>
            </a:r>
            <a:endParaRPr lang="ru-RU" sz="1100" b="0" u="none" strike="noStrike">
              <a:solidFill>
                <a:srgbClr val="000000"/>
              </a:solidFill>
              <a:uFillTx/>
              <a:latin typeface="Arial"/>
            </a:endParaRPr>
          </a:p>
        </p:txBody>
      </p:sp>
      <p:sp>
        <p:nvSpPr>
          <p:cNvPr id="824" name="TextBox 55"/>
          <p:cNvSpPr/>
          <p:nvPr/>
        </p:nvSpPr>
        <p:spPr>
          <a:xfrm>
            <a:off x="10709280" y="5661360"/>
            <a:ext cx="134856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Vladimir </a:t>
            </a:r>
            <a:r>
              <a:rPr lang="en-US" sz="1100" b="1" u="none" strike="noStrike">
                <a:solidFill>
                  <a:schemeClr val="lt1"/>
                </a:solidFill>
                <a:uFillTx/>
                <a:latin typeface="Arial"/>
              </a:rPr>
              <a:t>Chausov</a:t>
            </a:r>
            <a:endParaRPr lang="ru-RU" sz="1100" b="0" u="none" strike="noStrike">
              <a:solidFill>
                <a:srgbClr val="000000"/>
              </a:solidFill>
              <a:uFillTx/>
              <a:latin typeface="Arial"/>
            </a:endParaRPr>
          </a:p>
        </p:txBody>
      </p:sp>
      <p:sp>
        <p:nvSpPr>
          <p:cNvPr id="825" name="TextBox 56"/>
          <p:cNvSpPr/>
          <p:nvPr/>
        </p:nvSpPr>
        <p:spPr>
          <a:xfrm>
            <a:off x="10735920" y="5910120"/>
            <a:ext cx="132012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Valery </a:t>
            </a:r>
            <a:r>
              <a:rPr lang="en-US" sz="1100" b="1" u="none" strike="noStrike">
                <a:solidFill>
                  <a:schemeClr val="lt1"/>
                </a:solidFill>
                <a:uFillTx/>
                <a:latin typeface="Arial"/>
              </a:rPr>
              <a:t>Shevtsov</a:t>
            </a:r>
            <a:endParaRPr lang="ru-RU" sz="1100" b="0" u="none" strike="noStrike">
              <a:solidFill>
                <a:srgbClr val="000000"/>
              </a:solidFill>
              <a:uFillTx/>
              <a:latin typeface="Arial"/>
            </a:endParaRPr>
          </a:p>
        </p:txBody>
      </p:sp>
      <p:sp>
        <p:nvSpPr>
          <p:cNvPr id="826" name="TextBox 57"/>
          <p:cNvSpPr/>
          <p:nvPr/>
        </p:nvSpPr>
        <p:spPr>
          <a:xfrm>
            <a:off x="2619360" y="3759480"/>
            <a:ext cx="2482200" cy="270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82440" defTabSz="914400">
              <a:lnSpc>
                <a:spcPct val="110000"/>
              </a:lnSpc>
              <a:spcAft>
                <a:spcPts val="300"/>
              </a:spcAft>
            </a:pPr>
            <a:r>
              <a:rPr lang="en-US" sz="1400" b="1" u="none" strike="noStrike">
                <a:solidFill>
                  <a:schemeClr val="dk1"/>
                </a:solidFill>
                <a:uFillTx/>
                <a:latin typeface="Arial"/>
              </a:rPr>
              <a:t>Special Criteria</a:t>
            </a:r>
            <a:r>
              <a:rPr lang="ru-RU" sz="1400" b="1" u="none" strike="noStrike">
                <a:solidFill>
                  <a:schemeClr val="dk1"/>
                </a:solidFill>
                <a:uFillTx/>
                <a:latin typeface="Arial"/>
              </a:rPr>
              <a:t>:</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Increase of TRL;</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Prospects for technology transfer (Market, IP, Industrial partner, etc.);</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International, interlaboratory and interdisciplinary nature of using JINR LRI in R&amp;D;</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Importance for HR development.</a:t>
            </a:r>
            <a:endParaRPr lang="ru-RU" sz="1400" b="0" u="none" strike="noStrike">
              <a:solidFill>
                <a:srgbClr val="000000"/>
              </a:solidFill>
              <a:uFillTx/>
              <a:latin typeface="Arial"/>
            </a:endParaRPr>
          </a:p>
        </p:txBody>
      </p:sp>
      <p:sp>
        <p:nvSpPr>
          <p:cNvPr id="827" name="TextBox 72"/>
          <p:cNvSpPr/>
          <p:nvPr/>
        </p:nvSpPr>
        <p:spPr>
          <a:xfrm>
            <a:off x="2618280" y="1297080"/>
            <a:ext cx="4223160" cy="247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10000"/>
              </a:lnSpc>
              <a:spcAft>
                <a:spcPts val="300"/>
              </a:spcAft>
            </a:pPr>
            <a:r>
              <a:rPr lang="en-US" sz="1400" b="1" u="none" strike="noStrike">
                <a:solidFill>
                  <a:schemeClr val="dk1"/>
                </a:solidFill>
                <a:uFillTx/>
                <a:latin typeface="Arial"/>
              </a:rPr>
              <a:t>Plans:</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Support for innovative product-oriented R&amp;D;</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International, Interlaboratory and Interdisciplinary teams;</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Technology agenda relevant for member states;</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Development of HR: young leaders, students and postgraduates involved (leader &amp; 70% of Team members – under 39 years old);</a:t>
            </a:r>
            <a:endParaRPr lang="ru-RU" sz="1400" b="0" u="none" strike="noStrike">
              <a:solidFill>
                <a:srgbClr val="000000"/>
              </a:solidFill>
              <a:uFillTx/>
              <a:latin typeface="Arial"/>
            </a:endParaRPr>
          </a:p>
          <a:p>
            <a:pPr marL="285840" indent="-203040" defTabSz="914400">
              <a:lnSpc>
                <a:spcPct val="110000"/>
              </a:lnSpc>
              <a:buClr>
                <a:srgbClr val="000000"/>
              </a:buClr>
              <a:buFont typeface="Arial"/>
              <a:buChar char="•"/>
            </a:pPr>
            <a:r>
              <a:rPr lang="en-US" sz="1400" b="0" u="none" strike="noStrike">
                <a:solidFill>
                  <a:schemeClr val="dk1"/>
                </a:solidFill>
                <a:uFillTx/>
                <a:latin typeface="Arial"/>
              </a:rPr>
              <a:t>Annual reporting (a brochure).</a:t>
            </a:r>
            <a:endParaRPr lang="ru-RU" sz="1400" b="0" u="none" strike="noStrike">
              <a:solidFill>
                <a:srgbClr val="000000"/>
              </a:solidFill>
              <a:uFillTx/>
              <a:latin typeface="Arial"/>
            </a:endParaRPr>
          </a:p>
        </p:txBody>
      </p:sp>
      <p:pic>
        <p:nvPicPr>
          <p:cNvPr id="828" name="Рисунок 82"/>
          <p:cNvPicPr/>
          <p:nvPr/>
        </p:nvPicPr>
        <p:blipFill>
          <a:blip r:embed="rId7"/>
          <a:stretch/>
        </p:blipFill>
        <p:spPr>
          <a:xfrm>
            <a:off x="390960" y="0"/>
            <a:ext cx="1726920" cy="939600"/>
          </a:xfrm>
          <a:prstGeom prst="rect">
            <a:avLst/>
          </a:prstGeom>
          <a:ln w="0">
            <a:noFill/>
          </a:ln>
        </p:spPr>
      </p:pic>
      <p:pic>
        <p:nvPicPr>
          <p:cNvPr id="829" name="Рисунок 84"/>
          <p:cNvPicPr/>
          <p:nvPr/>
        </p:nvPicPr>
        <p:blipFill>
          <a:blip r:embed="rId8"/>
          <a:stretch/>
        </p:blipFill>
        <p:spPr>
          <a:xfrm>
            <a:off x="368280" y="1352880"/>
            <a:ext cx="1726920" cy="939600"/>
          </a:xfrm>
          <a:prstGeom prst="rect">
            <a:avLst/>
          </a:prstGeom>
          <a:ln w="0">
            <a:noFill/>
          </a:ln>
        </p:spPr>
      </p:pic>
      <p:pic>
        <p:nvPicPr>
          <p:cNvPr id="830" name="Рисунок 86"/>
          <p:cNvPicPr/>
          <p:nvPr/>
        </p:nvPicPr>
        <p:blipFill>
          <a:blip r:embed="rId9"/>
          <a:stretch/>
        </p:blipFill>
        <p:spPr>
          <a:xfrm>
            <a:off x="368280" y="2852640"/>
            <a:ext cx="1726920" cy="939600"/>
          </a:xfrm>
          <a:prstGeom prst="rect">
            <a:avLst/>
          </a:prstGeom>
          <a:ln w="0">
            <a:noFill/>
          </a:ln>
        </p:spPr>
      </p:pic>
      <p:pic>
        <p:nvPicPr>
          <p:cNvPr id="831" name="Рисунок 88"/>
          <p:cNvPicPr/>
          <p:nvPr/>
        </p:nvPicPr>
        <p:blipFill>
          <a:blip r:embed="rId10"/>
          <a:stretch/>
        </p:blipFill>
        <p:spPr>
          <a:xfrm>
            <a:off x="368280" y="4343760"/>
            <a:ext cx="1726920" cy="939600"/>
          </a:xfrm>
          <a:prstGeom prst="rect">
            <a:avLst/>
          </a:prstGeom>
          <a:ln w="0">
            <a:noFill/>
          </a:ln>
        </p:spPr>
      </p:pic>
      <p:pic>
        <p:nvPicPr>
          <p:cNvPr id="832" name="Рисунок 90"/>
          <p:cNvPicPr/>
          <p:nvPr/>
        </p:nvPicPr>
        <p:blipFill>
          <a:blip r:embed="rId11"/>
          <a:stretch/>
        </p:blipFill>
        <p:spPr>
          <a:xfrm>
            <a:off x="368280" y="5524560"/>
            <a:ext cx="1726920" cy="939600"/>
          </a:xfrm>
          <a:prstGeom prst="rect">
            <a:avLst/>
          </a:prstGeom>
          <a:ln w="0">
            <a:noFill/>
          </a:ln>
        </p:spPr>
      </p:pic>
      <p:sp>
        <p:nvSpPr>
          <p:cNvPr id="833" name="TextBox 91"/>
          <p:cNvSpPr/>
          <p:nvPr/>
        </p:nvSpPr>
        <p:spPr>
          <a:xfrm>
            <a:off x="79920" y="936720"/>
            <a:ext cx="232092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0" u="none" strike="noStrike">
                <a:solidFill>
                  <a:schemeClr val="lt1"/>
                </a:solidFill>
                <a:uFillTx/>
                <a:latin typeface="Arial"/>
              </a:rPr>
              <a:t>Development of gamma-visors and micro-SPECT systems</a:t>
            </a:r>
            <a:endParaRPr lang="ru-RU" sz="1000" b="0" u="none" strike="noStrike">
              <a:solidFill>
                <a:srgbClr val="000000"/>
              </a:solidFill>
              <a:uFillTx/>
              <a:latin typeface="Arial"/>
            </a:endParaRPr>
          </a:p>
        </p:txBody>
      </p:sp>
      <p:sp>
        <p:nvSpPr>
          <p:cNvPr id="834" name="TextBox 92"/>
          <p:cNvSpPr/>
          <p:nvPr/>
        </p:nvSpPr>
        <p:spPr>
          <a:xfrm>
            <a:off x="79920" y="2288160"/>
            <a:ext cx="232092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0" u="none" strike="noStrike">
                <a:solidFill>
                  <a:schemeClr val="lt1"/>
                </a:solidFill>
                <a:uFillTx/>
                <a:latin typeface="Arial"/>
              </a:rPr>
              <a:t>Accumulation and toxicity assessment of rare earth element based X-ray contrast agents</a:t>
            </a:r>
            <a:endParaRPr lang="ru-RU" sz="1000" b="0" u="none" strike="noStrike">
              <a:solidFill>
                <a:srgbClr val="000000"/>
              </a:solidFill>
              <a:uFillTx/>
              <a:latin typeface="Arial"/>
            </a:endParaRPr>
          </a:p>
        </p:txBody>
      </p:sp>
      <p:sp>
        <p:nvSpPr>
          <p:cNvPr id="835" name="TextBox 93"/>
          <p:cNvSpPr/>
          <p:nvPr/>
        </p:nvSpPr>
        <p:spPr>
          <a:xfrm>
            <a:off x="79920" y="3786480"/>
            <a:ext cx="2320920" cy="54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0" u="none" strike="noStrike">
                <a:solidFill>
                  <a:schemeClr val="lt1"/>
                </a:solidFill>
                <a:uFillTx/>
                <a:latin typeface="Arial"/>
              </a:rPr>
              <a:t>Integrating algorithms and neural networks into FPGA for low latency data preprocessing</a:t>
            </a:r>
            <a:endParaRPr lang="ru-RU" sz="1000" b="0" u="none" strike="noStrike">
              <a:solidFill>
                <a:srgbClr val="000000"/>
              </a:solidFill>
              <a:uFillTx/>
              <a:latin typeface="Arial"/>
            </a:endParaRPr>
          </a:p>
        </p:txBody>
      </p:sp>
      <p:sp>
        <p:nvSpPr>
          <p:cNvPr id="836" name="TextBox 94"/>
          <p:cNvSpPr/>
          <p:nvPr/>
        </p:nvSpPr>
        <p:spPr>
          <a:xfrm>
            <a:off x="79920" y="5283720"/>
            <a:ext cx="2320920" cy="242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0" u="none" strike="noStrike">
                <a:solidFill>
                  <a:schemeClr val="lt1"/>
                </a:solidFill>
                <a:uFillTx/>
                <a:latin typeface="Arial"/>
              </a:rPr>
              <a:t>Development of portable chillers</a:t>
            </a:r>
            <a:endParaRPr lang="ru-RU" sz="1000" b="0" u="none" strike="noStrike">
              <a:solidFill>
                <a:srgbClr val="000000"/>
              </a:solidFill>
              <a:uFillTx/>
              <a:latin typeface="Arial"/>
            </a:endParaRPr>
          </a:p>
        </p:txBody>
      </p:sp>
      <p:sp>
        <p:nvSpPr>
          <p:cNvPr id="837" name="TextBox 95"/>
          <p:cNvSpPr/>
          <p:nvPr/>
        </p:nvSpPr>
        <p:spPr>
          <a:xfrm>
            <a:off x="79920" y="6458400"/>
            <a:ext cx="232092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en-US" sz="1000" b="0" u="none" strike="noStrike">
                <a:solidFill>
                  <a:schemeClr val="lt1"/>
                </a:solidFill>
                <a:uFillTx/>
                <a:latin typeface="Arial"/>
              </a:rPr>
              <a:t>Design and development of</a:t>
            </a:r>
            <a:endParaRPr lang="ru-RU" sz="1000" b="0" u="none" strike="noStrike">
              <a:solidFill>
                <a:srgbClr val="000000"/>
              </a:solidFill>
              <a:uFillTx/>
              <a:latin typeface="Arial"/>
            </a:endParaRPr>
          </a:p>
          <a:p>
            <a:pPr algn="ctr" defTabSz="914400">
              <a:lnSpc>
                <a:spcPct val="100000"/>
              </a:lnSpc>
            </a:pPr>
            <a:r>
              <a:rPr lang="en-US" sz="1000" b="0" u="none" strike="noStrike">
                <a:solidFill>
                  <a:schemeClr val="lt1"/>
                </a:solidFill>
                <a:uFillTx/>
                <a:latin typeface="Arial"/>
              </a:rPr>
              <a:t>a spherical modular muon detector</a:t>
            </a:r>
            <a:endParaRPr lang="ru-RU" sz="1000" b="0" u="none" strike="noStrike">
              <a:solidFill>
                <a:srgbClr val="000000"/>
              </a:solidFill>
              <a:uFillTx/>
              <a:latin typeface="Arial"/>
            </a:endParaRPr>
          </a:p>
        </p:txBody>
      </p:sp>
      <p:sp>
        <p:nvSpPr>
          <p:cNvPr id="838" name="TextBox 77"/>
          <p:cNvSpPr/>
          <p:nvPr/>
        </p:nvSpPr>
        <p:spPr>
          <a:xfrm>
            <a:off x="9281520" y="5914080"/>
            <a:ext cx="1215000" cy="25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100" b="0" u="none" strike="noStrike">
                <a:solidFill>
                  <a:schemeClr val="lt1"/>
                </a:solidFill>
                <a:uFillTx/>
                <a:latin typeface="Arial"/>
              </a:rPr>
              <a:t>Sergey </a:t>
            </a:r>
            <a:r>
              <a:rPr lang="en-US" sz="1100" b="1" u="none" strike="noStrike">
                <a:solidFill>
                  <a:schemeClr val="lt1"/>
                </a:solidFill>
                <a:uFillTx/>
                <a:latin typeface="Arial"/>
              </a:rPr>
              <a:t>Mertz</a:t>
            </a:r>
            <a:endParaRPr lang="ru-RU" sz="1100" b="0" u="none" strike="noStrike">
              <a:solidFill>
                <a:srgbClr val="000000"/>
              </a:solidFill>
              <a:uFillTx/>
              <a:latin typeface="Arial"/>
            </a:endParaRPr>
          </a:p>
        </p:txBody>
      </p:sp>
      <p:pic>
        <p:nvPicPr>
          <p:cNvPr id="839" name="Рисунок 5"/>
          <p:cNvPicPr/>
          <p:nvPr/>
        </p:nvPicPr>
        <p:blipFill>
          <a:blip r:embed="rId12"/>
          <a:stretch/>
        </p:blipFill>
        <p:spPr>
          <a:xfrm>
            <a:off x="7737840" y="1627920"/>
            <a:ext cx="1672200" cy="1244160"/>
          </a:xfrm>
          <a:prstGeom prst="rect">
            <a:avLst/>
          </a:prstGeom>
          <a:ln w="0">
            <a:noFill/>
          </a:ln>
        </p:spPr>
      </p:pic>
      <p:pic>
        <p:nvPicPr>
          <p:cNvPr id="840" name="Рисунок 9"/>
          <p:cNvPicPr/>
          <p:nvPr/>
        </p:nvPicPr>
        <p:blipFill>
          <a:blip r:embed="rId13"/>
          <a:stretch/>
        </p:blipFill>
        <p:spPr>
          <a:xfrm>
            <a:off x="7839000" y="3137760"/>
            <a:ext cx="1527840" cy="1527840"/>
          </a:xfrm>
          <a:prstGeom prst="rect">
            <a:avLst/>
          </a:prstGeom>
          <a:ln w="0">
            <a:noFill/>
          </a:ln>
        </p:spPr>
      </p:pic>
    </p:spTree>
    <p:extLst>
      <p:ext uri="{BB962C8B-B14F-4D97-AF65-F5344CB8AC3E}">
        <p14:creationId xmlns:p14="http://schemas.microsoft.com/office/powerpoint/2010/main" val="87693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4C7DC"/>
        </a:solidFill>
        <a:effectLst/>
      </p:bgPr>
    </p:bg>
    <p:spTree>
      <p:nvGrpSpPr>
        <p:cNvPr id="1" name=""/>
        <p:cNvGrpSpPr/>
        <p:nvPr/>
      </p:nvGrpSpPr>
      <p:grpSpPr>
        <a:xfrm>
          <a:off x="0" y="0"/>
          <a:ext cx="0" cy="0"/>
          <a:chOff x="0" y="0"/>
          <a:chExt cx="0" cy="0"/>
        </a:xfrm>
      </p:grpSpPr>
      <p:pic>
        <p:nvPicPr>
          <p:cNvPr id="3912" name="Рисунок 3911"/>
          <p:cNvPicPr/>
          <p:nvPr/>
        </p:nvPicPr>
        <p:blipFill>
          <a:blip r:embed="rId2"/>
          <a:stretch/>
        </p:blipFill>
        <p:spPr>
          <a:xfrm>
            <a:off x="5967720" y="302760"/>
            <a:ext cx="4332600" cy="6130440"/>
          </a:xfrm>
          <a:prstGeom prst="rect">
            <a:avLst/>
          </a:prstGeom>
          <a:noFill/>
          <a:ln w="0">
            <a:noFill/>
          </a:ln>
        </p:spPr>
      </p:pic>
      <p:pic>
        <p:nvPicPr>
          <p:cNvPr id="3913" name="Рисунок 3912"/>
          <p:cNvPicPr/>
          <p:nvPr/>
        </p:nvPicPr>
        <p:blipFill>
          <a:blip r:embed="rId3"/>
          <a:stretch/>
        </p:blipFill>
        <p:spPr>
          <a:xfrm>
            <a:off x="586080" y="358920"/>
            <a:ext cx="4200120" cy="5940360"/>
          </a:xfrm>
          <a:prstGeom prst="rect">
            <a:avLst/>
          </a:prstGeom>
          <a:noFill/>
          <a:ln w="0">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4" name="Прямоугольник 3"/>
          <p:cNvSpPr/>
          <p:nvPr/>
        </p:nvSpPr>
        <p:spPr>
          <a:xfrm>
            <a:off x="0" y="233640"/>
            <a:ext cx="12184560" cy="658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2200" b="1" u="none" strike="noStrike">
                <a:solidFill>
                  <a:srgbClr val="000000"/>
                </a:solidFill>
                <a:uFillTx/>
                <a:latin typeface="Arial"/>
                <a:ea typeface="DejaVu Sans"/>
              </a:rPr>
              <a:t>Draft expenses of the Seven-Year Plan for 20</a:t>
            </a:r>
            <a:r>
              <a:rPr lang="ru-RU" sz="2200" b="1" u="none" strike="noStrike">
                <a:solidFill>
                  <a:srgbClr val="000000"/>
                </a:solidFill>
                <a:uFillTx/>
                <a:latin typeface="Arial"/>
                <a:ea typeface="DejaVu Sans"/>
              </a:rPr>
              <a:t>24</a:t>
            </a:r>
            <a:r>
              <a:rPr lang="en-US" sz="2200" b="1" u="none" strike="noStrike">
                <a:solidFill>
                  <a:srgbClr val="000000"/>
                </a:solidFill>
                <a:uFillTx/>
                <a:latin typeface="Arial"/>
                <a:ea typeface="DejaVu Sans"/>
              </a:rPr>
              <a:t>-20</a:t>
            </a:r>
            <a:r>
              <a:rPr lang="ru-RU" sz="2200" b="1" u="none" strike="noStrike">
                <a:solidFill>
                  <a:srgbClr val="000000"/>
                </a:solidFill>
                <a:uFillTx/>
                <a:latin typeface="Arial"/>
                <a:ea typeface="DejaVu Sans"/>
              </a:rPr>
              <a:t>30</a:t>
            </a:r>
            <a:endParaRPr lang="ru-RU" sz="2200" b="0" u="none" strike="noStrike">
              <a:solidFill>
                <a:srgbClr val="000000"/>
              </a:solidFill>
              <a:uFillTx/>
              <a:latin typeface="Arial"/>
            </a:endParaRPr>
          </a:p>
          <a:p>
            <a:pPr algn="ctr">
              <a:lnSpc>
                <a:spcPct val="100000"/>
              </a:lnSpc>
            </a:pPr>
            <a:r>
              <a:rPr lang="en-US" sz="2200" b="1" u="none" strike="noStrike">
                <a:solidFill>
                  <a:srgbClr val="000000"/>
                </a:solidFill>
                <a:uFillTx/>
                <a:latin typeface="Arial"/>
                <a:ea typeface="DejaVu Sans"/>
              </a:rPr>
              <a:t>by fields of research</a:t>
            </a:r>
            <a:endParaRPr lang="ru-RU" sz="2200" b="0" u="none" strike="noStrike">
              <a:solidFill>
                <a:srgbClr val="000000"/>
              </a:solidFill>
              <a:uFillTx/>
              <a:latin typeface="Arial"/>
            </a:endParaRPr>
          </a:p>
        </p:txBody>
      </p:sp>
      <p:graphicFrame>
        <p:nvGraphicFramePr>
          <p:cNvPr id="3915" name="Объект 24"/>
          <p:cNvGraphicFramePr/>
          <p:nvPr/>
        </p:nvGraphicFramePr>
        <p:xfrm>
          <a:off x="3922200" y="1430280"/>
          <a:ext cx="4299840" cy="3757680"/>
        </p:xfrm>
        <a:graphic>
          <a:graphicData uri="http://schemas.openxmlformats.org/drawingml/2006/chart">
            <c:chart xmlns:c="http://schemas.openxmlformats.org/drawingml/2006/chart" xmlns:r="http://schemas.openxmlformats.org/officeDocument/2006/relationships" r:id="rId2"/>
          </a:graphicData>
        </a:graphic>
      </p:graphicFrame>
      <p:sp>
        <p:nvSpPr>
          <p:cNvPr id="3916" name="Text Box 17"/>
          <p:cNvSpPr/>
          <p:nvPr/>
        </p:nvSpPr>
        <p:spPr>
          <a:xfrm>
            <a:off x="160560" y="2051640"/>
            <a:ext cx="377712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800" b="0" u="none" strike="noStrike">
                <a:solidFill>
                  <a:srgbClr val="000000"/>
                </a:solidFill>
                <a:uFillTx/>
                <a:latin typeface="Arial"/>
                <a:ea typeface="DejaVu Sans"/>
              </a:rPr>
              <a:t>Elementary particle physics and high-energy heavy-ion physics</a:t>
            </a:r>
            <a:endParaRPr lang="ru-RU" sz="1800" b="0" u="none" strike="noStrike">
              <a:solidFill>
                <a:srgbClr val="000000"/>
              </a:solidFill>
              <a:uFillTx/>
              <a:latin typeface="Arial"/>
            </a:endParaRPr>
          </a:p>
          <a:p>
            <a:pPr algn="r">
              <a:lnSpc>
                <a:spcPct val="100000"/>
              </a:lnSpc>
            </a:pPr>
            <a:r>
              <a:rPr lang="ru-RU" sz="1800" b="0"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38</a:t>
            </a:r>
            <a:r>
              <a:rPr lang="en-US" sz="1800" b="1"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6%</a:t>
            </a:r>
            <a:r>
              <a:rPr lang="ru-RU" sz="1800" b="0" u="none" strike="noStrike">
                <a:solidFill>
                  <a:srgbClr val="000000"/>
                </a:solidFill>
                <a:uFillTx/>
                <a:latin typeface="Arial"/>
                <a:ea typeface="DejaVu Sans"/>
              </a:rPr>
              <a:t>)</a:t>
            </a:r>
            <a:endParaRPr lang="ru-RU" sz="1800" b="0" u="none" strike="noStrike">
              <a:solidFill>
                <a:srgbClr val="000000"/>
              </a:solidFill>
              <a:uFillTx/>
              <a:latin typeface="Arial"/>
            </a:endParaRPr>
          </a:p>
        </p:txBody>
      </p:sp>
      <p:sp>
        <p:nvSpPr>
          <p:cNvPr id="3917" name="Text Box 18"/>
          <p:cNvSpPr/>
          <p:nvPr/>
        </p:nvSpPr>
        <p:spPr>
          <a:xfrm>
            <a:off x="7784280" y="1376280"/>
            <a:ext cx="3717000" cy="27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pPr>
            <a:r>
              <a:rPr lang="en-US" sz="1800" b="0" u="none" strike="noStrike">
                <a:solidFill>
                  <a:srgbClr val="000000"/>
                </a:solidFill>
                <a:uFillTx/>
                <a:latin typeface="Arial"/>
                <a:ea typeface="DejaVu Sans"/>
              </a:rPr>
              <a:t>Nuclear physics </a:t>
            </a:r>
            <a:r>
              <a:rPr lang="ru-RU" sz="1800" b="0"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20</a:t>
            </a:r>
            <a:r>
              <a:rPr lang="en-US" sz="1800" b="1"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9%</a:t>
            </a:r>
            <a:r>
              <a:rPr lang="ru-RU" sz="1800" b="0" u="none" strike="noStrike">
                <a:solidFill>
                  <a:srgbClr val="000000"/>
                </a:solidFill>
                <a:uFillTx/>
                <a:latin typeface="Arial"/>
                <a:ea typeface="DejaVu Sans"/>
              </a:rPr>
              <a:t>)</a:t>
            </a:r>
            <a:endParaRPr lang="ru-RU" sz="1800" b="0" u="none" strike="noStrike">
              <a:solidFill>
                <a:srgbClr val="000000"/>
              </a:solidFill>
              <a:uFillTx/>
              <a:latin typeface="Arial"/>
            </a:endParaRPr>
          </a:p>
        </p:txBody>
      </p:sp>
      <p:sp>
        <p:nvSpPr>
          <p:cNvPr id="3918" name="TextBox 25"/>
          <p:cNvSpPr/>
          <p:nvPr/>
        </p:nvSpPr>
        <p:spPr>
          <a:xfrm>
            <a:off x="5259960" y="3003480"/>
            <a:ext cx="1776240" cy="3956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pPr>
            <a:r>
              <a:rPr lang="en-US" sz="2600" b="1" u="none" strike="noStrike">
                <a:solidFill>
                  <a:srgbClr val="000000"/>
                </a:solidFill>
                <a:uFillTx/>
                <a:latin typeface="Arial"/>
                <a:ea typeface="DejaVu Sans"/>
              </a:rPr>
              <a:t>1</a:t>
            </a:r>
            <a:r>
              <a:rPr lang="ru-RU" sz="2600" b="1" u="none" strike="noStrike">
                <a:solidFill>
                  <a:srgbClr val="000000"/>
                </a:solidFill>
                <a:uFillTx/>
                <a:latin typeface="Arial"/>
                <a:ea typeface="DejaVu Sans"/>
              </a:rPr>
              <a:t> 940</a:t>
            </a:r>
            <a:r>
              <a:rPr lang="en-US" sz="2600" b="1" u="none" strike="noStrike">
                <a:solidFill>
                  <a:srgbClr val="000000"/>
                </a:solidFill>
                <a:uFillTx/>
                <a:latin typeface="Arial"/>
                <a:ea typeface="DejaVu Sans"/>
              </a:rPr>
              <a:t>.3</a:t>
            </a:r>
            <a:r>
              <a:rPr lang="ru-RU" sz="2600" b="1" u="none" strike="noStrike">
                <a:solidFill>
                  <a:srgbClr val="000000"/>
                </a:solidFill>
                <a:uFillTx/>
                <a:latin typeface="Arial"/>
                <a:ea typeface="DejaVu Sans"/>
              </a:rPr>
              <a:t> М</a:t>
            </a:r>
            <a:r>
              <a:rPr lang="en-US" sz="2600" b="1" u="none" strike="noStrike">
                <a:solidFill>
                  <a:srgbClr val="000000"/>
                </a:solidFill>
                <a:uFillTx/>
                <a:latin typeface="Arial"/>
                <a:ea typeface="DejaVu Sans"/>
              </a:rPr>
              <a:t>$</a:t>
            </a:r>
            <a:endParaRPr lang="ru-RU" sz="2600" b="0" u="none" strike="noStrike">
              <a:solidFill>
                <a:srgbClr val="000000"/>
              </a:solidFill>
              <a:uFillTx/>
              <a:latin typeface="Arial"/>
            </a:endParaRPr>
          </a:p>
        </p:txBody>
      </p:sp>
      <p:sp>
        <p:nvSpPr>
          <p:cNvPr id="3919" name="Text Box 19"/>
          <p:cNvSpPr/>
          <p:nvPr/>
        </p:nvSpPr>
        <p:spPr>
          <a:xfrm>
            <a:off x="7713720" y="4251960"/>
            <a:ext cx="4337280" cy="27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pPr>
            <a:r>
              <a:rPr lang="en-US" sz="1800" b="0" u="none" strike="noStrike">
                <a:solidFill>
                  <a:srgbClr val="000000"/>
                </a:solidFill>
                <a:uFillTx/>
                <a:latin typeface="Arial"/>
                <a:ea typeface="DejaVu Sans"/>
              </a:rPr>
              <a:t>Radiation research in life sciences</a:t>
            </a:r>
            <a:r>
              <a:rPr lang="ru-RU" sz="1800" b="0" u="none" strike="noStrike">
                <a:solidFill>
                  <a:srgbClr val="000000"/>
                </a:solidFill>
                <a:uFillTx/>
                <a:latin typeface="Arial"/>
                <a:ea typeface="DejaVu Sans"/>
              </a:rPr>
              <a:t> (</a:t>
            </a:r>
            <a:r>
              <a:rPr lang="ru-RU" sz="1800" b="1" u="none" strike="noStrike">
                <a:solidFill>
                  <a:srgbClr val="000000"/>
                </a:solidFill>
                <a:uFillTx/>
                <a:latin typeface="Arial"/>
                <a:ea typeface="DejaVu Sans"/>
              </a:rPr>
              <a:t>3</a:t>
            </a:r>
            <a:r>
              <a:rPr lang="en-US" sz="1800" b="1" u="none" strike="noStrike">
                <a:solidFill>
                  <a:srgbClr val="000000"/>
                </a:solidFill>
                <a:uFillTx/>
                <a:latin typeface="Arial"/>
                <a:ea typeface="DejaVu Sans"/>
              </a:rPr>
              <a:t>.8</a:t>
            </a:r>
            <a:r>
              <a:rPr lang="ru-RU" sz="1800" b="1" u="none" strike="noStrike">
                <a:solidFill>
                  <a:srgbClr val="000000"/>
                </a:solidFill>
                <a:uFillTx/>
                <a:latin typeface="Arial"/>
                <a:ea typeface="DejaVu Sans"/>
              </a:rPr>
              <a:t>%</a:t>
            </a:r>
            <a:r>
              <a:rPr lang="ru-RU" sz="1800" b="0" u="none" strike="noStrike">
                <a:solidFill>
                  <a:srgbClr val="000000"/>
                </a:solidFill>
                <a:uFillTx/>
                <a:latin typeface="Arial"/>
                <a:ea typeface="DejaVu Sans"/>
              </a:rPr>
              <a:t>)</a:t>
            </a:r>
            <a:endParaRPr lang="ru-RU" sz="1800" b="0" u="none" strike="noStrike">
              <a:solidFill>
                <a:srgbClr val="000000"/>
              </a:solidFill>
              <a:uFillTx/>
              <a:latin typeface="Arial"/>
            </a:endParaRPr>
          </a:p>
        </p:txBody>
      </p:sp>
      <p:sp>
        <p:nvSpPr>
          <p:cNvPr id="3920" name="Text Box 20"/>
          <p:cNvSpPr/>
          <p:nvPr/>
        </p:nvSpPr>
        <p:spPr>
          <a:xfrm>
            <a:off x="7329600" y="5083560"/>
            <a:ext cx="4132080" cy="27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pPr>
            <a:r>
              <a:rPr lang="en-US" sz="1800" b="0" u="none" strike="noStrike">
                <a:solidFill>
                  <a:srgbClr val="000000"/>
                </a:solidFill>
                <a:uFillTx/>
                <a:latin typeface="Arial"/>
                <a:ea typeface="DejaVu Sans"/>
              </a:rPr>
              <a:t>Information technology </a:t>
            </a:r>
            <a:r>
              <a:rPr lang="ru-RU" sz="1800" b="0"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6</a:t>
            </a:r>
            <a:r>
              <a:rPr lang="en-US" sz="1800" b="1" u="none" strike="noStrike">
                <a:solidFill>
                  <a:srgbClr val="000000"/>
                </a:solidFill>
                <a:uFillTx/>
                <a:latin typeface="Arial"/>
                <a:ea typeface="DejaVu Sans"/>
              </a:rPr>
              <a:t>.8</a:t>
            </a:r>
            <a:r>
              <a:rPr lang="ru-RU" sz="1800" b="1" u="none" strike="noStrike">
                <a:solidFill>
                  <a:srgbClr val="000000"/>
                </a:solidFill>
                <a:uFillTx/>
                <a:latin typeface="Arial"/>
                <a:ea typeface="DejaVu Sans"/>
              </a:rPr>
              <a:t>%</a:t>
            </a:r>
            <a:r>
              <a:rPr lang="ru-RU" sz="1800" b="0" u="none" strike="noStrike">
                <a:solidFill>
                  <a:srgbClr val="000000"/>
                </a:solidFill>
                <a:uFillTx/>
                <a:latin typeface="Arial"/>
                <a:ea typeface="DejaVu Sans"/>
              </a:rPr>
              <a:t>)</a:t>
            </a:r>
            <a:endParaRPr lang="ru-RU" sz="1800" b="0" u="none" strike="noStrike">
              <a:solidFill>
                <a:srgbClr val="000000"/>
              </a:solidFill>
              <a:uFillTx/>
              <a:latin typeface="Arial"/>
            </a:endParaRPr>
          </a:p>
        </p:txBody>
      </p:sp>
      <p:sp>
        <p:nvSpPr>
          <p:cNvPr id="3921" name="Text Box 21"/>
          <p:cNvSpPr/>
          <p:nvPr/>
        </p:nvSpPr>
        <p:spPr>
          <a:xfrm>
            <a:off x="6553080" y="5694120"/>
            <a:ext cx="4933440" cy="27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pPr>
            <a:r>
              <a:rPr lang="en-US" sz="1800" b="0" u="none" strike="noStrike">
                <a:solidFill>
                  <a:srgbClr val="000000"/>
                </a:solidFill>
                <a:uFillTx/>
                <a:latin typeface="Arial"/>
                <a:ea typeface="DejaVu Sans"/>
              </a:rPr>
              <a:t>Applied innovation activity </a:t>
            </a:r>
            <a:r>
              <a:rPr lang="ru-RU" sz="1800" b="0" u="none" strike="noStrike">
                <a:solidFill>
                  <a:srgbClr val="000000"/>
                </a:solidFill>
                <a:uFillTx/>
                <a:latin typeface="Arial"/>
                <a:ea typeface="DejaVu Sans"/>
              </a:rPr>
              <a:t>(</a:t>
            </a:r>
            <a:r>
              <a:rPr lang="en-US" sz="1800" b="1" u="none" strike="noStrike">
                <a:solidFill>
                  <a:srgbClr val="000000"/>
                </a:solidFill>
                <a:uFillTx/>
                <a:latin typeface="Arial"/>
                <a:ea typeface="DejaVu Sans"/>
              </a:rPr>
              <a:t>5.6</a:t>
            </a:r>
            <a:r>
              <a:rPr lang="ru-RU" sz="1800" b="1" u="none" strike="noStrike">
                <a:solidFill>
                  <a:srgbClr val="000000"/>
                </a:solidFill>
                <a:uFillTx/>
                <a:latin typeface="Arial"/>
                <a:ea typeface="DejaVu Sans"/>
              </a:rPr>
              <a:t>%</a:t>
            </a:r>
            <a:r>
              <a:rPr lang="ru-RU" sz="1800" b="0" u="none" strike="noStrike">
                <a:solidFill>
                  <a:srgbClr val="000000"/>
                </a:solidFill>
                <a:uFillTx/>
                <a:latin typeface="Arial"/>
                <a:ea typeface="DejaVu Sans"/>
              </a:rPr>
              <a:t>)</a:t>
            </a:r>
            <a:endParaRPr lang="ru-RU" sz="1800" b="0" u="none" strike="noStrike">
              <a:solidFill>
                <a:srgbClr val="000000"/>
              </a:solidFill>
              <a:uFillTx/>
              <a:latin typeface="Arial"/>
            </a:endParaRPr>
          </a:p>
        </p:txBody>
      </p:sp>
      <p:sp>
        <p:nvSpPr>
          <p:cNvPr id="3922" name="Line 10"/>
          <p:cNvSpPr/>
          <p:nvPr/>
        </p:nvSpPr>
        <p:spPr>
          <a:xfrm>
            <a:off x="3945960" y="2630520"/>
            <a:ext cx="513000" cy="17568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en-US" sz="1800" b="0" u="none" strike="noStrike">
              <a:solidFill>
                <a:srgbClr val="000000"/>
              </a:solidFill>
              <a:uFillTx/>
              <a:latin typeface="Arial"/>
              <a:ea typeface="DejaVu Sans"/>
            </a:endParaRPr>
          </a:p>
        </p:txBody>
      </p:sp>
      <p:sp>
        <p:nvSpPr>
          <p:cNvPr id="3923" name="Line 11"/>
          <p:cNvSpPr/>
          <p:nvPr/>
        </p:nvSpPr>
        <p:spPr>
          <a:xfrm flipV="1">
            <a:off x="7278480" y="1769400"/>
            <a:ext cx="435240" cy="39960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en-US" sz="1800" b="0" u="none" strike="noStrike">
              <a:solidFill>
                <a:srgbClr val="000000"/>
              </a:solidFill>
              <a:uFillTx/>
              <a:latin typeface="Arial"/>
              <a:ea typeface="DejaVu Sans"/>
            </a:endParaRPr>
          </a:p>
        </p:txBody>
      </p:sp>
      <p:sp>
        <p:nvSpPr>
          <p:cNvPr id="3924" name="Line 12"/>
          <p:cNvSpPr/>
          <p:nvPr/>
        </p:nvSpPr>
        <p:spPr>
          <a:xfrm>
            <a:off x="7278480" y="4248360"/>
            <a:ext cx="347760" cy="24768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en-US" sz="1800" b="0" u="none" strike="noStrike">
              <a:solidFill>
                <a:srgbClr val="000000"/>
              </a:solidFill>
              <a:uFillTx/>
              <a:latin typeface="Arial"/>
              <a:ea typeface="DejaVu Sans"/>
            </a:endParaRPr>
          </a:p>
        </p:txBody>
      </p:sp>
      <p:sp>
        <p:nvSpPr>
          <p:cNvPr id="3925" name="Line 13"/>
          <p:cNvSpPr/>
          <p:nvPr/>
        </p:nvSpPr>
        <p:spPr>
          <a:xfrm>
            <a:off x="6870600" y="4638240"/>
            <a:ext cx="407880" cy="74808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en-US" sz="1800" b="0" u="none" strike="noStrike">
              <a:solidFill>
                <a:srgbClr val="000000"/>
              </a:solidFill>
              <a:uFillTx/>
              <a:latin typeface="Arial"/>
              <a:ea typeface="DejaVu Sans"/>
            </a:endParaRPr>
          </a:p>
        </p:txBody>
      </p:sp>
      <p:sp>
        <p:nvSpPr>
          <p:cNvPr id="3926" name="Line 19"/>
          <p:cNvSpPr/>
          <p:nvPr/>
        </p:nvSpPr>
        <p:spPr>
          <a:xfrm>
            <a:off x="6330240" y="4798080"/>
            <a:ext cx="194040" cy="90792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en-US" sz="1800" b="0" u="none" strike="noStrike">
              <a:solidFill>
                <a:srgbClr val="000000"/>
              </a:solidFill>
              <a:uFillTx/>
              <a:latin typeface="Arial"/>
              <a:ea typeface="DejaVu Sans"/>
            </a:endParaRPr>
          </a:p>
        </p:txBody>
      </p:sp>
      <p:sp>
        <p:nvSpPr>
          <p:cNvPr id="3927" name="Line 20"/>
          <p:cNvSpPr/>
          <p:nvPr/>
        </p:nvSpPr>
        <p:spPr>
          <a:xfrm flipH="1">
            <a:off x="4398840" y="4542480"/>
            <a:ext cx="814320" cy="74844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en-US" sz="1800" b="0" u="none" strike="noStrike">
              <a:solidFill>
                <a:srgbClr val="000000"/>
              </a:solidFill>
              <a:uFillTx/>
              <a:latin typeface="Arial"/>
              <a:ea typeface="DejaVu Sans"/>
            </a:endParaRPr>
          </a:p>
        </p:txBody>
      </p:sp>
      <p:sp>
        <p:nvSpPr>
          <p:cNvPr id="3928" name="Text Box 22"/>
          <p:cNvSpPr/>
          <p:nvPr/>
        </p:nvSpPr>
        <p:spPr>
          <a:xfrm>
            <a:off x="1707480" y="4829040"/>
            <a:ext cx="271692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2000" b="0" u="none" strike="noStrike">
                <a:solidFill>
                  <a:srgbClr val="000000"/>
                </a:solidFill>
                <a:uFillTx/>
                <a:latin typeface="Arial"/>
                <a:ea typeface="DejaVu Sans"/>
              </a:rPr>
              <a:t>Theoretical physics </a:t>
            </a:r>
            <a:r>
              <a:rPr lang="ru-RU" sz="2000" b="0" u="none" strike="noStrike">
                <a:solidFill>
                  <a:srgbClr val="000000"/>
                </a:solidFill>
                <a:uFillTx/>
                <a:latin typeface="Arial"/>
                <a:ea typeface="DejaVu Sans"/>
              </a:rPr>
              <a:t>(</a:t>
            </a:r>
            <a:r>
              <a:rPr lang="ru-RU" sz="2000" b="1" u="none" strike="noStrike">
                <a:solidFill>
                  <a:srgbClr val="000000"/>
                </a:solidFill>
                <a:uFillTx/>
                <a:latin typeface="Arial"/>
                <a:ea typeface="DejaVu Sans"/>
              </a:rPr>
              <a:t>4</a:t>
            </a:r>
            <a:r>
              <a:rPr lang="en-US" sz="2000" b="1" u="none" strike="noStrike">
                <a:solidFill>
                  <a:srgbClr val="000000"/>
                </a:solidFill>
                <a:uFillTx/>
                <a:latin typeface="Arial"/>
                <a:ea typeface="DejaVu Sans"/>
              </a:rPr>
              <a:t>.</a:t>
            </a:r>
            <a:r>
              <a:rPr lang="ru-RU" sz="2000" b="1" u="none" strike="noStrike">
                <a:solidFill>
                  <a:srgbClr val="000000"/>
                </a:solidFill>
                <a:uFillTx/>
                <a:latin typeface="Arial"/>
                <a:ea typeface="DejaVu Sans"/>
              </a:rPr>
              <a:t>8%</a:t>
            </a:r>
            <a:r>
              <a:rPr lang="ru-RU" sz="2000" b="0" u="none" strike="noStrike">
                <a:solidFill>
                  <a:srgbClr val="000000"/>
                </a:solidFill>
                <a:uFillTx/>
                <a:latin typeface="Arial"/>
                <a:ea typeface="DejaVu Sans"/>
              </a:rPr>
              <a:t>)</a:t>
            </a:r>
            <a:endParaRPr lang="ru-RU" sz="2000" b="0" u="none" strike="noStrike">
              <a:solidFill>
                <a:srgbClr val="000000"/>
              </a:solidFill>
              <a:uFillTx/>
              <a:latin typeface="Arial"/>
            </a:endParaRPr>
          </a:p>
        </p:txBody>
      </p:sp>
      <p:sp>
        <p:nvSpPr>
          <p:cNvPr id="3929" name="Text Box 23"/>
          <p:cNvSpPr/>
          <p:nvPr/>
        </p:nvSpPr>
        <p:spPr>
          <a:xfrm>
            <a:off x="8125560" y="3012120"/>
            <a:ext cx="3776400" cy="273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00000"/>
              </a:lnSpc>
            </a:pPr>
            <a:r>
              <a:rPr lang="en-US" sz="1800" b="0" u="none" strike="noStrike">
                <a:solidFill>
                  <a:srgbClr val="000000"/>
                </a:solidFill>
                <a:uFillTx/>
                <a:latin typeface="Arial"/>
                <a:ea typeface="DejaVu Sans"/>
              </a:rPr>
              <a:t>Condensed matter physics  </a:t>
            </a:r>
            <a:r>
              <a:rPr lang="ru-RU" sz="1800" b="0"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12</a:t>
            </a:r>
            <a:r>
              <a:rPr lang="en-US" sz="1800" b="1"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8%</a:t>
            </a:r>
            <a:r>
              <a:rPr lang="ru-RU" sz="1800" b="0" u="none" strike="noStrike">
                <a:solidFill>
                  <a:srgbClr val="000000"/>
                </a:solidFill>
                <a:uFillTx/>
                <a:latin typeface="Arial"/>
                <a:ea typeface="DejaVu Sans"/>
              </a:rPr>
              <a:t>)</a:t>
            </a:r>
            <a:endParaRPr lang="ru-RU" sz="1800" b="0" u="none" strike="noStrike">
              <a:solidFill>
                <a:srgbClr val="000000"/>
              </a:solidFill>
              <a:uFillTx/>
              <a:latin typeface="Arial"/>
            </a:endParaRPr>
          </a:p>
        </p:txBody>
      </p:sp>
      <p:sp>
        <p:nvSpPr>
          <p:cNvPr id="3930" name="Text Box 24"/>
          <p:cNvSpPr/>
          <p:nvPr/>
        </p:nvSpPr>
        <p:spPr>
          <a:xfrm>
            <a:off x="4287600" y="5237640"/>
            <a:ext cx="1948320" cy="13712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ct val="100000"/>
              </a:lnSpc>
            </a:pPr>
            <a:r>
              <a:rPr lang="en-US" sz="1800" b="0" u="none" strike="noStrike">
                <a:solidFill>
                  <a:srgbClr val="000000"/>
                </a:solidFill>
                <a:uFillTx/>
                <a:latin typeface="Arial"/>
                <a:ea typeface="DejaVu Sans"/>
              </a:rPr>
              <a:t>Physics and technology of charged particle accelerators </a:t>
            </a:r>
            <a:r>
              <a:rPr lang="ru-RU" sz="1800" b="0"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5</a:t>
            </a:r>
            <a:r>
              <a:rPr lang="en-US" sz="1800" b="1"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1%</a:t>
            </a:r>
            <a:r>
              <a:rPr lang="ru-RU" sz="1800" b="0" u="none" strike="noStrike">
                <a:solidFill>
                  <a:srgbClr val="000000"/>
                </a:solidFill>
                <a:uFillTx/>
                <a:latin typeface="Arial"/>
                <a:ea typeface="DejaVu Sans"/>
              </a:rPr>
              <a:t>)</a:t>
            </a:r>
            <a:endParaRPr lang="ru-RU" sz="1800" b="0" u="none" strike="noStrike">
              <a:solidFill>
                <a:srgbClr val="000000"/>
              </a:solidFill>
              <a:uFillTx/>
              <a:latin typeface="Arial"/>
            </a:endParaRPr>
          </a:p>
        </p:txBody>
      </p:sp>
      <p:sp>
        <p:nvSpPr>
          <p:cNvPr id="3931" name="Text Box 25"/>
          <p:cNvSpPr/>
          <p:nvPr/>
        </p:nvSpPr>
        <p:spPr>
          <a:xfrm>
            <a:off x="160560" y="5870520"/>
            <a:ext cx="4205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800" b="0" u="none" strike="noStrike">
                <a:solidFill>
                  <a:srgbClr val="000000"/>
                </a:solidFill>
                <a:uFillTx/>
                <a:latin typeface="Arial"/>
                <a:ea typeface="DejaVu Sans"/>
              </a:rPr>
              <a:t>Organization of scientific activity. Educational programme </a:t>
            </a:r>
            <a:r>
              <a:rPr lang="ru-RU" sz="1800" b="0"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1</a:t>
            </a:r>
            <a:r>
              <a:rPr lang="en-US" sz="1800" b="1" u="none" strike="noStrike">
                <a:solidFill>
                  <a:srgbClr val="000000"/>
                </a:solidFill>
                <a:uFillTx/>
                <a:latin typeface="Arial"/>
                <a:ea typeface="DejaVu Sans"/>
              </a:rPr>
              <a:t>.</a:t>
            </a:r>
            <a:r>
              <a:rPr lang="ru-RU" sz="1800" b="1" u="none" strike="noStrike">
                <a:solidFill>
                  <a:srgbClr val="000000"/>
                </a:solidFill>
                <a:uFillTx/>
                <a:latin typeface="Arial"/>
                <a:ea typeface="DejaVu Sans"/>
              </a:rPr>
              <a:t>6%</a:t>
            </a:r>
            <a:r>
              <a:rPr lang="ru-RU" sz="1800" b="0" u="none" strike="noStrike">
                <a:solidFill>
                  <a:srgbClr val="000000"/>
                </a:solidFill>
                <a:uFillTx/>
                <a:latin typeface="Arial"/>
                <a:ea typeface="DejaVu Sans"/>
              </a:rPr>
              <a:t>)</a:t>
            </a:r>
            <a:endParaRPr lang="ru-RU" sz="1800" b="0" u="none" strike="noStrike">
              <a:solidFill>
                <a:srgbClr val="000000"/>
              </a:solidFill>
              <a:uFillTx/>
              <a:latin typeface="Arial"/>
            </a:endParaRPr>
          </a:p>
        </p:txBody>
      </p:sp>
      <p:sp>
        <p:nvSpPr>
          <p:cNvPr id="3932" name="Line 21"/>
          <p:cNvSpPr/>
          <p:nvPr/>
        </p:nvSpPr>
        <p:spPr>
          <a:xfrm>
            <a:off x="7713720" y="3389400"/>
            <a:ext cx="337680" cy="36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0" rIns="90000" bIns="0" anchor="t" anchorCtr="1">
            <a:noAutofit/>
          </a:bodyPr>
          <a:lstStyle/>
          <a:p>
            <a:endParaRPr lang="en-US" sz="1800" b="0" u="none" strike="noStrike">
              <a:solidFill>
                <a:srgbClr val="000000"/>
              </a:solidFill>
              <a:uFillTx/>
              <a:latin typeface="Arial"/>
              <a:ea typeface="DejaVu Sans"/>
            </a:endParaRPr>
          </a:p>
        </p:txBody>
      </p:sp>
      <p:sp>
        <p:nvSpPr>
          <p:cNvPr id="3933" name="Line 26"/>
          <p:cNvSpPr/>
          <p:nvPr/>
        </p:nvSpPr>
        <p:spPr>
          <a:xfrm flipH="1">
            <a:off x="5816880" y="4798080"/>
            <a:ext cx="41040" cy="40212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77040" rIns="90000" bIns="77040" anchor="t" anchorCtr="1">
            <a:noAutofit/>
          </a:bodyPr>
          <a:lstStyle/>
          <a:p>
            <a:endParaRPr lang="en-US" sz="1800" b="0" u="none" strike="noStrike">
              <a:solidFill>
                <a:srgbClr val="000000"/>
              </a:solidFill>
              <a:uFillTx/>
              <a:latin typeface="Arial"/>
              <a:ea typeface="DejaVu Sans"/>
            </a:endParaRPr>
          </a:p>
        </p:txBody>
      </p:sp>
      <p:sp>
        <p:nvSpPr>
          <p:cNvPr id="3934" name="Line 28"/>
          <p:cNvSpPr/>
          <p:nvPr/>
        </p:nvSpPr>
        <p:spPr>
          <a:xfrm flipH="1">
            <a:off x="4287600" y="4745520"/>
            <a:ext cx="1215000" cy="1482840"/>
          </a:xfrm>
          <a:prstGeom prst="line">
            <a:avLst/>
          </a:prstGeom>
          <a:ln w="6350">
            <a:solidFill>
              <a:srgbClr val="808080"/>
            </a:solidFill>
            <a:prstDash val="dash"/>
            <a:round/>
          </a:ln>
        </p:spPr>
        <p:style>
          <a:lnRef idx="0">
            <a:scrgbClr r="0" g="0" b="0"/>
          </a:lnRef>
          <a:fillRef idx="0">
            <a:scrgbClr r="0" g="0" b="0"/>
          </a:fillRef>
          <a:effectRef idx="0">
            <a:scrgbClr r="0" g="0" b="0"/>
          </a:effectRef>
          <a:fontRef idx="minor"/>
        </p:style>
        <p:txBody>
          <a:bodyPr lIns="90000" tIns="38520" rIns="90000" bIns="38520" anchor="t" anchorCtr="1">
            <a:noAutofit/>
          </a:bodyPr>
          <a:lstStyle/>
          <a:p>
            <a:endParaRPr lang="en-US" sz="1800" b="0" u="none" strike="noStrike">
              <a:solidFill>
                <a:srgbClr val="000000"/>
              </a:solidFill>
              <a:uFillTx/>
              <a:latin typeface="Arial"/>
              <a:ea typeface="DejaVu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5" name="Рисунок 95"/>
          <p:cNvPicPr/>
          <p:nvPr/>
        </p:nvPicPr>
        <p:blipFill>
          <a:blip r:embed="rId2"/>
          <a:stretch/>
        </p:blipFill>
        <p:spPr>
          <a:xfrm>
            <a:off x="6295680" y="3537000"/>
            <a:ext cx="5814000" cy="3025800"/>
          </a:xfrm>
          <a:prstGeom prst="rect">
            <a:avLst/>
          </a:prstGeom>
          <a:noFill/>
          <a:ln w="0">
            <a:noFill/>
          </a:ln>
        </p:spPr>
      </p:pic>
      <p:pic>
        <p:nvPicPr>
          <p:cNvPr id="3936" name="Рисунок 96"/>
          <p:cNvPicPr/>
          <p:nvPr/>
        </p:nvPicPr>
        <p:blipFill>
          <a:blip r:embed="rId3"/>
          <a:stretch/>
        </p:blipFill>
        <p:spPr>
          <a:xfrm>
            <a:off x="137520" y="4172760"/>
            <a:ext cx="5534640" cy="2296800"/>
          </a:xfrm>
          <a:prstGeom prst="rect">
            <a:avLst/>
          </a:prstGeom>
          <a:noFill/>
          <a:ln w="0">
            <a:noFill/>
          </a:ln>
        </p:spPr>
      </p:pic>
      <p:pic>
        <p:nvPicPr>
          <p:cNvPr id="3937" name="Рисунок 97"/>
          <p:cNvPicPr/>
          <p:nvPr/>
        </p:nvPicPr>
        <p:blipFill>
          <a:blip r:embed="rId4"/>
          <a:stretch/>
        </p:blipFill>
        <p:spPr>
          <a:xfrm>
            <a:off x="211320" y="832680"/>
            <a:ext cx="5040360" cy="2988000"/>
          </a:xfrm>
          <a:prstGeom prst="rect">
            <a:avLst/>
          </a:prstGeom>
          <a:noFill/>
          <a:ln w="0">
            <a:noFill/>
          </a:ln>
        </p:spPr>
      </p:pic>
      <p:sp>
        <p:nvSpPr>
          <p:cNvPr id="3938" name="Прямоугольник 38"/>
          <p:cNvSpPr/>
          <p:nvPr/>
        </p:nvSpPr>
        <p:spPr>
          <a:xfrm>
            <a:off x="228600" y="81360"/>
            <a:ext cx="117392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2000" b="1" u="none" strike="noStrike">
                <a:solidFill>
                  <a:srgbClr val="000000"/>
                </a:solidFill>
                <a:uFillTx/>
                <a:latin typeface="Arial"/>
                <a:ea typeface="DejaVu Sans"/>
              </a:rPr>
              <a:t>February 16, 2023: Mexico and JINR signed an intergovernmental agreement: </a:t>
            </a:r>
            <a:endParaRPr lang="ru-RU" sz="2000" b="0" u="none" strike="noStrike">
              <a:solidFill>
                <a:srgbClr val="000000"/>
              </a:solidFill>
              <a:uFillTx/>
              <a:latin typeface="Arial"/>
            </a:endParaRPr>
          </a:p>
          <a:p>
            <a:pPr algn="just">
              <a:lnSpc>
                <a:spcPct val="100000"/>
              </a:lnSpc>
            </a:pPr>
            <a:r>
              <a:rPr lang="en-US" sz="2000" b="1" u="none" strike="noStrike">
                <a:solidFill>
                  <a:srgbClr val="000000"/>
                </a:solidFill>
                <a:uFillTx/>
                <a:latin typeface="Arial"/>
                <a:ea typeface="DejaVu Sans"/>
              </a:rPr>
              <a:t>Joint Coordination Committee established</a:t>
            </a:r>
            <a:endParaRPr lang="ru-RU" sz="2000" b="0" u="none" strike="noStrike">
              <a:solidFill>
                <a:srgbClr val="000000"/>
              </a:solidFill>
              <a:uFillTx/>
              <a:latin typeface="Arial"/>
            </a:endParaRPr>
          </a:p>
        </p:txBody>
      </p:sp>
      <p:pic>
        <p:nvPicPr>
          <p:cNvPr id="3939" name="Рисунок 98"/>
          <p:cNvPicPr/>
          <p:nvPr/>
        </p:nvPicPr>
        <p:blipFill>
          <a:blip r:embed="rId5" cstate="print">
            <a:extLst>
              <a:ext uri="{28A0092B-C50C-407E-A947-70E740481C1C}">
                <a14:useLocalDpi xmlns:a14="http://schemas.microsoft.com/office/drawing/2010/main"/>
              </a:ext>
            </a:extLst>
          </a:blip>
          <a:srcRect/>
          <a:stretch/>
        </p:blipFill>
        <p:spPr>
          <a:xfrm>
            <a:off x="5532480" y="927000"/>
            <a:ext cx="3137400" cy="2439360"/>
          </a:xfrm>
          <a:prstGeom prst="rect">
            <a:avLst/>
          </a:prstGeom>
          <a:noFill/>
          <a:ln w="0">
            <a:noFill/>
          </a:ln>
        </p:spPr>
      </p:pic>
      <p:sp>
        <p:nvSpPr>
          <p:cNvPr id="3940" name="Прямоугольник 39"/>
          <p:cNvSpPr/>
          <p:nvPr/>
        </p:nvSpPr>
        <p:spPr>
          <a:xfrm rot="21592800">
            <a:off x="8911440" y="859320"/>
            <a:ext cx="314640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spcAft>
                <a:spcPts val="300"/>
              </a:spcAft>
            </a:pPr>
            <a:r>
              <a:rPr lang="en-US" sz="1800" b="1" u="none" strike="noStrike">
                <a:solidFill>
                  <a:srgbClr val="000000"/>
                </a:solidFill>
                <a:uFillTx/>
                <a:latin typeface="Arial"/>
                <a:ea typeface="DejaVu Sans"/>
              </a:rPr>
              <a:t>27 May – 4 June, 2023. Visit of the JINR delegation to Mexico </a:t>
            </a:r>
            <a:r>
              <a:rPr lang="en-US" sz="1800" b="0" u="none" strike="noStrike">
                <a:solidFill>
                  <a:srgbClr val="000000"/>
                </a:solidFill>
                <a:uFillTx/>
                <a:latin typeface="Arial"/>
                <a:ea typeface="DejaVu Sans"/>
              </a:rPr>
              <a:t>for</a:t>
            </a:r>
            <a:r>
              <a:rPr lang="en-US" sz="1800" b="1" u="none" strike="noStrike">
                <a:solidFill>
                  <a:srgbClr val="000000"/>
                </a:solidFill>
                <a:uFillTx/>
                <a:latin typeface="Arial"/>
                <a:ea typeface="DejaVu Sans"/>
              </a:rPr>
              <a:t> </a:t>
            </a:r>
            <a:r>
              <a:rPr lang="en-US" sz="1800" b="0" u="none" strike="noStrike">
                <a:solidFill>
                  <a:srgbClr val="000000"/>
                </a:solidFill>
                <a:uFillTx/>
                <a:latin typeface="Arial"/>
                <a:ea typeface="DejaVu Sans"/>
              </a:rPr>
              <a:t>the </a:t>
            </a:r>
            <a:r>
              <a:rPr lang="en-US" sz="1800" b="1" u="none" strike="noStrike">
                <a:solidFill>
                  <a:srgbClr val="000000"/>
                </a:solidFill>
                <a:uFillTx/>
                <a:latin typeface="Arial"/>
                <a:ea typeface="DejaVu Sans"/>
              </a:rPr>
              <a:t>kick-off meeting of the JINR-Mexico JCC</a:t>
            </a:r>
            <a:r>
              <a:rPr lang="en-US" sz="1800" b="0" u="none" strike="noStrike">
                <a:solidFill>
                  <a:srgbClr val="000000"/>
                </a:solidFill>
                <a:uFillTx/>
                <a:latin typeface="Arial"/>
                <a:ea typeface="DejaVu Sans"/>
              </a:rPr>
              <a:t>, co-chaired by JINR Director    G. Trubnikov and CONACYT Director M. E. Álvarez-Buylla Roces.</a:t>
            </a:r>
            <a:endParaRPr lang="ru-RU" sz="1800" b="0" u="none" strike="noStrike">
              <a:solidFill>
                <a:srgbClr val="000000"/>
              </a:solidFill>
              <a:uFillTx/>
              <a:latin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1" name="TextBox 148"/>
          <p:cNvSpPr/>
          <p:nvPr/>
        </p:nvSpPr>
        <p:spPr>
          <a:xfrm>
            <a:off x="3262320" y="428400"/>
            <a:ext cx="5630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GB" sz="2400" b="1" u="none" strike="noStrike" spc="-99">
                <a:solidFill>
                  <a:srgbClr val="0086CB"/>
                </a:solidFill>
                <a:uFillTx/>
                <a:latin typeface="Arial"/>
                <a:ea typeface="DejaVu Sans"/>
              </a:rPr>
              <a:t>Strengthening Partnerships</a:t>
            </a:r>
            <a:endParaRPr lang="ru-RU" sz="2400" b="0" u="none" strike="noStrike">
              <a:solidFill>
                <a:srgbClr val="000000"/>
              </a:solidFill>
              <a:uFillTx/>
              <a:latin typeface="Arial"/>
            </a:endParaRPr>
          </a:p>
        </p:txBody>
      </p:sp>
      <p:pic>
        <p:nvPicPr>
          <p:cNvPr id="3942" name="Рисунок 99"/>
          <p:cNvPicPr/>
          <p:nvPr/>
        </p:nvPicPr>
        <p:blipFill>
          <a:blip r:embed="rId3"/>
          <a:stretch/>
        </p:blipFill>
        <p:spPr>
          <a:xfrm>
            <a:off x="10621080" y="177480"/>
            <a:ext cx="1305360" cy="710640"/>
          </a:xfrm>
          <a:prstGeom prst="rect">
            <a:avLst/>
          </a:prstGeom>
          <a:noFill/>
          <a:ln w="0">
            <a:noFill/>
          </a:ln>
        </p:spPr>
      </p:pic>
      <p:sp>
        <p:nvSpPr>
          <p:cNvPr id="3943" name="TextBox 149"/>
          <p:cNvSpPr/>
          <p:nvPr/>
        </p:nvSpPr>
        <p:spPr>
          <a:xfrm>
            <a:off x="4758840" y="1063800"/>
            <a:ext cx="7167600" cy="1111320"/>
          </a:xfrm>
          <a:prstGeom prst="rect">
            <a:avLst/>
          </a:prstGeom>
          <a:solidFill>
            <a:srgbClr val="4CAADA"/>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spcAft>
                <a:spcPts val="601"/>
              </a:spcAft>
              <a:tabLst>
                <a:tab pos="0" algn="l"/>
              </a:tabLst>
            </a:pPr>
            <a:r>
              <a:rPr lang="en-US" sz="2000" b="1" u="sng" strike="noStrike">
                <a:solidFill>
                  <a:srgbClr val="FFFFFF"/>
                </a:solidFill>
                <a:uFillTx/>
                <a:latin typeface="Arial"/>
              </a:rPr>
              <a:t>21 August 2024</a:t>
            </a:r>
            <a:endParaRPr lang="ru-RU" sz="2000" b="0" u="none" strike="noStrike">
              <a:solidFill>
                <a:srgbClr val="FFFFFF"/>
              </a:solidFill>
              <a:uFillTx/>
              <a:latin typeface="Arial"/>
            </a:endParaRPr>
          </a:p>
          <a:p>
            <a:pPr algn="just" defTabSz="914400">
              <a:lnSpc>
                <a:spcPct val="100000"/>
              </a:lnSpc>
              <a:tabLst>
                <a:tab pos="0" algn="l"/>
              </a:tabLst>
            </a:pPr>
            <a:r>
              <a:rPr lang="en-US" sz="1400" b="0" u="none" strike="noStrike">
                <a:solidFill>
                  <a:srgbClr val="FFFFFF"/>
                </a:solidFill>
                <a:uFillTx/>
                <a:latin typeface="Arial"/>
              </a:rPr>
              <a:t>The </a:t>
            </a:r>
            <a:r>
              <a:rPr lang="en-US" sz="1400" b="1" u="none" strike="noStrike">
                <a:solidFill>
                  <a:srgbClr val="FFFFFF"/>
                </a:solidFill>
                <a:uFillTx/>
                <a:latin typeface="Arial"/>
              </a:rPr>
              <a:t>Joint Institute for Nuclear Research </a:t>
            </a:r>
            <a:r>
              <a:rPr lang="en-US" sz="1400" b="0" u="none" strike="noStrike">
                <a:solidFill>
                  <a:srgbClr val="FFFFFF"/>
                </a:solidFill>
                <a:uFillTx/>
                <a:latin typeface="Arial"/>
              </a:rPr>
              <a:t>and the </a:t>
            </a:r>
            <a:r>
              <a:rPr lang="en-US" sz="1400" b="1" u="none" strike="noStrike">
                <a:solidFill>
                  <a:srgbClr val="FFFFFF"/>
                </a:solidFill>
                <a:uFillTx/>
                <a:latin typeface="Arial"/>
              </a:rPr>
              <a:t>Ministry of Science and Technology of People’s Republic of China</a:t>
            </a:r>
            <a:r>
              <a:rPr lang="en-US" sz="1400" b="0" u="none" strike="noStrike">
                <a:solidFill>
                  <a:srgbClr val="FFFFFF"/>
                </a:solidFill>
                <a:uFillTx/>
                <a:latin typeface="Arial"/>
              </a:rPr>
              <a:t>  signed </a:t>
            </a:r>
            <a:r>
              <a:rPr lang="en-US" sz="1400" b="1" u="none" strike="noStrike">
                <a:solidFill>
                  <a:srgbClr val="FFFFFF"/>
                </a:solidFill>
                <a:uFillTx/>
                <a:latin typeface="Arial"/>
              </a:rPr>
              <a:t>an agreement </a:t>
            </a:r>
            <a:r>
              <a:rPr lang="en-US" sz="1400" b="0" u="none" strike="noStrike">
                <a:solidFill>
                  <a:srgbClr val="FFFFFF"/>
                </a:solidFill>
                <a:uFillTx/>
                <a:latin typeface="Arial"/>
              </a:rPr>
              <a:t>at the House of the Government of the Russian Federation. </a:t>
            </a:r>
            <a:endParaRPr lang="ru-RU" sz="1400" b="0" u="none" strike="noStrike">
              <a:solidFill>
                <a:srgbClr val="FFFFFF"/>
              </a:solidFill>
              <a:uFillTx/>
              <a:latin typeface="Arial"/>
            </a:endParaRPr>
          </a:p>
        </p:txBody>
      </p:sp>
      <p:pic>
        <p:nvPicPr>
          <p:cNvPr id="3944" name="Picture 32"/>
          <p:cNvPicPr/>
          <p:nvPr/>
        </p:nvPicPr>
        <p:blipFill>
          <a:blip r:embed="rId4"/>
          <a:stretch/>
        </p:blipFill>
        <p:spPr>
          <a:xfrm>
            <a:off x="243720" y="1055160"/>
            <a:ext cx="4367520" cy="2802960"/>
          </a:xfrm>
          <a:prstGeom prst="rect">
            <a:avLst/>
          </a:prstGeom>
          <a:noFill/>
          <a:ln w="0">
            <a:noFill/>
          </a:ln>
        </p:spPr>
      </p:pic>
      <p:sp>
        <p:nvSpPr>
          <p:cNvPr id="3945" name="TextBox 150"/>
          <p:cNvSpPr/>
          <p:nvPr/>
        </p:nvSpPr>
        <p:spPr>
          <a:xfrm>
            <a:off x="243720" y="3830400"/>
            <a:ext cx="4367520" cy="2864880"/>
          </a:xfrm>
          <a:prstGeom prst="rect">
            <a:avLst/>
          </a:prstGeom>
          <a:solidFill>
            <a:srgbClr val="4CAADA"/>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tabLst>
                <a:tab pos="0" algn="l"/>
              </a:tabLst>
            </a:pPr>
            <a:r>
              <a:rPr lang="en-US" sz="1400" b="0" u="none" strike="noStrike">
                <a:solidFill>
                  <a:srgbClr val="FFFFFF"/>
                </a:solidFill>
                <a:uFillTx/>
                <a:latin typeface="Arial"/>
              </a:rPr>
              <a:t>The document was signed alongside the </a:t>
            </a:r>
            <a:r>
              <a:rPr lang="en-US" sz="1400" b="1" u="none" strike="noStrike">
                <a:solidFill>
                  <a:srgbClr val="FFFFFF"/>
                </a:solidFill>
                <a:uFillTx/>
                <a:latin typeface="Arial"/>
              </a:rPr>
              <a:t>29</a:t>
            </a:r>
            <a:r>
              <a:rPr lang="en-US" sz="1400" b="1" u="none" strike="noStrike" baseline="30000">
                <a:solidFill>
                  <a:srgbClr val="FFFFFF"/>
                </a:solidFill>
                <a:uFillTx/>
                <a:latin typeface="Arial"/>
              </a:rPr>
              <a:t>th</a:t>
            </a:r>
            <a:r>
              <a:rPr lang="en-US" sz="1400" b="1" u="none" strike="noStrike">
                <a:solidFill>
                  <a:srgbClr val="FFFFFF"/>
                </a:solidFill>
                <a:uFillTx/>
                <a:latin typeface="Arial"/>
              </a:rPr>
              <a:t> Regular Meeting between Chinese and Russian Heads of Governments</a:t>
            </a:r>
            <a:r>
              <a:rPr lang="en-US" sz="1400" b="0" u="none" strike="noStrike">
                <a:solidFill>
                  <a:srgbClr val="FFFFFF"/>
                </a:solidFill>
                <a:uFillTx/>
                <a:latin typeface="Arial"/>
              </a:rPr>
              <a:t>. The aim of the new agreement is to develop cooperation between JINR and China in fundamental research, facilitate personnel exchange, and expand research opportunities.</a:t>
            </a:r>
            <a:endParaRPr lang="ru-RU" sz="1400" b="0" u="none" strike="noStrike">
              <a:solidFill>
                <a:srgbClr val="FFFFFF"/>
              </a:solidFill>
              <a:uFillTx/>
              <a:latin typeface="Arial"/>
            </a:endParaRPr>
          </a:p>
          <a:p>
            <a:pPr algn="just" defTabSz="914400">
              <a:lnSpc>
                <a:spcPct val="100000"/>
              </a:lnSpc>
              <a:tabLst>
                <a:tab pos="0" algn="l"/>
              </a:tabLst>
            </a:pPr>
            <a:r>
              <a:rPr lang="en-US" sz="1400" b="0" u="none" strike="noStrike">
                <a:solidFill>
                  <a:srgbClr val="FFFFFF"/>
                </a:solidFill>
                <a:uFillTx/>
                <a:latin typeface="Arial"/>
              </a:rPr>
              <a:t>On the Chinese side, the agreement was signed by </a:t>
            </a:r>
            <a:r>
              <a:rPr lang="en-US" sz="1400" b="1" u="none" strike="noStrike">
                <a:solidFill>
                  <a:srgbClr val="FFFFFF"/>
                </a:solidFill>
                <a:uFillTx/>
                <a:latin typeface="Arial"/>
              </a:rPr>
              <a:t>Minister of Science and Technology of China Yin Hejun</a:t>
            </a:r>
            <a:r>
              <a:rPr lang="en-US" sz="1400" b="0" u="none" strike="noStrike">
                <a:solidFill>
                  <a:srgbClr val="FFFFFF"/>
                </a:solidFill>
                <a:uFillTx/>
                <a:latin typeface="Arial"/>
              </a:rPr>
              <a:t>. </a:t>
            </a:r>
            <a:r>
              <a:rPr lang="en-US" sz="1400" b="1" u="none" strike="noStrike">
                <a:solidFill>
                  <a:srgbClr val="FFFFFF"/>
                </a:solidFill>
                <a:uFillTx/>
                <a:latin typeface="Arial"/>
              </a:rPr>
              <a:t>Russian Prime Minister Mikhail Mishustin </a:t>
            </a:r>
            <a:r>
              <a:rPr lang="en-US" sz="1400" b="0" u="none" strike="noStrike">
                <a:solidFill>
                  <a:srgbClr val="FFFFFF"/>
                </a:solidFill>
                <a:uFillTx/>
                <a:latin typeface="Arial"/>
              </a:rPr>
              <a:t>and </a:t>
            </a:r>
            <a:r>
              <a:rPr lang="en-US" sz="1400" b="1" u="none" strike="noStrike">
                <a:solidFill>
                  <a:srgbClr val="FFFFFF"/>
                </a:solidFill>
                <a:uFillTx/>
                <a:latin typeface="Arial"/>
              </a:rPr>
              <a:t>Premier of the State Council of the People’s Republic of China Li Qiang </a:t>
            </a:r>
            <a:r>
              <a:rPr lang="en-US" sz="1400" b="0" u="none" strike="noStrike">
                <a:solidFill>
                  <a:srgbClr val="FFFFFF"/>
                </a:solidFill>
                <a:uFillTx/>
                <a:latin typeface="Arial"/>
              </a:rPr>
              <a:t>attended the ceremony.</a:t>
            </a:r>
            <a:endParaRPr lang="ru-RU" sz="1400" b="0" u="none" strike="noStrike">
              <a:solidFill>
                <a:srgbClr val="FFFFFF"/>
              </a:solidFill>
              <a:uFillTx/>
              <a:latin typeface="Arial"/>
            </a:endParaRPr>
          </a:p>
        </p:txBody>
      </p:sp>
      <p:sp>
        <p:nvSpPr>
          <p:cNvPr id="3946" name="Прямоугольник 40"/>
          <p:cNvSpPr/>
          <p:nvPr/>
        </p:nvSpPr>
        <p:spPr>
          <a:xfrm>
            <a:off x="3601440" y="-19080"/>
            <a:ext cx="498456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2800" b="1" u="none" strike="noStrike">
                <a:solidFill>
                  <a:srgbClr val="002060"/>
                </a:solidFill>
                <a:uFillTx/>
                <a:latin typeface="Arial"/>
                <a:ea typeface="DejaVu Sans"/>
              </a:rPr>
              <a:t>International Cooperation</a:t>
            </a:r>
            <a:endParaRPr lang="ru-RU" sz="2800" b="0" u="none" strike="noStrike">
              <a:solidFill>
                <a:srgbClr val="000000"/>
              </a:solidFill>
              <a:uFillTx/>
              <a:latin typeface="Arial"/>
            </a:endParaRPr>
          </a:p>
        </p:txBody>
      </p:sp>
      <p:sp>
        <p:nvSpPr>
          <p:cNvPr id="3947" name="TextBox 151"/>
          <p:cNvSpPr/>
          <p:nvPr/>
        </p:nvSpPr>
        <p:spPr>
          <a:xfrm>
            <a:off x="4758840" y="2122560"/>
            <a:ext cx="7156800" cy="73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tabLst>
                <a:tab pos="0" algn="l"/>
              </a:tabLst>
            </a:pPr>
            <a:r>
              <a:rPr lang="en-US" sz="1400" b="0" u="none" strike="noStrike">
                <a:solidFill>
                  <a:srgbClr val="000000"/>
                </a:solidFill>
                <a:uFillTx/>
                <a:latin typeface="Arial"/>
              </a:rPr>
              <a:t>The document provides for JINR and the Ministry of Science of China to jointly finance collaborative fundamental research projects at large scientific facilities. The parties identified eight joint projects</a:t>
            </a:r>
            <a:r>
              <a:rPr lang="ru-RU" sz="1400" b="0" u="none" strike="noStrike">
                <a:solidFill>
                  <a:srgbClr val="000000"/>
                </a:solidFill>
                <a:uFillTx/>
                <a:latin typeface="Arial"/>
              </a:rPr>
              <a:t>:</a:t>
            </a:r>
          </a:p>
        </p:txBody>
      </p:sp>
      <p:pic>
        <p:nvPicPr>
          <p:cNvPr id="3948" name="Picture 33" descr="Picture background"/>
          <p:cNvPicPr/>
          <p:nvPr/>
        </p:nvPicPr>
        <p:blipFill>
          <a:blip r:embed="rId5" cstate="print">
            <a:extLst>
              <a:ext uri="{28A0092B-C50C-407E-A947-70E740481C1C}">
                <a14:useLocalDpi xmlns:a14="http://schemas.microsoft.com/office/drawing/2010/main"/>
              </a:ext>
            </a:extLst>
          </a:blip>
          <a:stretch/>
        </p:blipFill>
        <p:spPr>
          <a:xfrm>
            <a:off x="261000" y="160200"/>
            <a:ext cx="1065240" cy="723600"/>
          </a:xfrm>
          <a:prstGeom prst="rect">
            <a:avLst/>
          </a:prstGeom>
          <a:noFill/>
          <a:ln w="0">
            <a:noFill/>
          </a:ln>
        </p:spPr>
      </p:pic>
      <p:sp>
        <p:nvSpPr>
          <p:cNvPr id="3949" name="TextBox 152"/>
          <p:cNvSpPr/>
          <p:nvPr/>
        </p:nvSpPr>
        <p:spPr>
          <a:xfrm>
            <a:off x="4758840" y="2861280"/>
            <a:ext cx="7156800" cy="3718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160200" algn="just" defTabSz="914400">
              <a:lnSpc>
                <a:spcPct val="100000"/>
              </a:lnSpc>
              <a:buClr>
                <a:srgbClr val="000000"/>
              </a:buClr>
              <a:buFont typeface="Calibri Light"/>
              <a:buAutoNum type="arabicPeriod"/>
            </a:pPr>
            <a:r>
              <a:rPr lang="en-US" sz="1400" b="0" u="none" strike="noStrike">
                <a:solidFill>
                  <a:srgbClr val="000000"/>
                </a:solidFill>
                <a:uFillTx/>
                <a:latin typeface="Arial"/>
              </a:rPr>
              <a:t>The “Joint Programme on Theoretical Physics” project ‒ the Institute of Theoretical Physics, Chinese Academy of Sciences;</a:t>
            </a:r>
            <a:endParaRPr lang="ru-RU" sz="1400" b="0" u="none" strike="noStrike">
              <a:solidFill>
                <a:srgbClr val="000000"/>
              </a:solidFill>
              <a:uFillTx/>
              <a:latin typeface="Arial"/>
            </a:endParaRPr>
          </a:p>
          <a:p>
            <a:pPr marL="343080" indent="-160200" algn="just" defTabSz="914400">
              <a:lnSpc>
                <a:spcPct val="100000"/>
              </a:lnSpc>
              <a:buClr>
                <a:srgbClr val="000000"/>
              </a:buClr>
              <a:buFont typeface="Calibri Light"/>
              <a:buAutoNum type="arabicPeriod"/>
            </a:pPr>
            <a:r>
              <a:rPr lang="en-US" sz="1400" b="0" u="none" strike="noStrike">
                <a:solidFill>
                  <a:srgbClr val="000000"/>
                </a:solidFill>
                <a:uFillTx/>
                <a:latin typeface="Arial"/>
              </a:rPr>
              <a:t>The “R&amp;D of high-energy Underwater Neutrino Telescope” project ‒ the Institute of High Energy Physics, Chinese Academy of Sciences;</a:t>
            </a:r>
            <a:endParaRPr lang="ru-RU" sz="1400" b="0" u="none" strike="noStrike">
              <a:solidFill>
                <a:srgbClr val="000000"/>
              </a:solidFill>
              <a:uFillTx/>
              <a:latin typeface="Arial"/>
            </a:endParaRPr>
          </a:p>
          <a:p>
            <a:pPr marL="343080" indent="-160200" algn="just" defTabSz="914400">
              <a:lnSpc>
                <a:spcPct val="100000"/>
              </a:lnSpc>
              <a:buClr>
                <a:srgbClr val="000000"/>
              </a:buClr>
              <a:buFont typeface="Calibri Light"/>
              <a:buAutoNum type="arabicPeriod"/>
            </a:pPr>
            <a:r>
              <a:rPr lang="en-US" sz="1400" b="0" u="none" strike="noStrike">
                <a:solidFill>
                  <a:srgbClr val="000000"/>
                </a:solidFill>
                <a:uFillTx/>
                <a:latin typeface="Arial"/>
              </a:rPr>
              <a:t>The “Neutron Scattering Technology and Multi-disciplinary Research” project ‒ the Institute of High Energy Physics, Chinese Academy of Sciences;</a:t>
            </a:r>
            <a:endParaRPr lang="ru-RU" sz="1400" b="0" u="none" strike="noStrike">
              <a:solidFill>
                <a:srgbClr val="000000"/>
              </a:solidFill>
              <a:uFillTx/>
              <a:latin typeface="Arial"/>
            </a:endParaRPr>
          </a:p>
          <a:p>
            <a:pPr marL="343080" indent="-160200" algn="just" defTabSz="914400">
              <a:lnSpc>
                <a:spcPct val="100000"/>
              </a:lnSpc>
              <a:buClr>
                <a:srgbClr val="000000"/>
              </a:buClr>
              <a:buFont typeface="Calibri Light"/>
              <a:buAutoNum type="arabicPeriod"/>
            </a:pPr>
            <a:r>
              <a:rPr lang="en-US" sz="1400" b="0" u="none" strike="noStrike">
                <a:solidFill>
                  <a:srgbClr val="000000"/>
                </a:solidFill>
                <a:uFillTx/>
                <a:latin typeface="Arial"/>
              </a:rPr>
              <a:t>The “Monolithic Si-Pixel Detector for Collider Experiments and Other Applications” project ‒ Central China Normal University;</a:t>
            </a:r>
            <a:endParaRPr lang="ru-RU" sz="1400" b="0" u="none" strike="noStrike">
              <a:solidFill>
                <a:srgbClr val="000000"/>
              </a:solidFill>
              <a:uFillTx/>
              <a:latin typeface="Arial"/>
            </a:endParaRPr>
          </a:p>
          <a:p>
            <a:pPr marL="343080" indent="-160200" algn="just" defTabSz="914400">
              <a:lnSpc>
                <a:spcPct val="100000"/>
              </a:lnSpc>
              <a:buClr>
                <a:srgbClr val="000000"/>
              </a:buClr>
              <a:buFont typeface="Calibri Light"/>
              <a:buAutoNum type="arabicPeriod"/>
            </a:pPr>
            <a:r>
              <a:rPr lang="en-US" sz="1400" b="0" u="none" strike="noStrike">
                <a:solidFill>
                  <a:srgbClr val="000000"/>
                </a:solidFill>
                <a:uFillTx/>
                <a:latin typeface="Arial"/>
              </a:rPr>
              <a:t>The “Key Technology Research on Superconducting Components of Heavy Ion Accelerators” project ‒ the Institute of Modern Physics, Chinese Academy of Sciences;</a:t>
            </a:r>
            <a:endParaRPr lang="ru-RU" sz="1400" b="0" u="none" strike="noStrike">
              <a:solidFill>
                <a:srgbClr val="000000"/>
              </a:solidFill>
              <a:uFillTx/>
              <a:latin typeface="Arial"/>
            </a:endParaRPr>
          </a:p>
          <a:p>
            <a:pPr marL="343080" indent="-160200" algn="just" defTabSz="914400">
              <a:lnSpc>
                <a:spcPct val="100000"/>
              </a:lnSpc>
              <a:buClr>
                <a:srgbClr val="000000"/>
              </a:buClr>
              <a:buFont typeface="Calibri Light"/>
              <a:buAutoNum type="arabicPeriod"/>
            </a:pPr>
            <a:r>
              <a:rPr lang="en-US" sz="1400" b="0" u="none" strike="noStrike">
                <a:solidFill>
                  <a:srgbClr val="000000"/>
                </a:solidFill>
                <a:uFillTx/>
                <a:latin typeface="Arial"/>
              </a:rPr>
              <a:t>The “Radiochemistry of Superheavy Elements” project ‒ the Institute of Modern Physics, Chinese Academy of Sciences;</a:t>
            </a:r>
            <a:endParaRPr lang="ru-RU" sz="1400" b="0" u="none" strike="noStrike">
              <a:solidFill>
                <a:srgbClr val="000000"/>
              </a:solidFill>
              <a:uFillTx/>
              <a:latin typeface="Arial"/>
            </a:endParaRPr>
          </a:p>
          <a:p>
            <a:pPr marL="343080" indent="-160200" algn="just" defTabSz="914400">
              <a:lnSpc>
                <a:spcPct val="100000"/>
              </a:lnSpc>
              <a:buClr>
                <a:srgbClr val="000000"/>
              </a:buClr>
              <a:buFont typeface="Calibri Light"/>
              <a:buAutoNum type="arabicPeriod"/>
            </a:pPr>
            <a:r>
              <a:rPr lang="en-US" sz="1400" b="0" u="none" strike="noStrike">
                <a:solidFill>
                  <a:srgbClr val="000000"/>
                </a:solidFill>
                <a:uFillTx/>
                <a:latin typeface="Arial"/>
              </a:rPr>
              <a:t>The “The synthesis of nuclei in the superheavy region” project ‒ the Institute of Modern Physics, Chinese Academy of Sciences;</a:t>
            </a:r>
            <a:endParaRPr lang="ru-RU" sz="1400" b="0" u="none" strike="noStrike">
              <a:solidFill>
                <a:srgbClr val="000000"/>
              </a:solidFill>
              <a:uFillTx/>
              <a:latin typeface="Arial"/>
            </a:endParaRPr>
          </a:p>
          <a:p>
            <a:pPr marL="343080" indent="-160200" algn="just" defTabSz="914400">
              <a:lnSpc>
                <a:spcPct val="100000"/>
              </a:lnSpc>
              <a:buClr>
                <a:srgbClr val="000000"/>
              </a:buClr>
              <a:buFont typeface="Calibri Light"/>
              <a:buAutoNum type="arabicPeriod"/>
            </a:pPr>
            <a:r>
              <a:rPr lang="en-US" sz="1400" b="0" u="none" strike="noStrike">
                <a:solidFill>
                  <a:srgbClr val="000000"/>
                </a:solidFill>
                <a:uFillTx/>
                <a:latin typeface="Arial"/>
              </a:rPr>
              <a:t>The “Physics studies at the JUNO experiment” project ‒ the Institute of High Energy Physics, Chinese Academy of Sciences</a:t>
            </a:r>
            <a:r>
              <a:rPr lang="ru-RU" sz="1400" b="0" u="none" strike="noStrike">
                <a:solidFill>
                  <a:srgbClr val="000000"/>
                </a:solidFill>
                <a:uFillTx/>
                <a:latin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0" name="TextBox 153"/>
          <p:cNvSpPr/>
          <p:nvPr/>
        </p:nvSpPr>
        <p:spPr>
          <a:xfrm>
            <a:off x="3268440" y="44640"/>
            <a:ext cx="5652000" cy="87948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defTabSz="914400">
              <a:lnSpc>
                <a:spcPct val="100000"/>
              </a:lnSpc>
              <a:tabLst>
                <a:tab pos="0" algn="l"/>
              </a:tabLst>
            </a:pPr>
            <a:r>
              <a:rPr lang="en-US" sz="2800" b="1" u="none" strike="noStrike" spc="-99">
                <a:solidFill>
                  <a:srgbClr val="002060"/>
                </a:solidFill>
                <a:uFillTx/>
                <a:latin typeface="Arial"/>
                <a:ea typeface="DejaVu Sans"/>
              </a:rPr>
              <a:t>International Cooperation</a:t>
            </a:r>
            <a:endParaRPr lang="ru-RU" sz="2800" b="0" u="none" strike="noStrike">
              <a:solidFill>
                <a:srgbClr val="000000"/>
              </a:solidFill>
              <a:uFillTx/>
              <a:latin typeface="Arial"/>
            </a:endParaRPr>
          </a:p>
          <a:p>
            <a:pPr algn="ctr" defTabSz="914400">
              <a:lnSpc>
                <a:spcPct val="100000"/>
              </a:lnSpc>
              <a:tabLst>
                <a:tab pos="0" algn="l"/>
              </a:tabLst>
            </a:pPr>
            <a:r>
              <a:rPr lang="en-US" sz="2400" b="1" u="none" strike="noStrike" spc="-99">
                <a:solidFill>
                  <a:srgbClr val="0086CB"/>
                </a:solidFill>
                <a:uFillTx/>
                <a:latin typeface="Arial"/>
                <a:ea typeface="DejaVu Sans"/>
              </a:rPr>
              <a:t>Deepening Ties with Latin America</a:t>
            </a:r>
            <a:endParaRPr lang="ru-RU" sz="2400" b="0" u="none" strike="noStrike">
              <a:solidFill>
                <a:srgbClr val="000000"/>
              </a:solidFill>
              <a:uFillTx/>
              <a:latin typeface="Arial"/>
            </a:endParaRPr>
          </a:p>
        </p:txBody>
      </p:sp>
      <p:sp>
        <p:nvSpPr>
          <p:cNvPr id="3951" name="Прямоугольник 41"/>
          <p:cNvSpPr/>
          <p:nvPr/>
        </p:nvSpPr>
        <p:spPr>
          <a:xfrm>
            <a:off x="4065005" y="1001286"/>
            <a:ext cx="3476532" cy="30917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spcAft>
                <a:spcPts val="601"/>
              </a:spcAft>
              <a:tabLst>
                <a:tab pos="0" algn="l"/>
              </a:tabLst>
            </a:pPr>
            <a:r>
              <a:rPr lang="en-US" sz="1500" dirty="0"/>
              <a:t>On </a:t>
            </a:r>
            <a:r>
              <a:rPr lang="en-US" sz="1500" b="1" dirty="0">
                <a:solidFill>
                  <a:srgbClr val="FF0000"/>
                </a:solidFill>
              </a:rPr>
              <a:t>8 May 2025</a:t>
            </a:r>
            <a:r>
              <a:rPr lang="en-US" sz="1500" dirty="0"/>
              <a:t>, the Joint Institute for Nuclear Research and the Ministry of Science, Technology and Innovation of the Federative Republic of Brazil (</a:t>
            </a:r>
            <a:r>
              <a:rPr lang="en-US" sz="1500" dirty="0">
                <a:hlinkClick r:id="rId3"/>
              </a:rPr>
              <a:t>MCTI</a:t>
            </a:r>
            <a:r>
              <a:rPr lang="en-US" sz="1500" dirty="0"/>
              <a:t>) signed a Memorandum of Understanding at the Bauman Moscow State Technical University, Russia. The document is aimed at strengthening cooperation between the parties in fundamental and applied research. The agreement provides for the creation of a JINR–Brazil Joint Coordinating Committee (JCC) at high governmental level. </a:t>
            </a:r>
            <a:endParaRPr lang="ru-RU" sz="1500" b="0" u="none" strike="noStrike" dirty="0">
              <a:solidFill>
                <a:srgbClr val="000000"/>
              </a:solidFill>
              <a:uFillTx/>
              <a:latin typeface="Arial"/>
            </a:endParaRPr>
          </a:p>
        </p:txBody>
      </p:sp>
      <p:pic>
        <p:nvPicPr>
          <p:cNvPr id="3952" name="Рисунок 100"/>
          <p:cNvPicPr/>
          <p:nvPr/>
        </p:nvPicPr>
        <p:blipFill>
          <a:blip r:embed="rId4" cstate="print">
            <a:extLst>
              <a:ext uri="{28A0092B-C50C-407E-A947-70E740481C1C}">
                <a14:useLocalDpi xmlns:a14="http://schemas.microsoft.com/office/drawing/2010/main"/>
              </a:ext>
            </a:extLst>
          </a:blip>
          <a:stretch/>
        </p:blipFill>
        <p:spPr>
          <a:xfrm>
            <a:off x="9469080" y="180000"/>
            <a:ext cx="968040" cy="600840"/>
          </a:xfrm>
          <a:prstGeom prst="rect">
            <a:avLst/>
          </a:prstGeom>
          <a:noFill/>
          <a:ln w="0">
            <a:noFill/>
          </a:ln>
        </p:spPr>
      </p:pic>
      <p:pic>
        <p:nvPicPr>
          <p:cNvPr id="3954" name="Picture 35"/>
          <p:cNvPicPr/>
          <p:nvPr/>
        </p:nvPicPr>
        <p:blipFill>
          <a:blip r:embed="rId5" cstate="print">
            <a:extLst>
              <a:ext uri="{28A0092B-C50C-407E-A947-70E740481C1C}">
                <a14:useLocalDpi xmlns:a14="http://schemas.microsoft.com/office/drawing/2010/main"/>
              </a:ext>
            </a:extLst>
          </a:blip>
          <a:stretch/>
        </p:blipFill>
        <p:spPr>
          <a:xfrm>
            <a:off x="8822160" y="4600440"/>
            <a:ext cx="3126960" cy="2084760"/>
          </a:xfrm>
          <a:prstGeom prst="rect">
            <a:avLst/>
          </a:prstGeom>
          <a:noFill/>
          <a:ln w="0">
            <a:noFill/>
          </a:ln>
        </p:spPr>
      </p:pic>
      <p:pic>
        <p:nvPicPr>
          <p:cNvPr id="3956" name="Picture 36"/>
          <p:cNvPicPr/>
          <p:nvPr/>
        </p:nvPicPr>
        <p:blipFill>
          <a:blip r:embed="rId6" cstate="print">
            <a:extLst>
              <a:ext uri="{28A0092B-C50C-407E-A947-70E740481C1C}">
                <a14:useLocalDpi xmlns:a14="http://schemas.microsoft.com/office/drawing/2010/main"/>
              </a:ext>
            </a:extLst>
          </a:blip>
          <a:stretch/>
        </p:blipFill>
        <p:spPr>
          <a:xfrm>
            <a:off x="5594940" y="4384046"/>
            <a:ext cx="3126960" cy="2084760"/>
          </a:xfrm>
          <a:prstGeom prst="rect">
            <a:avLst/>
          </a:prstGeom>
          <a:noFill/>
          <a:ln w="0">
            <a:noFill/>
          </a:ln>
        </p:spPr>
      </p:pic>
      <p:pic>
        <p:nvPicPr>
          <p:cNvPr id="3957" name="Рисунок 101"/>
          <p:cNvPicPr/>
          <p:nvPr/>
        </p:nvPicPr>
        <p:blipFill>
          <a:blip r:embed="rId7"/>
          <a:stretch/>
        </p:blipFill>
        <p:spPr>
          <a:xfrm>
            <a:off x="78480" y="4176000"/>
            <a:ext cx="5416200" cy="2481120"/>
          </a:xfrm>
          <a:prstGeom prst="rect">
            <a:avLst/>
          </a:prstGeom>
          <a:noFill/>
          <a:ln w="0">
            <a:noFill/>
          </a:ln>
        </p:spPr>
      </p:pic>
      <p:sp>
        <p:nvSpPr>
          <p:cNvPr id="3958" name="Прямоугольник 42"/>
          <p:cNvSpPr/>
          <p:nvPr/>
        </p:nvSpPr>
        <p:spPr>
          <a:xfrm>
            <a:off x="78480" y="1034629"/>
            <a:ext cx="3733029" cy="307118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defTabSz="914400">
              <a:lnSpc>
                <a:spcPct val="100000"/>
              </a:lnSpc>
              <a:spcAft>
                <a:spcPts val="601"/>
              </a:spcAft>
              <a:tabLst>
                <a:tab pos="0" algn="l"/>
              </a:tabLst>
            </a:pPr>
            <a:r>
              <a:rPr lang="en-GB" sz="1300" b="1" u="sng" strike="noStrike" dirty="0">
                <a:solidFill>
                  <a:srgbClr val="000000"/>
                </a:solidFill>
                <a:uFillTx/>
                <a:latin typeface="Arial"/>
                <a:ea typeface="DejaVu Sans"/>
              </a:rPr>
              <a:t>28 February 2024</a:t>
            </a:r>
            <a:endParaRPr lang="ru-RU" sz="1300" b="0" u="none" strike="noStrike" dirty="0">
              <a:solidFill>
                <a:srgbClr val="000000"/>
              </a:solidFill>
              <a:uFillTx/>
              <a:latin typeface="Arial"/>
            </a:endParaRPr>
          </a:p>
          <a:p>
            <a:pPr algn="just" defTabSz="914400">
              <a:lnSpc>
                <a:spcPct val="100000"/>
              </a:lnSpc>
              <a:spcAft>
                <a:spcPts val="799"/>
              </a:spcAft>
              <a:tabLst>
                <a:tab pos="0" algn="l"/>
              </a:tabLst>
            </a:pPr>
            <a:r>
              <a:rPr lang="en-GB" sz="1300" b="0" u="none" strike="noStrike" dirty="0">
                <a:solidFill>
                  <a:srgbClr val="000000"/>
                </a:solidFill>
                <a:uFillTx/>
                <a:latin typeface="Arial"/>
                <a:ea typeface="DejaVu Sans"/>
              </a:rPr>
              <a:t>A Brazilian delegation headed by </a:t>
            </a:r>
            <a:r>
              <a:rPr lang="en-GB" sz="1300" b="1" u="none" strike="noStrike" dirty="0">
                <a:solidFill>
                  <a:srgbClr val="000000"/>
                </a:solidFill>
                <a:uFillTx/>
                <a:latin typeface="Arial"/>
                <a:ea typeface="DejaVu Sans"/>
              </a:rPr>
              <a:t>Prof. Marcia Barbosa, State Secretary </a:t>
            </a:r>
            <a:r>
              <a:rPr lang="en-GB" sz="1300" b="0" u="none" strike="noStrike" dirty="0">
                <a:solidFill>
                  <a:srgbClr val="000000"/>
                </a:solidFill>
                <a:uFillTx/>
                <a:latin typeface="Arial"/>
                <a:ea typeface="DejaVu Sans"/>
              </a:rPr>
              <a:t>for Policy and Strategic Programmes at the </a:t>
            </a:r>
            <a:r>
              <a:rPr lang="en-GB" sz="1300" b="1" u="none" strike="noStrike" dirty="0">
                <a:solidFill>
                  <a:srgbClr val="000000"/>
                </a:solidFill>
                <a:uFillTx/>
                <a:latin typeface="Arial"/>
                <a:ea typeface="DejaVu Sans"/>
              </a:rPr>
              <a:t>Brazilian Ministry of Science, Technology and Innovation</a:t>
            </a:r>
            <a:r>
              <a:rPr lang="en-GB" sz="1300" b="0" u="none" strike="noStrike" dirty="0">
                <a:solidFill>
                  <a:srgbClr val="000000"/>
                </a:solidFill>
                <a:uFillTx/>
                <a:latin typeface="Arial"/>
                <a:ea typeface="DejaVu Sans"/>
              </a:rPr>
              <a:t> visited JINR. </a:t>
            </a:r>
            <a:endParaRPr lang="ru-RU" sz="1300" b="0" u="none" strike="noStrike" dirty="0">
              <a:solidFill>
                <a:srgbClr val="000000"/>
              </a:solidFill>
              <a:uFillTx/>
              <a:latin typeface="Arial"/>
            </a:endParaRPr>
          </a:p>
          <a:p>
            <a:pPr algn="just" defTabSz="914400">
              <a:lnSpc>
                <a:spcPct val="100000"/>
              </a:lnSpc>
              <a:tabLst>
                <a:tab pos="0" algn="l"/>
              </a:tabLst>
            </a:pPr>
            <a:r>
              <a:rPr lang="en-GB" sz="1300" b="0" u="none" strike="noStrike" dirty="0">
                <a:solidFill>
                  <a:srgbClr val="000000"/>
                </a:solidFill>
                <a:uFillTx/>
                <a:latin typeface="Arial"/>
                <a:ea typeface="DejaVu Sans"/>
              </a:rPr>
              <a:t>Main points of the meeting with the Directorate:</a:t>
            </a:r>
            <a:endParaRPr lang="ru-RU" sz="1300" b="0" u="none" strike="noStrike" dirty="0">
              <a:solidFill>
                <a:srgbClr val="000000"/>
              </a:solidFill>
              <a:uFillTx/>
              <a:latin typeface="Arial"/>
            </a:endParaRPr>
          </a:p>
          <a:p>
            <a:pPr marL="285840" indent="-195120" algn="just" defTabSz="914400">
              <a:lnSpc>
                <a:spcPct val="100000"/>
              </a:lnSpc>
              <a:buClr>
                <a:srgbClr val="000000"/>
              </a:buClr>
              <a:buFont typeface="Arial"/>
              <a:buChar char="•"/>
              <a:tabLst>
                <a:tab pos="0" algn="l"/>
              </a:tabLst>
            </a:pPr>
            <a:r>
              <a:rPr lang="en-GB" sz="1300" b="0" u="sng" strike="noStrike" dirty="0">
                <a:solidFill>
                  <a:srgbClr val="000000"/>
                </a:solidFill>
                <a:uFillTx/>
                <a:latin typeface="Arial"/>
                <a:ea typeface="DejaVu Sans"/>
              </a:rPr>
              <a:t>mutual interest in cooperation</a:t>
            </a:r>
            <a:r>
              <a:rPr lang="en-GB" sz="1300" b="0" u="none" strike="noStrike" dirty="0">
                <a:solidFill>
                  <a:srgbClr val="000000"/>
                </a:solidFill>
                <a:uFillTx/>
                <a:latin typeface="Arial"/>
                <a:ea typeface="DejaVu Sans"/>
              </a:rPr>
              <a:t> in almost every research area in accordance with the JINR Seven-Year Plan;</a:t>
            </a:r>
            <a:endParaRPr lang="ru-RU" sz="1300" b="0" u="none" strike="noStrike" dirty="0">
              <a:solidFill>
                <a:srgbClr val="000000"/>
              </a:solidFill>
              <a:uFillTx/>
              <a:latin typeface="Arial"/>
            </a:endParaRPr>
          </a:p>
          <a:p>
            <a:pPr marL="285840" indent="-195120" algn="just" defTabSz="914400">
              <a:lnSpc>
                <a:spcPct val="100000"/>
              </a:lnSpc>
              <a:buClr>
                <a:srgbClr val="000000"/>
              </a:buClr>
              <a:buFont typeface="Arial"/>
              <a:buChar char="•"/>
              <a:tabLst>
                <a:tab pos="0" algn="l"/>
              </a:tabLst>
            </a:pPr>
            <a:r>
              <a:rPr lang="en-GB" sz="1300" b="0" u="sng" strike="noStrike" dirty="0">
                <a:solidFill>
                  <a:srgbClr val="000000"/>
                </a:solidFill>
                <a:uFillTx/>
                <a:latin typeface="Arial"/>
                <a:ea typeface="DejaVu Sans"/>
              </a:rPr>
              <a:t>BRICS countries could use the Institute as a platform to collaborate multilaterally</a:t>
            </a:r>
            <a:r>
              <a:rPr lang="en-GB" sz="1300" b="0" u="none" strike="noStrike" dirty="0">
                <a:solidFill>
                  <a:srgbClr val="000000"/>
                </a:solidFill>
                <a:uFillTx/>
                <a:latin typeface="Arial"/>
                <a:ea typeface="DejaVu Sans"/>
              </a:rPr>
              <a:t> to advance national science and technology and train highly skilled specialists. </a:t>
            </a:r>
            <a:endParaRPr lang="ru-RU" sz="1300" b="0" u="none" strike="noStrike" dirty="0">
              <a:solidFill>
                <a:srgbClr val="000000"/>
              </a:solidFill>
              <a:uFillTx/>
              <a:latin typeface="Arial"/>
            </a:endParaRPr>
          </a:p>
        </p:txBody>
      </p:sp>
      <p:pic>
        <p:nvPicPr>
          <p:cNvPr id="3959" name="Picture 37" descr="Picture background"/>
          <p:cNvPicPr/>
          <p:nvPr/>
        </p:nvPicPr>
        <p:blipFill>
          <a:blip r:embed="rId8" cstate="print">
            <a:extLst>
              <a:ext uri="{28A0092B-C50C-407E-A947-70E740481C1C}">
                <a14:useLocalDpi xmlns:a14="http://schemas.microsoft.com/office/drawing/2010/main"/>
              </a:ext>
            </a:extLst>
          </a:blip>
          <a:stretch/>
        </p:blipFill>
        <p:spPr>
          <a:xfrm>
            <a:off x="261360" y="160200"/>
            <a:ext cx="1065240" cy="723600"/>
          </a:xfrm>
          <a:prstGeom prst="rect">
            <a:avLst/>
          </a:prstGeom>
          <a:noFill/>
          <a:ln w="0">
            <a:noFill/>
          </a:ln>
        </p:spPr>
      </p:pic>
      <p:pic>
        <p:nvPicPr>
          <p:cNvPr id="3074" name="Picture 2">
            <a:extLst>
              <a:ext uri="{FF2B5EF4-FFF2-40B4-BE49-F238E27FC236}">
                <a16:creationId xmlns:a16="http://schemas.microsoft.com/office/drawing/2014/main" id="{EB27266E-99FE-8D49-B405-52179835715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961" t="2841" r="15940" b="2323"/>
          <a:stretch/>
        </p:blipFill>
        <p:spPr bwMode="auto">
          <a:xfrm>
            <a:off x="7541537" y="1431574"/>
            <a:ext cx="4454063" cy="2363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 name="Рисунок 19"/>
          <p:cNvPicPr/>
          <p:nvPr/>
        </p:nvPicPr>
        <p:blipFill>
          <a:blip r:embed="rId3"/>
          <a:stretch/>
        </p:blipFill>
        <p:spPr>
          <a:xfrm>
            <a:off x="6620040" y="4144320"/>
            <a:ext cx="2279880" cy="2713320"/>
          </a:xfrm>
          <a:prstGeom prst="rect">
            <a:avLst/>
          </a:prstGeom>
          <a:ln w="0">
            <a:noFill/>
          </a:ln>
        </p:spPr>
      </p:pic>
      <p:pic>
        <p:nvPicPr>
          <p:cNvPr id="868" name="Рисунок 17"/>
          <p:cNvPicPr/>
          <p:nvPr/>
        </p:nvPicPr>
        <p:blipFill>
          <a:blip r:embed="rId4"/>
          <a:stretch/>
        </p:blipFill>
        <p:spPr>
          <a:xfrm>
            <a:off x="-13320" y="4143600"/>
            <a:ext cx="2150640" cy="1603800"/>
          </a:xfrm>
          <a:prstGeom prst="rect">
            <a:avLst/>
          </a:prstGeom>
          <a:ln w="0">
            <a:noFill/>
          </a:ln>
        </p:spPr>
      </p:pic>
      <p:pic>
        <p:nvPicPr>
          <p:cNvPr id="869" name="Рисунок 6"/>
          <p:cNvPicPr/>
          <p:nvPr/>
        </p:nvPicPr>
        <p:blipFill>
          <a:blip r:embed="rId5"/>
          <a:stretch/>
        </p:blipFill>
        <p:spPr>
          <a:xfrm>
            <a:off x="-13320" y="801720"/>
            <a:ext cx="4342680" cy="3257280"/>
          </a:xfrm>
          <a:prstGeom prst="rect">
            <a:avLst/>
          </a:prstGeom>
          <a:ln w="0">
            <a:noFill/>
          </a:ln>
        </p:spPr>
      </p:pic>
      <p:sp>
        <p:nvSpPr>
          <p:cNvPr id="872" name="Title 1"/>
          <p:cNvSpPr/>
          <p:nvPr/>
        </p:nvSpPr>
        <p:spPr>
          <a:xfrm>
            <a:off x="0" y="0"/>
            <a:ext cx="10824840" cy="80136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marL="353880" algn="ctr" defTabSz="914400">
              <a:lnSpc>
                <a:spcPct val="90000"/>
              </a:lnSpc>
            </a:pPr>
            <a:r>
              <a:rPr lang="en-US" sz="2800" b="1" u="none" strike="noStrike" spc="-99">
                <a:solidFill>
                  <a:srgbClr val="056969"/>
                </a:solidFill>
                <a:uFillTx/>
                <a:latin typeface="Arial"/>
              </a:rPr>
              <a:t>JINR−South Africa: Maintaining Close Cooperation</a:t>
            </a:r>
            <a:endParaRPr lang="ru-RU" sz="2800" b="0" u="none" strike="noStrike">
              <a:solidFill>
                <a:srgbClr val="000000"/>
              </a:solidFill>
              <a:uFillTx/>
              <a:latin typeface="Arial"/>
            </a:endParaRPr>
          </a:p>
        </p:txBody>
      </p:sp>
      <p:pic>
        <p:nvPicPr>
          <p:cNvPr id="873" name="Рисунок 10"/>
          <p:cNvPicPr/>
          <p:nvPr/>
        </p:nvPicPr>
        <p:blipFill>
          <a:blip r:embed="rId6"/>
          <a:stretch/>
        </p:blipFill>
        <p:spPr>
          <a:xfrm>
            <a:off x="9732240" y="-6480"/>
            <a:ext cx="1230480" cy="795600"/>
          </a:xfrm>
          <a:prstGeom prst="rect">
            <a:avLst/>
          </a:prstGeom>
          <a:ln w="0">
            <a:noFill/>
          </a:ln>
        </p:spPr>
      </p:pic>
      <p:sp>
        <p:nvSpPr>
          <p:cNvPr id="874" name="TextBox 78"/>
          <p:cNvSpPr/>
          <p:nvPr/>
        </p:nvSpPr>
        <p:spPr>
          <a:xfrm>
            <a:off x="4329720" y="2573640"/>
            <a:ext cx="7861680" cy="1466280"/>
          </a:xfrm>
          <a:prstGeom prst="rect">
            <a:avLst/>
          </a:prstGeom>
          <a:solidFill>
            <a:srgbClr val="0A6C6C">
              <a:alpha val="80000"/>
            </a:srgbClr>
          </a:solidFill>
          <a:ln w="0">
            <a:noFill/>
          </a:ln>
        </p:spPr>
        <p:style>
          <a:lnRef idx="0">
            <a:scrgbClr r="0" g="0" b="0"/>
          </a:lnRef>
          <a:fillRef idx="0">
            <a:scrgbClr r="0" g="0" b="0"/>
          </a:fillRef>
          <a:effectRef idx="0">
            <a:scrgbClr r="0" g="0" b="0"/>
          </a:effectRef>
          <a:fontRef idx="minor"/>
        </p:style>
        <p:txBody>
          <a:bodyPr lIns="252000" tIns="36000" rIns="252000" bIns="36000" numCol="1" spcCol="180000" anchor="t">
            <a:spAutoFit/>
          </a:bodyPr>
          <a:lstStyle/>
          <a:p>
            <a:pPr algn="just" defTabSz="914400">
              <a:lnSpc>
                <a:spcPct val="100000"/>
              </a:lnSpc>
              <a:spcAft>
                <a:spcPts val="300"/>
              </a:spcAft>
              <a:tabLst>
                <a:tab pos="0" algn="l"/>
              </a:tabLst>
            </a:pPr>
            <a:r>
              <a:rPr lang="ru-RU" sz="1200" b="1" u="sng" strike="noStrike">
                <a:solidFill>
                  <a:srgbClr val="FFFFFF"/>
                </a:solidFill>
                <a:uFillTx/>
                <a:latin typeface="Arial"/>
                <a:ea typeface="DejaVu Sans"/>
              </a:rPr>
              <a:t>9</a:t>
            </a:r>
            <a:r>
              <a:rPr lang="en-US" sz="1200" b="1" u="sng" strike="noStrike">
                <a:solidFill>
                  <a:srgbClr val="FFFFFF"/>
                </a:solidFill>
                <a:uFillTx/>
                <a:latin typeface="Arial"/>
                <a:ea typeface="DejaVu Sans"/>
              </a:rPr>
              <a:t> December 2024</a:t>
            </a:r>
            <a:endParaRPr lang="ru-RU" sz="1200" b="0" u="none" strike="noStrike">
              <a:solidFill>
                <a:srgbClr val="FFFFFF"/>
              </a:solidFill>
              <a:uFillTx/>
              <a:latin typeface="Arial"/>
            </a:endParaRPr>
          </a:p>
          <a:p>
            <a:pPr algn="just" defTabSz="914400">
              <a:lnSpc>
                <a:spcPct val="100000"/>
              </a:lnSpc>
              <a:spcAft>
                <a:spcPts val="601"/>
              </a:spcAft>
              <a:tabLst>
                <a:tab pos="0" algn="l"/>
              </a:tabLst>
            </a:pPr>
            <a:r>
              <a:rPr lang="en-US" sz="1200" b="1" u="none" strike="noStrike">
                <a:solidFill>
                  <a:srgbClr val="FFFFFF"/>
                </a:solidFill>
                <a:uFillTx/>
                <a:latin typeface="Arial"/>
                <a:ea typeface="DejaVu Sans"/>
              </a:rPr>
              <a:t>23</a:t>
            </a:r>
            <a:r>
              <a:rPr lang="en-US" sz="1200" b="1" u="none" strike="noStrike" baseline="30000">
                <a:solidFill>
                  <a:srgbClr val="FFFFFF"/>
                </a:solidFill>
                <a:uFillTx/>
                <a:latin typeface="Arial"/>
                <a:ea typeface="DejaVu Sans"/>
              </a:rPr>
              <a:t>rd </a:t>
            </a:r>
            <a:r>
              <a:rPr lang="en-US" sz="1200" b="1" u="none" strike="noStrike">
                <a:solidFill>
                  <a:srgbClr val="FFFFFF"/>
                </a:solidFill>
                <a:uFillTx/>
                <a:latin typeface="Arial"/>
                <a:ea typeface="DejaVu Sans"/>
              </a:rPr>
              <a:t>JINR-South Africa Joint Coordination Committee </a:t>
            </a:r>
            <a:r>
              <a:rPr lang="en-US" sz="1200" b="0" u="none" strike="noStrike">
                <a:solidFill>
                  <a:srgbClr val="FFFFFF"/>
                </a:solidFill>
                <a:uFillTx/>
                <a:latin typeface="Arial"/>
                <a:ea typeface="DejaVu Sans"/>
              </a:rPr>
              <a:t>at NRF: iThemba LABS (South Africa)</a:t>
            </a:r>
            <a:endParaRPr lang="ru-RU" sz="1200" b="0" u="none" strike="noStrike">
              <a:solidFill>
                <a:srgbClr val="FFFFFF"/>
              </a:solidFill>
              <a:uFillTx/>
              <a:latin typeface="Arial"/>
            </a:endParaRPr>
          </a:p>
          <a:p>
            <a:pPr algn="just" defTabSz="914400">
              <a:lnSpc>
                <a:spcPct val="100000"/>
              </a:lnSpc>
              <a:tabLst>
                <a:tab pos="0" algn="l"/>
              </a:tabLst>
            </a:pPr>
            <a:r>
              <a:rPr lang="en-US" sz="1200" b="0" u="none" strike="noStrike">
                <a:solidFill>
                  <a:schemeClr val="lt1"/>
                </a:solidFill>
                <a:uFillTx/>
                <a:latin typeface="Arial"/>
                <a:ea typeface="DejaVu Sans"/>
              </a:rPr>
              <a:t>The co-chairman of the JCC were JINR Director Grigory Trubnikov and Deputy Director of the National Research Foundation of South Africa (NRF) Angus Paterson. Members of the JCC discussed the programme of events aimed at further strengthening the partnership in view of the upcoming 20</a:t>
            </a:r>
            <a:r>
              <a:rPr lang="en-US" sz="1200" b="0" u="none" strike="noStrike" baseline="30000">
                <a:solidFill>
                  <a:schemeClr val="lt1"/>
                </a:solidFill>
                <a:uFillTx/>
                <a:latin typeface="Arial"/>
                <a:ea typeface="DejaVu Sans"/>
              </a:rPr>
              <a:t>th</a:t>
            </a:r>
            <a:r>
              <a:rPr lang="en-US" sz="1200" b="0" u="none" strike="noStrike">
                <a:solidFill>
                  <a:schemeClr val="lt1"/>
                </a:solidFill>
                <a:uFillTx/>
                <a:latin typeface="Arial"/>
                <a:ea typeface="DejaVu Sans"/>
              </a:rPr>
              <a:t> anniversary of South Africa’s associate membership in JINR and the 70</a:t>
            </a:r>
            <a:r>
              <a:rPr lang="en-US" sz="1200" b="0" u="none" strike="noStrike" baseline="30000">
                <a:solidFill>
                  <a:schemeClr val="lt1"/>
                </a:solidFill>
                <a:uFillTx/>
                <a:latin typeface="Arial"/>
                <a:ea typeface="DejaVu Sans"/>
              </a:rPr>
              <a:t>th</a:t>
            </a:r>
            <a:r>
              <a:rPr lang="en-US" sz="1200" b="0" u="none" strike="noStrike">
                <a:solidFill>
                  <a:schemeClr val="lt1"/>
                </a:solidFill>
                <a:uFillTx/>
                <a:latin typeface="Arial"/>
                <a:ea typeface="DejaVu Sans"/>
              </a:rPr>
              <a:t> anniversary of the Institute’s foundation, as part of which Days of South Africa at JINR are planned for June 2025.</a:t>
            </a:r>
            <a:endParaRPr lang="ru-RU" sz="1200" b="0" u="none" strike="noStrike">
              <a:solidFill>
                <a:srgbClr val="FFFFFF"/>
              </a:solidFill>
              <a:uFillTx/>
              <a:latin typeface="Arial"/>
            </a:endParaRPr>
          </a:p>
        </p:txBody>
      </p:sp>
      <p:sp>
        <p:nvSpPr>
          <p:cNvPr id="875" name="TextBox 82"/>
          <p:cNvSpPr/>
          <p:nvPr/>
        </p:nvSpPr>
        <p:spPr>
          <a:xfrm>
            <a:off x="2294280" y="4144320"/>
            <a:ext cx="418176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tabLst>
                <a:tab pos="0" algn="l"/>
              </a:tabLst>
            </a:pPr>
            <a:r>
              <a:rPr lang="ru-RU" sz="1200" b="1" u="sng" strike="noStrike">
                <a:solidFill>
                  <a:srgbClr val="000000"/>
                </a:solidFill>
                <a:uFillTx/>
                <a:latin typeface="Arial"/>
              </a:rPr>
              <a:t>11 </a:t>
            </a:r>
            <a:r>
              <a:rPr lang="en-US" sz="1200" b="1" u="sng" strike="noStrike">
                <a:solidFill>
                  <a:srgbClr val="000000"/>
                </a:solidFill>
                <a:uFillTx/>
                <a:latin typeface="Arial"/>
              </a:rPr>
              <a:t>December 2024</a:t>
            </a:r>
            <a:endParaRPr lang="ru-RU" sz="1200" b="0" u="none" strike="noStrike">
              <a:solidFill>
                <a:srgbClr val="000000"/>
              </a:solidFill>
              <a:uFillTx/>
              <a:latin typeface="Arial"/>
            </a:endParaRPr>
          </a:p>
          <a:p>
            <a:pPr algn="just" defTabSz="914400">
              <a:lnSpc>
                <a:spcPct val="100000"/>
              </a:lnSpc>
              <a:tabLst>
                <a:tab pos="0" algn="l"/>
              </a:tabLst>
            </a:pPr>
            <a:r>
              <a:rPr lang="en-GB" sz="1200" b="0" u="none" strike="noStrike">
                <a:solidFill>
                  <a:srgbClr val="000000"/>
                </a:solidFill>
                <a:uFillTx/>
                <a:latin typeface="Arial"/>
              </a:rPr>
              <a:t>On the sidelines of the IC opening, </a:t>
            </a:r>
            <a:r>
              <a:rPr lang="en-GB" sz="1200" b="1" u="none" strike="noStrike">
                <a:solidFill>
                  <a:srgbClr val="000000"/>
                </a:solidFill>
                <a:uFillTx/>
                <a:latin typeface="Arial"/>
              </a:rPr>
              <a:t>JINR representatives visited the University of the Western Cape, the Cape Peninsula University of Technology, and the University of Cape Town </a:t>
            </a:r>
            <a:r>
              <a:rPr lang="en-GB" sz="1200" b="0" u="none" strike="noStrike">
                <a:solidFill>
                  <a:srgbClr val="000000"/>
                </a:solidFill>
                <a:uFillTx/>
                <a:latin typeface="Arial"/>
              </a:rPr>
              <a:t>to hold meetings with the leadership of scientific faculties and specialised departments and discuss matters of current and potential cooperation.</a:t>
            </a:r>
            <a:endParaRPr lang="ru-RU" sz="1200" b="0" u="none" strike="noStrike">
              <a:solidFill>
                <a:srgbClr val="000000"/>
              </a:solidFill>
              <a:uFillTx/>
              <a:latin typeface="Arial"/>
            </a:endParaRPr>
          </a:p>
          <a:p>
            <a:pPr algn="just" defTabSz="914400">
              <a:lnSpc>
                <a:spcPct val="100000"/>
              </a:lnSpc>
              <a:tabLst>
                <a:tab pos="0" algn="l"/>
              </a:tabLst>
            </a:pPr>
            <a:r>
              <a:rPr lang="en-US" sz="1200" b="0" u="none" strike="noStrike">
                <a:solidFill>
                  <a:srgbClr val="000000"/>
                </a:solidFill>
                <a:uFillTx/>
                <a:latin typeface="Arial"/>
              </a:rPr>
              <a:t>Along with representatives of JINR and director of the new IC Richard Newman, the delegation included </a:t>
            </a:r>
            <a:r>
              <a:rPr lang="en-US" sz="1200" b="1" u="none" strike="noStrike">
                <a:solidFill>
                  <a:srgbClr val="000000"/>
                </a:solidFill>
                <a:uFillTx/>
                <a:latin typeface="Arial"/>
              </a:rPr>
              <a:t>Dean of the Faculty of Physics and Technology of the North Ossetian State University A.Daurova</a:t>
            </a:r>
            <a:r>
              <a:rPr lang="en-US" sz="1200" b="0" u="none" strike="noStrike">
                <a:solidFill>
                  <a:srgbClr val="000000"/>
                </a:solidFill>
                <a:uFillTx/>
                <a:latin typeface="Arial"/>
              </a:rPr>
              <a:t>, </a:t>
            </a:r>
            <a:r>
              <a:rPr lang="en-US" sz="1200" b="1" u="none" strike="noStrike">
                <a:solidFill>
                  <a:srgbClr val="000000"/>
                </a:solidFill>
                <a:uFillTx/>
                <a:latin typeface="Arial"/>
              </a:rPr>
              <a:t>Director of the Irkutsk State University Research Institute of Applied Physics A.Tanaev</a:t>
            </a:r>
            <a:r>
              <a:rPr lang="en-US" sz="1200" b="0" u="none" strike="noStrike">
                <a:solidFill>
                  <a:srgbClr val="000000"/>
                </a:solidFill>
                <a:uFillTx/>
                <a:latin typeface="Arial"/>
              </a:rPr>
              <a:t>, and </a:t>
            </a:r>
            <a:r>
              <a:rPr lang="en-US" sz="1200" b="1" u="none" strike="noStrike">
                <a:solidFill>
                  <a:srgbClr val="000000"/>
                </a:solidFill>
                <a:uFillTx/>
                <a:latin typeface="Arial"/>
              </a:rPr>
              <a:t>Vice-Rector of Dubna State University O.Anisimova</a:t>
            </a:r>
            <a:r>
              <a:rPr lang="en-US" sz="1200" b="0" u="none" strike="noStrike">
                <a:solidFill>
                  <a:srgbClr val="000000"/>
                </a:solidFill>
                <a:uFillTx/>
                <a:latin typeface="Arial"/>
              </a:rPr>
              <a:t>.</a:t>
            </a:r>
            <a:endParaRPr lang="ru-RU" sz="1200" b="0" u="none" strike="noStrike">
              <a:solidFill>
                <a:srgbClr val="000000"/>
              </a:solidFill>
              <a:uFillTx/>
              <a:latin typeface="Arial"/>
            </a:endParaRPr>
          </a:p>
        </p:txBody>
      </p:sp>
      <p:sp>
        <p:nvSpPr>
          <p:cNvPr id="876" name="TextBox 79"/>
          <p:cNvSpPr/>
          <p:nvPr/>
        </p:nvSpPr>
        <p:spPr>
          <a:xfrm>
            <a:off x="8900640" y="4143600"/>
            <a:ext cx="3304080" cy="2777400"/>
          </a:xfrm>
          <a:prstGeom prst="rect">
            <a:avLst/>
          </a:prstGeom>
          <a:solidFill>
            <a:srgbClr val="0A6C6C"/>
          </a:solidFill>
          <a:ln w="0">
            <a:noFill/>
          </a:ln>
        </p:spPr>
        <p:style>
          <a:lnRef idx="0">
            <a:scrgbClr r="0" g="0" b="0"/>
          </a:lnRef>
          <a:fillRef idx="0">
            <a:scrgbClr r="0" g="0" b="0"/>
          </a:fillRef>
          <a:effectRef idx="0">
            <a:scrgbClr r="0" g="0" b="0"/>
          </a:effectRef>
          <a:fontRef idx="minor"/>
        </p:style>
        <p:txBody>
          <a:bodyPr lIns="108000" tIns="162000" rIns="108000" bIns="162000" numCol="1" spcCol="180000" anchor="t">
            <a:spAutoFit/>
          </a:bodyPr>
          <a:lstStyle/>
          <a:p>
            <a:pPr defTabSz="914400">
              <a:lnSpc>
                <a:spcPct val="100000"/>
              </a:lnSpc>
              <a:tabLst>
                <a:tab pos="0" algn="l"/>
              </a:tabLst>
            </a:pPr>
            <a:r>
              <a:rPr lang="en-GB" sz="1200" b="1" u="sng" strike="noStrike">
                <a:solidFill>
                  <a:schemeClr val="lt1"/>
                </a:solidFill>
                <a:uFillTx/>
                <a:latin typeface="Arial"/>
              </a:rPr>
              <a:t>9–13 December 2024</a:t>
            </a:r>
            <a:endParaRPr lang="ru-RU" sz="1200" b="0" u="none" strike="noStrike">
              <a:solidFill>
                <a:srgbClr val="FFFFFF"/>
              </a:solidFill>
              <a:uFillTx/>
              <a:latin typeface="Arial"/>
            </a:endParaRPr>
          </a:p>
          <a:p>
            <a:pPr defTabSz="914400">
              <a:lnSpc>
                <a:spcPct val="100000"/>
              </a:lnSpc>
              <a:spcAft>
                <a:spcPts val="601"/>
              </a:spcAft>
              <a:tabLst>
                <a:tab pos="0" algn="l"/>
              </a:tabLst>
            </a:pPr>
            <a:r>
              <a:rPr lang="en-GB" sz="1200" b="1" u="none" strike="noStrike">
                <a:solidFill>
                  <a:schemeClr val="lt1"/>
                </a:solidFill>
                <a:uFillTx/>
                <a:latin typeface="Arial"/>
              </a:rPr>
              <a:t>Second International African Symposium on Exotic Nuclei </a:t>
            </a:r>
            <a:r>
              <a:rPr lang="en-GB" sz="1200" b="0" u="none" strike="noStrike">
                <a:solidFill>
                  <a:schemeClr val="lt1"/>
                </a:solidFill>
                <a:uFillTx/>
                <a:latin typeface="Arial"/>
              </a:rPr>
              <a:t>(IASEN-2024)</a:t>
            </a:r>
            <a:endParaRPr lang="ru-RU" sz="1200" b="0" u="none" strike="noStrike">
              <a:solidFill>
                <a:srgbClr val="FFFFFF"/>
              </a:solidFill>
              <a:uFillTx/>
              <a:latin typeface="Arial"/>
            </a:endParaRPr>
          </a:p>
          <a:p>
            <a:pPr defTabSz="914400">
              <a:lnSpc>
                <a:spcPct val="100000"/>
              </a:lnSpc>
              <a:tabLst>
                <a:tab pos="0" algn="l"/>
              </a:tabLst>
            </a:pPr>
            <a:r>
              <a:rPr lang="en-GB" sz="1200" b="0" u="none" strike="noStrike">
                <a:solidFill>
                  <a:schemeClr val="lt1"/>
                </a:solidFill>
                <a:uFillTx/>
                <a:latin typeface="Arial"/>
              </a:rPr>
              <a:t>Organised by the South African accelerator centre NRF: iThemba LABS and the Joint Institute for Nuclear Research, IASEN-2024 was held in Cape Town. The main focus of the event was modern research of atomic nuclei in extreme states, in particular, at the boundaries of nuclear stability. </a:t>
            </a:r>
            <a:r>
              <a:rPr lang="en-GB" sz="1200" b="1" u="none" strike="noStrike">
                <a:solidFill>
                  <a:schemeClr val="lt1"/>
                </a:solidFill>
                <a:uFillTx/>
                <a:latin typeface="Arial"/>
              </a:rPr>
              <a:t>More than 120 specialists from Europe, Africa, Asia, North and South America took part in the symposium</a:t>
            </a:r>
            <a:r>
              <a:rPr lang="en-GB" sz="1200" b="0" u="none" strike="noStrike">
                <a:solidFill>
                  <a:schemeClr val="lt1"/>
                </a:solidFill>
                <a:uFillTx/>
                <a:latin typeface="Arial"/>
              </a:rPr>
              <a:t>.</a:t>
            </a:r>
            <a:endParaRPr lang="ru-RU" sz="1200" b="0" u="none" strike="noStrike">
              <a:solidFill>
                <a:srgbClr val="FFFFFF"/>
              </a:solidFill>
              <a:uFillTx/>
              <a:latin typeface="Arial"/>
            </a:endParaRPr>
          </a:p>
        </p:txBody>
      </p:sp>
      <p:pic>
        <p:nvPicPr>
          <p:cNvPr id="877" name="Рисунок 15"/>
          <p:cNvPicPr/>
          <p:nvPr/>
        </p:nvPicPr>
        <p:blipFill>
          <a:blip r:embed="rId7"/>
          <a:stretch/>
        </p:blipFill>
        <p:spPr>
          <a:xfrm>
            <a:off x="0" y="5740560"/>
            <a:ext cx="2150640" cy="1117080"/>
          </a:xfrm>
          <a:prstGeom prst="rect">
            <a:avLst/>
          </a:prstGeom>
          <a:ln w="0">
            <a:noFill/>
          </a:ln>
        </p:spPr>
      </p:pic>
      <p:sp>
        <p:nvSpPr>
          <p:cNvPr id="878" name="TextBox 83"/>
          <p:cNvSpPr/>
          <p:nvPr/>
        </p:nvSpPr>
        <p:spPr>
          <a:xfrm>
            <a:off x="4498920" y="880200"/>
            <a:ext cx="748944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tabLst>
                <a:tab pos="0" algn="l"/>
              </a:tabLst>
            </a:pPr>
            <a:r>
              <a:rPr lang="en-GB" sz="1200" b="1" u="sng" strike="noStrike">
                <a:solidFill>
                  <a:srgbClr val="000000"/>
                </a:solidFill>
                <a:uFillTx/>
                <a:latin typeface="Arial"/>
              </a:rPr>
              <a:t>9 December 2024</a:t>
            </a:r>
            <a:endParaRPr lang="ru-RU" sz="1200" b="0" u="none" strike="noStrike">
              <a:solidFill>
                <a:srgbClr val="000000"/>
              </a:solidFill>
              <a:uFillTx/>
              <a:latin typeface="Arial"/>
            </a:endParaRPr>
          </a:p>
          <a:p>
            <a:pPr algn="just" defTabSz="914400">
              <a:lnSpc>
                <a:spcPct val="100000"/>
              </a:lnSpc>
              <a:tabLst>
                <a:tab pos="0" algn="l"/>
              </a:tabLst>
            </a:pPr>
            <a:r>
              <a:rPr lang="en-GB" sz="1200" b="0" u="none" strike="noStrike">
                <a:solidFill>
                  <a:srgbClr val="000000"/>
                </a:solidFill>
                <a:uFillTx/>
                <a:latin typeface="Arial"/>
              </a:rPr>
              <a:t>JINR’s first </a:t>
            </a:r>
            <a:r>
              <a:rPr lang="en-GB" sz="1200" b="1" u="none" strike="noStrike">
                <a:solidFill>
                  <a:srgbClr val="000000"/>
                </a:solidFill>
                <a:uFillTx/>
                <a:latin typeface="Arial"/>
              </a:rPr>
              <a:t>Information Centre </a:t>
            </a:r>
            <a:r>
              <a:rPr lang="en-GB" sz="1200" b="0" u="none" strike="noStrike">
                <a:solidFill>
                  <a:srgbClr val="000000"/>
                </a:solidFill>
                <a:uFillTx/>
                <a:latin typeface="Arial"/>
              </a:rPr>
              <a:t>(IC) in the Southern Hemisphere was </a:t>
            </a:r>
            <a:r>
              <a:rPr lang="en-GB" sz="1200" b="1" u="none" strike="noStrike">
                <a:solidFill>
                  <a:srgbClr val="000000"/>
                </a:solidFill>
                <a:uFillTx/>
                <a:latin typeface="Arial"/>
              </a:rPr>
              <a:t>opened at NRF: iThemba LABS</a:t>
            </a:r>
            <a:r>
              <a:rPr lang="en-GB" sz="1200" b="0" u="none" strike="noStrike">
                <a:solidFill>
                  <a:srgbClr val="000000"/>
                </a:solidFill>
                <a:uFillTx/>
                <a:latin typeface="Arial"/>
              </a:rPr>
              <a:t>. </a:t>
            </a:r>
            <a:endParaRPr lang="ru-RU" sz="1200" b="0" u="none" strike="noStrike">
              <a:solidFill>
                <a:srgbClr val="000000"/>
              </a:solidFill>
              <a:uFillTx/>
              <a:latin typeface="Arial"/>
            </a:endParaRPr>
          </a:p>
          <a:p>
            <a:pPr algn="just" defTabSz="914400">
              <a:lnSpc>
                <a:spcPct val="100000"/>
              </a:lnSpc>
              <a:tabLst>
                <a:tab pos="0" algn="l"/>
              </a:tabLst>
            </a:pPr>
            <a:r>
              <a:rPr lang="en-GB" sz="1200" b="0" u="none" strike="noStrike">
                <a:solidFill>
                  <a:srgbClr val="000000"/>
                </a:solidFill>
                <a:uFillTx/>
                <a:latin typeface="Arial"/>
              </a:rPr>
              <a:t>The centre’s objective is to strengthen scientific ties and expand cooperation with research and educational organisations of the Republic of South Africa and its neighbouring countries.</a:t>
            </a:r>
            <a:endParaRPr lang="ru-RU" sz="1200" b="0" u="none" strike="noStrike">
              <a:solidFill>
                <a:srgbClr val="000000"/>
              </a:solidFill>
              <a:uFillTx/>
              <a:latin typeface="Arial"/>
            </a:endParaRPr>
          </a:p>
          <a:p>
            <a:pPr algn="just" defTabSz="914400">
              <a:lnSpc>
                <a:spcPct val="100000"/>
              </a:lnSpc>
              <a:tabLst>
                <a:tab pos="0" algn="l"/>
              </a:tabLst>
            </a:pPr>
            <a:r>
              <a:rPr lang="en-GB" sz="1200" b="0" u="none" strike="noStrike">
                <a:solidFill>
                  <a:srgbClr val="000000"/>
                </a:solidFill>
                <a:uFillTx/>
                <a:latin typeface="Arial"/>
              </a:rPr>
              <a:t>The workshop dedicated to the opening brought together leading scientists and top managers from JINR, iThemba LABS, South African and Russian universities. On the sidelines of the workshop, two </a:t>
            </a:r>
            <a:r>
              <a:rPr lang="en-US" sz="1200" b="1" u="none" strike="noStrike">
                <a:solidFill>
                  <a:srgbClr val="000000"/>
                </a:solidFill>
                <a:uFillTx/>
                <a:latin typeface="Arial"/>
              </a:rPr>
              <a:t>Memoranda of Understanding</a:t>
            </a:r>
            <a:r>
              <a:rPr lang="en-US" sz="1200" b="0" u="none" strike="noStrike">
                <a:solidFill>
                  <a:srgbClr val="000000"/>
                </a:solidFill>
                <a:uFillTx/>
                <a:latin typeface="Arial"/>
              </a:rPr>
              <a:t> were signed: one </a:t>
            </a:r>
            <a:r>
              <a:rPr lang="en-US" sz="1200" b="1" u="none" strike="noStrike">
                <a:solidFill>
                  <a:srgbClr val="000000"/>
                </a:solidFill>
                <a:uFillTx/>
                <a:latin typeface="Arial"/>
              </a:rPr>
              <a:t>for the participation of the Republic of South Africa in the NICA SPD Collaboration </a:t>
            </a:r>
            <a:r>
              <a:rPr lang="en-US" sz="1200" b="0" u="none" strike="noStrike">
                <a:solidFill>
                  <a:srgbClr val="000000"/>
                </a:solidFill>
                <a:uFillTx/>
                <a:latin typeface="Arial"/>
              </a:rPr>
              <a:t>and one between Dubna State University (Russia) and the University of Zululand (RSA).</a:t>
            </a:r>
            <a:endParaRPr lang="ru-RU" sz="1200" b="0" u="none" strike="noStrike">
              <a:solidFill>
                <a:srgbClr val="000000"/>
              </a:solidFill>
              <a:uFillTx/>
              <a:latin typeface="Arial"/>
            </a:endParaRPr>
          </a:p>
        </p:txBody>
      </p:sp>
      <p:pic>
        <p:nvPicPr>
          <p:cNvPr id="879" name="Picture 2" descr="Picture background"/>
          <p:cNvPicPr/>
          <p:nvPr/>
        </p:nvPicPr>
        <p:blipFill>
          <a:blip r:embed="rId8"/>
          <a:stretch/>
        </p:blipFill>
        <p:spPr>
          <a:xfrm>
            <a:off x="10962000" y="-6480"/>
            <a:ext cx="1230480" cy="795600"/>
          </a:xfrm>
          <a:prstGeom prst="rect">
            <a:avLst/>
          </a:prstGeom>
          <a:ln w="0">
            <a:noFill/>
          </a:ln>
        </p:spPr>
      </p:pic>
    </p:spTree>
    <p:extLst>
      <p:ext uri="{BB962C8B-B14F-4D97-AF65-F5344CB8AC3E}">
        <p14:creationId xmlns:p14="http://schemas.microsoft.com/office/powerpoint/2010/main" val="1614101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0E7A31BF-1C4A-4646-A1CC-6F938D5770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24" y="-1284190"/>
            <a:ext cx="12186148" cy="8456018"/>
          </a:xfrm>
          <a:prstGeom prst="rect">
            <a:avLst/>
          </a:prstGeom>
        </p:spPr>
      </p:pic>
      <p:sp>
        <p:nvSpPr>
          <p:cNvPr id="6" name="Заголовок 5"/>
          <p:cNvSpPr>
            <a:spLocks noGrp="1"/>
          </p:cNvSpPr>
          <p:nvPr>
            <p:ph type="ctrTitle"/>
          </p:nvPr>
        </p:nvSpPr>
        <p:spPr>
          <a:xfrm>
            <a:off x="4302147" y="6099489"/>
            <a:ext cx="7999909" cy="568153"/>
          </a:xfrm>
        </p:spPr>
        <p:txBody>
          <a:bodyPr>
            <a:noAutofit/>
          </a:bodyPr>
          <a:lstStyle/>
          <a:p>
            <a:pPr defTabSz="554492">
              <a:lnSpc>
                <a:spcPct val="100000"/>
              </a:lnSpc>
              <a:tabLst>
                <a:tab pos="0" algn="l"/>
              </a:tabLst>
            </a:pPr>
            <a:r>
              <a:rPr lang="en-US" sz="3275" spc="-61" dirty="0">
                <a:solidFill>
                  <a:schemeClr val="bg1"/>
                </a:solidFill>
                <a:latin typeface="Verdana" panose="020B0604030504040204" pitchFamily="34" charset="0"/>
                <a:ea typeface="Verdana" panose="020B0604030504040204" pitchFamily="34" charset="0"/>
                <a:cs typeface="Verdana" panose="020B0604030504040204" pitchFamily="34" charset="0"/>
              </a:rPr>
              <a:t>Thank you for your attention!</a:t>
            </a:r>
            <a:endParaRPr lang="en-US" sz="3275" dirty="0">
              <a:solidFill>
                <a:schemeClr val="bg1"/>
              </a:solidFill>
            </a:endParaRPr>
          </a:p>
        </p:txBody>
      </p:sp>
      <p:pic>
        <p:nvPicPr>
          <p:cNvPr id="8" name="Рисунок 7">
            <a:extLst>
              <a:ext uri="{FF2B5EF4-FFF2-40B4-BE49-F238E27FC236}">
                <a16:creationId xmlns:a16="http://schemas.microsoft.com/office/drawing/2014/main" id="{87A17EFD-D85D-445B-803C-AE194CD184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230" y="4873041"/>
            <a:ext cx="4020074" cy="2020138"/>
          </a:xfrm>
          <a:prstGeom prst="rect">
            <a:avLst/>
          </a:prstGeom>
        </p:spPr>
      </p:pic>
    </p:spTree>
    <p:extLst>
      <p:ext uri="{BB962C8B-B14F-4D97-AF65-F5344CB8AC3E}">
        <p14:creationId xmlns:p14="http://schemas.microsoft.com/office/powerpoint/2010/main" val="328906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40" name="Таблица 1"/>
          <p:cNvGraphicFramePr/>
          <p:nvPr/>
        </p:nvGraphicFramePr>
        <p:xfrm>
          <a:off x="3938760" y="741600"/>
          <a:ext cx="8124120" cy="5989320"/>
        </p:xfrm>
        <a:graphic>
          <a:graphicData uri="http://schemas.openxmlformats.org/drawingml/2006/table">
            <a:tbl>
              <a:tblPr/>
              <a:tblGrid>
                <a:gridCol w="633240">
                  <a:extLst>
                    <a:ext uri="{9D8B030D-6E8A-4147-A177-3AD203B41FA5}">
                      <a16:colId xmlns:a16="http://schemas.microsoft.com/office/drawing/2014/main" val="20000"/>
                    </a:ext>
                  </a:extLst>
                </a:gridCol>
                <a:gridCol w="3577320">
                  <a:extLst>
                    <a:ext uri="{9D8B030D-6E8A-4147-A177-3AD203B41FA5}">
                      <a16:colId xmlns:a16="http://schemas.microsoft.com/office/drawing/2014/main" val="20001"/>
                    </a:ext>
                  </a:extLst>
                </a:gridCol>
                <a:gridCol w="2077200">
                  <a:extLst>
                    <a:ext uri="{9D8B030D-6E8A-4147-A177-3AD203B41FA5}">
                      <a16:colId xmlns:a16="http://schemas.microsoft.com/office/drawing/2014/main" val="20002"/>
                    </a:ext>
                  </a:extLst>
                </a:gridCol>
                <a:gridCol w="1836360">
                  <a:extLst>
                    <a:ext uri="{9D8B030D-6E8A-4147-A177-3AD203B41FA5}">
                      <a16:colId xmlns:a16="http://schemas.microsoft.com/office/drawing/2014/main" val="20003"/>
                    </a:ext>
                  </a:extLst>
                </a:gridCol>
              </a:tblGrid>
              <a:tr h="663120">
                <a:tc>
                  <a:txBody>
                    <a:bodyPr/>
                    <a:lstStyle/>
                    <a:p>
                      <a:pPr algn="ctr">
                        <a:lnSpc>
                          <a:spcPct val="100000"/>
                        </a:lnSpc>
                      </a:pPr>
                      <a:r>
                        <a:rPr lang="en-US" sz="1800" b="1" u="none" strike="noStrike">
                          <a:solidFill>
                            <a:schemeClr val="lt1"/>
                          </a:solidFill>
                          <a:uFillTx/>
                          <a:latin typeface="Calibri"/>
                          <a:ea typeface="DejaVu Sans"/>
                        </a:rPr>
                        <a:t>No</a:t>
                      </a:r>
                      <a:r>
                        <a:rPr lang="ru-RU" sz="1800" b="1" u="none" strike="noStrike">
                          <a:solidFill>
                            <a:schemeClr val="lt1"/>
                          </a:solidFill>
                          <a:uFillTx/>
                          <a:latin typeface="Calibri"/>
                          <a:ea typeface="DejaVu Sans"/>
                        </a:rPr>
                        <a:t>.</a:t>
                      </a:r>
                      <a:endParaRPr lang="ru-RU" sz="1800" b="0" u="none" strike="noStrike">
                        <a:solidFill>
                          <a:srgbClr val="FFFFFF"/>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4471B2"/>
                    </a:solidFill>
                  </a:tcPr>
                </a:tc>
                <a:tc>
                  <a:txBody>
                    <a:bodyPr/>
                    <a:lstStyle/>
                    <a:p>
                      <a:pPr algn="ctr">
                        <a:lnSpc>
                          <a:spcPct val="100000"/>
                        </a:lnSpc>
                      </a:pPr>
                      <a:r>
                        <a:rPr lang="en-US" sz="1800" b="1" u="none" strike="noStrike">
                          <a:solidFill>
                            <a:schemeClr val="lt1"/>
                          </a:solidFill>
                          <a:uFillTx/>
                          <a:latin typeface="Calibri"/>
                          <a:ea typeface="DejaVu Sans"/>
                        </a:rPr>
                        <a:t>International intergovernmental scientific organization</a:t>
                      </a:r>
                      <a:endParaRPr lang="ru-RU" sz="1800" b="0" u="none" strike="noStrike">
                        <a:solidFill>
                          <a:srgbClr val="FFFFFF"/>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4471B2"/>
                    </a:solidFill>
                  </a:tcPr>
                </a:tc>
                <a:tc>
                  <a:txBody>
                    <a:bodyPr/>
                    <a:lstStyle/>
                    <a:p>
                      <a:pPr algn="ctr">
                        <a:lnSpc>
                          <a:spcPct val="100000"/>
                        </a:lnSpc>
                      </a:pPr>
                      <a:r>
                        <a:rPr lang="en-US" sz="1800" b="1" u="none" strike="noStrike">
                          <a:solidFill>
                            <a:schemeClr val="lt1"/>
                          </a:solidFill>
                          <a:uFillTx/>
                          <a:latin typeface="Calibri"/>
                          <a:ea typeface="DejaVu Sans"/>
                        </a:rPr>
                        <a:t>Annual budget </a:t>
                      </a:r>
                      <a:endParaRPr lang="ru-RU" sz="1800" b="0" u="none" strike="noStrike">
                        <a:solidFill>
                          <a:srgbClr val="FFFFFF"/>
                        </a:solidFill>
                        <a:uFillTx/>
                        <a:latin typeface="Arial"/>
                      </a:endParaRPr>
                    </a:p>
                    <a:p>
                      <a:pPr algn="ctr">
                        <a:lnSpc>
                          <a:spcPct val="100000"/>
                        </a:lnSpc>
                      </a:pPr>
                      <a:r>
                        <a:rPr lang="en-US" sz="1800" b="1" u="none" strike="noStrike">
                          <a:solidFill>
                            <a:schemeClr val="lt1"/>
                          </a:solidFill>
                          <a:uFillTx/>
                          <a:latin typeface="Calibri"/>
                          <a:ea typeface="DejaVu Sans"/>
                        </a:rPr>
                        <a:t>2023</a:t>
                      </a:r>
                      <a:r>
                        <a:rPr lang="ru-RU" sz="1800" b="1" u="none" strike="noStrike">
                          <a:solidFill>
                            <a:schemeClr val="lt1"/>
                          </a:solidFill>
                          <a:uFillTx/>
                          <a:latin typeface="Calibri"/>
                          <a:ea typeface="DejaVu Sans"/>
                        </a:rPr>
                        <a:t>, </a:t>
                      </a:r>
                      <a:r>
                        <a:rPr lang="en-US" sz="1800" b="1" u="none" strike="noStrike">
                          <a:solidFill>
                            <a:schemeClr val="lt1"/>
                          </a:solidFill>
                          <a:uFillTx/>
                          <a:latin typeface="Calibri"/>
                          <a:ea typeface="DejaVu Sans"/>
                        </a:rPr>
                        <a:t> kUS$</a:t>
                      </a:r>
                      <a:endParaRPr lang="ru-RU" sz="1800" b="0" u="none" strike="noStrike">
                        <a:solidFill>
                          <a:srgbClr val="FFFFFF"/>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4471B2"/>
                    </a:solidFill>
                  </a:tcPr>
                </a:tc>
                <a:tc>
                  <a:txBody>
                    <a:bodyPr/>
                    <a:lstStyle/>
                    <a:p>
                      <a:pPr algn="ctr">
                        <a:lnSpc>
                          <a:spcPct val="100000"/>
                        </a:lnSpc>
                      </a:pPr>
                      <a:r>
                        <a:rPr lang="en-US" sz="1800" b="1" u="none" strike="noStrike">
                          <a:solidFill>
                            <a:schemeClr val="lt1"/>
                          </a:solidFill>
                          <a:uFillTx/>
                          <a:latin typeface="Calibri"/>
                          <a:ea typeface="DejaVu Sans"/>
                        </a:rPr>
                        <a:t> Personnel  </a:t>
                      </a:r>
                      <a:endParaRPr lang="ru-RU" sz="1800" b="0" u="none" strike="noStrike">
                        <a:solidFill>
                          <a:srgbClr val="FFFFFF"/>
                        </a:solidFill>
                        <a:uFillTx/>
                        <a:latin typeface="Arial"/>
                      </a:endParaRPr>
                    </a:p>
                    <a:p>
                      <a:pPr algn="ctr">
                        <a:lnSpc>
                          <a:spcPct val="100000"/>
                        </a:lnSpc>
                      </a:pPr>
                      <a:r>
                        <a:rPr lang="en-US" sz="1800" b="1" u="none" strike="noStrike">
                          <a:solidFill>
                            <a:schemeClr val="lt1"/>
                          </a:solidFill>
                          <a:uFillTx/>
                          <a:latin typeface="Calibri"/>
                          <a:ea typeface="DejaVu Sans"/>
                        </a:rPr>
                        <a:t>2023</a:t>
                      </a:r>
                      <a:endParaRPr lang="ru-RU" sz="1800" b="0" u="none" strike="noStrike">
                        <a:solidFill>
                          <a:srgbClr val="FFFFFF"/>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rgbClr val="4471B2"/>
                    </a:solidFill>
                  </a:tcPr>
                </a:tc>
                <a:extLst>
                  <a:ext uri="{0D108BD9-81ED-4DB2-BD59-A6C34878D82A}">
                    <a16:rowId xmlns:a16="http://schemas.microsoft.com/office/drawing/2014/main" val="10000"/>
                  </a:ext>
                </a:extLst>
              </a:tr>
              <a:tr h="321840">
                <a:tc>
                  <a:txBody>
                    <a:bodyPr/>
                    <a:lstStyle/>
                    <a:p>
                      <a:pPr algn="ctr">
                        <a:lnSpc>
                          <a:spcPct val="100000"/>
                        </a:lnSpc>
                      </a:pPr>
                      <a:r>
                        <a:rPr lang="ru-RU" sz="1800" b="0" u="none" strike="noStrike">
                          <a:solidFill>
                            <a:schemeClr val="dk1"/>
                          </a:solidFill>
                          <a:uFillTx/>
                          <a:latin typeface="Calibri"/>
                          <a:ea typeface="DejaVu Sans"/>
                        </a:rPr>
                        <a:t>1</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rgbClr val="E8EBF4"/>
                    </a:solidFill>
                  </a:tcPr>
                </a:tc>
                <a:tc>
                  <a:txBody>
                    <a:bodyPr/>
                    <a:lstStyle/>
                    <a:p>
                      <a:pPr>
                        <a:lnSpc>
                          <a:spcPct val="100000"/>
                        </a:lnSpc>
                      </a:pPr>
                      <a:r>
                        <a:rPr lang="en-US" sz="1800" b="1" u="none" strike="noStrike">
                          <a:solidFill>
                            <a:schemeClr val="dk1"/>
                          </a:solidFill>
                          <a:uFillTx/>
                          <a:latin typeface="Calibri"/>
                          <a:ea typeface="DejaVu Sans"/>
                        </a:rPr>
                        <a:t>CERN</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rgbClr val="E8EBF4"/>
                    </a:solidFill>
                  </a:tcPr>
                </a:tc>
                <a:tc>
                  <a:txBody>
                    <a:bodyPr/>
                    <a:lstStyle/>
                    <a:p>
                      <a:pPr algn="ctr">
                        <a:lnSpc>
                          <a:spcPct val="100000"/>
                        </a:lnSpc>
                      </a:pPr>
                      <a:r>
                        <a:rPr lang="ru-RU" sz="1800" b="0" u="none" strike="noStrike">
                          <a:solidFill>
                            <a:schemeClr val="dk1"/>
                          </a:solidFill>
                          <a:uFillTx/>
                          <a:latin typeface="Calibri"/>
                          <a:ea typeface="DejaVu Sans"/>
                        </a:rPr>
                        <a:t>1 452 280</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rgbClr val="E8EBF4"/>
                    </a:solidFill>
                  </a:tcPr>
                </a:tc>
                <a:tc>
                  <a:txBody>
                    <a:bodyPr/>
                    <a:lstStyle/>
                    <a:p>
                      <a:pPr algn="ctr">
                        <a:lnSpc>
                          <a:spcPct val="100000"/>
                        </a:lnSpc>
                      </a:pPr>
                      <a:r>
                        <a:rPr lang="ru-RU" sz="1800" b="0" u="none" strike="noStrike">
                          <a:solidFill>
                            <a:schemeClr val="dk1"/>
                          </a:solidFill>
                          <a:uFillTx/>
                          <a:latin typeface="Calibri"/>
                          <a:ea typeface="DejaVu Sans"/>
                        </a:rPr>
                        <a:t>12 370</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38160" cap="flat" cmpd="sng" algn="ctr">
                      <a:solidFill>
                        <a:srgbClr val="FFFFFF"/>
                      </a:solidFill>
                      <a:prstDash val="solid"/>
                      <a:round/>
                      <a:headEnd type="none" w="med" len="med"/>
                      <a:tailEnd type="none" w="med" len="med"/>
                    </a:lnT>
                    <a:lnB w="12240">
                      <a:solidFill>
                        <a:srgbClr val="FFFFFF"/>
                      </a:solidFill>
                      <a:prstDash val="solid"/>
                    </a:lnB>
                    <a:solidFill>
                      <a:srgbClr val="E8EBF4"/>
                    </a:solidFill>
                  </a:tcPr>
                </a:tc>
                <a:extLst>
                  <a:ext uri="{0D108BD9-81ED-4DB2-BD59-A6C34878D82A}">
                    <a16:rowId xmlns:a16="http://schemas.microsoft.com/office/drawing/2014/main" val="10001"/>
                  </a:ext>
                </a:extLst>
              </a:tr>
              <a:tr h="321840">
                <a:tc>
                  <a:txBody>
                    <a:bodyPr/>
                    <a:lstStyle/>
                    <a:p>
                      <a:pPr algn="ctr">
                        <a:lnSpc>
                          <a:spcPct val="100000"/>
                        </a:lnSpc>
                      </a:pPr>
                      <a:r>
                        <a:rPr lang="ru-RU" sz="1800" b="0" u="none" strike="noStrike">
                          <a:solidFill>
                            <a:srgbClr val="C9211E"/>
                          </a:solidFill>
                          <a:uFillTx/>
                          <a:latin typeface="Arial"/>
                        </a:rPr>
                        <a:t>2</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nSpc>
                          <a:spcPct val="100000"/>
                        </a:lnSpc>
                      </a:pPr>
                      <a:r>
                        <a:rPr lang="en-US" sz="1800" b="1" u="none" strike="noStrike">
                          <a:solidFill>
                            <a:srgbClr val="BF0041"/>
                          </a:solidFill>
                          <a:uFillTx/>
                          <a:latin typeface="Calibri"/>
                          <a:ea typeface="DejaVu Sans"/>
                        </a:rPr>
                        <a:t>JINR</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ru-RU" sz="1800" b="0" u="none" strike="noStrike">
                          <a:solidFill>
                            <a:srgbClr val="BF0041"/>
                          </a:solidFill>
                          <a:uFillTx/>
                          <a:latin typeface="Calibri"/>
                          <a:ea typeface="DejaVu Sans"/>
                        </a:rPr>
                        <a:t>204 200</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en-US" sz="1800" b="0" u="none" strike="noStrike">
                          <a:solidFill>
                            <a:srgbClr val="BF0041"/>
                          </a:solidFill>
                          <a:uFillTx/>
                          <a:latin typeface="Calibri"/>
                          <a:ea typeface="DejaVu Sans"/>
                        </a:rPr>
                        <a:t>5200</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val="10002"/>
                  </a:ext>
                </a:extLst>
              </a:tr>
              <a:tr h="0">
                <a:tc>
                  <a:txBody>
                    <a:bodyPr/>
                    <a:lstStyle/>
                    <a:p>
                      <a:pPr algn="ctr">
                        <a:lnSpc>
                          <a:spcPct val="100000"/>
                        </a:lnSpc>
                      </a:pPr>
                      <a:r>
                        <a:rPr lang="ru-RU" sz="1800" b="0" u="none" strike="noStrike">
                          <a:solidFill>
                            <a:srgbClr val="000000"/>
                          </a:solidFill>
                          <a:uFillTx/>
                          <a:latin typeface="Arial"/>
                        </a:rPr>
                        <a:t>3</a:t>
                      </a: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nSpc>
                          <a:spcPct val="100000"/>
                        </a:lnSpc>
                      </a:pPr>
                      <a:r>
                        <a:rPr lang="en-US" sz="1800" b="0" u="none" strike="noStrike">
                          <a:solidFill>
                            <a:schemeClr val="dk1"/>
                          </a:solidFill>
                          <a:uFillTx/>
                          <a:latin typeface="Calibri"/>
                          <a:ea typeface="DejaVu Sans"/>
                        </a:rPr>
                        <a:t>Joint Research Centre</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ru-RU" sz="1800" b="0" u="none" strike="noStrike">
                          <a:solidFill>
                            <a:schemeClr val="dk1"/>
                          </a:solidFill>
                          <a:uFillTx/>
                          <a:latin typeface="Calibri"/>
                          <a:ea typeface="DejaVu Sans"/>
                        </a:rPr>
                        <a:t>650 260</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en-US" sz="1800" b="0" u="none" strike="noStrike">
                          <a:solidFill>
                            <a:schemeClr val="dk1"/>
                          </a:solidFill>
                          <a:uFillTx/>
                          <a:latin typeface="Calibri"/>
                          <a:ea typeface="DejaVu Sans"/>
                        </a:rPr>
                        <a:t>2 700</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val="10003"/>
                  </a:ext>
                </a:extLst>
              </a:tr>
              <a:tr h="0">
                <a:tc>
                  <a:txBody>
                    <a:bodyPr/>
                    <a:lstStyle/>
                    <a:p>
                      <a:pPr algn="ctr">
                        <a:lnSpc>
                          <a:spcPct val="100000"/>
                        </a:lnSpc>
                      </a:pPr>
                      <a:r>
                        <a:rPr lang="ru-RU" sz="1800" b="0" u="none" strike="noStrike">
                          <a:solidFill>
                            <a:schemeClr val="dk1"/>
                          </a:solidFill>
                          <a:uFillTx/>
                          <a:latin typeface="Calibri"/>
                          <a:ea typeface="DejaVu Sans"/>
                        </a:rPr>
                        <a:t>4</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nSpc>
                          <a:spcPct val="100000"/>
                        </a:lnSpc>
                      </a:pPr>
                      <a:r>
                        <a:rPr lang="ru-RU" sz="1800" b="0" u="none" strike="noStrike">
                          <a:solidFill>
                            <a:schemeClr val="dk1"/>
                          </a:solidFill>
                          <a:uFillTx/>
                          <a:latin typeface="Arial"/>
                          <a:ea typeface="FandolFang R"/>
                        </a:rPr>
                        <a:t>European Space Agency</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ru-RU" sz="1800" b="0" u="none" strike="noStrike">
                          <a:solidFill>
                            <a:schemeClr val="dk1"/>
                          </a:solidFill>
                          <a:uFillTx/>
                          <a:latin typeface="Calibri"/>
                          <a:ea typeface="DejaVu Sans"/>
                        </a:rPr>
                        <a:t>8 073 593</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en-US" sz="1800" b="0" u="none" strike="noStrike">
                          <a:solidFill>
                            <a:schemeClr val="dk1"/>
                          </a:solidFill>
                          <a:uFillTx/>
                          <a:latin typeface="Calibri"/>
                          <a:ea typeface="DejaVu Sans"/>
                        </a:rPr>
                        <a:t>2 547</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val="10004"/>
                  </a:ext>
                </a:extLst>
              </a:tr>
              <a:tr h="0">
                <a:tc>
                  <a:txBody>
                    <a:bodyPr/>
                    <a:lstStyle/>
                    <a:p>
                      <a:pPr algn="ctr">
                        <a:lnSpc>
                          <a:spcPct val="100000"/>
                        </a:lnSpc>
                      </a:pPr>
                      <a:r>
                        <a:rPr lang="ru-RU" sz="1800" b="0" u="none" strike="noStrike">
                          <a:solidFill>
                            <a:srgbClr val="000000"/>
                          </a:solidFill>
                          <a:uFillTx/>
                          <a:latin typeface="Arial"/>
                        </a:rPr>
                        <a:t>5</a:t>
                      </a: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nSpc>
                          <a:spcPct val="100000"/>
                        </a:lnSpc>
                      </a:pPr>
                      <a:r>
                        <a:rPr lang="ru-RU" sz="1800" b="0" u="none" strike="noStrike">
                          <a:solidFill>
                            <a:srgbClr val="000000"/>
                          </a:solidFill>
                          <a:uFillTx/>
                          <a:latin typeface="Arial"/>
                        </a:rPr>
                        <a:t>ITER*</a:t>
                      </a: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ru-RU" sz="1800" b="0" u="none" strike="noStrike">
                          <a:solidFill>
                            <a:srgbClr val="000000"/>
                          </a:solidFill>
                          <a:uFillTx/>
                          <a:latin typeface="Arial"/>
                          <a:ea typeface="FandolFang R"/>
                        </a:rPr>
                        <a:t>827 250</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ru-RU" sz="1800" b="0" u="none" strike="noStrike">
                          <a:solidFill>
                            <a:srgbClr val="000000"/>
                          </a:solidFill>
                          <a:uFillTx/>
                          <a:latin typeface="Arial"/>
                        </a:rPr>
                        <a:t>1 069</a:t>
                      </a: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val="10005"/>
                  </a:ext>
                </a:extLst>
              </a:tr>
              <a:tr h="0">
                <a:tc>
                  <a:txBody>
                    <a:bodyPr/>
                    <a:lstStyle/>
                    <a:p>
                      <a:pPr algn="ctr">
                        <a:lnSpc>
                          <a:spcPct val="100000"/>
                        </a:lnSpc>
                      </a:pPr>
                      <a:r>
                        <a:rPr lang="ru-RU" sz="1800" b="0" u="none" strike="noStrike">
                          <a:solidFill>
                            <a:schemeClr val="dk1"/>
                          </a:solidFill>
                          <a:uFillTx/>
                          <a:latin typeface="Calibri"/>
                          <a:ea typeface="DejaVu Sans"/>
                        </a:rPr>
                        <a:t>6</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nSpc>
                          <a:spcPct val="100000"/>
                        </a:lnSpc>
                      </a:pPr>
                      <a:r>
                        <a:rPr lang="en-US" sz="1800" b="0" u="none" strike="noStrike">
                          <a:solidFill>
                            <a:schemeClr val="dk1"/>
                          </a:solidFill>
                          <a:uFillTx/>
                          <a:latin typeface="Calibri"/>
                          <a:ea typeface="DejaVu Sans"/>
                        </a:rPr>
                        <a:t>UNESCO</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ru-RU" sz="1800" b="0" u="none" strike="noStrike">
                          <a:solidFill>
                            <a:schemeClr val="dk1"/>
                          </a:solidFill>
                          <a:uFillTx/>
                          <a:latin typeface="Calibri"/>
                          <a:ea typeface="DejaVu Sans"/>
                        </a:rPr>
                        <a:t>654 558</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en-US" sz="1800" b="0" u="none" strike="noStrike">
                          <a:solidFill>
                            <a:schemeClr val="dk1"/>
                          </a:solidFill>
                          <a:uFillTx/>
                          <a:latin typeface="Calibri"/>
                          <a:ea typeface="DejaVu Sans"/>
                        </a:rPr>
                        <a:t>2 200</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val="10006"/>
                  </a:ext>
                </a:extLst>
              </a:tr>
              <a:tr h="551880">
                <a:tc>
                  <a:txBody>
                    <a:bodyPr/>
                    <a:lstStyle/>
                    <a:p>
                      <a:pPr algn="ctr">
                        <a:lnSpc>
                          <a:spcPct val="100000"/>
                        </a:lnSpc>
                      </a:pPr>
                      <a:r>
                        <a:rPr lang="ru-RU" sz="1800" b="0" u="none" strike="noStrike">
                          <a:solidFill>
                            <a:schemeClr val="dk1"/>
                          </a:solidFill>
                          <a:uFillTx/>
                          <a:latin typeface="Calibri"/>
                          <a:ea typeface="DejaVu Sans"/>
                        </a:rPr>
                        <a:t>7</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nSpc>
                          <a:spcPct val="100000"/>
                        </a:lnSpc>
                      </a:pPr>
                      <a:r>
                        <a:rPr lang="en-US" sz="1800" b="0" u="none" strike="noStrike">
                          <a:solidFill>
                            <a:schemeClr val="dk1"/>
                          </a:solidFill>
                          <a:uFillTx/>
                          <a:latin typeface="Calibri"/>
                          <a:ea typeface="DejaVu Sans"/>
                        </a:rPr>
                        <a:t>European Molecular Biology Laboratory</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ru-RU" sz="1800" b="0" u="none" strike="noStrike">
                          <a:solidFill>
                            <a:schemeClr val="dk1"/>
                          </a:solidFill>
                          <a:uFillTx/>
                          <a:latin typeface="Calibri"/>
                          <a:ea typeface="DejaVu Sans"/>
                        </a:rPr>
                        <a:t>375 541</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en-US" sz="1800" b="0" u="none" strike="noStrike">
                          <a:solidFill>
                            <a:schemeClr val="dk1"/>
                          </a:solidFill>
                          <a:uFillTx/>
                          <a:latin typeface="Calibri"/>
                          <a:ea typeface="DejaVu Sans"/>
                        </a:rPr>
                        <a:t>1 996</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val="10007"/>
                  </a:ext>
                </a:extLst>
              </a:tr>
              <a:tr h="321840">
                <a:tc>
                  <a:txBody>
                    <a:bodyPr/>
                    <a:lstStyle/>
                    <a:p>
                      <a:pPr algn="ctr">
                        <a:lnSpc>
                          <a:spcPct val="100000"/>
                        </a:lnSpc>
                      </a:pPr>
                      <a:r>
                        <a:rPr lang="ru-RU" sz="1800" b="0" u="none" strike="noStrike">
                          <a:solidFill>
                            <a:schemeClr val="dk1"/>
                          </a:solidFill>
                          <a:uFillTx/>
                          <a:latin typeface="Calibri"/>
                          <a:ea typeface="DejaVu Sans"/>
                        </a:rPr>
                        <a:t>8</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nSpc>
                          <a:spcPct val="100000"/>
                        </a:lnSpc>
                      </a:pPr>
                      <a:r>
                        <a:rPr lang="en-US" sz="1800" b="0" u="none" strike="noStrike">
                          <a:solidFill>
                            <a:schemeClr val="dk1"/>
                          </a:solidFill>
                          <a:uFillTx/>
                          <a:latin typeface="Calibri"/>
                          <a:ea typeface="DejaVu Sans"/>
                        </a:rPr>
                        <a:t>European Southern Observatory</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ru-RU" sz="1800" b="0" u="none" strike="noStrike">
                          <a:solidFill>
                            <a:schemeClr val="dk1"/>
                          </a:solidFill>
                          <a:uFillTx/>
                          <a:latin typeface="Calibri"/>
                          <a:ea typeface="DejaVu Sans"/>
                        </a:rPr>
                        <a:t>329 816</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en-US" sz="1800" b="0" u="none" strike="noStrike">
                          <a:solidFill>
                            <a:schemeClr val="dk1"/>
                          </a:solidFill>
                          <a:uFillTx/>
                          <a:latin typeface="Calibri"/>
                          <a:ea typeface="DejaVu Sans"/>
                        </a:rPr>
                        <a:t>750</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val="10008"/>
                  </a:ext>
                </a:extLst>
              </a:tr>
              <a:tr h="428760">
                <a:tc>
                  <a:txBody>
                    <a:bodyPr/>
                    <a:lstStyle/>
                    <a:p>
                      <a:pPr algn="ctr">
                        <a:lnSpc>
                          <a:spcPct val="100000"/>
                        </a:lnSpc>
                      </a:pPr>
                      <a:r>
                        <a:rPr lang="ru-RU" sz="1800" b="0" u="none" strike="noStrike">
                          <a:solidFill>
                            <a:srgbClr val="000000"/>
                          </a:solidFill>
                          <a:uFillTx/>
                          <a:latin typeface="Calibri"/>
                          <a:ea typeface="DejaVu Sans"/>
                        </a:rPr>
                        <a:t>9</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nSpc>
                          <a:spcPct val="100000"/>
                        </a:lnSpc>
                      </a:pPr>
                      <a:r>
                        <a:rPr lang="en-US" sz="1800" b="0" u="none" strike="noStrike">
                          <a:solidFill>
                            <a:schemeClr val="dk1"/>
                          </a:solidFill>
                          <a:uFillTx/>
                          <a:latin typeface="Calibri"/>
                          <a:ea typeface="DejaVu Sans"/>
                        </a:rPr>
                        <a:t>European Synchrotron Radiation Facility </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ru-RU" sz="1800" b="0" u="none" strike="noStrike">
                          <a:solidFill>
                            <a:schemeClr val="dk1"/>
                          </a:solidFill>
                          <a:uFillTx/>
                          <a:latin typeface="Calibri"/>
                          <a:ea typeface="DejaVu Sans"/>
                        </a:rPr>
                        <a:t>139 766</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en-US" sz="1800" b="0" u="none" strike="noStrike">
                          <a:solidFill>
                            <a:schemeClr val="dk1"/>
                          </a:solidFill>
                          <a:uFillTx/>
                          <a:latin typeface="Calibri"/>
                          <a:ea typeface="DejaVu Sans"/>
                        </a:rPr>
                        <a:t>675</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val="10009"/>
                  </a:ext>
                </a:extLst>
              </a:tr>
              <a:tr h="342360">
                <a:tc>
                  <a:txBody>
                    <a:bodyPr/>
                    <a:lstStyle/>
                    <a:p>
                      <a:pPr algn="ctr">
                        <a:lnSpc>
                          <a:spcPct val="100000"/>
                        </a:lnSpc>
                      </a:pPr>
                      <a:r>
                        <a:rPr lang="ru-RU" sz="1800" b="0" u="none" strike="noStrike">
                          <a:solidFill>
                            <a:schemeClr val="dk1"/>
                          </a:solidFill>
                          <a:uFillTx/>
                          <a:latin typeface="Calibri"/>
                          <a:ea typeface="DejaVu Sans"/>
                        </a:rPr>
                        <a:t>10</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nSpc>
                          <a:spcPct val="100000"/>
                        </a:lnSpc>
                      </a:pPr>
                      <a:r>
                        <a:rPr lang="en-US" sz="1800" b="0" u="none" strike="noStrike">
                          <a:solidFill>
                            <a:schemeClr val="dk1"/>
                          </a:solidFill>
                          <a:uFillTx/>
                          <a:latin typeface="Calibri"/>
                          <a:ea typeface="DejaVu Sans"/>
                        </a:rPr>
                        <a:t>European Spallation Source</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ru-RU" sz="1800" b="0" u="none" strike="noStrike">
                          <a:solidFill>
                            <a:schemeClr val="dk1"/>
                          </a:solidFill>
                          <a:uFillTx/>
                          <a:latin typeface="Calibri"/>
                          <a:ea typeface="DejaVu Sans"/>
                        </a:rPr>
                        <a:t>147 016</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en-US" sz="1800" b="0" u="none" strike="noStrike">
                          <a:solidFill>
                            <a:schemeClr val="dk1"/>
                          </a:solidFill>
                          <a:uFillTx/>
                          <a:latin typeface="Calibri"/>
                          <a:ea typeface="DejaVu Sans"/>
                        </a:rPr>
                        <a:t>551</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val="10010"/>
                  </a:ext>
                </a:extLst>
              </a:tr>
              <a:tr h="638280">
                <a:tc>
                  <a:txBody>
                    <a:bodyPr/>
                    <a:lstStyle/>
                    <a:p>
                      <a:pPr algn="ctr">
                        <a:lnSpc>
                          <a:spcPct val="100000"/>
                        </a:lnSpc>
                      </a:pPr>
                      <a:r>
                        <a:rPr lang="ru-RU" sz="1800" b="0" u="none" strike="noStrike">
                          <a:solidFill>
                            <a:schemeClr val="dk1"/>
                          </a:solidFill>
                          <a:uFillTx/>
                          <a:latin typeface="Calibri"/>
                          <a:ea typeface="DejaVu Sans"/>
                        </a:rPr>
                        <a:t>11</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nSpc>
                          <a:spcPct val="100000"/>
                        </a:lnSpc>
                      </a:pPr>
                      <a:r>
                        <a:rPr lang="en-US" sz="1800" b="0" u="none" strike="noStrike">
                          <a:solidFill>
                            <a:schemeClr val="dk1"/>
                          </a:solidFill>
                          <a:uFillTx/>
                          <a:latin typeface="Calibri"/>
                          <a:ea typeface="DejaVu Sans"/>
                        </a:rPr>
                        <a:t>Institut Laue-Langevin</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ru-RU" sz="1800" b="0" u="none" strike="noStrike">
                          <a:solidFill>
                            <a:schemeClr val="dk1"/>
                          </a:solidFill>
                          <a:uFillTx/>
                          <a:latin typeface="Calibri"/>
                          <a:ea typeface="DejaVu Sans"/>
                        </a:rPr>
                        <a:t>126 564</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tc>
                  <a:txBody>
                    <a:bodyPr/>
                    <a:lstStyle/>
                    <a:p>
                      <a:pPr algn="ctr">
                        <a:lnSpc>
                          <a:spcPct val="100000"/>
                        </a:lnSpc>
                      </a:pPr>
                      <a:r>
                        <a:rPr lang="en-US" sz="1800" b="0" u="none" strike="noStrike">
                          <a:solidFill>
                            <a:schemeClr val="dk1"/>
                          </a:solidFill>
                          <a:uFillTx/>
                          <a:latin typeface="Calibri"/>
                          <a:ea typeface="DejaVu Sans"/>
                        </a:rPr>
                        <a:t>527</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FD5E9"/>
                    </a:solidFill>
                  </a:tcPr>
                </a:tc>
                <a:extLst>
                  <a:ext uri="{0D108BD9-81ED-4DB2-BD59-A6C34878D82A}">
                    <a16:rowId xmlns:a16="http://schemas.microsoft.com/office/drawing/2014/main" val="10011"/>
                  </a:ext>
                </a:extLst>
              </a:tr>
              <a:tr h="481680">
                <a:tc>
                  <a:txBody>
                    <a:bodyPr/>
                    <a:lstStyle/>
                    <a:p>
                      <a:pPr algn="ctr">
                        <a:lnSpc>
                          <a:spcPct val="100000"/>
                        </a:lnSpc>
                      </a:pPr>
                      <a:r>
                        <a:rPr lang="ru-RU" sz="1800" b="0" u="none" strike="noStrike">
                          <a:solidFill>
                            <a:schemeClr val="dk1"/>
                          </a:solidFill>
                          <a:uFillTx/>
                          <a:latin typeface="Calibri"/>
                          <a:ea typeface="DejaVu Sans"/>
                        </a:rPr>
                        <a:t>12</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nSpc>
                          <a:spcPct val="100000"/>
                        </a:lnSpc>
                      </a:pPr>
                      <a:r>
                        <a:rPr lang="en-US" sz="1800" b="0" u="none" strike="noStrike">
                          <a:solidFill>
                            <a:schemeClr val="dk1"/>
                          </a:solidFill>
                          <a:uFillTx/>
                          <a:latin typeface="Calibri"/>
                          <a:ea typeface="DejaVu Sans"/>
                        </a:rPr>
                        <a:t>Square Kilometer Array</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ru-RU" sz="1800" b="0" u="none" strike="noStrike">
                          <a:solidFill>
                            <a:schemeClr val="dk1"/>
                          </a:solidFill>
                          <a:uFillTx/>
                          <a:latin typeface="Calibri"/>
                          <a:ea typeface="DejaVu Sans"/>
                        </a:rPr>
                        <a:t>239 719</a:t>
                      </a:r>
                      <a:endParaRPr lang="ru-RU" sz="1800" b="0" u="none" strike="noStrike">
                        <a:solidFill>
                          <a:srgbClr val="000000"/>
                        </a:solidFill>
                        <a:uFillTx/>
                        <a:latin typeface="Arial"/>
                      </a:endParaRPr>
                    </a:p>
                  </a:txBody>
                  <a:tcPr marL="23040" marR="23040"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tc>
                  <a:txBody>
                    <a:bodyPr/>
                    <a:lstStyle/>
                    <a:p>
                      <a:pPr algn="ctr">
                        <a:lnSpc>
                          <a:spcPct val="100000"/>
                        </a:lnSpc>
                      </a:pPr>
                      <a:r>
                        <a:rPr lang="en-US" sz="1800" b="0" u="none" strike="noStrike">
                          <a:solidFill>
                            <a:schemeClr val="dk1"/>
                          </a:solidFill>
                          <a:uFillTx/>
                          <a:latin typeface="Calibri"/>
                          <a:ea typeface="DejaVu Sans"/>
                        </a:rPr>
                        <a:t>271</a:t>
                      </a:r>
                      <a:endParaRPr lang="ru-RU" sz="1800" b="0" u="none" strike="noStrike">
                        <a:solidFill>
                          <a:srgbClr val="000000"/>
                        </a:solidFill>
                        <a:uFillTx/>
                        <a:latin typeface="Arial"/>
                      </a:endParaRPr>
                    </a:p>
                  </a:txBody>
                  <a:tcPr anchor="ctr">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EBF4"/>
                    </a:solidFill>
                  </a:tcPr>
                </a:tc>
                <a:extLst>
                  <a:ext uri="{0D108BD9-81ED-4DB2-BD59-A6C34878D82A}">
                    <a16:rowId xmlns:a16="http://schemas.microsoft.com/office/drawing/2014/main" val="10012"/>
                  </a:ext>
                </a:extLst>
              </a:tr>
            </a:tbl>
          </a:graphicData>
        </a:graphic>
      </p:graphicFrame>
      <p:sp>
        <p:nvSpPr>
          <p:cNvPr id="3341" name="TextBox 92"/>
          <p:cNvSpPr/>
          <p:nvPr/>
        </p:nvSpPr>
        <p:spPr>
          <a:xfrm>
            <a:off x="179640" y="122400"/>
            <a:ext cx="116895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1" u="none" strike="noStrike">
                <a:solidFill>
                  <a:srgbClr val="2A6099"/>
                </a:solidFill>
                <a:uFillTx/>
                <a:latin typeface="Arial"/>
                <a:ea typeface="DejaVu Sans"/>
              </a:rPr>
              <a:t>JINR’s position  among international intergovernmental scientific organizations (IISO)</a:t>
            </a:r>
            <a:endParaRPr lang="ru-RU" sz="2000" b="0" u="none" strike="noStrike">
              <a:solidFill>
                <a:srgbClr val="000000"/>
              </a:solidFill>
              <a:uFillTx/>
              <a:latin typeface="Arial"/>
            </a:endParaRPr>
          </a:p>
        </p:txBody>
      </p:sp>
      <p:sp>
        <p:nvSpPr>
          <p:cNvPr id="3342" name="TextBox 93"/>
          <p:cNvSpPr/>
          <p:nvPr/>
        </p:nvSpPr>
        <p:spPr>
          <a:xfrm>
            <a:off x="179640" y="597600"/>
            <a:ext cx="3589560" cy="2039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600" b="1" u="none" strike="noStrike">
                <a:solidFill>
                  <a:srgbClr val="FF0000"/>
                </a:solidFill>
                <a:uFillTx/>
                <a:latin typeface="Arial"/>
                <a:ea typeface="DejaVu Sans"/>
              </a:rPr>
              <a:t>2 </a:t>
            </a:r>
            <a:r>
              <a:rPr lang="en-US" sz="1600" b="0" u="none" strike="noStrike">
                <a:solidFill>
                  <a:srgbClr val="000000"/>
                </a:solidFill>
                <a:uFillTx/>
                <a:latin typeface="Arial"/>
                <a:ea typeface="DejaVu Sans"/>
              </a:rPr>
              <a:t>in terms of the number of personnel among all IISO</a:t>
            </a:r>
            <a:endParaRPr lang="ru-RU" sz="1600" b="0" u="none" strike="noStrike">
              <a:solidFill>
                <a:srgbClr val="000000"/>
              </a:solidFill>
              <a:uFillTx/>
              <a:latin typeface="Arial"/>
            </a:endParaRPr>
          </a:p>
          <a:p>
            <a:pPr>
              <a:lnSpc>
                <a:spcPct val="100000"/>
              </a:lnSpc>
            </a:pPr>
            <a:endParaRPr lang="ru-RU" sz="1600" b="0" u="none" strike="noStrike">
              <a:solidFill>
                <a:srgbClr val="000000"/>
              </a:solidFill>
              <a:uFillTx/>
              <a:latin typeface="Arial"/>
            </a:endParaRPr>
          </a:p>
          <a:p>
            <a:pPr>
              <a:lnSpc>
                <a:spcPct val="100000"/>
              </a:lnSpc>
            </a:pPr>
            <a:r>
              <a:rPr lang="en-US" sz="1600" b="1" u="none" strike="noStrike">
                <a:solidFill>
                  <a:srgbClr val="FF0000"/>
                </a:solidFill>
                <a:uFillTx/>
                <a:latin typeface="Arial"/>
                <a:ea typeface="DejaVu Sans"/>
              </a:rPr>
              <a:t>5</a:t>
            </a:r>
            <a:r>
              <a:rPr lang="en-US" sz="1600" b="1" u="none" strike="noStrike">
                <a:solidFill>
                  <a:srgbClr val="287276"/>
                </a:solidFill>
                <a:uFillTx/>
                <a:latin typeface="Arial"/>
                <a:ea typeface="DejaVu Sans"/>
              </a:rPr>
              <a:t> </a:t>
            </a:r>
            <a:r>
              <a:rPr lang="en-US" sz="1600" b="0" u="none" strike="noStrike">
                <a:solidFill>
                  <a:srgbClr val="000000"/>
                </a:solidFill>
                <a:uFillTx/>
                <a:latin typeface="Arial"/>
                <a:ea typeface="DejaVu Sans"/>
              </a:rPr>
              <a:t>in terms of budget size among IISO in the field of natural  sciences</a:t>
            </a:r>
            <a:endParaRPr lang="ru-RU" sz="1600" b="0" u="none" strike="noStrike">
              <a:solidFill>
                <a:srgbClr val="000000"/>
              </a:solidFill>
              <a:uFillTx/>
              <a:latin typeface="Arial"/>
            </a:endParaRPr>
          </a:p>
          <a:p>
            <a:pPr>
              <a:lnSpc>
                <a:spcPct val="100000"/>
              </a:lnSpc>
            </a:pPr>
            <a:endParaRPr lang="ru-RU" sz="1600" b="0" u="none" strike="noStrike">
              <a:solidFill>
                <a:srgbClr val="000000"/>
              </a:solidFill>
              <a:uFillTx/>
              <a:latin typeface="Arial"/>
            </a:endParaRPr>
          </a:p>
          <a:p>
            <a:pPr>
              <a:lnSpc>
                <a:spcPct val="100000"/>
              </a:lnSpc>
            </a:pPr>
            <a:r>
              <a:rPr lang="en-US" sz="1600" b="1" u="none" strike="noStrike">
                <a:solidFill>
                  <a:srgbClr val="FF0000"/>
                </a:solidFill>
                <a:uFillTx/>
                <a:latin typeface="Arial"/>
                <a:ea typeface="DejaVu Sans"/>
              </a:rPr>
              <a:t>8</a:t>
            </a:r>
            <a:r>
              <a:rPr lang="en-US" sz="1600" b="1" u="none" strike="noStrike">
                <a:solidFill>
                  <a:srgbClr val="287276"/>
                </a:solidFill>
                <a:uFillTx/>
                <a:latin typeface="Arial"/>
                <a:ea typeface="DejaVu Sans"/>
              </a:rPr>
              <a:t> </a:t>
            </a:r>
            <a:r>
              <a:rPr lang="en-US" sz="1600" b="0" u="none" strike="noStrike">
                <a:solidFill>
                  <a:srgbClr val="000000"/>
                </a:solidFill>
                <a:uFillTx/>
                <a:latin typeface="Arial"/>
                <a:ea typeface="DejaVu Sans"/>
              </a:rPr>
              <a:t>in terms of budget size  among</a:t>
            </a:r>
            <a:r>
              <a:rPr lang="ru-RU" sz="1600" b="0" u="none" strike="noStrike">
                <a:solidFill>
                  <a:srgbClr val="000000"/>
                </a:solidFill>
                <a:uFillTx/>
                <a:latin typeface="Arial"/>
                <a:ea typeface="DejaVu Sans"/>
              </a:rPr>
              <a:t> all </a:t>
            </a:r>
            <a:r>
              <a:rPr lang="en-US" sz="1600" b="0" u="none" strike="noStrike">
                <a:solidFill>
                  <a:srgbClr val="000000"/>
                </a:solidFill>
                <a:uFillTx/>
                <a:latin typeface="Arial"/>
                <a:ea typeface="DejaVu Sans"/>
              </a:rPr>
              <a:t>IISO</a:t>
            </a:r>
            <a:endParaRPr lang="ru-RU" sz="1600" b="0" u="none" strike="noStrike">
              <a:solidFill>
                <a:srgbClr val="000000"/>
              </a:solidFill>
              <a:uFillTx/>
              <a:latin typeface="Arial"/>
            </a:endParaRPr>
          </a:p>
        </p:txBody>
      </p:sp>
      <p:graphicFrame>
        <p:nvGraphicFramePr>
          <p:cNvPr id="3343" name="Таблица 3342"/>
          <p:cNvGraphicFramePr/>
          <p:nvPr/>
        </p:nvGraphicFramePr>
        <p:xfrm>
          <a:off x="229680" y="3151800"/>
          <a:ext cx="3549960" cy="2362320"/>
        </p:xfrm>
        <a:graphic>
          <a:graphicData uri="http://schemas.openxmlformats.org/drawingml/2006/table">
            <a:tbl>
              <a:tblPr/>
              <a:tblGrid>
                <a:gridCol w="1421640">
                  <a:extLst>
                    <a:ext uri="{9D8B030D-6E8A-4147-A177-3AD203B41FA5}">
                      <a16:colId xmlns:a16="http://schemas.microsoft.com/office/drawing/2014/main" val="20000"/>
                    </a:ext>
                  </a:extLst>
                </a:gridCol>
                <a:gridCol w="1064160">
                  <a:extLst>
                    <a:ext uri="{9D8B030D-6E8A-4147-A177-3AD203B41FA5}">
                      <a16:colId xmlns:a16="http://schemas.microsoft.com/office/drawing/2014/main" val="20001"/>
                    </a:ext>
                  </a:extLst>
                </a:gridCol>
                <a:gridCol w="1064160">
                  <a:extLst>
                    <a:ext uri="{9D8B030D-6E8A-4147-A177-3AD203B41FA5}">
                      <a16:colId xmlns:a16="http://schemas.microsoft.com/office/drawing/2014/main" val="20002"/>
                    </a:ext>
                  </a:extLst>
                </a:gridCol>
              </a:tblGrid>
              <a:tr h="770760">
                <a:tc>
                  <a:txBody>
                    <a:bodyPr/>
                    <a:lstStyle/>
                    <a:p>
                      <a:pPr algn="ctr">
                        <a:lnSpc>
                          <a:spcPct val="100000"/>
                        </a:lnSpc>
                      </a:pPr>
                      <a:r>
                        <a:rPr lang="en-US" sz="1800" b="1" u="none" strike="noStrike">
                          <a:solidFill>
                            <a:srgbClr val="000000"/>
                          </a:solidFill>
                          <a:uFillTx/>
                          <a:latin typeface="Arial"/>
                          <a:ea typeface="Calibri"/>
                        </a:rPr>
                        <a:t>2017-2023</a:t>
                      </a:r>
                      <a:endParaRPr lang="ru-RU" sz="1800" b="0" u="none" strike="noStrike">
                        <a:solidFill>
                          <a:srgbClr val="000000"/>
                        </a:solidFill>
                        <a:uFillTx/>
                        <a:latin typeface="Arial"/>
                      </a:endParaRPr>
                    </a:p>
                    <a:p>
                      <a:pPr algn="ctr">
                        <a:lnSpc>
                          <a:spcPct val="100000"/>
                        </a:lnSpc>
                      </a:pPr>
                      <a:r>
                        <a:rPr lang="en-US" sz="1800" b="1" u="none" strike="noStrike">
                          <a:solidFill>
                            <a:srgbClr val="000000"/>
                          </a:solidFill>
                          <a:uFillTx/>
                          <a:latin typeface="Arial"/>
                          <a:ea typeface="Calibri"/>
                        </a:rPr>
                        <a:t>Scopus</a:t>
                      </a:r>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B3B3B3"/>
                    </a:solidFill>
                  </a:tcPr>
                </a:tc>
                <a:tc>
                  <a:txBody>
                    <a:bodyPr/>
                    <a:lstStyle/>
                    <a:p>
                      <a:pPr algn="ctr">
                        <a:lnSpc>
                          <a:spcPct val="100000"/>
                        </a:lnSpc>
                      </a:pPr>
                      <a:r>
                        <a:rPr lang="en-US" sz="1800" b="1" u="none" strike="noStrike">
                          <a:solidFill>
                            <a:srgbClr val="000000"/>
                          </a:solidFill>
                          <a:uFillTx/>
                          <a:latin typeface="Arial"/>
                        </a:rPr>
                        <a:t>JINR</a:t>
                      </a:r>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B3B3B3"/>
                    </a:solidFill>
                  </a:tcPr>
                </a:tc>
                <a:tc>
                  <a:txBody>
                    <a:bodyPr/>
                    <a:lstStyle/>
                    <a:p>
                      <a:pPr algn="ctr">
                        <a:lnSpc>
                          <a:spcPct val="100000"/>
                        </a:lnSpc>
                      </a:pPr>
                      <a:r>
                        <a:rPr lang="ru-RU" sz="1800" b="1" u="none" strike="noStrike">
                          <a:solidFill>
                            <a:srgbClr val="000000"/>
                          </a:solidFill>
                          <a:uFillTx/>
                          <a:latin typeface="Arial"/>
                        </a:rPr>
                        <a:t>JINR</a:t>
                      </a:r>
                      <a:endParaRPr lang="ru-RU" sz="1800" b="0" u="none" strike="noStrike">
                        <a:solidFill>
                          <a:srgbClr val="000000"/>
                        </a:solidFill>
                        <a:uFillTx/>
                        <a:latin typeface="Arial"/>
                      </a:endParaRPr>
                    </a:p>
                    <a:p>
                      <a:pPr algn="ctr">
                        <a:lnSpc>
                          <a:spcPct val="100000"/>
                        </a:lnSpc>
                      </a:pPr>
                      <a:r>
                        <a:rPr lang="ru-RU" sz="1800" b="1" u="none" strike="noStrike">
                          <a:solidFill>
                            <a:srgbClr val="000000"/>
                          </a:solidFill>
                          <a:uFillTx/>
                          <a:latin typeface="Arial"/>
                        </a:rPr>
                        <a:t>RIA</a:t>
                      </a:r>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B3B3B3"/>
                    </a:solidFill>
                  </a:tcPr>
                </a:tc>
                <a:extLst>
                  <a:ext uri="{0D108BD9-81ED-4DB2-BD59-A6C34878D82A}">
                    <a16:rowId xmlns:a16="http://schemas.microsoft.com/office/drawing/2014/main" val="10000"/>
                  </a:ext>
                </a:extLst>
              </a:tr>
              <a:tr h="380880">
                <a:tc>
                  <a:txBody>
                    <a:bodyPr/>
                    <a:lstStyle/>
                    <a:p>
                      <a:pPr algn="ctr">
                        <a:lnSpc>
                          <a:spcPct val="100000"/>
                        </a:lnSpc>
                      </a:pPr>
                      <a:r>
                        <a:rPr lang="ru-RU" sz="1800" b="0" u="none" strike="noStrike">
                          <a:solidFill>
                            <a:srgbClr val="000000"/>
                          </a:solidFill>
                          <a:uFillTx/>
                          <a:latin typeface="Arial"/>
                        </a:rPr>
                        <a:t>Total</a:t>
                      </a: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tc>
                  <a:txBody>
                    <a:bodyPr/>
                    <a:lstStyle/>
                    <a:p>
                      <a:pPr algn="ctr">
                        <a:lnSpc>
                          <a:spcPct val="100000"/>
                        </a:lnSpc>
                      </a:pPr>
                      <a:r>
                        <a:rPr lang="ru-RU" sz="1800" b="1" u="none" strike="noStrike">
                          <a:solidFill>
                            <a:srgbClr val="000000"/>
                          </a:solidFill>
                          <a:uFillTx/>
                          <a:latin typeface="Arial"/>
                        </a:rPr>
                        <a:t>10 944</a:t>
                      </a:r>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tc>
                  <a:txBody>
                    <a:bodyPr/>
                    <a:lstStyle/>
                    <a:p>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CCCCCC"/>
                    </a:solidFill>
                  </a:tcPr>
                </a:tc>
                <a:extLst>
                  <a:ext uri="{0D108BD9-81ED-4DB2-BD59-A6C34878D82A}">
                    <a16:rowId xmlns:a16="http://schemas.microsoft.com/office/drawing/2014/main" val="10001"/>
                  </a:ext>
                </a:extLst>
              </a:tr>
              <a:tr h="403560">
                <a:tc>
                  <a:txBody>
                    <a:bodyPr/>
                    <a:lstStyle/>
                    <a:p>
                      <a:pPr algn="ctr">
                        <a:lnSpc>
                          <a:spcPct val="100000"/>
                        </a:lnSpc>
                      </a:pPr>
                      <a:r>
                        <a:rPr lang="en-US" sz="1800" b="0" u="none" strike="noStrike">
                          <a:solidFill>
                            <a:srgbClr val="000000"/>
                          </a:solidFill>
                          <a:uFillTx/>
                          <a:latin typeface="Arial"/>
                        </a:rPr>
                        <a:t>2023</a:t>
                      </a:r>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c>
                  <a:txBody>
                    <a:bodyPr/>
                    <a:lstStyle/>
                    <a:p>
                      <a:pPr algn="ctr">
                        <a:lnSpc>
                          <a:spcPct val="100000"/>
                        </a:lnSpc>
                      </a:pPr>
                      <a:r>
                        <a:rPr lang="en-US" sz="1800" b="0" u="none" strike="noStrike">
                          <a:solidFill>
                            <a:srgbClr val="000000"/>
                          </a:solidFill>
                          <a:uFillTx/>
                          <a:latin typeface="Arial"/>
                        </a:rPr>
                        <a:t>1407</a:t>
                      </a:r>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c>
                  <a:txBody>
                    <a:bodyPr/>
                    <a:lstStyle/>
                    <a:p>
                      <a:pPr>
                        <a:lnSpc>
                          <a:spcPct val="100000"/>
                        </a:lnSpc>
                      </a:pPr>
                      <a:r>
                        <a:rPr lang="ru-RU" sz="1800" b="0" u="none" strike="noStrike">
                          <a:solidFill>
                            <a:srgbClr val="000000"/>
                          </a:solidFill>
                          <a:uFillTx/>
                          <a:latin typeface="Arial"/>
                        </a:rPr>
                        <a:t>1754</a:t>
                      </a: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extLst>
                  <a:ext uri="{0D108BD9-81ED-4DB2-BD59-A6C34878D82A}">
                    <a16:rowId xmlns:a16="http://schemas.microsoft.com/office/drawing/2014/main" val="10002"/>
                  </a:ext>
                </a:extLst>
              </a:tr>
              <a:tr h="403560">
                <a:tc>
                  <a:txBody>
                    <a:bodyPr/>
                    <a:lstStyle/>
                    <a:p>
                      <a:pPr algn="ctr">
                        <a:lnSpc>
                          <a:spcPct val="100000"/>
                        </a:lnSpc>
                      </a:pPr>
                      <a:r>
                        <a:rPr lang="en-US" sz="1800" b="0" u="none" strike="noStrike">
                          <a:solidFill>
                            <a:srgbClr val="000000"/>
                          </a:solidFill>
                          <a:uFillTx/>
                          <a:latin typeface="Arial"/>
                        </a:rPr>
                        <a:t>2022</a:t>
                      </a:r>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c>
                  <a:txBody>
                    <a:bodyPr/>
                    <a:lstStyle/>
                    <a:p>
                      <a:pPr algn="ctr">
                        <a:lnSpc>
                          <a:spcPct val="100000"/>
                        </a:lnSpc>
                      </a:pPr>
                      <a:r>
                        <a:rPr lang="en-US" sz="1800" b="0" u="none" strike="noStrike">
                          <a:solidFill>
                            <a:srgbClr val="000000"/>
                          </a:solidFill>
                          <a:uFillTx/>
                          <a:latin typeface="Arial"/>
                        </a:rPr>
                        <a:t>1347</a:t>
                      </a:r>
                      <a:endParaRPr lang="ru-RU" sz="1800" b="0" u="none" strike="noStrike">
                        <a:solidFill>
                          <a:srgbClr val="000000"/>
                        </a:solidFill>
                        <a:uFillTx/>
                        <a:latin typeface="Arial"/>
                      </a:endParaRP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c>
                  <a:txBody>
                    <a:bodyPr/>
                    <a:lstStyle/>
                    <a:p>
                      <a:pPr>
                        <a:lnSpc>
                          <a:spcPct val="100000"/>
                        </a:lnSpc>
                      </a:pPr>
                      <a:r>
                        <a:rPr lang="ru-RU" sz="1800" b="0" u="none" strike="noStrike">
                          <a:solidFill>
                            <a:srgbClr val="000000"/>
                          </a:solidFill>
                          <a:uFillTx/>
                          <a:latin typeface="Arial"/>
                        </a:rPr>
                        <a:t>1463</a:t>
                      </a: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extLst>
                  <a:ext uri="{0D108BD9-81ED-4DB2-BD59-A6C34878D82A}">
                    <a16:rowId xmlns:a16="http://schemas.microsoft.com/office/drawing/2014/main" val="10003"/>
                  </a:ext>
                </a:extLst>
              </a:tr>
              <a:tr h="403560">
                <a:tc>
                  <a:txBody>
                    <a:bodyPr/>
                    <a:lstStyle/>
                    <a:p>
                      <a:pPr algn="ctr">
                        <a:lnSpc>
                          <a:spcPct val="100000"/>
                        </a:lnSpc>
                      </a:pPr>
                      <a:r>
                        <a:rPr lang="ru-RU" sz="1800" b="0" u="none" strike="noStrike">
                          <a:solidFill>
                            <a:srgbClr val="000000"/>
                          </a:solidFill>
                          <a:uFillTx/>
                          <a:latin typeface="Arial"/>
                        </a:rPr>
                        <a:t>2021</a:t>
                      </a: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c>
                  <a:txBody>
                    <a:bodyPr/>
                    <a:lstStyle/>
                    <a:p>
                      <a:pPr algn="ctr">
                        <a:lnSpc>
                          <a:spcPct val="100000"/>
                        </a:lnSpc>
                      </a:pPr>
                      <a:r>
                        <a:rPr lang="ru-RU" sz="1800" b="0" u="none" strike="noStrike">
                          <a:solidFill>
                            <a:srgbClr val="000000"/>
                          </a:solidFill>
                          <a:uFillTx/>
                          <a:latin typeface="Arial"/>
                        </a:rPr>
                        <a:t>1435</a:t>
                      </a: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tc>
                  <a:txBody>
                    <a:bodyPr/>
                    <a:lstStyle/>
                    <a:p>
                      <a:pPr>
                        <a:lnSpc>
                          <a:spcPct val="100000"/>
                        </a:lnSpc>
                      </a:pPr>
                      <a:r>
                        <a:rPr lang="ru-RU" sz="1800" b="0" u="none" strike="noStrike">
                          <a:solidFill>
                            <a:srgbClr val="000000"/>
                          </a:solidFill>
                          <a:uFillTx/>
                          <a:latin typeface="Arial"/>
                        </a:rPr>
                        <a:t>1472</a:t>
                      </a:r>
                    </a:p>
                  </a:txBody>
                  <a:tcPr marL="90000" marR="90000">
                    <a:lnL w="720">
                      <a:solidFill>
                        <a:srgbClr val="FFFFFF"/>
                      </a:solidFill>
                      <a:prstDash val="solid"/>
                    </a:lnL>
                    <a:lnR w="720">
                      <a:solidFill>
                        <a:srgbClr val="FFFFFF"/>
                      </a:solidFill>
                      <a:prstDash val="solid"/>
                    </a:lnR>
                    <a:lnT w="720">
                      <a:solidFill>
                        <a:srgbClr val="FFFFFF"/>
                      </a:solidFill>
                      <a:prstDash val="solid"/>
                    </a:lnT>
                    <a:lnB w="720">
                      <a:solidFill>
                        <a:srgbClr val="FFFFFF"/>
                      </a:solidFill>
                      <a:prstDash val="solid"/>
                    </a:lnB>
                    <a:solidFill>
                      <a:srgbClr val="E6E6E6"/>
                    </a:solidFill>
                  </a:tcPr>
                </a:tc>
                <a:extLst>
                  <a:ext uri="{0D108BD9-81ED-4DB2-BD59-A6C34878D82A}">
                    <a16:rowId xmlns:a16="http://schemas.microsoft.com/office/drawing/2014/main" val="10004"/>
                  </a:ext>
                </a:extLst>
              </a:tr>
            </a:tbl>
          </a:graphicData>
        </a:graphic>
      </p:graphicFrame>
      <p:sp>
        <p:nvSpPr>
          <p:cNvPr id="3344" name="Прямоугольник 3343"/>
          <p:cNvSpPr/>
          <p:nvPr/>
        </p:nvSpPr>
        <p:spPr>
          <a:xfrm>
            <a:off x="72000" y="6372000"/>
            <a:ext cx="3854880" cy="341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oAutofit/>
          </a:bodyPr>
          <a:lstStyle/>
          <a:p>
            <a:pPr>
              <a:lnSpc>
                <a:spcPct val="100000"/>
              </a:lnSpc>
            </a:pPr>
            <a:r>
              <a:rPr lang="ru-RU" sz="1800" b="0" u="none" strike="noStrike">
                <a:solidFill>
                  <a:srgbClr val="000000"/>
                </a:solidFill>
                <a:uFillTx/>
                <a:latin typeface="Arial"/>
                <a:ea typeface="DejaVu Sans"/>
              </a:rPr>
              <a:t>  </a:t>
            </a:r>
            <a:r>
              <a:rPr lang="ru-RU" sz="1100" b="0" u="none" strike="noStrike">
                <a:solidFill>
                  <a:srgbClr val="000000"/>
                </a:solidFill>
                <a:uFillTx/>
                <a:latin typeface="Arial"/>
                <a:ea typeface="DejaVu Sans"/>
              </a:rPr>
              <a:t>https://bi.siscern.org/superset/dashboard/annual-reports/ </a:t>
            </a:r>
            <a:endParaRPr lang="ru-RU" sz="1100" b="0" u="none" strike="noStrike">
              <a:solidFill>
                <a:srgbClr val="000000"/>
              </a:solidFill>
              <a:uFillTx/>
              <a:latin typeface="Arial"/>
            </a:endParaRPr>
          </a:p>
        </p:txBody>
      </p:sp>
      <p:sp>
        <p:nvSpPr>
          <p:cNvPr id="3345" name="Прямоугольник 3344"/>
          <p:cNvSpPr/>
          <p:nvPr/>
        </p:nvSpPr>
        <p:spPr>
          <a:xfrm>
            <a:off x="360000" y="6120000"/>
            <a:ext cx="2997000" cy="341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oAutofit/>
          </a:bodyPr>
          <a:lstStyle/>
          <a:p>
            <a:pPr>
              <a:lnSpc>
                <a:spcPct val="100000"/>
              </a:lnSpc>
            </a:pPr>
            <a:r>
              <a:rPr lang="ru-RU" sz="1800" b="1" u="none" strike="noStrike">
                <a:solidFill>
                  <a:srgbClr val="000000"/>
                </a:solidFill>
                <a:uFillTx/>
                <a:latin typeface="Arial"/>
                <a:ea typeface="DejaVu Sans"/>
              </a:rPr>
              <a:t>1113</a:t>
            </a:r>
            <a:r>
              <a:rPr lang="ru-RU" sz="1800" b="0" u="none" strike="noStrike">
                <a:solidFill>
                  <a:srgbClr val="000000"/>
                </a:solidFill>
                <a:uFillTx/>
                <a:latin typeface="Arial"/>
                <a:ea typeface="DejaVu Sans"/>
              </a:rPr>
              <a:t>+1015+280+34 = 2442</a:t>
            </a:r>
            <a:endParaRPr lang="ru-RU" sz="1800" b="0" u="none" strike="noStrike">
              <a:solidFill>
                <a:srgbClr val="000000"/>
              </a:solidFill>
              <a:uFillTx/>
              <a:latin typeface="Aria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46" name="Группа 509"/>
          <p:cNvGrpSpPr/>
          <p:nvPr/>
        </p:nvGrpSpPr>
        <p:grpSpPr>
          <a:xfrm>
            <a:off x="16560" y="-23760"/>
            <a:ext cx="12183480" cy="6859800"/>
            <a:chOff x="16560" y="-23760"/>
            <a:chExt cx="12183480" cy="6859800"/>
          </a:xfrm>
        </p:grpSpPr>
        <p:grpSp>
          <p:nvGrpSpPr>
            <p:cNvPr id="3347" name="Группа 7"/>
            <p:cNvGrpSpPr/>
            <p:nvPr/>
          </p:nvGrpSpPr>
          <p:grpSpPr>
            <a:xfrm>
              <a:off x="16560" y="53640"/>
              <a:ext cx="12183480" cy="6782400"/>
              <a:chOff x="16560" y="53640"/>
              <a:chExt cx="12183480" cy="6782400"/>
            </a:xfrm>
          </p:grpSpPr>
          <p:pic>
            <p:nvPicPr>
              <p:cNvPr id="3348" name="Picture 8"/>
              <p:cNvPicPr/>
              <p:nvPr/>
            </p:nvPicPr>
            <p:blipFill>
              <a:blip r:embed="rId3"/>
              <a:stretch/>
            </p:blipFill>
            <p:spPr>
              <a:xfrm>
                <a:off x="16560" y="53640"/>
                <a:ext cx="12183480" cy="6782400"/>
              </a:xfrm>
              <a:prstGeom prst="rect">
                <a:avLst/>
              </a:prstGeom>
              <a:noFill/>
              <a:ln w="0">
                <a:noFill/>
              </a:ln>
            </p:spPr>
          </p:pic>
          <p:sp>
            <p:nvSpPr>
              <p:cNvPr id="3349" name="TextBox 40"/>
              <p:cNvSpPr/>
              <p:nvPr/>
            </p:nvSpPr>
            <p:spPr>
              <a:xfrm>
                <a:off x="7039080" y="5796360"/>
                <a:ext cx="3600360" cy="63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790" b="0" u="none" strike="noStrike">
                    <a:solidFill>
                      <a:srgbClr val="000000"/>
                    </a:solidFill>
                    <a:uFillTx/>
                    <a:latin typeface="Calibri"/>
                    <a:ea typeface="DejaVu Sans"/>
                  </a:rPr>
                  <a:t>       </a:t>
                </a:r>
                <a:r>
                  <a:rPr lang="en-US" sz="1790" b="0" u="none" strike="noStrike">
                    <a:solidFill>
                      <a:srgbClr val="000000"/>
                    </a:solidFill>
                    <a:uFillTx/>
                    <a:latin typeface="Calibri"/>
                    <a:ea typeface="DejaVu Sans"/>
                  </a:rPr>
                  <a:t>SC members</a:t>
                </a:r>
                <a:endParaRPr lang="ru-RU" sz="1790" b="0" u="none" strike="noStrike">
                  <a:solidFill>
                    <a:srgbClr val="000000"/>
                  </a:solidFill>
                  <a:uFillTx/>
                  <a:latin typeface="Arial"/>
                </a:endParaRPr>
              </a:p>
              <a:p>
                <a:pPr>
                  <a:lnSpc>
                    <a:spcPct val="100000"/>
                  </a:lnSpc>
                </a:pPr>
                <a:r>
                  <a:rPr lang="en-US" sz="1790" b="0" u="none" strike="noStrike">
                    <a:solidFill>
                      <a:srgbClr val="000000"/>
                    </a:solidFill>
                    <a:uFillTx/>
                    <a:latin typeface="Calibri"/>
                    <a:ea typeface="DejaVu Sans"/>
                  </a:rPr>
                  <a:t>       PAC members</a:t>
                </a:r>
                <a:endParaRPr lang="ru-RU" sz="1790" b="0" u="none" strike="noStrike">
                  <a:solidFill>
                    <a:srgbClr val="000000"/>
                  </a:solidFill>
                  <a:uFillTx/>
                  <a:latin typeface="Arial"/>
                </a:endParaRPr>
              </a:p>
            </p:txBody>
          </p:sp>
          <p:grpSp>
            <p:nvGrpSpPr>
              <p:cNvPr id="3350" name="Группа 10"/>
              <p:cNvGrpSpPr/>
              <p:nvPr/>
            </p:nvGrpSpPr>
            <p:grpSpPr>
              <a:xfrm>
                <a:off x="6264000" y="1639800"/>
                <a:ext cx="127080" cy="136800"/>
                <a:chOff x="6264000" y="1639800"/>
                <a:chExt cx="127080" cy="136800"/>
              </a:xfrm>
            </p:grpSpPr>
            <p:sp>
              <p:nvSpPr>
                <p:cNvPr id="3351" name="Овал 8"/>
                <p:cNvSpPr/>
                <p:nvPr/>
              </p:nvSpPr>
              <p:spPr>
                <a:xfrm>
                  <a:off x="6264000" y="1639800"/>
                  <a:ext cx="127080" cy="1368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52" name="Овал 9"/>
                <p:cNvSpPr/>
                <p:nvPr/>
              </p:nvSpPr>
              <p:spPr>
                <a:xfrm>
                  <a:off x="6298560" y="1677960"/>
                  <a:ext cx="5904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53" name="Группа 36"/>
              <p:cNvGrpSpPr/>
              <p:nvPr/>
            </p:nvGrpSpPr>
            <p:grpSpPr>
              <a:xfrm>
                <a:off x="6859800" y="2205720"/>
                <a:ext cx="127080" cy="137160"/>
                <a:chOff x="6859800" y="2205720"/>
                <a:chExt cx="127080" cy="137160"/>
              </a:xfrm>
            </p:grpSpPr>
            <p:sp>
              <p:nvSpPr>
                <p:cNvPr id="3354" name="Овал 11"/>
                <p:cNvSpPr/>
                <p:nvPr/>
              </p:nvSpPr>
              <p:spPr>
                <a:xfrm>
                  <a:off x="6859800" y="2205720"/>
                  <a:ext cx="127080" cy="13716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55" name="Овал 12"/>
                <p:cNvSpPr/>
                <p:nvPr/>
              </p:nvSpPr>
              <p:spPr>
                <a:xfrm>
                  <a:off x="6894360" y="2243880"/>
                  <a:ext cx="5868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56" name="Группа 37"/>
              <p:cNvGrpSpPr/>
              <p:nvPr/>
            </p:nvGrpSpPr>
            <p:grpSpPr>
              <a:xfrm>
                <a:off x="9457560" y="3496680"/>
                <a:ext cx="127080" cy="136800"/>
                <a:chOff x="9457560" y="3496680"/>
                <a:chExt cx="127080" cy="136800"/>
              </a:xfrm>
            </p:grpSpPr>
            <p:sp>
              <p:nvSpPr>
                <p:cNvPr id="3357" name="Овал 44"/>
                <p:cNvSpPr/>
                <p:nvPr/>
              </p:nvSpPr>
              <p:spPr>
                <a:xfrm>
                  <a:off x="9457560" y="3496680"/>
                  <a:ext cx="127080" cy="1368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58" name="Овал 45"/>
                <p:cNvSpPr/>
                <p:nvPr/>
              </p:nvSpPr>
              <p:spPr>
                <a:xfrm>
                  <a:off x="9492120" y="3534840"/>
                  <a:ext cx="5904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59" name="Группа 38"/>
              <p:cNvGrpSpPr/>
              <p:nvPr/>
            </p:nvGrpSpPr>
            <p:grpSpPr>
              <a:xfrm>
                <a:off x="6262200" y="2758680"/>
                <a:ext cx="127080" cy="137160"/>
                <a:chOff x="6262200" y="2758680"/>
                <a:chExt cx="127080" cy="137160"/>
              </a:xfrm>
            </p:grpSpPr>
            <p:sp>
              <p:nvSpPr>
                <p:cNvPr id="3360" name="Овал 47"/>
                <p:cNvSpPr/>
                <p:nvPr/>
              </p:nvSpPr>
              <p:spPr>
                <a:xfrm>
                  <a:off x="6262200" y="2758680"/>
                  <a:ext cx="127080" cy="13716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61" name="Овал 50"/>
                <p:cNvSpPr/>
                <p:nvPr/>
              </p:nvSpPr>
              <p:spPr>
                <a:xfrm>
                  <a:off x="6296760" y="2797200"/>
                  <a:ext cx="5904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62" name="Группа 39"/>
              <p:cNvGrpSpPr/>
              <p:nvPr/>
            </p:nvGrpSpPr>
            <p:grpSpPr>
              <a:xfrm>
                <a:off x="9126720" y="1369080"/>
                <a:ext cx="126720" cy="136800"/>
                <a:chOff x="9126720" y="1369080"/>
                <a:chExt cx="126720" cy="136800"/>
              </a:xfrm>
            </p:grpSpPr>
            <p:sp>
              <p:nvSpPr>
                <p:cNvPr id="3363" name="Овал 53"/>
                <p:cNvSpPr/>
                <p:nvPr/>
              </p:nvSpPr>
              <p:spPr>
                <a:xfrm>
                  <a:off x="9126720" y="1369080"/>
                  <a:ext cx="126720" cy="1368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64" name="Овал 56"/>
                <p:cNvSpPr/>
                <p:nvPr/>
              </p:nvSpPr>
              <p:spPr>
                <a:xfrm>
                  <a:off x="9161280" y="1407600"/>
                  <a:ext cx="5868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65" name="Группа 40"/>
              <p:cNvGrpSpPr/>
              <p:nvPr/>
            </p:nvGrpSpPr>
            <p:grpSpPr>
              <a:xfrm>
                <a:off x="7728120" y="2144520"/>
                <a:ext cx="126720" cy="137160"/>
                <a:chOff x="7728120" y="2144520"/>
                <a:chExt cx="126720" cy="137160"/>
              </a:xfrm>
            </p:grpSpPr>
            <p:sp>
              <p:nvSpPr>
                <p:cNvPr id="3366" name="Овал 57"/>
                <p:cNvSpPr/>
                <p:nvPr/>
              </p:nvSpPr>
              <p:spPr>
                <a:xfrm>
                  <a:off x="7728120" y="2144520"/>
                  <a:ext cx="126720" cy="13716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67" name="Овал 60"/>
                <p:cNvSpPr/>
                <p:nvPr/>
              </p:nvSpPr>
              <p:spPr>
                <a:xfrm>
                  <a:off x="7762320" y="2182680"/>
                  <a:ext cx="5868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68" name="Группа 41"/>
              <p:cNvGrpSpPr/>
              <p:nvPr/>
            </p:nvGrpSpPr>
            <p:grpSpPr>
              <a:xfrm>
                <a:off x="6527880" y="1104120"/>
                <a:ext cx="127440" cy="137160"/>
                <a:chOff x="6527880" y="1104120"/>
                <a:chExt cx="127440" cy="137160"/>
              </a:xfrm>
            </p:grpSpPr>
            <p:sp>
              <p:nvSpPr>
                <p:cNvPr id="3369" name="Овал 69"/>
                <p:cNvSpPr/>
                <p:nvPr/>
              </p:nvSpPr>
              <p:spPr>
                <a:xfrm>
                  <a:off x="6527880" y="1104120"/>
                  <a:ext cx="127440" cy="13716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70" name="Овал 72"/>
                <p:cNvSpPr/>
                <p:nvPr/>
              </p:nvSpPr>
              <p:spPr>
                <a:xfrm>
                  <a:off x="6562800" y="1142640"/>
                  <a:ext cx="5904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71" name="Группа 42"/>
              <p:cNvGrpSpPr/>
              <p:nvPr/>
            </p:nvGrpSpPr>
            <p:grpSpPr>
              <a:xfrm>
                <a:off x="8132400" y="1738080"/>
                <a:ext cx="127080" cy="137160"/>
                <a:chOff x="8132400" y="1738080"/>
                <a:chExt cx="127080" cy="137160"/>
              </a:xfrm>
            </p:grpSpPr>
            <p:sp>
              <p:nvSpPr>
                <p:cNvPr id="3372" name="Овал 75"/>
                <p:cNvSpPr/>
                <p:nvPr/>
              </p:nvSpPr>
              <p:spPr>
                <a:xfrm>
                  <a:off x="8132400" y="1738080"/>
                  <a:ext cx="127080" cy="13716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73" name="Овал 78"/>
                <p:cNvSpPr/>
                <p:nvPr/>
              </p:nvSpPr>
              <p:spPr>
                <a:xfrm>
                  <a:off x="8166960" y="1776600"/>
                  <a:ext cx="58680" cy="6012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240" rIns="90000" bIns="2124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74" name="Группа 43"/>
              <p:cNvGrpSpPr/>
              <p:nvPr/>
            </p:nvGrpSpPr>
            <p:grpSpPr>
              <a:xfrm>
                <a:off x="6847200" y="2055960"/>
                <a:ext cx="127080" cy="137160"/>
                <a:chOff x="6847200" y="2055960"/>
                <a:chExt cx="127080" cy="137160"/>
              </a:xfrm>
            </p:grpSpPr>
            <p:sp>
              <p:nvSpPr>
                <p:cNvPr id="3375" name="Овал 81"/>
                <p:cNvSpPr/>
                <p:nvPr/>
              </p:nvSpPr>
              <p:spPr>
                <a:xfrm>
                  <a:off x="6847200" y="2055960"/>
                  <a:ext cx="127080" cy="13716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76" name="Овал 82"/>
                <p:cNvSpPr/>
                <p:nvPr/>
              </p:nvSpPr>
              <p:spPr>
                <a:xfrm>
                  <a:off x="6881400" y="2094120"/>
                  <a:ext cx="5868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77" name="Группа 44"/>
              <p:cNvGrpSpPr/>
              <p:nvPr/>
            </p:nvGrpSpPr>
            <p:grpSpPr>
              <a:xfrm>
                <a:off x="6215400" y="1301760"/>
                <a:ext cx="127080" cy="136800"/>
                <a:chOff x="6215400" y="1301760"/>
                <a:chExt cx="127080" cy="136800"/>
              </a:xfrm>
            </p:grpSpPr>
            <p:sp>
              <p:nvSpPr>
                <p:cNvPr id="3378" name="Овал 83"/>
                <p:cNvSpPr/>
                <p:nvPr/>
              </p:nvSpPr>
              <p:spPr>
                <a:xfrm>
                  <a:off x="6215400" y="1301760"/>
                  <a:ext cx="127080" cy="1368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79" name="Овал 84"/>
                <p:cNvSpPr/>
                <p:nvPr/>
              </p:nvSpPr>
              <p:spPr>
                <a:xfrm>
                  <a:off x="6249960" y="1340280"/>
                  <a:ext cx="58680" cy="6012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240" rIns="90000" bIns="2124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80" name="Группа 45"/>
              <p:cNvGrpSpPr/>
              <p:nvPr/>
            </p:nvGrpSpPr>
            <p:grpSpPr>
              <a:xfrm>
                <a:off x="7008480" y="2169000"/>
                <a:ext cx="126360" cy="137160"/>
                <a:chOff x="7008480" y="2169000"/>
                <a:chExt cx="126360" cy="137160"/>
              </a:xfrm>
            </p:grpSpPr>
            <p:sp>
              <p:nvSpPr>
                <p:cNvPr id="3381" name="Овал 85"/>
                <p:cNvSpPr/>
                <p:nvPr/>
              </p:nvSpPr>
              <p:spPr>
                <a:xfrm>
                  <a:off x="7008480" y="2169000"/>
                  <a:ext cx="126360" cy="13716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82" name="Овал 86"/>
                <p:cNvSpPr/>
                <p:nvPr/>
              </p:nvSpPr>
              <p:spPr>
                <a:xfrm>
                  <a:off x="7042680" y="2207520"/>
                  <a:ext cx="58320" cy="6012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240" rIns="90000" bIns="2124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83" name="Группа 46"/>
              <p:cNvGrpSpPr/>
              <p:nvPr/>
            </p:nvGrpSpPr>
            <p:grpSpPr>
              <a:xfrm>
                <a:off x="6145560" y="1799640"/>
                <a:ext cx="126720" cy="137160"/>
                <a:chOff x="6145560" y="1799640"/>
                <a:chExt cx="126720" cy="137160"/>
              </a:xfrm>
            </p:grpSpPr>
            <p:sp>
              <p:nvSpPr>
                <p:cNvPr id="3384" name="Овал 87"/>
                <p:cNvSpPr/>
                <p:nvPr/>
              </p:nvSpPr>
              <p:spPr>
                <a:xfrm>
                  <a:off x="6145560" y="1799640"/>
                  <a:ext cx="126720" cy="13716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85" name="Овал 88"/>
                <p:cNvSpPr/>
                <p:nvPr/>
              </p:nvSpPr>
              <p:spPr>
                <a:xfrm>
                  <a:off x="6180120" y="1837800"/>
                  <a:ext cx="58680" cy="6048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600" rIns="90000" bIns="2160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86" name="Группа 47"/>
              <p:cNvGrpSpPr/>
              <p:nvPr/>
            </p:nvGrpSpPr>
            <p:grpSpPr>
              <a:xfrm>
                <a:off x="6061680" y="1947600"/>
                <a:ext cx="126720" cy="136800"/>
                <a:chOff x="6061680" y="1947600"/>
                <a:chExt cx="126720" cy="136800"/>
              </a:xfrm>
            </p:grpSpPr>
            <p:sp>
              <p:nvSpPr>
                <p:cNvPr id="3387" name="Овал 89"/>
                <p:cNvSpPr/>
                <p:nvPr/>
              </p:nvSpPr>
              <p:spPr>
                <a:xfrm>
                  <a:off x="6061680" y="1947600"/>
                  <a:ext cx="126720" cy="136800"/>
                </a:xfrm>
                <a:prstGeom prst="ellipse">
                  <a:avLst/>
                </a:prstGeom>
                <a:solidFill>
                  <a:srgbClr val="00B050"/>
                </a:solidFill>
                <a:ln w="25560">
                  <a:solidFill>
                    <a:srgbClr val="FFFFFF"/>
                  </a:solidFill>
                  <a:miter/>
                </a:ln>
              </p:spPr>
              <p:style>
                <a:lnRef idx="0">
                  <a:scrgbClr r="0" g="0" b="0"/>
                </a:lnRef>
                <a:fillRef idx="0">
                  <a:scrgbClr r="0" g="0" b="0"/>
                </a:fillRef>
                <a:effectRef idx="0">
                  <a:scrgbClr r="0" g="0" b="0"/>
                </a:effectRef>
                <a:fontRef idx="minor"/>
              </p:style>
              <p:txBody>
                <a:bodyPr lIns="90000" tIns="48600" rIns="90000" bIns="486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88" name="Овал 90"/>
                <p:cNvSpPr/>
                <p:nvPr/>
              </p:nvSpPr>
              <p:spPr>
                <a:xfrm>
                  <a:off x="6096240" y="1985760"/>
                  <a:ext cx="58680" cy="60120"/>
                </a:xfrm>
                <a:prstGeom prst="ellipse">
                  <a:avLst/>
                </a:prstGeom>
                <a:solidFill>
                  <a:srgbClr val="92D050"/>
                </a:solidFill>
                <a:ln w="25560">
                  <a:solidFill>
                    <a:srgbClr val="FFFFFF"/>
                  </a:solidFill>
                  <a:miter/>
                </a:ln>
              </p:spPr>
              <p:style>
                <a:lnRef idx="0">
                  <a:scrgbClr r="0" g="0" b="0"/>
                </a:lnRef>
                <a:fillRef idx="0">
                  <a:scrgbClr r="0" g="0" b="0"/>
                </a:fillRef>
                <a:effectRef idx="0">
                  <a:scrgbClr r="0" g="0" b="0"/>
                </a:effectRef>
                <a:fontRef idx="minor"/>
              </p:style>
              <p:txBody>
                <a:bodyPr lIns="90000" tIns="21240" rIns="90000" bIns="2124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89" name="Группа 48"/>
              <p:cNvGrpSpPr/>
              <p:nvPr/>
            </p:nvGrpSpPr>
            <p:grpSpPr>
              <a:xfrm>
                <a:off x="9492120" y="3569400"/>
                <a:ext cx="122040" cy="131400"/>
                <a:chOff x="9492120" y="3569400"/>
                <a:chExt cx="122040" cy="131400"/>
              </a:xfrm>
            </p:grpSpPr>
            <p:sp>
              <p:nvSpPr>
                <p:cNvPr id="3390" name="Овал 91"/>
                <p:cNvSpPr/>
                <p:nvPr/>
              </p:nvSpPr>
              <p:spPr>
                <a:xfrm>
                  <a:off x="9492120" y="3569400"/>
                  <a:ext cx="12204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91" name="Овал 92"/>
                <p:cNvSpPr/>
                <p:nvPr/>
              </p:nvSpPr>
              <p:spPr>
                <a:xfrm>
                  <a:off x="9525240" y="3606480"/>
                  <a:ext cx="5616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92" name="Группа 49"/>
              <p:cNvGrpSpPr/>
              <p:nvPr/>
            </p:nvGrpSpPr>
            <p:grpSpPr>
              <a:xfrm>
                <a:off x="1185120" y="3070440"/>
                <a:ext cx="122040" cy="131400"/>
                <a:chOff x="1185120" y="3070440"/>
                <a:chExt cx="122040" cy="131400"/>
              </a:xfrm>
            </p:grpSpPr>
            <p:sp>
              <p:nvSpPr>
                <p:cNvPr id="3393" name="Овал 93"/>
                <p:cNvSpPr/>
                <p:nvPr/>
              </p:nvSpPr>
              <p:spPr>
                <a:xfrm>
                  <a:off x="1185120" y="3070440"/>
                  <a:ext cx="12204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94" name="Овал 94"/>
                <p:cNvSpPr/>
                <p:nvPr/>
              </p:nvSpPr>
              <p:spPr>
                <a:xfrm>
                  <a:off x="1218240" y="3107880"/>
                  <a:ext cx="5580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95" name="Группа 50"/>
              <p:cNvGrpSpPr/>
              <p:nvPr/>
            </p:nvGrpSpPr>
            <p:grpSpPr>
              <a:xfrm>
                <a:off x="9300240" y="2164320"/>
                <a:ext cx="121680" cy="131400"/>
                <a:chOff x="9300240" y="2164320"/>
                <a:chExt cx="121680" cy="131400"/>
              </a:xfrm>
            </p:grpSpPr>
            <p:sp>
              <p:nvSpPr>
                <p:cNvPr id="3396" name="Овал 95"/>
                <p:cNvSpPr/>
                <p:nvPr/>
              </p:nvSpPr>
              <p:spPr>
                <a:xfrm>
                  <a:off x="9300240" y="2164320"/>
                  <a:ext cx="12168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397" name="Овал 96"/>
                <p:cNvSpPr/>
                <p:nvPr/>
              </p:nvSpPr>
              <p:spPr>
                <a:xfrm>
                  <a:off x="9333360" y="2201400"/>
                  <a:ext cx="5580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398" name="Группа 51"/>
              <p:cNvGrpSpPr/>
              <p:nvPr/>
            </p:nvGrpSpPr>
            <p:grpSpPr>
              <a:xfrm>
                <a:off x="5603040" y="1929240"/>
                <a:ext cx="122400" cy="131400"/>
                <a:chOff x="5603040" y="1929240"/>
                <a:chExt cx="122400" cy="131400"/>
              </a:xfrm>
            </p:grpSpPr>
            <p:sp>
              <p:nvSpPr>
                <p:cNvPr id="3399" name="Овал 97"/>
                <p:cNvSpPr/>
                <p:nvPr/>
              </p:nvSpPr>
              <p:spPr>
                <a:xfrm>
                  <a:off x="5603040" y="1929240"/>
                  <a:ext cx="12240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00" name="Овал 98"/>
                <p:cNvSpPr/>
                <p:nvPr/>
              </p:nvSpPr>
              <p:spPr>
                <a:xfrm>
                  <a:off x="5636520" y="1966680"/>
                  <a:ext cx="5616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01" name="Группа 52"/>
              <p:cNvGrpSpPr/>
              <p:nvPr/>
            </p:nvGrpSpPr>
            <p:grpSpPr>
              <a:xfrm>
                <a:off x="9663480" y="1951200"/>
                <a:ext cx="122400" cy="131040"/>
                <a:chOff x="9663480" y="1951200"/>
                <a:chExt cx="122400" cy="131040"/>
              </a:xfrm>
            </p:grpSpPr>
            <p:sp>
              <p:nvSpPr>
                <p:cNvPr id="3402" name="Овал 99"/>
                <p:cNvSpPr/>
                <p:nvPr/>
              </p:nvSpPr>
              <p:spPr>
                <a:xfrm>
                  <a:off x="9663480" y="1951200"/>
                  <a:ext cx="122400" cy="13104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03" name="Овал 100"/>
                <p:cNvSpPr/>
                <p:nvPr/>
              </p:nvSpPr>
              <p:spPr>
                <a:xfrm>
                  <a:off x="9696960" y="1988280"/>
                  <a:ext cx="5616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04" name="Группа 53"/>
              <p:cNvGrpSpPr/>
              <p:nvPr/>
            </p:nvGrpSpPr>
            <p:grpSpPr>
              <a:xfrm>
                <a:off x="5904720" y="1900440"/>
                <a:ext cx="121680" cy="131400"/>
                <a:chOff x="5904720" y="1900440"/>
                <a:chExt cx="121680" cy="131400"/>
              </a:xfrm>
            </p:grpSpPr>
            <p:sp>
              <p:nvSpPr>
                <p:cNvPr id="3405" name="Овал 101"/>
                <p:cNvSpPr/>
                <p:nvPr/>
              </p:nvSpPr>
              <p:spPr>
                <a:xfrm>
                  <a:off x="5904720" y="1900440"/>
                  <a:ext cx="12168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06" name="Овал 102"/>
                <p:cNvSpPr/>
                <p:nvPr/>
              </p:nvSpPr>
              <p:spPr>
                <a:xfrm>
                  <a:off x="5937840" y="1937520"/>
                  <a:ext cx="5580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07" name="Группа 54"/>
              <p:cNvGrpSpPr/>
              <p:nvPr/>
            </p:nvGrpSpPr>
            <p:grpSpPr>
              <a:xfrm>
                <a:off x="6200640" y="1827360"/>
                <a:ext cx="122040" cy="131400"/>
                <a:chOff x="6200640" y="1827360"/>
                <a:chExt cx="122040" cy="131400"/>
              </a:xfrm>
            </p:grpSpPr>
            <p:sp>
              <p:nvSpPr>
                <p:cNvPr id="3408" name="Овал 103"/>
                <p:cNvSpPr/>
                <p:nvPr/>
              </p:nvSpPr>
              <p:spPr>
                <a:xfrm>
                  <a:off x="6200640" y="1827360"/>
                  <a:ext cx="12204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09" name="Овал 104"/>
                <p:cNvSpPr/>
                <p:nvPr/>
              </p:nvSpPr>
              <p:spPr>
                <a:xfrm>
                  <a:off x="6233760" y="1864800"/>
                  <a:ext cx="5580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10" name="Группа 55"/>
              <p:cNvGrpSpPr/>
              <p:nvPr/>
            </p:nvGrpSpPr>
            <p:grpSpPr>
              <a:xfrm>
                <a:off x="5923440" y="1721520"/>
                <a:ext cx="121680" cy="131040"/>
                <a:chOff x="5923440" y="1721520"/>
                <a:chExt cx="121680" cy="131040"/>
              </a:xfrm>
            </p:grpSpPr>
            <p:sp>
              <p:nvSpPr>
                <p:cNvPr id="3411" name="Овал 105"/>
                <p:cNvSpPr/>
                <p:nvPr/>
              </p:nvSpPr>
              <p:spPr>
                <a:xfrm>
                  <a:off x="5923440" y="1721520"/>
                  <a:ext cx="121680" cy="13104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12" name="Овал 106"/>
                <p:cNvSpPr/>
                <p:nvPr/>
              </p:nvSpPr>
              <p:spPr>
                <a:xfrm>
                  <a:off x="5956200" y="1758600"/>
                  <a:ext cx="55800" cy="576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520" rIns="90000" bIns="2052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13" name="Группа 56"/>
              <p:cNvGrpSpPr/>
              <p:nvPr/>
            </p:nvGrpSpPr>
            <p:grpSpPr>
              <a:xfrm>
                <a:off x="6114240" y="1985760"/>
                <a:ext cx="121680" cy="131040"/>
                <a:chOff x="6114240" y="1985760"/>
                <a:chExt cx="121680" cy="131040"/>
              </a:xfrm>
            </p:grpSpPr>
            <p:sp>
              <p:nvSpPr>
                <p:cNvPr id="3414" name="Овал 107"/>
                <p:cNvSpPr/>
                <p:nvPr/>
              </p:nvSpPr>
              <p:spPr>
                <a:xfrm>
                  <a:off x="6114240" y="1985760"/>
                  <a:ext cx="121680" cy="13104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15" name="Овал 108"/>
                <p:cNvSpPr/>
                <p:nvPr/>
              </p:nvSpPr>
              <p:spPr>
                <a:xfrm>
                  <a:off x="6147000" y="2022840"/>
                  <a:ext cx="55800" cy="576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520" rIns="90000" bIns="2052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16" name="Группа 57"/>
              <p:cNvGrpSpPr/>
              <p:nvPr/>
            </p:nvGrpSpPr>
            <p:grpSpPr>
              <a:xfrm>
                <a:off x="6583680" y="1119600"/>
                <a:ext cx="121680" cy="131040"/>
                <a:chOff x="6583680" y="1119600"/>
                <a:chExt cx="121680" cy="131040"/>
              </a:xfrm>
            </p:grpSpPr>
            <p:sp>
              <p:nvSpPr>
                <p:cNvPr id="3417" name="Овал 109"/>
                <p:cNvSpPr/>
                <p:nvPr/>
              </p:nvSpPr>
              <p:spPr>
                <a:xfrm>
                  <a:off x="6583680" y="1119600"/>
                  <a:ext cx="121680" cy="13104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18" name="Овал 110"/>
                <p:cNvSpPr/>
                <p:nvPr/>
              </p:nvSpPr>
              <p:spPr>
                <a:xfrm>
                  <a:off x="6616800" y="1156680"/>
                  <a:ext cx="5580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19" name="Группа 58"/>
              <p:cNvGrpSpPr/>
              <p:nvPr/>
            </p:nvGrpSpPr>
            <p:grpSpPr>
              <a:xfrm>
                <a:off x="2579760" y="5917320"/>
                <a:ext cx="122040" cy="131400"/>
                <a:chOff x="2579760" y="5917320"/>
                <a:chExt cx="122040" cy="131400"/>
              </a:xfrm>
            </p:grpSpPr>
            <p:sp>
              <p:nvSpPr>
                <p:cNvPr id="3420" name="Овал 111"/>
                <p:cNvSpPr/>
                <p:nvPr/>
              </p:nvSpPr>
              <p:spPr>
                <a:xfrm>
                  <a:off x="2579760" y="5917320"/>
                  <a:ext cx="12204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21" name="Овал 112"/>
                <p:cNvSpPr/>
                <p:nvPr/>
              </p:nvSpPr>
              <p:spPr>
                <a:xfrm>
                  <a:off x="2612880" y="5954400"/>
                  <a:ext cx="5580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22" name="Группа 59"/>
              <p:cNvGrpSpPr/>
              <p:nvPr/>
            </p:nvGrpSpPr>
            <p:grpSpPr>
              <a:xfrm>
                <a:off x="6553800" y="2474280"/>
                <a:ext cx="122040" cy="131400"/>
                <a:chOff x="6553800" y="2474280"/>
                <a:chExt cx="122040" cy="131400"/>
              </a:xfrm>
            </p:grpSpPr>
            <p:sp>
              <p:nvSpPr>
                <p:cNvPr id="3423" name="Овал 113"/>
                <p:cNvSpPr/>
                <p:nvPr/>
              </p:nvSpPr>
              <p:spPr>
                <a:xfrm>
                  <a:off x="6553800" y="2474280"/>
                  <a:ext cx="12204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24" name="Овал 114"/>
                <p:cNvSpPr/>
                <p:nvPr/>
              </p:nvSpPr>
              <p:spPr>
                <a:xfrm>
                  <a:off x="6586920" y="2511720"/>
                  <a:ext cx="56160" cy="576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520" rIns="90000" bIns="2052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25" name="Группа 60"/>
              <p:cNvGrpSpPr/>
              <p:nvPr/>
            </p:nvGrpSpPr>
            <p:grpSpPr>
              <a:xfrm>
                <a:off x="6258240" y="1326240"/>
                <a:ext cx="122040" cy="131040"/>
                <a:chOff x="6258240" y="1326240"/>
                <a:chExt cx="122040" cy="131040"/>
              </a:xfrm>
            </p:grpSpPr>
            <p:sp>
              <p:nvSpPr>
                <p:cNvPr id="3426" name="Овал 115"/>
                <p:cNvSpPr/>
                <p:nvPr/>
              </p:nvSpPr>
              <p:spPr>
                <a:xfrm>
                  <a:off x="6258240" y="1326240"/>
                  <a:ext cx="122040" cy="13104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27" name="Овал 116"/>
                <p:cNvSpPr/>
                <p:nvPr/>
              </p:nvSpPr>
              <p:spPr>
                <a:xfrm>
                  <a:off x="6291000" y="1363680"/>
                  <a:ext cx="5616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28" name="Группа 61"/>
              <p:cNvGrpSpPr/>
              <p:nvPr/>
            </p:nvGrpSpPr>
            <p:grpSpPr>
              <a:xfrm>
                <a:off x="3213360" y="4888440"/>
                <a:ext cx="122040" cy="131040"/>
                <a:chOff x="3213360" y="4888440"/>
                <a:chExt cx="122040" cy="131040"/>
              </a:xfrm>
            </p:grpSpPr>
            <p:sp>
              <p:nvSpPr>
                <p:cNvPr id="3429" name="Овал 117"/>
                <p:cNvSpPr/>
                <p:nvPr/>
              </p:nvSpPr>
              <p:spPr>
                <a:xfrm>
                  <a:off x="3213360" y="4888440"/>
                  <a:ext cx="122040" cy="13104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30" name="Овал 118"/>
                <p:cNvSpPr/>
                <p:nvPr/>
              </p:nvSpPr>
              <p:spPr>
                <a:xfrm>
                  <a:off x="3246480" y="4925520"/>
                  <a:ext cx="5580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31" name="Группа 62"/>
              <p:cNvGrpSpPr/>
              <p:nvPr/>
            </p:nvGrpSpPr>
            <p:grpSpPr>
              <a:xfrm>
                <a:off x="8586720" y="1104120"/>
                <a:ext cx="122040" cy="131400"/>
                <a:chOff x="8586720" y="1104120"/>
                <a:chExt cx="122040" cy="131400"/>
              </a:xfrm>
            </p:grpSpPr>
            <p:sp>
              <p:nvSpPr>
                <p:cNvPr id="3432" name="Овал 119"/>
                <p:cNvSpPr/>
                <p:nvPr/>
              </p:nvSpPr>
              <p:spPr>
                <a:xfrm>
                  <a:off x="8586720" y="1104120"/>
                  <a:ext cx="12204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33" name="Овал 120"/>
                <p:cNvSpPr/>
                <p:nvPr/>
              </p:nvSpPr>
              <p:spPr>
                <a:xfrm>
                  <a:off x="8619840" y="1141560"/>
                  <a:ext cx="5616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34" name="Группа 63"/>
              <p:cNvGrpSpPr/>
              <p:nvPr/>
            </p:nvGrpSpPr>
            <p:grpSpPr>
              <a:xfrm>
                <a:off x="6044760" y="5451480"/>
                <a:ext cx="121680" cy="131400"/>
                <a:chOff x="6044760" y="5451480"/>
                <a:chExt cx="121680" cy="131400"/>
              </a:xfrm>
            </p:grpSpPr>
            <p:sp>
              <p:nvSpPr>
                <p:cNvPr id="3435" name="Овал 121"/>
                <p:cNvSpPr/>
                <p:nvPr/>
              </p:nvSpPr>
              <p:spPr>
                <a:xfrm>
                  <a:off x="6044760" y="5451480"/>
                  <a:ext cx="12168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36" name="Овал 122"/>
                <p:cNvSpPr/>
                <p:nvPr/>
              </p:nvSpPr>
              <p:spPr>
                <a:xfrm>
                  <a:off x="6077880" y="5488560"/>
                  <a:ext cx="55800" cy="5796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520" rIns="90000" bIns="2052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37" name="Группа 64"/>
              <p:cNvGrpSpPr/>
              <p:nvPr/>
            </p:nvGrpSpPr>
            <p:grpSpPr>
              <a:xfrm>
                <a:off x="9840600" y="2641680"/>
                <a:ext cx="121680" cy="131400"/>
                <a:chOff x="9840600" y="2641680"/>
                <a:chExt cx="121680" cy="131400"/>
              </a:xfrm>
            </p:grpSpPr>
            <p:sp>
              <p:nvSpPr>
                <p:cNvPr id="3438" name="Овал 123"/>
                <p:cNvSpPr/>
                <p:nvPr/>
              </p:nvSpPr>
              <p:spPr>
                <a:xfrm>
                  <a:off x="9840600" y="2641680"/>
                  <a:ext cx="12168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39" name="Овал 124"/>
                <p:cNvSpPr/>
                <p:nvPr/>
              </p:nvSpPr>
              <p:spPr>
                <a:xfrm>
                  <a:off x="9873360" y="2679120"/>
                  <a:ext cx="55800" cy="5760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520" rIns="90000" bIns="2052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40" name="Группа 65"/>
              <p:cNvGrpSpPr/>
              <p:nvPr/>
            </p:nvGrpSpPr>
            <p:grpSpPr>
              <a:xfrm>
                <a:off x="5555160" y="1888920"/>
                <a:ext cx="122400" cy="131760"/>
                <a:chOff x="5555160" y="1888920"/>
                <a:chExt cx="122400" cy="131760"/>
              </a:xfrm>
            </p:grpSpPr>
            <p:sp>
              <p:nvSpPr>
                <p:cNvPr id="3441" name="Овал 125"/>
                <p:cNvSpPr/>
                <p:nvPr/>
              </p:nvSpPr>
              <p:spPr>
                <a:xfrm>
                  <a:off x="5555160" y="1888920"/>
                  <a:ext cx="122400" cy="13176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800" rIns="90000" bIns="4680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42" name="Овал 126"/>
                <p:cNvSpPr/>
                <p:nvPr/>
              </p:nvSpPr>
              <p:spPr>
                <a:xfrm>
                  <a:off x="5587920" y="1926000"/>
                  <a:ext cx="5616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grpSp>
            <p:nvGrpSpPr>
              <p:cNvPr id="3443" name="Группа 66"/>
              <p:cNvGrpSpPr/>
              <p:nvPr/>
            </p:nvGrpSpPr>
            <p:grpSpPr>
              <a:xfrm>
                <a:off x="10108080" y="2326680"/>
                <a:ext cx="122040" cy="131400"/>
                <a:chOff x="10108080" y="2326680"/>
                <a:chExt cx="122040" cy="131400"/>
              </a:xfrm>
            </p:grpSpPr>
            <p:sp>
              <p:nvSpPr>
                <p:cNvPr id="3444" name="Овал 127"/>
                <p:cNvSpPr/>
                <p:nvPr/>
              </p:nvSpPr>
              <p:spPr>
                <a:xfrm>
                  <a:off x="10108080" y="2326680"/>
                  <a:ext cx="122040" cy="131400"/>
                </a:xfrm>
                <a:prstGeom prst="ellipse">
                  <a:avLst/>
                </a:prstGeom>
                <a:solidFill>
                  <a:schemeClr val="accent4">
                    <a:lumMod val="60000"/>
                    <a:lumOff val="4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46440" rIns="90000" bIns="46440" anchor="t">
                  <a:noAutofit/>
                </a:bodyPr>
                <a:lstStyle/>
                <a:p>
                  <a:pPr>
                    <a:lnSpc>
                      <a:spcPct val="100000"/>
                    </a:lnSpc>
                  </a:pPr>
                  <a:endParaRPr lang="en-US" sz="1800" b="0" u="none" strike="noStrike">
                    <a:solidFill>
                      <a:srgbClr val="000000"/>
                    </a:solidFill>
                    <a:uFillTx/>
                    <a:latin typeface="Arial"/>
                    <a:ea typeface="DejaVu Sans"/>
                  </a:endParaRPr>
                </a:p>
              </p:txBody>
            </p:sp>
            <p:sp>
              <p:nvSpPr>
                <p:cNvPr id="3445" name="Овал 128"/>
                <p:cNvSpPr/>
                <p:nvPr/>
              </p:nvSpPr>
              <p:spPr>
                <a:xfrm>
                  <a:off x="10140840" y="2363760"/>
                  <a:ext cx="56160" cy="57240"/>
                </a:xfrm>
                <a:prstGeom prst="ellipse">
                  <a:avLst/>
                </a:prstGeom>
                <a:solidFill>
                  <a:schemeClr val="accent4">
                    <a:lumMod val="40000"/>
                    <a:lumOff val="60000"/>
                  </a:schemeClr>
                </a:solidFill>
                <a:ln w="25560">
                  <a:solidFill>
                    <a:srgbClr val="FFFFFF"/>
                  </a:solidFill>
                  <a:miter/>
                </a:ln>
              </p:spPr>
              <p:style>
                <a:lnRef idx="0">
                  <a:scrgbClr r="0" g="0" b="0"/>
                </a:lnRef>
                <a:fillRef idx="0">
                  <a:scrgbClr r="0" g="0" b="0"/>
                </a:fillRef>
                <a:effectRef idx="0">
                  <a:scrgbClr r="0" g="0" b="0"/>
                </a:effectRef>
                <a:fontRef idx="minor"/>
              </p:style>
              <p:txBody>
                <a:bodyPr lIns="90000" tIns="20160" rIns="90000" bIns="20160" anchor="t">
                  <a:noAutofit/>
                </a:bodyPr>
                <a:lstStyle/>
                <a:p>
                  <a:pPr>
                    <a:lnSpc>
                      <a:spcPct val="100000"/>
                    </a:lnSpc>
                  </a:pPr>
                  <a:endParaRPr lang="en-US" sz="1800" b="0" u="none" strike="noStrike">
                    <a:solidFill>
                      <a:srgbClr val="000000"/>
                    </a:solidFill>
                    <a:uFillTx/>
                    <a:latin typeface="Arial"/>
                    <a:ea typeface="DejaVu Sans"/>
                  </a:endParaRPr>
                </a:p>
              </p:txBody>
            </p:sp>
          </p:grpSp>
          <p:sp>
            <p:nvSpPr>
              <p:cNvPr id="3446" name="TextBox 41"/>
              <p:cNvSpPr/>
              <p:nvPr/>
            </p:nvSpPr>
            <p:spPr>
              <a:xfrm>
                <a:off x="6047280" y="2814120"/>
                <a:ext cx="4975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Egypt</a:t>
                </a:r>
                <a:endParaRPr lang="ru-RU" sz="1100" b="0" u="none" strike="noStrike">
                  <a:solidFill>
                    <a:srgbClr val="000000"/>
                  </a:solidFill>
                  <a:uFillTx/>
                  <a:latin typeface="Arial"/>
                </a:endParaRPr>
              </a:p>
            </p:txBody>
          </p:sp>
          <p:sp>
            <p:nvSpPr>
              <p:cNvPr id="3447" name="TextBox 42"/>
              <p:cNvSpPr/>
              <p:nvPr/>
            </p:nvSpPr>
            <p:spPr>
              <a:xfrm>
                <a:off x="5716440" y="5032440"/>
                <a:ext cx="8740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South Africa</a:t>
                </a:r>
                <a:endParaRPr lang="ru-RU" sz="1100" b="0" u="none" strike="noStrike">
                  <a:solidFill>
                    <a:srgbClr val="000000"/>
                  </a:solidFill>
                  <a:uFillTx/>
                  <a:latin typeface="Arial"/>
                </a:endParaRPr>
              </a:p>
            </p:txBody>
          </p:sp>
          <p:sp>
            <p:nvSpPr>
              <p:cNvPr id="3448" name="TextBox 43"/>
              <p:cNvSpPr/>
              <p:nvPr/>
            </p:nvSpPr>
            <p:spPr>
              <a:xfrm>
                <a:off x="1901520" y="5952960"/>
                <a:ext cx="7336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Argentina</a:t>
                </a:r>
                <a:endParaRPr lang="ru-RU" sz="1100" b="0" u="none" strike="noStrike">
                  <a:solidFill>
                    <a:srgbClr val="000000"/>
                  </a:solidFill>
                  <a:uFillTx/>
                  <a:latin typeface="Arial"/>
                </a:endParaRPr>
              </a:p>
            </p:txBody>
          </p:sp>
          <p:sp>
            <p:nvSpPr>
              <p:cNvPr id="3449" name="TextBox 44"/>
              <p:cNvSpPr/>
              <p:nvPr/>
            </p:nvSpPr>
            <p:spPr>
              <a:xfrm>
                <a:off x="3105720" y="4545720"/>
                <a:ext cx="4888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Brazil</a:t>
                </a:r>
                <a:endParaRPr lang="ru-RU" sz="1100" b="0" u="none" strike="noStrike">
                  <a:solidFill>
                    <a:srgbClr val="000000"/>
                  </a:solidFill>
                  <a:uFillTx/>
                  <a:latin typeface="Arial"/>
                </a:endParaRPr>
              </a:p>
            </p:txBody>
          </p:sp>
          <p:sp>
            <p:nvSpPr>
              <p:cNvPr id="3450" name="TextBox 45"/>
              <p:cNvSpPr/>
              <p:nvPr/>
            </p:nvSpPr>
            <p:spPr>
              <a:xfrm>
                <a:off x="2042280" y="2711880"/>
                <a:ext cx="4687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Cuba</a:t>
                </a:r>
                <a:endParaRPr lang="ru-RU" sz="1100" b="0" u="none" strike="noStrike">
                  <a:solidFill>
                    <a:srgbClr val="000000"/>
                  </a:solidFill>
                  <a:uFillTx/>
                  <a:latin typeface="Arial"/>
                </a:endParaRPr>
              </a:p>
            </p:txBody>
          </p:sp>
          <p:sp>
            <p:nvSpPr>
              <p:cNvPr id="3451" name="TextBox 46"/>
              <p:cNvSpPr/>
              <p:nvPr/>
            </p:nvSpPr>
            <p:spPr>
              <a:xfrm>
                <a:off x="687240" y="3030480"/>
                <a:ext cx="59220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Mexico</a:t>
                </a:r>
                <a:endParaRPr lang="ru-RU" sz="1100" b="0" u="none" strike="noStrike">
                  <a:solidFill>
                    <a:srgbClr val="000000"/>
                  </a:solidFill>
                  <a:uFillTx/>
                  <a:latin typeface="Arial"/>
                </a:endParaRPr>
              </a:p>
            </p:txBody>
          </p:sp>
          <p:sp>
            <p:nvSpPr>
              <p:cNvPr id="3452" name="TextBox 47"/>
              <p:cNvSpPr/>
              <p:nvPr/>
            </p:nvSpPr>
            <p:spPr>
              <a:xfrm>
                <a:off x="1169280" y="1602720"/>
                <a:ext cx="41400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USA</a:t>
                </a:r>
                <a:endParaRPr lang="ru-RU" sz="1100" b="0" u="none" strike="noStrike">
                  <a:solidFill>
                    <a:srgbClr val="000000"/>
                  </a:solidFill>
                  <a:uFillTx/>
                  <a:latin typeface="Arial"/>
                </a:endParaRPr>
              </a:p>
            </p:txBody>
          </p:sp>
          <p:sp>
            <p:nvSpPr>
              <p:cNvPr id="3453" name="TextBox 48"/>
              <p:cNvSpPr/>
              <p:nvPr/>
            </p:nvSpPr>
            <p:spPr>
              <a:xfrm>
                <a:off x="6500160" y="2520360"/>
                <a:ext cx="4849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Israel</a:t>
                </a:r>
                <a:endParaRPr lang="ru-RU" sz="1100" b="0" u="none" strike="noStrike">
                  <a:solidFill>
                    <a:srgbClr val="000000"/>
                  </a:solidFill>
                  <a:uFillTx/>
                  <a:latin typeface="Arial"/>
                </a:endParaRPr>
              </a:p>
            </p:txBody>
          </p:sp>
          <p:sp>
            <p:nvSpPr>
              <p:cNvPr id="3454" name="TextBox 49"/>
              <p:cNvSpPr/>
              <p:nvPr/>
            </p:nvSpPr>
            <p:spPr>
              <a:xfrm>
                <a:off x="4623840" y="1658520"/>
                <a:ext cx="55980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France</a:t>
                </a:r>
                <a:endParaRPr lang="ru-RU" sz="1100" b="0" u="none" strike="noStrike">
                  <a:solidFill>
                    <a:srgbClr val="000000"/>
                  </a:solidFill>
                  <a:uFillTx/>
                  <a:latin typeface="Arial"/>
                </a:endParaRPr>
              </a:p>
            </p:txBody>
          </p:sp>
          <p:sp>
            <p:nvSpPr>
              <p:cNvPr id="3455" name="TextBox 50"/>
              <p:cNvSpPr/>
              <p:nvPr/>
            </p:nvSpPr>
            <p:spPr>
              <a:xfrm>
                <a:off x="5186520" y="1873800"/>
                <a:ext cx="42300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Italy</a:t>
                </a:r>
                <a:endParaRPr lang="ru-RU" sz="1100" b="0" u="none" strike="noStrike">
                  <a:solidFill>
                    <a:srgbClr val="000000"/>
                  </a:solidFill>
                  <a:uFillTx/>
                  <a:latin typeface="Arial"/>
                </a:endParaRPr>
              </a:p>
            </p:txBody>
          </p:sp>
          <p:sp>
            <p:nvSpPr>
              <p:cNvPr id="3456" name="TextBox 51"/>
              <p:cNvSpPr/>
              <p:nvPr/>
            </p:nvSpPr>
            <p:spPr>
              <a:xfrm>
                <a:off x="5695200" y="1518480"/>
                <a:ext cx="6580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Hungary</a:t>
                </a:r>
                <a:endParaRPr lang="ru-RU" sz="1100" b="0" u="none" strike="noStrike">
                  <a:solidFill>
                    <a:srgbClr val="000000"/>
                  </a:solidFill>
                  <a:uFillTx/>
                  <a:latin typeface="Arial"/>
                </a:endParaRPr>
              </a:p>
            </p:txBody>
          </p:sp>
          <p:sp>
            <p:nvSpPr>
              <p:cNvPr id="3457" name="TextBox 52"/>
              <p:cNvSpPr/>
              <p:nvPr/>
            </p:nvSpPr>
            <p:spPr>
              <a:xfrm>
                <a:off x="5472360" y="1703880"/>
                <a:ext cx="5356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Serbia</a:t>
                </a:r>
                <a:endParaRPr lang="ru-RU" sz="1100" b="0" u="none" strike="noStrike">
                  <a:solidFill>
                    <a:srgbClr val="000000"/>
                  </a:solidFill>
                  <a:uFillTx/>
                  <a:latin typeface="Arial"/>
                </a:endParaRPr>
              </a:p>
            </p:txBody>
          </p:sp>
          <p:sp>
            <p:nvSpPr>
              <p:cNvPr id="3458" name="TextBox 53"/>
              <p:cNvSpPr/>
              <p:nvPr/>
            </p:nvSpPr>
            <p:spPr>
              <a:xfrm>
                <a:off x="6185160" y="2032200"/>
                <a:ext cx="64044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Bulgaria</a:t>
                </a:r>
                <a:endParaRPr lang="ru-RU" sz="1100" b="0" u="none" strike="noStrike">
                  <a:solidFill>
                    <a:srgbClr val="000000"/>
                  </a:solidFill>
                  <a:uFillTx/>
                  <a:latin typeface="Arial"/>
                </a:endParaRPr>
              </a:p>
            </p:txBody>
          </p:sp>
          <p:sp>
            <p:nvSpPr>
              <p:cNvPr id="3459" name="TextBox 54"/>
              <p:cNvSpPr/>
              <p:nvPr/>
            </p:nvSpPr>
            <p:spPr>
              <a:xfrm>
                <a:off x="5673960" y="1224360"/>
                <a:ext cx="6022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Belarus</a:t>
                </a:r>
                <a:endParaRPr lang="ru-RU" sz="1100" b="0" u="none" strike="noStrike">
                  <a:solidFill>
                    <a:srgbClr val="000000"/>
                  </a:solidFill>
                  <a:uFillTx/>
                  <a:latin typeface="Arial"/>
                </a:endParaRPr>
              </a:p>
            </p:txBody>
          </p:sp>
          <p:sp>
            <p:nvSpPr>
              <p:cNvPr id="3460" name="TextBox 55"/>
              <p:cNvSpPr/>
              <p:nvPr/>
            </p:nvSpPr>
            <p:spPr>
              <a:xfrm>
                <a:off x="6716520" y="943560"/>
                <a:ext cx="53856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Russia</a:t>
                </a:r>
                <a:endParaRPr lang="ru-RU" sz="1100" b="0" u="none" strike="noStrike">
                  <a:solidFill>
                    <a:srgbClr val="000000"/>
                  </a:solidFill>
                  <a:uFillTx/>
                  <a:latin typeface="Arial"/>
                </a:endParaRPr>
              </a:p>
            </p:txBody>
          </p:sp>
          <p:sp>
            <p:nvSpPr>
              <p:cNvPr id="3461" name="TextBox 63"/>
              <p:cNvSpPr/>
              <p:nvPr/>
            </p:nvSpPr>
            <p:spPr>
              <a:xfrm>
                <a:off x="6309360" y="1566360"/>
                <a:ext cx="6811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Moldova</a:t>
                </a:r>
                <a:endParaRPr lang="ru-RU" sz="1100" b="0" u="none" strike="noStrike">
                  <a:solidFill>
                    <a:srgbClr val="000000"/>
                  </a:solidFill>
                  <a:uFillTx/>
                  <a:latin typeface="Arial"/>
                </a:endParaRPr>
              </a:p>
            </p:txBody>
          </p:sp>
          <p:sp>
            <p:nvSpPr>
              <p:cNvPr id="3462" name="TextBox 64"/>
              <p:cNvSpPr/>
              <p:nvPr/>
            </p:nvSpPr>
            <p:spPr>
              <a:xfrm>
                <a:off x="6296400" y="1677960"/>
                <a:ext cx="67896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Romania</a:t>
                </a:r>
                <a:endParaRPr lang="ru-RU" sz="1100" b="0" u="none" strike="noStrike">
                  <a:solidFill>
                    <a:srgbClr val="000000"/>
                  </a:solidFill>
                  <a:uFillTx/>
                  <a:latin typeface="Arial"/>
                </a:endParaRPr>
              </a:p>
            </p:txBody>
          </p:sp>
          <p:sp>
            <p:nvSpPr>
              <p:cNvPr id="3463" name="TextBox 65"/>
              <p:cNvSpPr/>
              <p:nvPr/>
            </p:nvSpPr>
            <p:spPr>
              <a:xfrm>
                <a:off x="9243720" y="1176480"/>
                <a:ext cx="7174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Mongolia</a:t>
                </a:r>
                <a:endParaRPr lang="ru-RU" sz="1100" b="0" u="none" strike="noStrike">
                  <a:solidFill>
                    <a:srgbClr val="000000"/>
                  </a:solidFill>
                  <a:uFillTx/>
                  <a:latin typeface="Arial"/>
                </a:endParaRPr>
              </a:p>
            </p:txBody>
          </p:sp>
          <p:sp>
            <p:nvSpPr>
              <p:cNvPr id="3464" name="TextBox 66"/>
              <p:cNvSpPr/>
              <p:nvPr/>
            </p:nvSpPr>
            <p:spPr>
              <a:xfrm>
                <a:off x="7837920" y="1463400"/>
                <a:ext cx="8143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Kazakhstan</a:t>
                </a:r>
                <a:endParaRPr lang="ru-RU" sz="1100" b="0" u="none" strike="noStrike">
                  <a:solidFill>
                    <a:srgbClr val="000000"/>
                  </a:solidFill>
                  <a:uFillTx/>
                  <a:latin typeface="Arial"/>
                </a:endParaRPr>
              </a:p>
            </p:txBody>
          </p:sp>
          <p:sp>
            <p:nvSpPr>
              <p:cNvPr id="3465" name="TextBox 67"/>
              <p:cNvSpPr/>
              <p:nvPr/>
            </p:nvSpPr>
            <p:spPr>
              <a:xfrm>
                <a:off x="6573600" y="1821600"/>
                <a:ext cx="62424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Georgia</a:t>
                </a:r>
                <a:endParaRPr lang="ru-RU" sz="1100" b="0" u="none" strike="noStrike">
                  <a:solidFill>
                    <a:srgbClr val="000000"/>
                  </a:solidFill>
                  <a:uFillTx/>
                  <a:latin typeface="Arial"/>
                </a:endParaRPr>
              </a:p>
            </p:txBody>
          </p:sp>
          <p:sp>
            <p:nvSpPr>
              <p:cNvPr id="3466" name="TextBox 68"/>
              <p:cNvSpPr/>
              <p:nvPr/>
            </p:nvSpPr>
            <p:spPr>
              <a:xfrm>
                <a:off x="6584400" y="2297160"/>
                <a:ext cx="66456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Armenia</a:t>
                </a:r>
                <a:endParaRPr lang="ru-RU" sz="1100" b="0" u="none" strike="noStrike">
                  <a:solidFill>
                    <a:srgbClr val="000000"/>
                  </a:solidFill>
                  <a:uFillTx/>
                  <a:latin typeface="Arial"/>
                </a:endParaRPr>
              </a:p>
            </p:txBody>
          </p:sp>
          <p:sp>
            <p:nvSpPr>
              <p:cNvPr id="3467" name="TextBox 69"/>
              <p:cNvSpPr/>
              <p:nvPr/>
            </p:nvSpPr>
            <p:spPr>
              <a:xfrm>
                <a:off x="7136640" y="1869120"/>
                <a:ext cx="77904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Azerbaijan</a:t>
                </a:r>
                <a:endParaRPr lang="ru-RU" sz="1100" b="0" u="none" strike="noStrike">
                  <a:solidFill>
                    <a:srgbClr val="000000"/>
                  </a:solidFill>
                  <a:uFillTx/>
                  <a:latin typeface="Arial"/>
                </a:endParaRPr>
              </a:p>
            </p:txBody>
          </p:sp>
          <p:sp>
            <p:nvSpPr>
              <p:cNvPr id="3468" name="TextBox 70"/>
              <p:cNvSpPr/>
              <p:nvPr/>
            </p:nvSpPr>
            <p:spPr>
              <a:xfrm>
                <a:off x="7900920" y="2055960"/>
                <a:ext cx="8035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Uzbekistan</a:t>
                </a:r>
                <a:endParaRPr lang="ru-RU" sz="1100" b="0" u="none" strike="noStrike">
                  <a:solidFill>
                    <a:srgbClr val="000000"/>
                  </a:solidFill>
                  <a:uFillTx/>
                  <a:latin typeface="Arial"/>
                </a:endParaRPr>
              </a:p>
            </p:txBody>
          </p:sp>
          <p:sp>
            <p:nvSpPr>
              <p:cNvPr id="3469" name="TextBox 71"/>
              <p:cNvSpPr/>
              <p:nvPr/>
            </p:nvSpPr>
            <p:spPr>
              <a:xfrm>
                <a:off x="9607680" y="3401640"/>
                <a:ext cx="66024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Vietnam</a:t>
                </a:r>
                <a:endParaRPr lang="ru-RU" sz="1100" b="0" u="none" strike="noStrike">
                  <a:solidFill>
                    <a:srgbClr val="000000"/>
                  </a:solidFill>
                  <a:uFillTx/>
                  <a:latin typeface="Arial"/>
                </a:endParaRPr>
              </a:p>
            </p:txBody>
          </p:sp>
          <p:sp>
            <p:nvSpPr>
              <p:cNvPr id="3470" name="TextBox 72"/>
              <p:cNvSpPr/>
              <p:nvPr/>
            </p:nvSpPr>
            <p:spPr>
              <a:xfrm>
                <a:off x="9798480" y="1901520"/>
                <a:ext cx="543960" cy="425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South </a:t>
                </a:r>
                <a:endParaRPr lang="ru-RU" sz="1100" b="0" u="none" strike="noStrike">
                  <a:solidFill>
                    <a:srgbClr val="000000"/>
                  </a:solidFill>
                  <a:uFillTx/>
                  <a:latin typeface="Arial"/>
                </a:endParaRPr>
              </a:p>
              <a:p>
                <a:pPr>
                  <a:lnSpc>
                    <a:spcPct val="100000"/>
                  </a:lnSpc>
                </a:pPr>
                <a:r>
                  <a:rPr lang="en-US" sz="1100" b="0" u="none" strike="noStrike">
                    <a:solidFill>
                      <a:srgbClr val="000000"/>
                    </a:solidFill>
                    <a:uFillTx/>
                    <a:latin typeface="Calibri"/>
                    <a:ea typeface="DejaVu Sans"/>
                  </a:rPr>
                  <a:t>Korea</a:t>
                </a:r>
                <a:endParaRPr lang="ru-RU" sz="1100" b="0" u="none" strike="noStrike">
                  <a:solidFill>
                    <a:srgbClr val="000000"/>
                  </a:solidFill>
                  <a:uFillTx/>
                  <a:latin typeface="Arial"/>
                </a:endParaRPr>
              </a:p>
            </p:txBody>
          </p:sp>
          <p:sp>
            <p:nvSpPr>
              <p:cNvPr id="3471" name="TextBox 73"/>
              <p:cNvSpPr/>
              <p:nvPr/>
            </p:nvSpPr>
            <p:spPr>
              <a:xfrm>
                <a:off x="9012600" y="2360880"/>
                <a:ext cx="5011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China</a:t>
                </a:r>
                <a:endParaRPr lang="ru-RU" sz="1100" b="0" u="none" strike="noStrike">
                  <a:solidFill>
                    <a:srgbClr val="000000"/>
                  </a:solidFill>
                  <a:uFillTx/>
                  <a:latin typeface="Arial"/>
                </a:endParaRPr>
              </a:p>
            </p:txBody>
          </p:sp>
        </p:grpSp>
        <p:sp>
          <p:nvSpPr>
            <p:cNvPr id="3472" name="CustomShape 40"/>
            <p:cNvSpPr/>
            <p:nvPr/>
          </p:nvSpPr>
          <p:spPr>
            <a:xfrm>
              <a:off x="16560" y="-23760"/>
              <a:ext cx="12183480" cy="541080"/>
            </a:xfrm>
            <a:custGeom>
              <a:avLst/>
              <a:gdLst>
                <a:gd name="textAreaLeft" fmla="*/ 0 w 12183480"/>
                <a:gd name="textAreaRight" fmla="*/ 12195360 w 12183480"/>
                <a:gd name="textAreaTop" fmla="*/ 0 h 541080"/>
                <a:gd name="textAreaBottom" fmla="*/ 551520 h 54108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solidFill>
              <a:srgbClr val="2A6099"/>
            </a:solid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gn="ctr">
                <a:lnSpc>
                  <a:spcPct val="100000"/>
                </a:lnSpc>
                <a:tabLst>
                  <a:tab pos="0" algn="l"/>
                  <a:tab pos="912600" algn="l"/>
                  <a:tab pos="1825200" algn="l"/>
                  <a:tab pos="2737800" algn="l"/>
                  <a:tab pos="3650400" algn="l"/>
                  <a:tab pos="4563000" algn="l"/>
                  <a:tab pos="5475600" algn="l"/>
                  <a:tab pos="6387840" algn="l"/>
                  <a:tab pos="7300440" algn="l"/>
                  <a:tab pos="8213040" algn="l"/>
                  <a:tab pos="9125640" algn="l"/>
                  <a:tab pos="10038240" algn="l"/>
                </a:tabLst>
              </a:pPr>
              <a:endParaRPr lang="ru-RU" sz="1000" b="0" u="none" strike="noStrike">
                <a:solidFill>
                  <a:srgbClr val="FFFFFF"/>
                </a:solidFill>
                <a:uFillTx/>
                <a:latin typeface="Arial"/>
              </a:endParaRPr>
            </a:p>
            <a:p>
              <a:pPr algn="ctr">
                <a:lnSpc>
                  <a:spcPct val="100000"/>
                </a:lnSpc>
                <a:tabLst>
                  <a:tab pos="0" algn="l"/>
                  <a:tab pos="912600" algn="l"/>
                  <a:tab pos="1825200" algn="l"/>
                  <a:tab pos="2737800" algn="l"/>
                  <a:tab pos="3650400" algn="l"/>
                  <a:tab pos="4563000" algn="l"/>
                  <a:tab pos="5475600" algn="l"/>
                  <a:tab pos="6387840" algn="l"/>
                  <a:tab pos="7300440" algn="l"/>
                  <a:tab pos="8213040" algn="l"/>
                  <a:tab pos="9125640" algn="l"/>
                  <a:tab pos="10038240" algn="l"/>
                </a:tabLst>
              </a:pPr>
              <a:r>
                <a:rPr lang="en-US" sz="2000" b="1" u="none" strike="noStrike">
                  <a:solidFill>
                    <a:srgbClr val="FFFFFF"/>
                  </a:solidFill>
                  <a:uFillTx/>
                  <a:latin typeface="Arial"/>
                  <a:ea typeface="Arial"/>
                </a:rPr>
                <a:t>JINR International Scientific Council and Programme Advisory Committees – 2024</a:t>
              </a:r>
              <a:endParaRPr lang="ru-RU" sz="2000" b="0" u="none" strike="noStrike">
                <a:solidFill>
                  <a:srgbClr val="FFFFFF"/>
                </a:solidFill>
                <a:uFillTx/>
                <a:latin typeface="Arial"/>
              </a:endParaRPr>
            </a:p>
          </p:txBody>
        </p:sp>
        <p:sp>
          <p:nvSpPr>
            <p:cNvPr id="3473" name="Блок-схема: узел 77"/>
            <p:cNvSpPr/>
            <p:nvPr/>
          </p:nvSpPr>
          <p:spPr>
            <a:xfrm>
              <a:off x="1720440" y="184320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74" name="Блок-схема: узел 78"/>
            <p:cNvSpPr/>
            <p:nvPr/>
          </p:nvSpPr>
          <p:spPr>
            <a:xfrm>
              <a:off x="1854000" y="1909440"/>
              <a:ext cx="11304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75" name="Блок-схема: узел 79"/>
            <p:cNvSpPr/>
            <p:nvPr/>
          </p:nvSpPr>
          <p:spPr>
            <a:xfrm>
              <a:off x="1980720" y="295092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76" name="Блок-схема: узел 80"/>
            <p:cNvSpPr/>
            <p:nvPr/>
          </p:nvSpPr>
          <p:spPr>
            <a:xfrm>
              <a:off x="1185120" y="3071160"/>
              <a:ext cx="11376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77" name="Блок-схема: узел 81"/>
            <p:cNvSpPr/>
            <p:nvPr/>
          </p:nvSpPr>
          <p:spPr>
            <a:xfrm>
              <a:off x="3217680" y="489888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78" name="Блок-схема: узел 82"/>
            <p:cNvSpPr/>
            <p:nvPr/>
          </p:nvSpPr>
          <p:spPr>
            <a:xfrm>
              <a:off x="2579760" y="592632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79" name="Блок-схема: узел 83"/>
            <p:cNvSpPr/>
            <p:nvPr/>
          </p:nvSpPr>
          <p:spPr>
            <a:xfrm>
              <a:off x="6049080" y="5459760"/>
              <a:ext cx="11304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0" name="Блок-схема: узел 84"/>
            <p:cNvSpPr/>
            <p:nvPr/>
          </p:nvSpPr>
          <p:spPr>
            <a:xfrm>
              <a:off x="6272280" y="276876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1" name="Блок-схема: узел 85"/>
            <p:cNvSpPr/>
            <p:nvPr/>
          </p:nvSpPr>
          <p:spPr>
            <a:xfrm>
              <a:off x="6577200" y="246888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2" name="Блок-схема: узел 86"/>
            <p:cNvSpPr/>
            <p:nvPr/>
          </p:nvSpPr>
          <p:spPr>
            <a:xfrm>
              <a:off x="6855840" y="222444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3" name="Блок-схема: узел 87"/>
            <p:cNvSpPr/>
            <p:nvPr/>
          </p:nvSpPr>
          <p:spPr>
            <a:xfrm>
              <a:off x="7013160" y="218304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4" name="Блок-схема: узел 88"/>
            <p:cNvSpPr/>
            <p:nvPr/>
          </p:nvSpPr>
          <p:spPr>
            <a:xfrm>
              <a:off x="6852600" y="2069280"/>
              <a:ext cx="11376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5" name="Блок-схема: узел 89"/>
            <p:cNvSpPr/>
            <p:nvPr/>
          </p:nvSpPr>
          <p:spPr>
            <a:xfrm>
              <a:off x="7730640" y="2157840"/>
              <a:ext cx="11376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6" name="Блок-схема: узел 90"/>
            <p:cNvSpPr/>
            <p:nvPr/>
          </p:nvSpPr>
          <p:spPr>
            <a:xfrm>
              <a:off x="8144280" y="175464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7" name="Блок-схема: узел 91"/>
            <p:cNvSpPr/>
            <p:nvPr/>
          </p:nvSpPr>
          <p:spPr>
            <a:xfrm>
              <a:off x="9304560" y="217368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8" name="Блок-схема: узел 92"/>
            <p:cNvSpPr/>
            <p:nvPr/>
          </p:nvSpPr>
          <p:spPr>
            <a:xfrm>
              <a:off x="9663480" y="1955880"/>
              <a:ext cx="11412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89" name="Блок-схема: узел 93"/>
            <p:cNvSpPr/>
            <p:nvPr/>
          </p:nvSpPr>
          <p:spPr>
            <a:xfrm>
              <a:off x="9827280" y="264060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0" name="Блок-схема: узел 94"/>
            <p:cNvSpPr/>
            <p:nvPr/>
          </p:nvSpPr>
          <p:spPr>
            <a:xfrm>
              <a:off x="7692480" y="2113200"/>
              <a:ext cx="11304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1" name="Блок-схема: узел 95"/>
            <p:cNvSpPr/>
            <p:nvPr/>
          </p:nvSpPr>
          <p:spPr>
            <a:xfrm>
              <a:off x="9455400" y="351036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2" name="Блок-схема: узел 96"/>
            <p:cNvSpPr/>
            <p:nvPr/>
          </p:nvSpPr>
          <p:spPr>
            <a:xfrm>
              <a:off x="9509400" y="360288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3" name="Блок-схема: узел 97"/>
            <p:cNvSpPr/>
            <p:nvPr/>
          </p:nvSpPr>
          <p:spPr>
            <a:xfrm>
              <a:off x="10105920" y="232596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4" name="Блок-схема: узел 98"/>
            <p:cNvSpPr/>
            <p:nvPr/>
          </p:nvSpPr>
          <p:spPr>
            <a:xfrm>
              <a:off x="5090040" y="1717200"/>
              <a:ext cx="11304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5" name="Блок-схема: узел 99"/>
            <p:cNvSpPr/>
            <p:nvPr/>
          </p:nvSpPr>
          <p:spPr>
            <a:xfrm>
              <a:off x="5538240" y="1876680"/>
              <a:ext cx="11376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6" name="Блок-схема: узел 100"/>
            <p:cNvSpPr/>
            <p:nvPr/>
          </p:nvSpPr>
          <p:spPr>
            <a:xfrm>
              <a:off x="5618880" y="195588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7" name="Блок-схема: узел 101"/>
            <p:cNvSpPr/>
            <p:nvPr/>
          </p:nvSpPr>
          <p:spPr>
            <a:xfrm>
              <a:off x="5910840" y="1920960"/>
              <a:ext cx="11304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8" name="Блок-схема: узел 102"/>
            <p:cNvSpPr/>
            <p:nvPr/>
          </p:nvSpPr>
          <p:spPr>
            <a:xfrm>
              <a:off x="6060960" y="194976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499" name="Блок-схема: узел 103"/>
            <p:cNvSpPr/>
            <p:nvPr/>
          </p:nvSpPr>
          <p:spPr>
            <a:xfrm>
              <a:off x="6134760" y="1991160"/>
              <a:ext cx="11304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0" name="Блок-схема: узел 104"/>
            <p:cNvSpPr/>
            <p:nvPr/>
          </p:nvSpPr>
          <p:spPr>
            <a:xfrm>
              <a:off x="6105960" y="1797480"/>
              <a:ext cx="11304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1" name="Блок-схема: узел 105"/>
            <p:cNvSpPr/>
            <p:nvPr/>
          </p:nvSpPr>
          <p:spPr>
            <a:xfrm>
              <a:off x="6205320" y="185148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2" name="Блок-схема: узел 106"/>
            <p:cNvSpPr/>
            <p:nvPr/>
          </p:nvSpPr>
          <p:spPr>
            <a:xfrm>
              <a:off x="5933160" y="170856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3" name="Блок-схема: узел 107"/>
            <p:cNvSpPr/>
            <p:nvPr/>
          </p:nvSpPr>
          <p:spPr>
            <a:xfrm>
              <a:off x="6256440" y="1641600"/>
              <a:ext cx="11376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4" name="Блок-схема: узел 108"/>
            <p:cNvSpPr/>
            <p:nvPr/>
          </p:nvSpPr>
          <p:spPr>
            <a:xfrm>
              <a:off x="6183000" y="1295640"/>
              <a:ext cx="11304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5" name="Блок-схема: узел 109"/>
            <p:cNvSpPr/>
            <p:nvPr/>
          </p:nvSpPr>
          <p:spPr>
            <a:xfrm>
              <a:off x="6237360" y="135612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6" name="Блок-схема: узел 110"/>
            <p:cNvSpPr/>
            <p:nvPr/>
          </p:nvSpPr>
          <p:spPr>
            <a:xfrm>
              <a:off x="6496920" y="110484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7" name="Блок-схема: узел 111"/>
            <p:cNvSpPr/>
            <p:nvPr/>
          </p:nvSpPr>
          <p:spPr>
            <a:xfrm>
              <a:off x="8602920" y="1121040"/>
              <a:ext cx="11340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8" name="Блок-схема: узел 112"/>
            <p:cNvSpPr/>
            <p:nvPr/>
          </p:nvSpPr>
          <p:spPr>
            <a:xfrm>
              <a:off x="6596640" y="114624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09" name="Блок-схема: узел 113"/>
            <p:cNvSpPr/>
            <p:nvPr/>
          </p:nvSpPr>
          <p:spPr>
            <a:xfrm>
              <a:off x="9147960" y="1375200"/>
              <a:ext cx="11304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0" name="Блок-схема: узел 114"/>
            <p:cNvSpPr/>
            <p:nvPr/>
          </p:nvSpPr>
          <p:spPr>
            <a:xfrm>
              <a:off x="6067440" y="2038680"/>
              <a:ext cx="11304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1" name="Блок-схема: узел 115"/>
            <p:cNvSpPr/>
            <p:nvPr/>
          </p:nvSpPr>
          <p:spPr>
            <a:xfrm>
              <a:off x="6545520" y="1038240"/>
              <a:ext cx="113400" cy="11232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2" name="Блок-схема: узел 116"/>
            <p:cNvSpPr/>
            <p:nvPr/>
          </p:nvSpPr>
          <p:spPr>
            <a:xfrm>
              <a:off x="6645240" y="1079640"/>
              <a:ext cx="113040" cy="11196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3" name="Блок-схема: узел 117"/>
            <p:cNvSpPr/>
            <p:nvPr/>
          </p:nvSpPr>
          <p:spPr>
            <a:xfrm>
              <a:off x="6665400" y="1128960"/>
              <a:ext cx="11304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4" name="Блок-схема: узел 118"/>
            <p:cNvSpPr/>
            <p:nvPr/>
          </p:nvSpPr>
          <p:spPr>
            <a:xfrm>
              <a:off x="6120720" y="2042280"/>
              <a:ext cx="11304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5" name="Блок-схема: узел 119"/>
            <p:cNvSpPr/>
            <p:nvPr/>
          </p:nvSpPr>
          <p:spPr>
            <a:xfrm>
              <a:off x="10053720" y="2280600"/>
              <a:ext cx="11340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6" name="Блок-схема: узел 120"/>
            <p:cNvSpPr/>
            <p:nvPr/>
          </p:nvSpPr>
          <p:spPr>
            <a:xfrm>
              <a:off x="6463080" y="104976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7" name="Блок-схема: узел 121"/>
            <p:cNvSpPr/>
            <p:nvPr/>
          </p:nvSpPr>
          <p:spPr>
            <a:xfrm>
              <a:off x="8222760" y="3439800"/>
              <a:ext cx="11376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8" name="Блок-схема: узел 122"/>
            <p:cNvSpPr/>
            <p:nvPr/>
          </p:nvSpPr>
          <p:spPr>
            <a:xfrm>
              <a:off x="6514560" y="1182960"/>
              <a:ext cx="11376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19" name="Блок-схема: узел 123"/>
            <p:cNvSpPr/>
            <p:nvPr/>
          </p:nvSpPr>
          <p:spPr>
            <a:xfrm>
              <a:off x="5116320" y="1644840"/>
              <a:ext cx="11340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0" name="Блок-схема: узел 124"/>
            <p:cNvSpPr/>
            <p:nvPr/>
          </p:nvSpPr>
          <p:spPr>
            <a:xfrm>
              <a:off x="3129480" y="4888440"/>
              <a:ext cx="11304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1" name="Блок-схема: узел 125"/>
            <p:cNvSpPr/>
            <p:nvPr/>
          </p:nvSpPr>
          <p:spPr>
            <a:xfrm>
              <a:off x="9249120" y="2131200"/>
              <a:ext cx="11304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2" name="Блок-схема: узел 126"/>
            <p:cNvSpPr/>
            <p:nvPr/>
          </p:nvSpPr>
          <p:spPr>
            <a:xfrm>
              <a:off x="5533560" y="1938960"/>
              <a:ext cx="11340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3" name="Блок-схема: узел 127"/>
            <p:cNvSpPr/>
            <p:nvPr/>
          </p:nvSpPr>
          <p:spPr>
            <a:xfrm>
              <a:off x="6097680" y="540360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4" name="Блок-схема: узел 128"/>
            <p:cNvSpPr/>
            <p:nvPr/>
          </p:nvSpPr>
          <p:spPr>
            <a:xfrm>
              <a:off x="6636960" y="1011960"/>
              <a:ext cx="11304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5" name="Блок-схема: узел 129"/>
            <p:cNvSpPr/>
            <p:nvPr/>
          </p:nvSpPr>
          <p:spPr>
            <a:xfrm>
              <a:off x="6982560" y="125964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6" name="Блок-схема: узел 130"/>
            <p:cNvSpPr/>
            <p:nvPr/>
          </p:nvSpPr>
          <p:spPr>
            <a:xfrm>
              <a:off x="6614280" y="119916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7" name="Блок-схема: узел 131"/>
            <p:cNvSpPr/>
            <p:nvPr/>
          </p:nvSpPr>
          <p:spPr>
            <a:xfrm>
              <a:off x="7678080" y="2170800"/>
              <a:ext cx="11304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8" name="Блок-схема: узел 132"/>
            <p:cNvSpPr/>
            <p:nvPr/>
          </p:nvSpPr>
          <p:spPr>
            <a:xfrm>
              <a:off x="9213840" y="1353240"/>
              <a:ext cx="11304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29" name="Блок-схема: узел 133"/>
            <p:cNvSpPr/>
            <p:nvPr/>
          </p:nvSpPr>
          <p:spPr>
            <a:xfrm>
              <a:off x="5684400" y="208836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30" name="Блок-схема: узел 134"/>
            <p:cNvSpPr/>
            <p:nvPr/>
          </p:nvSpPr>
          <p:spPr>
            <a:xfrm>
              <a:off x="6165360" y="1794960"/>
              <a:ext cx="11304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31" name="Блок-схема: узел 135"/>
            <p:cNvSpPr/>
            <p:nvPr/>
          </p:nvSpPr>
          <p:spPr>
            <a:xfrm>
              <a:off x="5957280" y="1151640"/>
              <a:ext cx="11304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32" name="TextBox 74"/>
            <p:cNvSpPr/>
            <p:nvPr/>
          </p:nvSpPr>
          <p:spPr>
            <a:xfrm>
              <a:off x="6001920" y="1046520"/>
              <a:ext cx="5140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Latvia</a:t>
              </a:r>
              <a:endParaRPr lang="ru-RU" sz="1100" b="0" u="none" strike="noStrike">
                <a:solidFill>
                  <a:srgbClr val="000000"/>
                </a:solidFill>
                <a:uFillTx/>
                <a:latin typeface="Arial"/>
              </a:endParaRPr>
            </a:p>
          </p:txBody>
        </p:sp>
        <p:sp>
          <p:nvSpPr>
            <p:cNvPr id="3533" name="TextBox 75"/>
            <p:cNvSpPr/>
            <p:nvPr/>
          </p:nvSpPr>
          <p:spPr>
            <a:xfrm>
              <a:off x="8093880" y="3143880"/>
              <a:ext cx="46152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India</a:t>
              </a:r>
              <a:endParaRPr lang="ru-RU" sz="1100" b="0" u="none" strike="noStrike">
                <a:solidFill>
                  <a:srgbClr val="000000"/>
                </a:solidFill>
                <a:uFillTx/>
                <a:latin typeface="Arial"/>
              </a:endParaRPr>
            </a:p>
          </p:txBody>
        </p:sp>
        <p:sp>
          <p:nvSpPr>
            <p:cNvPr id="3534" name="Блок-схема: узел 136"/>
            <p:cNvSpPr/>
            <p:nvPr/>
          </p:nvSpPr>
          <p:spPr>
            <a:xfrm>
              <a:off x="5174640" y="164808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35" name="Блок-схема: узел 137"/>
            <p:cNvSpPr/>
            <p:nvPr/>
          </p:nvSpPr>
          <p:spPr>
            <a:xfrm>
              <a:off x="5489280" y="1429560"/>
              <a:ext cx="11340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36" name="TextBox 76"/>
            <p:cNvSpPr/>
            <p:nvPr/>
          </p:nvSpPr>
          <p:spPr>
            <a:xfrm>
              <a:off x="4989960" y="1230120"/>
              <a:ext cx="70056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Germany</a:t>
              </a:r>
              <a:endParaRPr lang="ru-RU" sz="1100" b="0" u="none" strike="noStrike">
                <a:solidFill>
                  <a:srgbClr val="000000"/>
                </a:solidFill>
                <a:uFillTx/>
                <a:latin typeface="Arial"/>
              </a:endParaRPr>
            </a:p>
          </p:txBody>
        </p:sp>
        <p:sp>
          <p:nvSpPr>
            <p:cNvPr id="3537" name="Блок-схема: узел 138"/>
            <p:cNvSpPr/>
            <p:nvPr/>
          </p:nvSpPr>
          <p:spPr>
            <a:xfrm>
              <a:off x="6008400" y="2090520"/>
              <a:ext cx="11304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38" name="Блок-схема: узел 139"/>
            <p:cNvSpPr/>
            <p:nvPr/>
          </p:nvSpPr>
          <p:spPr>
            <a:xfrm>
              <a:off x="6533640" y="960840"/>
              <a:ext cx="11376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39" name="Блок-схема: узел 140"/>
            <p:cNvSpPr/>
            <p:nvPr/>
          </p:nvSpPr>
          <p:spPr>
            <a:xfrm>
              <a:off x="5857920" y="1883520"/>
              <a:ext cx="11340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40" name="Блок-схема: узел 141"/>
            <p:cNvSpPr/>
            <p:nvPr/>
          </p:nvSpPr>
          <p:spPr>
            <a:xfrm>
              <a:off x="6783840" y="223776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41" name="Блок-схема: узел 142"/>
            <p:cNvSpPr/>
            <p:nvPr/>
          </p:nvSpPr>
          <p:spPr>
            <a:xfrm>
              <a:off x="2343960" y="5514120"/>
              <a:ext cx="11304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42" name="TextBox 77"/>
            <p:cNvSpPr/>
            <p:nvPr/>
          </p:nvSpPr>
          <p:spPr>
            <a:xfrm>
              <a:off x="2380680" y="5569200"/>
              <a:ext cx="46224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Chile</a:t>
              </a:r>
              <a:endParaRPr lang="ru-RU" sz="1100" b="0" u="none" strike="noStrike">
                <a:solidFill>
                  <a:srgbClr val="000000"/>
                </a:solidFill>
                <a:uFillTx/>
                <a:latin typeface="Arial"/>
              </a:endParaRPr>
            </a:p>
          </p:txBody>
        </p:sp>
        <p:sp>
          <p:nvSpPr>
            <p:cNvPr id="3543" name="Блок-схема: узел 143"/>
            <p:cNvSpPr/>
            <p:nvPr/>
          </p:nvSpPr>
          <p:spPr>
            <a:xfrm>
              <a:off x="6459840" y="1408320"/>
              <a:ext cx="11376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44" name="TextBox 78"/>
            <p:cNvSpPr/>
            <p:nvPr/>
          </p:nvSpPr>
          <p:spPr>
            <a:xfrm>
              <a:off x="6531840" y="1359720"/>
              <a:ext cx="6220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Ukraine</a:t>
              </a:r>
              <a:endParaRPr lang="ru-RU" sz="1100" b="0" u="none" strike="noStrike">
                <a:solidFill>
                  <a:srgbClr val="000000"/>
                </a:solidFill>
                <a:uFillTx/>
                <a:latin typeface="Arial"/>
              </a:endParaRPr>
            </a:p>
          </p:txBody>
        </p:sp>
        <p:sp>
          <p:nvSpPr>
            <p:cNvPr id="3545" name="Блок-схема: узел 144"/>
            <p:cNvSpPr/>
            <p:nvPr/>
          </p:nvSpPr>
          <p:spPr>
            <a:xfrm>
              <a:off x="1800720" y="199224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46" name="Блок-схема: узел 145"/>
            <p:cNvSpPr/>
            <p:nvPr/>
          </p:nvSpPr>
          <p:spPr>
            <a:xfrm>
              <a:off x="7232040" y="5887800"/>
              <a:ext cx="166320" cy="165240"/>
            </a:xfrm>
            <a:prstGeom prst="flowChartConnector">
              <a:avLst/>
            </a:prstGeom>
            <a:solidFill>
              <a:srgbClr val="FFFFFF"/>
            </a:solidFill>
            <a:ln w="19080">
              <a:solidFill>
                <a:srgbClr val="00B050"/>
              </a:solidFill>
              <a:round/>
            </a:ln>
          </p:spPr>
          <p:style>
            <a:lnRef idx="0">
              <a:scrgbClr r="0" g="0" b="0"/>
            </a:lnRef>
            <a:fillRef idx="0">
              <a:scrgbClr r="0" g="0" b="0"/>
            </a:fillRef>
            <a:effectRef idx="0">
              <a:scrgbClr r="0" g="0" b="0"/>
            </a:effectRef>
            <a:fontRef idx="minor"/>
          </p:style>
          <p:txBody>
            <a:bodyPr lIns="90000" tIns="58320" rIns="90000" bIns="5832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47" name="Блок-схема: узел 146"/>
            <p:cNvSpPr/>
            <p:nvPr/>
          </p:nvSpPr>
          <p:spPr>
            <a:xfrm>
              <a:off x="7232040" y="6153840"/>
              <a:ext cx="166320" cy="16524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58320" rIns="90000" bIns="5832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48" name="Блок-схема: узел 147"/>
            <p:cNvSpPr/>
            <p:nvPr/>
          </p:nvSpPr>
          <p:spPr>
            <a:xfrm>
              <a:off x="2334600" y="2005560"/>
              <a:ext cx="11304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49" name="Блок-схема: узел 148"/>
            <p:cNvSpPr/>
            <p:nvPr/>
          </p:nvSpPr>
          <p:spPr>
            <a:xfrm>
              <a:off x="5681160" y="1484280"/>
              <a:ext cx="11340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50" name="TextBox 79"/>
            <p:cNvSpPr/>
            <p:nvPr/>
          </p:nvSpPr>
          <p:spPr>
            <a:xfrm>
              <a:off x="5737320" y="1380600"/>
              <a:ext cx="56988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Poland</a:t>
              </a:r>
              <a:endParaRPr lang="ru-RU" sz="1100" b="0" u="none" strike="noStrike">
                <a:solidFill>
                  <a:srgbClr val="000000"/>
                </a:solidFill>
                <a:uFillTx/>
                <a:latin typeface="Arial"/>
              </a:endParaRPr>
            </a:p>
          </p:txBody>
        </p:sp>
        <p:sp>
          <p:nvSpPr>
            <p:cNvPr id="3551" name="Блок-схема: узел 149"/>
            <p:cNvSpPr/>
            <p:nvPr/>
          </p:nvSpPr>
          <p:spPr>
            <a:xfrm>
              <a:off x="5434560" y="1450080"/>
              <a:ext cx="11304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52" name="TextBox 80"/>
            <p:cNvSpPr/>
            <p:nvPr/>
          </p:nvSpPr>
          <p:spPr>
            <a:xfrm>
              <a:off x="4920840" y="1805400"/>
              <a:ext cx="48960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CERN</a:t>
              </a:r>
              <a:endParaRPr lang="ru-RU" sz="1100" b="0" u="none" strike="noStrike">
                <a:solidFill>
                  <a:srgbClr val="000000"/>
                </a:solidFill>
                <a:uFillTx/>
                <a:latin typeface="Arial"/>
              </a:endParaRPr>
            </a:p>
          </p:txBody>
        </p:sp>
        <p:sp>
          <p:nvSpPr>
            <p:cNvPr id="3553" name="Блок-схема: узел 150"/>
            <p:cNvSpPr/>
            <p:nvPr/>
          </p:nvSpPr>
          <p:spPr>
            <a:xfrm>
              <a:off x="5318280" y="1810800"/>
              <a:ext cx="113040" cy="11232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960" rIns="90000" bIns="3996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54" name="Блок-схема: узел 151"/>
            <p:cNvSpPr/>
            <p:nvPr/>
          </p:nvSpPr>
          <p:spPr>
            <a:xfrm>
              <a:off x="5366160" y="1763640"/>
              <a:ext cx="11304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55" name="Блок-схема: узел 152"/>
            <p:cNvSpPr/>
            <p:nvPr/>
          </p:nvSpPr>
          <p:spPr>
            <a:xfrm>
              <a:off x="5585040" y="1599480"/>
              <a:ext cx="113760" cy="111960"/>
            </a:xfrm>
            <a:prstGeom prst="flowChartConnector">
              <a:avLst/>
            </a:prstGeom>
            <a:solidFill>
              <a:srgbClr val="FFFFFF"/>
            </a:solidFill>
            <a:ln w="19080">
              <a:solidFill>
                <a:srgbClr val="0070C0"/>
              </a:solidFill>
              <a:round/>
            </a:ln>
          </p:spPr>
          <p:style>
            <a:lnRef idx="0">
              <a:scrgbClr r="0" g="0" b="0"/>
            </a:lnRef>
            <a:fillRef idx="0">
              <a:scrgbClr r="0" g="0" b="0"/>
            </a:fillRef>
            <a:effectRef idx="0">
              <a:scrgbClr r="0" g="0" b="0"/>
            </a:effectRef>
            <a:fontRef idx="minor"/>
          </p:style>
          <p:txBody>
            <a:bodyPr lIns="90000" tIns="39600" rIns="90000" bIns="39600" anchor="ctr">
              <a:noAutofit/>
            </a:bodyPr>
            <a:lstStyle/>
            <a:p>
              <a:pPr>
                <a:lnSpc>
                  <a:spcPct val="100000"/>
                </a:lnSpc>
              </a:pPr>
              <a:endParaRPr lang="ru-RU" sz="1790" b="0" u="none" strike="noStrike">
                <a:solidFill>
                  <a:srgbClr val="4F81BD"/>
                </a:solidFill>
                <a:uFillTx/>
                <a:latin typeface="Arial"/>
                <a:ea typeface="DejaVu Sans"/>
              </a:endParaRPr>
            </a:p>
          </p:txBody>
        </p:sp>
        <p:sp>
          <p:nvSpPr>
            <p:cNvPr id="3556" name="TextBox 81"/>
            <p:cNvSpPr/>
            <p:nvPr/>
          </p:nvSpPr>
          <p:spPr>
            <a:xfrm>
              <a:off x="4884480" y="1464120"/>
              <a:ext cx="793440" cy="257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100" b="0" u="none" strike="noStrike">
                  <a:solidFill>
                    <a:srgbClr val="000000"/>
                  </a:solidFill>
                  <a:uFillTx/>
                  <a:latin typeface="Calibri"/>
                  <a:ea typeface="DejaVu Sans"/>
                </a:rPr>
                <a:t>Czech Rep.</a:t>
              </a:r>
              <a:endParaRPr lang="ru-RU" sz="1100" b="0" u="none" strike="noStrike">
                <a:solidFill>
                  <a:srgbClr val="000000"/>
                </a:solidFill>
                <a:uFillTx/>
                <a:latin typeface="Arial"/>
              </a:endParaRPr>
            </a:p>
          </p:txBody>
        </p:sp>
      </p:grpSp>
      <p:sp>
        <p:nvSpPr>
          <p:cNvPr id="3557" name="Овал 3556"/>
          <p:cNvSpPr/>
          <p:nvPr/>
        </p:nvSpPr>
        <p:spPr>
          <a:xfrm>
            <a:off x="8316360" y="3312360"/>
            <a:ext cx="122400" cy="122400"/>
          </a:xfrm>
          <a:prstGeom prst="ellipse">
            <a:avLst/>
          </a:prstGeom>
          <a:noFill/>
          <a:ln w="25200">
            <a:solidFill>
              <a:srgbClr val="3465A4"/>
            </a:solidFill>
            <a:round/>
          </a:ln>
        </p:spPr>
        <p:style>
          <a:lnRef idx="0">
            <a:scrgbClr r="0" g="0" b="0"/>
          </a:lnRef>
          <a:fillRef idx="0">
            <a:scrgbClr r="0" g="0" b="0"/>
          </a:fillRef>
          <a:effectRef idx="0">
            <a:scrgbClr r="0" g="0" b="0"/>
          </a:effectRef>
          <a:fontRef idx="minor"/>
        </p:style>
        <p:txBody>
          <a:bodyPr lIns="102600" tIns="31680" rIns="102600" bIns="31680" anchor="ctr">
            <a:noAutofit/>
          </a:bodyPr>
          <a:lstStyle/>
          <a:p>
            <a:pPr>
              <a:lnSpc>
                <a:spcPct val="100000"/>
              </a:lnSpc>
            </a:pPr>
            <a:endParaRPr lang="ru-RU" sz="1800" b="0" u="none" strike="noStrike">
              <a:solidFill>
                <a:srgbClr val="000000"/>
              </a:solidFill>
              <a:uFillTx/>
              <a:latin typeface="Arial"/>
              <a:ea typeface="DejaVu Sans"/>
            </a:endParaRPr>
          </a:p>
        </p:txBody>
      </p:sp>
      <p:sp>
        <p:nvSpPr>
          <p:cNvPr id="3558" name="Овал 3557"/>
          <p:cNvSpPr/>
          <p:nvPr/>
        </p:nvSpPr>
        <p:spPr>
          <a:xfrm>
            <a:off x="8172720" y="3312720"/>
            <a:ext cx="122400" cy="122400"/>
          </a:xfrm>
          <a:prstGeom prst="ellipse">
            <a:avLst/>
          </a:prstGeom>
          <a:noFill/>
          <a:ln w="25200">
            <a:solidFill>
              <a:srgbClr val="3465A4"/>
            </a:solidFill>
            <a:round/>
          </a:ln>
        </p:spPr>
        <p:style>
          <a:lnRef idx="0">
            <a:scrgbClr r="0" g="0" b="0"/>
          </a:lnRef>
          <a:fillRef idx="0">
            <a:scrgbClr r="0" g="0" b="0"/>
          </a:fillRef>
          <a:effectRef idx="0">
            <a:scrgbClr r="0" g="0" b="0"/>
          </a:effectRef>
          <a:fontRef idx="minor"/>
        </p:style>
        <p:txBody>
          <a:bodyPr lIns="102600" tIns="31680" rIns="102600" bIns="31680" anchor="ctr">
            <a:noAutofit/>
          </a:bodyPr>
          <a:lstStyle/>
          <a:p>
            <a:pPr>
              <a:lnSpc>
                <a:spcPct val="100000"/>
              </a:lnSpc>
            </a:pPr>
            <a:endParaRPr lang="ru-RU" sz="1800" b="0" u="none" strike="noStrike">
              <a:solidFill>
                <a:srgbClr val="000000"/>
              </a:solidFill>
              <a:uFillTx/>
              <a:latin typeface="Arial"/>
              <a:ea typeface="DejaVu Sans"/>
            </a:endParaRPr>
          </a:p>
        </p:txBody>
      </p:sp>
      <p:sp>
        <p:nvSpPr>
          <p:cNvPr id="3559" name="Овал 3558"/>
          <p:cNvSpPr/>
          <p:nvPr/>
        </p:nvSpPr>
        <p:spPr>
          <a:xfrm>
            <a:off x="8352720" y="3420720"/>
            <a:ext cx="122400" cy="122400"/>
          </a:xfrm>
          <a:prstGeom prst="ellipse">
            <a:avLst/>
          </a:prstGeom>
          <a:noFill/>
          <a:ln w="25200">
            <a:solidFill>
              <a:srgbClr val="3465A4"/>
            </a:solidFill>
            <a:round/>
          </a:ln>
        </p:spPr>
        <p:style>
          <a:lnRef idx="0">
            <a:scrgbClr r="0" g="0" b="0"/>
          </a:lnRef>
          <a:fillRef idx="0">
            <a:scrgbClr r="0" g="0" b="0"/>
          </a:fillRef>
          <a:effectRef idx="0">
            <a:scrgbClr r="0" g="0" b="0"/>
          </a:effectRef>
          <a:fontRef idx="minor"/>
        </p:style>
        <p:txBody>
          <a:bodyPr lIns="102600" tIns="31680" rIns="102600" bIns="31680" anchor="ctr">
            <a:noAutofit/>
          </a:bodyPr>
          <a:lstStyle/>
          <a:p>
            <a:pPr>
              <a:lnSpc>
                <a:spcPct val="100000"/>
              </a:lnSpc>
            </a:pPr>
            <a:endParaRPr lang="ru-RU" sz="1800" b="0" u="none" strike="noStrike">
              <a:solidFill>
                <a:srgbClr val="000000"/>
              </a:solidFill>
              <a:uFillTx/>
              <a:latin typeface="Arial"/>
              <a:ea typeface="DejaVu Sans"/>
            </a:endParaRPr>
          </a:p>
        </p:txBody>
      </p:sp>
      <p:sp>
        <p:nvSpPr>
          <p:cNvPr id="3560" name="Овал 3559"/>
          <p:cNvSpPr/>
          <p:nvPr/>
        </p:nvSpPr>
        <p:spPr>
          <a:xfrm>
            <a:off x="8280720" y="3564720"/>
            <a:ext cx="122400" cy="122400"/>
          </a:xfrm>
          <a:prstGeom prst="ellipse">
            <a:avLst/>
          </a:prstGeom>
          <a:noFill/>
          <a:ln w="25200">
            <a:solidFill>
              <a:srgbClr val="00A933"/>
            </a:solidFill>
            <a:round/>
          </a:ln>
        </p:spPr>
        <p:style>
          <a:lnRef idx="0">
            <a:scrgbClr r="0" g="0" b="0"/>
          </a:lnRef>
          <a:fillRef idx="0">
            <a:scrgbClr r="0" g="0" b="0"/>
          </a:fillRef>
          <a:effectRef idx="0">
            <a:scrgbClr r="0" g="0" b="0"/>
          </a:effectRef>
          <a:fontRef idx="minor"/>
        </p:style>
        <p:txBody>
          <a:bodyPr lIns="102600" tIns="31680" rIns="102600" bIns="31680" anchor="ctr">
            <a:noAutofit/>
          </a:bodyPr>
          <a:lstStyle/>
          <a:p>
            <a:pPr>
              <a:lnSpc>
                <a:spcPct val="100000"/>
              </a:lnSpc>
            </a:pPr>
            <a:endParaRPr lang="ru-RU" sz="1800" b="0" u="none" strike="noStrike">
              <a:solidFill>
                <a:srgbClr val="000000"/>
              </a:solidFill>
              <a:uFillTx/>
              <a:latin typeface="Arial"/>
              <a:ea typeface="DejaVu Sans"/>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1" name="CustomShape 57"/>
          <p:cNvSpPr/>
          <p:nvPr/>
        </p:nvSpPr>
        <p:spPr>
          <a:xfrm>
            <a:off x="392760" y="840960"/>
            <a:ext cx="3765240" cy="650520"/>
          </a:xfrm>
          <a:prstGeom prst="rect">
            <a:avLst/>
          </a:prstGeom>
          <a:noFill/>
          <a:ln w="0">
            <a:noFill/>
          </a:ln>
        </p:spPr>
        <p:style>
          <a:lnRef idx="0">
            <a:scrgbClr r="0" g="0" b="0"/>
          </a:lnRef>
          <a:fillRef idx="0">
            <a:scrgbClr r="0" g="0" b="0"/>
          </a:fillRef>
          <a:effectRef idx="0">
            <a:scrgbClr r="0" g="0" b="0"/>
          </a:effectRef>
          <a:fontRef idx="minor"/>
        </p:style>
        <p:txBody>
          <a:bodyPr wrap="none" lIns="83520" tIns="42120" rIns="83520" bIns="42120" anchor="t">
            <a:spAutoFit/>
          </a:bodyPr>
          <a:lstStyle/>
          <a:p>
            <a:pPr algn="ctr">
              <a:lnSpc>
                <a:spcPct val="100000"/>
              </a:lnSpc>
              <a:tabLst>
                <a:tab pos="0" algn="l"/>
              </a:tabLst>
            </a:pPr>
            <a:r>
              <a:rPr lang="en-US" sz="1860" b="1" u="none" strike="noStrike">
                <a:solidFill>
                  <a:srgbClr val="002060"/>
                </a:solidFill>
                <a:uFillTx/>
                <a:latin typeface="Calibri"/>
                <a:ea typeface="DejaVu Sans"/>
              </a:rPr>
              <a:t>R</a:t>
            </a:r>
            <a:r>
              <a:rPr lang="en-GB" sz="1860" b="1" u="none" strike="noStrike">
                <a:solidFill>
                  <a:srgbClr val="002060"/>
                </a:solidFill>
                <a:uFillTx/>
                <a:latin typeface="Calibri"/>
                <a:ea typeface="DejaVu Sans"/>
              </a:rPr>
              <a:t>elativistic </a:t>
            </a:r>
            <a:r>
              <a:rPr lang="en-US" sz="1860" b="1" u="none" strike="noStrike">
                <a:solidFill>
                  <a:srgbClr val="002060"/>
                </a:solidFill>
                <a:uFillTx/>
                <a:latin typeface="Calibri"/>
                <a:ea typeface="DejaVu Sans"/>
              </a:rPr>
              <a:t>H</a:t>
            </a:r>
            <a:r>
              <a:rPr lang="en-GB" sz="1860" b="1" u="none" strike="noStrike">
                <a:solidFill>
                  <a:srgbClr val="002060"/>
                </a:solidFill>
                <a:uFillTx/>
                <a:latin typeface="Calibri"/>
                <a:ea typeface="DejaVu Sans"/>
              </a:rPr>
              <a:t>eavy Ion</a:t>
            </a:r>
            <a:r>
              <a:rPr lang="en-US" sz="1860" b="1" u="none" strike="noStrike">
                <a:solidFill>
                  <a:srgbClr val="002060"/>
                </a:solidFill>
                <a:uFillTx/>
                <a:latin typeface="Calibri"/>
                <a:ea typeface="DejaVu Sans"/>
              </a:rPr>
              <a:t> &amp; Spin Physics </a:t>
            </a:r>
            <a:endParaRPr lang="ru-RU" sz="1860" b="0" u="none" strike="noStrike">
              <a:solidFill>
                <a:srgbClr val="000000"/>
              </a:solidFill>
              <a:uFillTx/>
              <a:latin typeface="Arial"/>
            </a:endParaRPr>
          </a:p>
          <a:p>
            <a:pPr algn="ctr">
              <a:lnSpc>
                <a:spcPct val="100000"/>
              </a:lnSpc>
              <a:tabLst>
                <a:tab pos="0" algn="l"/>
              </a:tabLst>
            </a:pPr>
            <a:r>
              <a:rPr lang="en-US" sz="1860" b="1" u="none" strike="noStrike">
                <a:solidFill>
                  <a:srgbClr val="002060"/>
                </a:solidFill>
                <a:uFillTx/>
                <a:latin typeface="Calibri"/>
                <a:ea typeface="DejaVu Sans"/>
              </a:rPr>
              <a:t>NICA complex</a:t>
            </a:r>
            <a:endParaRPr lang="ru-RU" sz="1860" b="0" u="none" strike="noStrike">
              <a:solidFill>
                <a:srgbClr val="000000"/>
              </a:solidFill>
              <a:uFillTx/>
              <a:latin typeface="Arial"/>
            </a:endParaRPr>
          </a:p>
        </p:txBody>
      </p:sp>
      <p:sp>
        <p:nvSpPr>
          <p:cNvPr id="3562" name="CustomShape 58"/>
          <p:cNvSpPr/>
          <p:nvPr/>
        </p:nvSpPr>
        <p:spPr>
          <a:xfrm>
            <a:off x="4084560" y="942480"/>
            <a:ext cx="4140360" cy="65052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algn="ctr">
              <a:lnSpc>
                <a:spcPct val="100000"/>
              </a:lnSpc>
              <a:tabLst>
                <a:tab pos="0" algn="l"/>
              </a:tabLst>
            </a:pPr>
            <a:r>
              <a:rPr lang="en-US" sz="1860" b="1" u="none" strike="noStrike">
                <a:solidFill>
                  <a:srgbClr val="002060"/>
                </a:solidFill>
                <a:uFillTx/>
                <a:latin typeface="Calibri"/>
                <a:ea typeface="DejaVu Sans"/>
              </a:rPr>
              <a:t>Low Energy Nuclear Physics </a:t>
            </a:r>
            <a:endParaRPr lang="ru-RU" sz="1860" b="0" u="none" strike="noStrike">
              <a:solidFill>
                <a:srgbClr val="000000"/>
              </a:solidFill>
              <a:uFillTx/>
              <a:latin typeface="Arial"/>
            </a:endParaRPr>
          </a:p>
          <a:p>
            <a:pPr algn="ctr">
              <a:lnSpc>
                <a:spcPct val="100000"/>
              </a:lnSpc>
              <a:tabLst>
                <a:tab pos="0" algn="l"/>
              </a:tabLst>
            </a:pPr>
            <a:r>
              <a:rPr lang="en-US" sz="1860" b="1" u="none" strike="noStrike">
                <a:solidFill>
                  <a:srgbClr val="002060"/>
                </a:solidFill>
                <a:uFillTx/>
                <a:latin typeface="Calibri"/>
                <a:ea typeface="DejaVu Sans"/>
              </a:rPr>
              <a:t>SHEF&amp; DRIBS-III project</a:t>
            </a:r>
            <a:endParaRPr lang="ru-RU" sz="1860" b="0" u="none" strike="noStrike">
              <a:solidFill>
                <a:srgbClr val="000000"/>
              </a:solidFill>
              <a:uFillTx/>
              <a:latin typeface="Arial"/>
            </a:endParaRPr>
          </a:p>
        </p:txBody>
      </p:sp>
      <p:sp>
        <p:nvSpPr>
          <p:cNvPr id="3563" name="CustomShape 59"/>
          <p:cNvSpPr/>
          <p:nvPr/>
        </p:nvSpPr>
        <p:spPr>
          <a:xfrm>
            <a:off x="8232840" y="874800"/>
            <a:ext cx="3717720" cy="65052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algn="ctr">
              <a:lnSpc>
                <a:spcPct val="100000"/>
              </a:lnSpc>
              <a:tabLst>
                <a:tab pos="0" algn="l"/>
              </a:tabLst>
            </a:pPr>
            <a:r>
              <a:rPr lang="en-US" sz="1860" b="1" u="none" strike="noStrike">
                <a:solidFill>
                  <a:srgbClr val="002060"/>
                </a:solidFill>
                <a:uFillTx/>
                <a:latin typeface="Calibri"/>
                <a:ea typeface="DejaVu Sans"/>
              </a:rPr>
              <a:t>Condensed matter research </a:t>
            </a:r>
            <a:endParaRPr lang="ru-RU" sz="1860" b="0" u="none" strike="noStrike">
              <a:solidFill>
                <a:srgbClr val="000000"/>
              </a:solidFill>
              <a:uFillTx/>
              <a:latin typeface="Arial"/>
            </a:endParaRPr>
          </a:p>
          <a:p>
            <a:pPr algn="ctr">
              <a:lnSpc>
                <a:spcPct val="100000"/>
              </a:lnSpc>
              <a:tabLst>
                <a:tab pos="0" algn="l"/>
              </a:tabLst>
            </a:pPr>
            <a:r>
              <a:rPr lang="en-US" sz="1860" b="1" u="none" strike="noStrike">
                <a:solidFill>
                  <a:srgbClr val="002060"/>
                </a:solidFill>
                <a:uFillTx/>
                <a:latin typeface="Calibri"/>
                <a:ea typeface="DejaVu Sans"/>
              </a:rPr>
              <a:t>and Neutron physics (IBR-2М)</a:t>
            </a:r>
            <a:endParaRPr lang="ru-RU" sz="1860" b="0" u="none" strike="noStrike">
              <a:solidFill>
                <a:srgbClr val="000000"/>
              </a:solidFill>
              <a:uFillTx/>
              <a:latin typeface="Arial"/>
            </a:endParaRPr>
          </a:p>
        </p:txBody>
      </p:sp>
      <p:sp>
        <p:nvSpPr>
          <p:cNvPr id="3564" name="CustomShape 60"/>
          <p:cNvSpPr/>
          <p:nvPr/>
        </p:nvSpPr>
        <p:spPr>
          <a:xfrm>
            <a:off x="644040" y="3644280"/>
            <a:ext cx="3396600" cy="650520"/>
          </a:xfrm>
          <a:prstGeom prst="rect">
            <a:avLst/>
          </a:prstGeom>
          <a:noFill/>
          <a:ln w="0">
            <a:noFill/>
          </a:ln>
        </p:spPr>
        <p:style>
          <a:lnRef idx="0">
            <a:scrgbClr r="0" g="0" b="0"/>
          </a:lnRef>
          <a:fillRef idx="0">
            <a:scrgbClr r="0" g="0" b="0"/>
          </a:fillRef>
          <a:effectRef idx="0">
            <a:scrgbClr r="0" g="0" b="0"/>
          </a:effectRef>
          <a:fontRef idx="minor"/>
        </p:style>
        <p:txBody>
          <a:bodyPr wrap="none" lIns="83520" tIns="42120" rIns="83520" bIns="42120" anchor="t">
            <a:spAutoFit/>
          </a:bodyPr>
          <a:lstStyle/>
          <a:p>
            <a:pPr algn="ctr">
              <a:lnSpc>
                <a:spcPct val="100000"/>
              </a:lnSpc>
              <a:tabLst>
                <a:tab pos="0" algn="l"/>
              </a:tabLst>
            </a:pPr>
            <a:r>
              <a:rPr lang="en-GB" sz="1860" b="1" u="none" strike="noStrike">
                <a:solidFill>
                  <a:srgbClr val="002060"/>
                </a:solidFill>
                <a:uFillTx/>
                <a:latin typeface="Calibri"/>
                <a:ea typeface="DejaVu Sans"/>
              </a:rPr>
              <a:t>Neutrino</a:t>
            </a:r>
            <a:r>
              <a:rPr lang="en-US" sz="1860" b="1" u="none" strike="noStrike">
                <a:solidFill>
                  <a:srgbClr val="002060"/>
                </a:solidFill>
                <a:uFillTx/>
                <a:latin typeface="Calibri"/>
                <a:ea typeface="DejaVu Sans"/>
              </a:rPr>
              <a:t> &amp; Astroparticle physics </a:t>
            </a:r>
            <a:endParaRPr lang="ru-RU" sz="1860" b="0" u="none" strike="noStrike">
              <a:solidFill>
                <a:srgbClr val="000000"/>
              </a:solidFill>
              <a:uFillTx/>
              <a:latin typeface="Arial"/>
            </a:endParaRPr>
          </a:p>
          <a:p>
            <a:pPr algn="ctr">
              <a:lnSpc>
                <a:spcPct val="100000"/>
              </a:lnSpc>
              <a:tabLst>
                <a:tab pos="0" algn="l"/>
              </a:tabLst>
            </a:pPr>
            <a:r>
              <a:rPr lang="en-US" sz="1860" b="1" u="none" strike="noStrike">
                <a:solidFill>
                  <a:srgbClr val="002060"/>
                </a:solidFill>
                <a:uFillTx/>
                <a:latin typeface="Calibri"/>
                <a:ea typeface="DejaVu Sans"/>
              </a:rPr>
              <a:t>Baikal-GVD</a:t>
            </a:r>
            <a:endParaRPr lang="ru-RU" sz="1860" b="0" u="none" strike="noStrike">
              <a:solidFill>
                <a:srgbClr val="000000"/>
              </a:solidFill>
              <a:uFillTx/>
              <a:latin typeface="Arial"/>
            </a:endParaRPr>
          </a:p>
        </p:txBody>
      </p:sp>
      <p:sp>
        <p:nvSpPr>
          <p:cNvPr id="3565" name="CustomShape 61"/>
          <p:cNvSpPr/>
          <p:nvPr/>
        </p:nvSpPr>
        <p:spPr>
          <a:xfrm>
            <a:off x="4446000" y="3668760"/>
            <a:ext cx="3417120" cy="65052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algn="ctr">
              <a:lnSpc>
                <a:spcPct val="100000"/>
              </a:lnSpc>
              <a:tabLst>
                <a:tab pos="0" algn="l"/>
              </a:tabLst>
            </a:pPr>
            <a:r>
              <a:rPr lang="en-US" sz="1860" b="1" u="none" strike="noStrike">
                <a:solidFill>
                  <a:srgbClr val="002060"/>
                </a:solidFill>
                <a:uFillTx/>
                <a:latin typeface="Calibri"/>
                <a:ea typeface="DejaVu Sans"/>
              </a:rPr>
              <a:t>  IT and High Power Computing </a:t>
            </a:r>
            <a:endParaRPr lang="ru-RU" sz="1860" b="0" u="none" strike="noStrike">
              <a:solidFill>
                <a:srgbClr val="000000"/>
              </a:solidFill>
              <a:uFillTx/>
              <a:latin typeface="Arial"/>
            </a:endParaRPr>
          </a:p>
          <a:p>
            <a:pPr algn="ctr">
              <a:lnSpc>
                <a:spcPct val="100000"/>
              </a:lnSpc>
              <a:tabLst>
                <a:tab pos="0" algn="l"/>
              </a:tabLst>
            </a:pPr>
            <a:r>
              <a:rPr lang="en-US" sz="1860" b="1" u="none" strike="noStrike">
                <a:solidFill>
                  <a:srgbClr val="002060"/>
                </a:solidFill>
                <a:uFillTx/>
                <a:latin typeface="Calibri"/>
                <a:ea typeface="DejaVu Sans"/>
              </a:rPr>
              <a:t>MIC complex</a:t>
            </a:r>
            <a:endParaRPr lang="ru-RU" sz="1860" b="0" u="none" strike="noStrike">
              <a:solidFill>
                <a:srgbClr val="000000"/>
              </a:solidFill>
              <a:uFillTx/>
              <a:latin typeface="Arial"/>
            </a:endParaRPr>
          </a:p>
        </p:txBody>
      </p:sp>
      <p:sp>
        <p:nvSpPr>
          <p:cNvPr id="3566" name="CustomShape 62"/>
          <p:cNvSpPr/>
          <p:nvPr/>
        </p:nvSpPr>
        <p:spPr>
          <a:xfrm flipH="1">
            <a:off x="1501200" y="360"/>
            <a:ext cx="10209600" cy="74988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ru-RU" sz="1800" b="0" u="none" strike="noStrike">
              <a:solidFill>
                <a:srgbClr val="000000"/>
              </a:solidFill>
              <a:uFillTx/>
              <a:latin typeface="Calibri"/>
              <a:ea typeface="DejaVu Sans"/>
            </a:endParaRPr>
          </a:p>
        </p:txBody>
      </p:sp>
      <p:pic>
        <p:nvPicPr>
          <p:cNvPr id="3567" name="Рисунок 316"/>
          <p:cNvPicPr/>
          <p:nvPr/>
        </p:nvPicPr>
        <p:blipFill>
          <a:blip r:embed="rId3"/>
          <a:stretch/>
        </p:blipFill>
        <p:spPr>
          <a:xfrm>
            <a:off x="598680" y="1512000"/>
            <a:ext cx="3323880" cy="1781640"/>
          </a:xfrm>
          <a:prstGeom prst="rect">
            <a:avLst/>
          </a:prstGeom>
          <a:noFill/>
          <a:ln w="0">
            <a:noFill/>
          </a:ln>
        </p:spPr>
      </p:pic>
      <p:pic>
        <p:nvPicPr>
          <p:cNvPr id="3568" name="Рисунок 317"/>
          <p:cNvPicPr/>
          <p:nvPr/>
        </p:nvPicPr>
        <p:blipFill>
          <a:blip r:embed="rId4"/>
          <a:stretch/>
        </p:blipFill>
        <p:spPr>
          <a:xfrm>
            <a:off x="4122360" y="1629720"/>
            <a:ext cx="4169160" cy="1561320"/>
          </a:xfrm>
          <a:prstGeom prst="rect">
            <a:avLst/>
          </a:prstGeom>
          <a:noFill/>
          <a:ln w="0">
            <a:noFill/>
          </a:ln>
        </p:spPr>
      </p:pic>
      <p:pic>
        <p:nvPicPr>
          <p:cNvPr id="3569" name="Рисунок 318"/>
          <p:cNvPicPr/>
          <p:nvPr/>
        </p:nvPicPr>
        <p:blipFill>
          <a:blip r:embed="rId5"/>
          <a:stretch/>
        </p:blipFill>
        <p:spPr>
          <a:xfrm>
            <a:off x="8512200" y="1629720"/>
            <a:ext cx="3111840" cy="1579680"/>
          </a:xfrm>
          <a:prstGeom prst="rect">
            <a:avLst/>
          </a:prstGeom>
          <a:noFill/>
          <a:ln w="0">
            <a:noFill/>
          </a:ln>
        </p:spPr>
      </p:pic>
      <p:pic>
        <p:nvPicPr>
          <p:cNvPr id="3570" name="Рисунок 319"/>
          <p:cNvPicPr/>
          <p:nvPr/>
        </p:nvPicPr>
        <p:blipFill>
          <a:blip r:embed="rId6"/>
          <a:stretch/>
        </p:blipFill>
        <p:spPr>
          <a:xfrm>
            <a:off x="614520" y="4435200"/>
            <a:ext cx="3315240" cy="1855080"/>
          </a:xfrm>
          <a:prstGeom prst="rect">
            <a:avLst/>
          </a:prstGeom>
          <a:noFill/>
          <a:ln w="0">
            <a:noFill/>
          </a:ln>
        </p:spPr>
      </p:pic>
      <p:pic>
        <p:nvPicPr>
          <p:cNvPr id="3571" name="Рисунок 320"/>
          <p:cNvPicPr/>
          <p:nvPr/>
        </p:nvPicPr>
        <p:blipFill>
          <a:blip r:embed="rId7"/>
          <a:stretch/>
        </p:blipFill>
        <p:spPr>
          <a:xfrm>
            <a:off x="4194360" y="4385160"/>
            <a:ext cx="4023720" cy="1844280"/>
          </a:xfrm>
          <a:prstGeom prst="rect">
            <a:avLst/>
          </a:prstGeom>
          <a:noFill/>
          <a:ln w="0">
            <a:noFill/>
          </a:ln>
        </p:spPr>
      </p:pic>
      <p:sp>
        <p:nvSpPr>
          <p:cNvPr id="3572" name="CustomShape 64"/>
          <p:cNvSpPr/>
          <p:nvPr/>
        </p:nvSpPr>
        <p:spPr>
          <a:xfrm>
            <a:off x="8512200" y="3668760"/>
            <a:ext cx="3438360" cy="65052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algn="ctr">
              <a:lnSpc>
                <a:spcPct val="100000"/>
              </a:lnSpc>
              <a:tabLst>
                <a:tab pos="0" algn="l"/>
              </a:tabLst>
            </a:pPr>
            <a:r>
              <a:rPr lang="en-US" sz="1860" b="1" u="none" strike="noStrike">
                <a:solidFill>
                  <a:srgbClr val="002060"/>
                </a:solidFill>
                <a:uFillTx/>
                <a:latin typeface="Calibri"/>
                <a:ea typeface="DejaVu Sans"/>
              </a:rPr>
              <a:t>Life Sciences </a:t>
            </a:r>
            <a:endParaRPr lang="ru-RU" sz="1860" b="0" u="none" strike="noStrike">
              <a:solidFill>
                <a:srgbClr val="000000"/>
              </a:solidFill>
              <a:uFillTx/>
              <a:latin typeface="Arial"/>
            </a:endParaRPr>
          </a:p>
          <a:p>
            <a:pPr algn="ctr">
              <a:lnSpc>
                <a:spcPct val="100000"/>
              </a:lnSpc>
              <a:tabLst>
                <a:tab pos="0" algn="l"/>
              </a:tabLst>
            </a:pPr>
            <a:r>
              <a:rPr lang="en-US" sz="1860" b="1" u="none" strike="noStrike">
                <a:solidFill>
                  <a:srgbClr val="002060"/>
                </a:solidFill>
                <a:uFillTx/>
                <a:latin typeface="Calibri"/>
                <a:ea typeface="DejaVu Sans"/>
              </a:rPr>
              <a:t>RadioBiology, AstroBio, BioMed</a:t>
            </a:r>
            <a:endParaRPr lang="ru-RU" sz="1860" b="0" u="none" strike="noStrike">
              <a:solidFill>
                <a:srgbClr val="000000"/>
              </a:solidFill>
              <a:uFillTx/>
              <a:latin typeface="Arial"/>
            </a:endParaRPr>
          </a:p>
        </p:txBody>
      </p:sp>
      <p:pic>
        <p:nvPicPr>
          <p:cNvPr id="3573" name="Picture 71"/>
          <p:cNvPicPr/>
          <p:nvPr/>
        </p:nvPicPr>
        <p:blipFill>
          <a:blip r:embed="rId8"/>
          <a:stretch/>
        </p:blipFill>
        <p:spPr>
          <a:xfrm rot="5400000">
            <a:off x="9325800" y="3661560"/>
            <a:ext cx="1761120" cy="3243960"/>
          </a:xfrm>
          <a:prstGeom prst="rect">
            <a:avLst/>
          </a:prstGeom>
          <a:noFill/>
          <a:ln w="0">
            <a:noFill/>
          </a:ln>
        </p:spPr>
      </p:pic>
      <p:sp>
        <p:nvSpPr>
          <p:cNvPr id="3574" name="CustomShape 2"/>
          <p:cNvSpPr/>
          <p:nvPr/>
        </p:nvSpPr>
        <p:spPr>
          <a:xfrm>
            <a:off x="228600" y="80640"/>
            <a:ext cx="11652840" cy="599400"/>
          </a:xfrm>
          <a:prstGeom prst="rect">
            <a:avLst/>
          </a:prstGeom>
          <a:solidFill>
            <a:schemeClr val="accent6">
              <a:lumMod val="40000"/>
              <a:lumOff val="6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15000"/>
              </a:lnSpc>
              <a:spcBef>
                <a:spcPts val="283"/>
              </a:spcBef>
              <a:spcAft>
                <a:spcPts val="283"/>
              </a:spcAft>
            </a:pPr>
            <a:r>
              <a:rPr lang="ru-RU" sz="2400" b="1" u="none" strike="noStrike">
                <a:solidFill>
                  <a:srgbClr val="000000"/>
                </a:solidFill>
                <a:uFillTx/>
                <a:latin typeface="Calibri"/>
                <a:ea typeface="FandolFang R"/>
              </a:rPr>
              <a:t>Main  LRIs at JINR    (+ JINR-Th:  Bogoliubov Laboratory of Theoretical Physics)</a:t>
            </a:r>
            <a:endParaRPr lang="ru-RU" sz="2400" b="0" u="none" strike="noStrike">
              <a:solidFill>
                <a:srgbClr val="000000"/>
              </a:solidFill>
              <a:uFillTx/>
              <a:latin typeface="Aria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16" name="Диаграмма 9"/>
          <p:cNvGraphicFramePr/>
          <p:nvPr/>
        </p:nvGraphicFramePr>
        <p:xfrm>
          <a:off x="90360" y="4586040"/>
          <a:ext cx="4012200" cy="23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617" name="Диаграмма 10"/>
          <p:cNvGraphicFramePr/>
          <p:nvPr/>
        </p:nvGraphicFramePr>
        <p:xfrm>
          <a:off x="4259160" y="2837160"/>
          <a:ext cx="3659040" cy="20408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624" name="Диаграмма 11"/>
          <p:cNvGraphicFramePr/>
          <p:nvPr/>
        </p:nvGraphicFramePr>
        <p:xfrm>
          <a:off x="4259520" y="765000"/>
          <a:ext cx="3659040" cy="2040840"/>
        </p:xfrm>
        <a:graphic>
          <a:graphicData uri="http://schemas.openxmlformats.org/drawingml/2006/chart">
            <c:chart xmlns:c="http://schemas.openxmlformats.org/drawingml/2006/chart" xmlns:r="http://schemas.openxmlformats.org/officeDocument/2006/relationships" r:id="rId5"/>
          </a:graphicData>
        </a:graphic>
      </p:graphicFrame>
      <p:sp>
        <p:nvSpPr>
          <p:cNvPr id="3625" name="TextBox 130"/>
          <p:cNvSpPr/>
          <p:nvPr/>
        </p:nvSpPr>
        <p:spPr>
          <a:xfrm>
            <a:off x="4250880" y="-18360"/>
            <a:ext cx="3757320" cy="81828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defTabSz="914400">
              <a:lnSpc>
                <a:spcPct val="100000"/>
              </a:lnSpc>
              <a:spcAft>
                <a:spcPts val="601"/>
              </a:spcAft>
              <a:tabLst>
                <a:tab pos="0" algn="l"/>
              </a:tabLst>
            </a:pPr>
            <a:r>
              <a:rPr lang="en-US" sz="2400" b="1" u="none" strike="noStrike" spc="-99">
                <a:solidFill>
                  <a:srgbClr val="002060"/>
                </a:solidFill>
                <a:uFillTx/>
                <a:latin typeface="Arial"/>
              </a:rPr>
              <a:t>Monitoring </a:t>
            </a:r>
            <a:r>
              <a:rPr lang="cs-CZ" sz="2400" b="1" u="none" strike="noStrike" spc="-99">
                <a:solidFill>
                  <a:srgbClr val="002060"/>
                </a:solidFill>
                <a:uFillTx/>
                <a:latin typeface="Arial"/>
              </a:rPr>
              <a:t>Performance Indicators</a:t>
            </a:r>
            <a:endParaRPr lang="ru-RU" sz="2400" b="0" u="none" strike="noStrike">
              <a:solidFill>
                <a:srgbClr val="000000"/>
              </a:solidFill>
              <a:uFillTx/>
              <a:latin typeface="Arial"/>
            </a:endParaRPr>
          </a:p>
        </p:txBody>
      </p:sp>
      <p:sp>
        <p:nvSpPr>
          <p:cNvPr id="3626" name="Прямоугольник 30"/>
          <p:cNvSpPr/>
          <p:nvPr/>
        </p:nvSpPr>
        <p:spPr>
          <a:xfrm>
            <a:off x="108720" y="4586040"/>
            <a:ext cx="37969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200" b="0" u="none" strike="noStrike">
                <a:solidFill>
                  <a:srgbClr val="000000"/>
                </a:solidFill>
                <a:uFillTx/>
                <a:latin typeface="Arial"/>
                <a:ea typeface="DejaVu Sans"/>
              </a:rPr>
              <a:t>Number of JINR </a:t>
            </a:r>
            <a:r>
              <a:rPr lang="cs-CZ" sz="1200" b="0" u="none" strike="noStrike">
                <a:solidFill>
                  <a:srgbClr val="000000"/>
                </a:solidFill>
                <a:uFillTx/>
                <a:latin typeface="Arial"/>
                <a:ea typeface="DejaVu Sans"/>
              </a:rPr>
              <a:t>Universit</a:t>
            </a:r>
            <a:r>
              <a:rPr lang="en-US" sz="1200" b="0" u="none" strike="noStrike">
                <a:solidFill>
                  <a:srgbClr val="000000"/>
                </a:solidFill>
                <a:uFillTx/>
                <a:latin typeface="Arial"/>
                <a:ea typeface="DejaVu Sans"/>
              </a:rPr>
              <a:t>y Centre programmes participants</a:t>
            </a:r>
            <a:endParaRPr lang="ru-RU" sz="1200" b="0" u="none" strike="noStrike">
              <a:solidFill>
                <a:srgbClr val="000000"/>
              </a:solidFill>
              <a:uFillTx/>
              <a:latin typeface="Arial"/>
            </a:endParaRPr>
          </a:p>
        </p:txBody>
      </p:sp>
      <p:graphicFrame>
        <p:nvGraphicFramePr>
          <p:cNvPr id="3627" name="Диаграмма 12"/>
          <p:cNvGraphicFramePr/>
          <p:nvPr/>
        </p:nvGraphicFramePr>
        <p:xfrm>
          <a:off x="4263480" y="4958640"/>
          <a:ext cx="3659040" cy="1850760"/>
        </p:xfrm>
        <a:graphic>
          <a:graphicData uri="http://schemas.openxmlformats.org/drawingml/2006/chart">
            <c:chart xmlns:c="http://schemas.openxmlformats.org/drawingml/2006/chart" xmlns:r="http://schemas.openxmlformats.org/officeDocument/2006/relationships" r:id="rId6"/>
          </a:graphicData>
        </a:graphic>
      </p:graphicFrame>
      <p:sp>
        <p:nvSpPr>
          <p:cNvPr id="3628" name="Прямоугольник 31"/>
          <p:cNvSpPr/>
          <p:nvPr/>
        </p:nvSpPr>
        <p:spPr>
          <a:xfrm>
            <a:off x="4466520" y="4988160"/>
            <a:ext cx="332280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200" b="0" u="none" strike="noStrike">
                <a:solidFill>
                  <a:srgbClr val="000000"/>
                </a:solidFill>
                <a:uFillTx/>
                <a:latin typeface="Arial"/>
                <a:ea typeface="DejaVu Sans"/>
              </a:rPr>
              <a:t>Number of staff with academic degrees</a:t>
            </a:r>
            <a:endParaRPr lang="ru-RU" sz="1200" b="0" u="none" strike="noStrike">
              <a:solidFill>
                <a:srgbClr val="000000"/>
              </a:solidFill>
              <a:uFillTx/>
              <a:latin typeface="Arial"/>
            </a:endParaRPr>
          </a:p>
        </p:txBody>
      </p:sp>
      <p:sp>
        <p:nvSpPr>
          <p:cNvPr id="3629" name="Прямоугольник 32"/>
          <p:cNvSpPr/>
          <p:nvPr/>
        </p:nvSpPr>
        <p:spPr>
          <a:xfrm>
            <a:off x="8183880" y="190440"/>
            <a:ext cx="38174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200" b="0" u="none" strike="noStrike">
                <a:solidFill>
                  <a:srgbClr val="000000"/>
                </a:solidFill>
                <a:uFillTx/>
                <a:latin typeface="Arial"/>
                <a:ea typeface="DejaVu Sans"/>
              </a:rPr>
              <a:t>Total amount of data in the JINR storage system (PB)</a:t>
            </a:r>
            <a:endParaRPr lang="ru-RU" sz="1200" b="0" u="none" strike="noStrike">
              <a:solidFill>
                <a:srgbClr val="000000"/>
              </a:solidFill>
              <a:uFillTx/>
              <a:latin typeface="Arial"/>
            </a:endParaRPr>
          </a:p>
        </p:txBody>
      </p:sp>
      <p:graphicFrame>
        <p:nvGraphicFramePr>
          <p:cNvPr id="3630" name="Диаграмма 16"/>
          <p:cNvGraphicFramePr/>
          <p:nvPr/>
        </p:nvGraphicFramePr>
        <p:xfrm>
          <a:off x="8103600" y="2212560"/>
          <a:ext cx="3979080" cy="211464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635" name="Диаграмма 22"/>
          <p:cNvGraphicFramePr/>
          <p:nvPr/>
        </p:nvGraphicFramePr>
        <p:xfrm>
          <a:off x="8093880" y="4375080"/>
          <a:ext cx="3988800" cy="2437920"/>
        </p:xfrm>
        <a:graphic>
          <a:graphicData uri="http://schemas.openxmlformats.org/drawingml/2006/chart">
            <c:chart xmlns:c="http://schemas.openxmlformats.org/drawingml/2006/chart" xmlns:r="http://schemas.openxmlformats.org/officeDocument/2006/relationships" r:id="rId8"/>
          </a:graphicData>
        </a:graphic>
      </p:graphicFrame>
      <p:sp>
        <p:nvSpPr>
          <p:cNvPr id="3636" name="TextBox 131"/>
          <p:cNvSpPr/>
          <p:nvPr/>
        </p:nvSpPr>
        <p:spPr>
          <a:xfrm>
            <a:off x="4280400" y="756360"/>
            <a:ext cx="37288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tabLst>
                <a:tab pos="0" algn="l"/>
              </a:tabLst>
            </a:pPr>
            <a:r>
              <a:rPr lang="en-US" sz="1200" b="0" u="none" strike="noStrike">
                <a:solidFill>
                  <a:srgbClr val="000000"/>
                </a:solidFill>
                <a:uFillTx/>
                <a:latin typeface="Arial"/>
                <a:ea typeface="DejaVu Sans"/>
              </a:rPr>
              <a:t>Breakdown of number of basic facilities </a:t>
            </a:r>
            <a:endParaRPr lang="ru-RU" sz="1200" b="0" u="none" strike="noStrike">
              <a:solidFill>
                <a:srgbClr val="000000"/>
              </a:solidFill>
              <a:uFillTx/>
              <a:latin typeface="Arial"/>
            </a:endParaRPr>
          </a:p>
          <a:p>
            <a:pPr algn="ctr" defTabSz="914400">
              <a:lnSpc>
                <a:spcPct val="100000"/>
              </a:lnSpc>
              <a:tabLst>
                <a:tab pos="0" algn="l"/>
              </a:tabLst>
            </a:pPr>
            <a:r>
              <a:rPr lang="en-US" sz="1200" b="0" u="none" strike="noStrike">
                <a:solidFill>
                  <a:srgbClr val="000000"/>
                </a:solidFill>
                <a:uFillTx/>
                <a:latin typeface="Arial"/>
                <a:ea typeface="DejaVu Sans"/>
              </a:rPr>
              <a:t>by age</a:t>
            </a:r>
            <a:endParaRPr lang="ru-RU" sz="1200" b="0" u="none" strike="noStrike">
              <a:solidFill>
                <a:srgbClr val="000000"/>
              </a:solidFill>
              <a:uFillTx/>
              <a:latin typeface="Arial"/>
            </a:endParaRPr>
          </a:p>
        </p:txBody>
      </p:sp>
      <p:graphicFrame>
        <p:nvGraphicFramePr>
          <p:cNvPr id="3637" name="Диаграмма 23"/>
          <p:cNvGraphicFramePr/>
          <p:nvPr/>
        </p:nvGraphicFramePr>
        <p:xfrm>
          <a:off x="90720" y="2192760"/>
          <a:ext cx="4002120" cy="139068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640" name="Таблица 2"/>
          <p:cNvGraphicFramePr/>
          <p:nvPr/>
        </p:nvGraphicFramePr>
        <p:xfrm>
          <a:off x="100080" y="3625200"/>
          <a:ext cx="4001760" cy="905400"/>
        </p:xfrm>
        <a:graphic>
          <a:graphicData uri="http://schemas.openxmlformats.org/drawingml/2006/table">
            <a:tbl>
              <a:tblPr/>
              <a:tblGrid>
                <a:gridCol w="1609920">
                  <a:extLst>
                    <a:ext uri="{9D8B030D-6E8A-4147-A177-3AD203B41FA5}">
                      <a16:colId xmlns:a16="http://schemas.microsoft.com/office/drawing/2014/main" val="20000"/>
                    </a:ext>
                  </a:extLst>
                </a:gridCol>
                <a:gridCol w="597960">
                  <a:extLst>
                    <a:ext uri="{9D8B030D-6E8A-4147-A177-3AD203B41FA5}">
                      <a16:colId xmlns:a16="http://schemas.microsoft.com/office/drawing/2014/main" val="20001"/>
                    </a:ext>
                  </a:extLst>
                </a:gridCol>
                <a:gridCol w="597960">
                  <a:extLst>
                    <a:ext uri="{9D8B030D-6E8A-4147-A177-3AD203B41FA5}">
                      <a16:colId xmlns:a16="http://schemas.microsoft.com/office/drawing/2014/main" val="20002"/>
                    </a:ext>
                  </a:extLst>
                </a:gridCol>
                <a:gridCol w="597960">
                  <a:extLst>
                    <a:ext uri="{9D8B030D-6E8A-4147-A177-3AD203B41FA5}">
                      <a16:colId xmlns:a16="http://schemas.microsoft.com/office/drawing/2014/main" val="20003"/>
                    </a:ext>
                  </a:extLst>
                </a:gridCol>
                <a:gridCol w="597960">
                  <a:extLst>
                    <a:ext uri="{9D8B030D-6E8A-4147-A177-3AD203B41FA5}">
                      <a16:colId xmlns:a16="http://schemas.microsoft.com/office/drawing/2014/main" val="20004"/>
                    </a:ext>
                  </a:extLst>
                </a:gridCol>
              </a:tblGrid>
              <a:tr h="265320">
                <a:tc>
                  <a:txBody>
                    <a:bodyPr/>
                    <a:lstStyle/>
                    <a:p>
                      <a:endParaRPr lang="ru-RU" sz="1100" b="1" u="none" strike="noStrike">
                        <a:solidFill>
                          <a:schemeClr val="lt1"/>
                        </a:solidFill>
                        <a:uFillTx/>
                        <a:latin typeface="Arial"/>
                      </a:endParaRPr>
                    </a:p>
                  </a:txBody>
                  <a:tcPr marL="7560" marR="7560"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ru-RU" sz="1100" b="1" u="none" strike="noStrike">
                          <a:solidFill>
                            <a:schemeClr val="lt1"/>
                          </a:solidFill>
                          <a:uFillTx/>
                          <a:latin typeface="Arial"/>
                        </a:rPr>
                        <a:t>2021</a:t>
                      </a:r>
                      <a:endParaRPr lang="ru-RU" sz="1100" b="0" u="none" strike="noStrike">
                        <a:solidFill>
                          <a:srgbClr val="FFFFFF"/>
                        </a:solidFill>
                        <a:uFillTx/>
                        <a:latin typeface="Arial"/>
                      </a:endParaRPr>
                    </a:p>
                  </a:txBody>
                  <a:tcPr marL="7560" marR="7560"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ru-RU" sz="1100" b="1" u="none" strike="noStrike">
                          <a:solidFill>
                            <a:schemeClr val="lt1"/>
                          </a:solidFill>
                          <a:uFillTx/>
                          <a:latin typeface="Arial"/>
                        </a:rPr>
                        <a:t>202</a:t>
                      </a:r>
                      <a:r>
                        <a:rPr lang="en-US" sz="1100" b="1" u="none" strike="noStrike">
                          <a:solidFill>
                            <a:schemeClr val="lt1"/>
                          </a:solidFill>
                          <a:uFillTx/>
                          <a:latin typeface="Arial"/>
                        </a:rPr>
                        <a:t>2</a:t>
                      </a:r>
                      <a:endParaRPr lang="ru-RU" sz="1100" b="0" u="none" strike="noStrike">
                        <a:solidFill>
                          <a:srgbClr val="FFFFFF"/>
                        </a:solidFill>
                        <a:uFillTx/>
                        <a:latin typeface="Arial"/>
                      </a:endParaRPr>
                    </a:p>
                  </a:txBody>
                  <a:tcPr marL="7560" marR="7560"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tabLst>
                          <a:tab pos="0" algn="l"/>
                        </a:tabLst>
                      </a:pPr>
                      <a:r>
                        <a:rPr lang="en-US" sz="1100" b="1" u="none" strike="noStrike">
                          <a:solidFill>
                            <a:schemeClr val="lt1"/>
                          </a:solidFill>
                          <a:uFillTx/>
                          <a:latin typeface="Arial"/>
                        </a:rPr>
                        <a:t>2023</a:t>
                      </a:r>
                      <a:endParaRPr lang="ru-RU" sz="1100" b="0" u="none" strike="noStrike">
                        <a:solidFill>
                          <a:srgbClr val="FFFFFF"/>
                        </a:solidFill>
                        <a:uFillTx/>
                        <a:latin typeface="Arial"/>
                      </a:endParaRPr>
                    </a:p>
                  </a:txBody>
                  <a:tcPr marL="7560" marR="7560"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lstStyle/>
                    <a:p>
                      <a:pPr algn="ctr" defTabSz="914400">
                        <a:lnSpc>
                          <a:spcPct val="100000"/>
                        </a:lnSpc>
                      </a:pPr>
                      <a:r>
                        <a:rPr lang="en-US" sz="1100" b="1" u="none" strike="noStrike">
                          <a:solidFill>
                            <a:schemeClr val="lt1"/>
                          </a:solidFill>
                          <a:uFillTx/>
                          <a:latin typeface="Arial"/>
                        </a:rPr>
                        <a:t>2024</a:t>
                      </a:r>
                      <a:endParaRPr lang="ru-RU" sz="1100" b="0" u="none" strike="noStrike">
                        <a:solidFill>
                          <a:srgbClr val="FFFFFF"/>
                        </a:solidFill>
                        <a:uFillTx/>
                        <a:latin typeface="Arial"/>
                      </a:endParaRPr>
                    </a:p>
                  </a:txBody>
                  <a:tcPr marL="7560" marR="7560" anchor="ctr">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extLst>
                  <a:ext uri="{0D108BD9-81ED-4DB2-BD59-A6C34878D82A}">
                    <a16:rowId xmlns:a16="http://schemas.microsoft.com/office/drawing/2014/main" val="10000"/>
                  </a:ext>
                </a:extLst>
              </a:tr>
              <a:tr h="603720">
                <a:tc>
                  <a:txBody>
                    <a:bodyPr/>
                    <a:lstStyle/>
                    <a:p>
                      <a:pPr defTabSz="914400">
                        <a:lnSpc>
                          <a:spcPct val="100000"/>
                        </a:lnSpc>
                      </a:pPr>
                      <a:r>
                        <a:rPr lang="ru-RU" sz="1200" b="0" u="none" strike="noStrike">
                          <a:solidFill>
                            <a:srgbClr val="000000"/>
                          </a:solidFill>
                          <a:uFillTx/>
                          <a:latin typeface="Arial"/>
                        </a:rPr>
                        <a:t> </a:t>
                      </a:r>
                      <a:r>
                        <a:rPr lang="en-US" sz="1200" b="0" u="none" strike="noStrike">
                          <a:solidFill>
                            <a:srgbClr val="000000"/>
                          </a:solidFill>
                          <a:uFillTx/>
                          <a:latin typeface="Arial"/>
                        </a:rPr>
                        <a:t>Number of publications </a:t>
                      </a:r>
                      <a:endParaRPr lang="ru-RU" sz="1200" b="0" u="none" strike="noStrike">
                        <a:solidFill>
                          <a:srgbClr val="000000"/>
                        </a:solidFill>
                        <a:uFillTx/>
                        <a:latin typeface="Arial"/>
                      </a:endParaRPr>
                    </a:p>
                    <a:p>
                      <a:pPr defTabSz="914400">
                        <a:lnSpc>
                          <a:spcPct val="100000"/>
                        </a:lnSpc>
                      </a:pPr>
                      <a:r>
                        <a:rPr lang="ru-RU" sz="1200" b="0" u="none" strike="noStrike">
                          <a:solidFill>
                            <a:srgbClr val="000000"/>
                          </a:solidFill>
                          <a:uFillTx/>
                          <a:latin typeface="Arial"/>
                        </a:rPr>
                        <a:t> </a:t>
                      </a:r>
                      <a:r>
                        <a:rPr lang="en-US" sz="1200" b="0" u="none" strike="noStrike">
                          <a:solidFill>
                            <a:srgbClr val="000000"/>
                          </a:solidFill>
                          <a:uFillTx/>
                          <a:latin typeface="Arial"/>
                        </a:rPr>
                        <a:t>by Scopus</a:t>
                      </a:r>
                      <a:endParaRPr lang="ru-RU" sz="1200" b="0" u="none" strike="noStrike">
                        <a:solidFill>
                          <a:srgbClr val="000000"/>
                        </a:solidFill>
                        <a:uFillTx/>
                        <a:latin typeface="Arial"/>
                      </a:endParaRPr>
                    </a:p>
                  </a:txBody>
                  <a:tcPr marL="7560" marR="7560" anchor="b">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1DEEF"/>
                    </a:solidFill>
                  </a:tcPr>
                </a:tc>
                <a:tc>
                  <a:txBody>
                    <a:bodyPr/>
                    <a:lstStyle/>
                    <a:p>
                      <a:pPr algn="ctr" defTabSz="914400">
                        <a:lnSpc>
                          <a:spcPct val="100000"/>
                        </a:lnSpc>
                      </a:pPr>
                      <a:r>
                        <a:rPr lang="en-US" sz="1200" b="0" u="none" strike="noStrike">
                          <a:solidFill>
                            <a:schemeClr val="dk1"/>
                          </a:solidFill>
                          <a:uFillTx/>
                          <a:latin typeface="Arial"/>
                        </a:rPr>
                        <a:t>14</a:t>
                      </a:r>
                      <a:r>
                        <a:rPr lang="ru-RU" sz="1200" b="0" u="none" strike="noStrike">
                          <a:solidFill>
                            <a:schemeClr val="dk1"/>
                          </a:solidFill>
                          <a:uFillTx/>
                          <a:latin typeface="Arial"/>
                        </a:rPr>
                        <a:t>54</a:t>
                      </a:r>
                      <a:endParaRPr lang="ru-RU" sz="1200" b="0" u="none" strike="noStrike">
                        <a:solidFill>
                          <a:srgbClr val="000000"/>
                        </a:solidFill>
                        <a:uFillTx/>
                        <a:latin typeface="Arial"/>
                      </a:endParaRPr>
                    </a:p>
                  </a:txBody>
                  <a:tcPr marL="7560" marR="7560"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1DEEF"/>
                    </a:solidFill>
                  </a:tcPr>
                </a:tc>
                <a:tc>
                  <a:txBody>
                    <a:bodyPr/>
                    <a:lstStyle/>
                    <a:p>
                      <a:pPr algn="ctr" defTabSz="914400">
                        <a:lnSpc>
                          <a:spcPct val="100000"/>
                        </a:lnSpc>
                      </a:pPr>
                      <a:r>
                        <a:rPr lang="ru-RU" sz="1200" b="0" u="none" strike="noStrike">
                          <a:solidFill>
                            <a:srgbClr val="000000"/>
                          </a:solidFill>
                          <a:uFillTx/>
                          <a:latin typeface="Arial"/>
                        </a:rPr>
                        <a:t>1</a:t>
                      </a:r>
                      <a:r>
                        <a:rPr lang="en-US" sz="1200" b="0" u="none" strike="noStrike">
                          <a:solidFill>
                            <a:srgbClr val="000000"/>
                          </a:solidFill>
                          <a:uFillTx/>
                          <a:latin typeface="Arial"/>
                        </a:rPr>
                        <a:t>3</a:t>
                      </a:r>
                      <a:r>
                        <a:rPr lang="ru-RU" sz="1200" b="0" u="none" strike="noStrike">
                          <a:solidFill>
                            <a:srgbClr val="000000"/>
                          </a:solidFill>
                          <a:uFillTx/>
                          <a:latin typeface="Arial"/>
                        </a:rPr>
                        <a:t>5</a:t>
                      </a:r>
                      <a:r>
                        <a:rPr lang="en-US" sz="1200" b="0" u="none" strike="noStrike">
                          <a:solidFill>
                            <a:srgbClr val="000000"/>
                          </a:solidFill>
                          <a:uFillTx/>
                          <a:latin typeface="Arial"/>
                        </a:rPr>
                        <a:t>2</a:t>
                      </a:r>
                      <a:endParaRPr lang="ru-RU" sz="1200" b="0" u="none" strike="noStrike">
                        <a:solidFill>
                          <a:srgbClr val="000000"/>
                        </a:solidFill>
                        <a:uFillTx/>
                        <a:latin typeface="Arial"/>
                      </a:endParaRPr>
                    </a:p>
                  </a:txBody>
                  <a:tcPr marL="7560" marR="7560"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1DEEF"/>
                    </a:solidFill>
                  </a:tcPr>
                </a:tc>
                <a:tc>
                  <a:txBody>
                    <a:bodyPr/>
                    <a:lstStyle/>
                    <a:p>
                      <a:pPr algn="ctr" defTabSz="914400">
                        <a:lnSpc>
                          <a:spcPct val="100000"/>
                        </a:lnSpc>
                      </a:pPr>
                      <a:r>
                        <a:rPr lang="en-US" sz="1200" b="0" u="none" strike="noStrike">
                          <a:solidFill>
                            <a:srgbClr val="000000"/>
                          </a:solidFill>
                          <a:uFillTx/>
                          <a:latin typeface="Arial"/>
                        </a:rPr>
                        <a:t>141</a:t>
                      </a:r>
                      <a:r>
                        <a:rPr lang="ru-RU" sz="1200" b="0" u="none" strike="noStrike">
                          <a:solidFill>
                            <a:srgbClr val="000000"/>
                          </a:solidFill>
                          <a:uFillTx/>
                          <a:latin typeface="Arial"/>
                        </a:rPr>
                        <a:t>8</a:t>
                      </a:r>
                    </a:p>
                  </a:txBody>
                  <a:tcPr marL="7560" marR="7560"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1DEEF"/>
                    </a:solidFill>
                  </a:tcPr>
                </a:tc>
                <a:tc>
                  <a:txBody>
                    <a:bodyPr/>
                    <a:lstStyle/>
                    <a:p>
                      <a:pPr algn="ctr" defTabSz="914400">
                        <a:lnSpc>
                          <a:spcPct val="100000"/>
                        </a:lnSpc>
                      </a:pPr>
                      <a:r>
                        <a:rPr lang="en-US" sz="1200" b="0" u="none" strike="noStrike">
                          <a:solidFill>
                            <a:srgbClr val="000000"/>
                          </a:solidFill>
                          <a:uFillTx/>
                          <a:latin typeface="Arial"/>
                        </a:rPr>
                        <a:t>14</a:t>
                      </a:r>
                      <a:r>
                        <a:rPr lang="ru-RU" sz="1200" b="0" u="none" strike="noStrike">
                          <a:solidFill>
                            <a:srgbClr val="000000"/>
                          </a:solidFill>
                          <a:uFillTx/>
                          <a:latin typeface="Arial"/>
                        </a:rPr>
                        <a:t>43</a:t>
                      </a:r>
                    </a:p>
                  </a:txBody>
                  <a:tcPr marL="7560" marR="7560" anchor="ctr">
                    <a:lnL w="12240">
                      <a:solidFill>
                        <a:srgbClr val="FFFFFF"/>
                      </a:solidFill>
                      <a:prstDash val="solid"/>
                    </a:lnL>
                    <a:lnR w="12240">
                      <a:solidFill>
                        <a:srgbClr val="FFFFFF"/>
                      </a:solidFill>
                      <a:prstDash val="solid"/>
                    </a:lnR>
                    <a:lnT w="38160">
                      <a:solidFill>
                        <a:srgbClr val="FFFFFF"/>
                      </a:solidFill>
                      <a:prstDash val="solid"/>
                    </a:lnT>
                    <a:lnB w="12240">
                      <a:solidFill>
                        <a:srgbClr val="FFFFFF"/>
                      </a:solidFill>
                      <a:prstDash val="solid"/>
                    </a:lnB>
                    <a:solidFill>
                      <a:srgbClr val="D1DEEF"/>
                    </a:solidFill>
                  </a:tcPr>
                </a:tc>
                <a:extLst>
                  <a:ext uri="{0D108BD9-81ED-4DB2-BD59-A6C34878D82A}">
                    <a16:rowId xmlns:a16="http://schemas.microsoft.com/office/drawing/2014/main" val="10001"/>
                  </a:ext>
                </a:extLst>
              </a:tr>
            </a:tbl>
          </a:graphicData>
        </a:graphic>
      </p:graphicFrame>
      <p:graphicFrame>
        <p:nvGraphicFramePr>
          <p:cNvPr id="3641" name="Диаграмма 24"/>
          <p:cNvGraphicFramePr/>
          <p:nvPr/>
        </p:nvGraphicFramePr>
        <p:xfrm>
          <a:off x="90360" y="109440"/>
          <a:ext cx="4003560" cy="2021400"/>
        </p:xfrm>
        <a:graphic>
          <a:graphicData uri="http://schemas.openxmlformats.org/drawingml/2006/chart">
            <c:chart xmlns:c="http://schemas.openxmlformats.org/drawingml/2006/chart" xmlns:r="http://schemas.openxmlformats.org/officeDocument/2006/relationships" r:id="rId10"/>
          </a:graphicData>
        </a:graphic>
      </p:graphicFrame>
      <p:sp>
        <p:nvSpPr>
          <p:cNvPr id="3644" name="TextBox 132"/>
          <p:cNvSpPr/>
          <p:nvPr/>
        </p:nvSpPr>
        <p:spPr>
          <a:xfrm>
            <a:off x="5486400" y="3344040"/>
            <a:ext cx="134856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none" strike="noStrike">
                <a:solidFill>
                  <a:schemeClr val="lt1"/>
                </a:solidFill>
                <a:uFillTx/>
                <a:latin typeface="Arial"/>
              </a:rPr>
              <a:t>&gt; 60 years</a:t>
            </a:r>
            <a:endParaRPr lang="ru-RU" sz="1200" b="0" u="none" strike="noStrike">
              <a:solidFill>
                <a:srgbClr val="000000"/>
              </a:solidFill>
              <a:uFillTx/>
              <a:latin typeface="Arial"/>
            </a:endParaRPr>
          </a:p>
        </p:txBody>
      </p:sp>
      <p:sp>
        <p:nvSpPr>
          <p:cNvPr id="3645" name="TextBox 133"/>
          <p:cNvSpPr/>
          <p:nvPr/>
        </p:nvSpPr>
        <p:spPr>
          <a:xfrm>
            <a:off x="5486400" y="3818520"/>
            <a:ext cx="153360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none" strike="noStrike">
                <a:solidFill>
                  <a:schemeClr val="lt1"/>
                </a:solidFill>
                <a:uFillTx/>
                <a:latin typeface="Arial"/>
              </a:rPr>
              <a:t>35 – 60 years</a:t>
            </a:r>
            <a:endParaRPr lang="ru-RU" sz="1200" b="0" u="none" strike="noStrike">
              <a:solidFill>
                <a:srgbClr val="000000"/>
              </a:solidFill>
              <a:uFillTx/>
              <a:latin typeface="Arial"/>
            </a:endParaRPr>
          </a:p>
        </p:txBody>
      </p:sp>
      <p:sp>
        <p:nvSpPr>
          <p:cNvPr id="3646" name="TextBox 134"/>
          <p:cNvSpPr/>
          <p:nvPr/>
        </p:nvSpPr>
        <p:spPr>
          <a:xfrm>
            <a:off x="5486400" y="4221000"/>
            <a:ext cx="134856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200" b="0" u="none" strike="noStrike">
                <a:solidFill>
                  <a:schemeClr val="lt1"/>
                </a:solidFill>
                <a:uFillTx/>
                <a:latin typeface="Arial"/>
              </a:rPr>
              <a:t>&lt; 35 years</a:t>
            </a:r>
            <a:endParaRPr lang="ru-RU" sz="1200" b="0" u="none" strike="noStrike">
              <a:solidFill>
                <a:srgbClr val="000000"/>
              </a:solidFill>
              <a:uFillTx/>
              <a:latin typeface="Arial"/>
            </a:endParaRPr>
          </a:p>
        </p:txBody>
      </p:sp>
      <p:graphicFrame>
        <p:nvGraphicFramePr>
          <p:cNvPr id="3647" name="Диаграмма 25"/>
          <p:cNvGraphicFramePr/>
          <p:nvPr/>
        </p:nvGraphicFramePr>
        <p:xfrm>
          <a:off x="8103600" y="140040"/>
          <a:ext cx="3979080" cy="20214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649" name="Диаграмма 14"/>
          <p:cNvGraphicFramePr/>
          <p:nvPr/>
        </p:nvGraphicFramePr>
        <p:xfrm>
          <a:off x="8103600" y="140040"/>
          <a:ext cx="3979440" cy="2021760"/>
        </p:xfrm>
        <a:graphic>
          <a:graphicData uri="http://schemas.openxmlformats.org/drawingml/2006/chart">
            <c:chart xmlns:c="http://schemas.openxmlformats.org/drawingml/2006/chart" xmlns:r="http://schemas.openxmlformats.org/officeDocument/2006/relationships" r:id="rId12"/>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AD9E"/>
        </a:solidFill>
        <a:effectLst/>
      </p:bgPr>
    </p:bg>
    <p:spTree>
      <p:nvGrpSpPr>
        <p:cNvPr id="1" name=""/>
        <p:cNvGrpSpPr/>
        <p:nvPr/>
      </p:nvGrpSpPr>
      <p:grpSpPr>
        <a:xfrm>
          <a:off x="0" y="0"/>
          <a:ext cx="0" cy="0"/>
          <a:chOff x="0" y="0"/>
          <a:chExt cx="0" cy="0"/>
        </a:xfrm>
      </p:grpSpPr>
      <p:sp>
        <p:nvSpPr>
          <p:cNvPr id="3651" name="PlaceHolder 1"/>
          <p:cNvSpPr>
            <a:spLocks noGrp="1"/>
          </p:cNvSpPr>
          <p:nvPr>
            <p:ph type="title"/>
          </p:nvPr>
        </p:nvSpPr>
        <p:spPr>
          <a:xfrm>
            <a:off x="348840" y="82440"/>
            <a:ext cx="5358240" cy="554760"/>
          </a:xfrm>
          <a:prstGeom prst="rect">
            <a:avLst/>
          </a:prstGeom>
          <a:noFill/>
          <a:ln w="0">
            <a:noFill/>
          </a:ln>
        </p:spPr>
        <p:txBody>
          <a:bodyPr lIns="90000" tIns="45000" rIns="90000" bIns="45000" anchor="b">
            <a:noAutofit/>
          </a:bodyPr>
          <a:lstStyle/>
          <a:p>
            <a:pPr indent="0" algn="ctr">
              <a:lnSpc>
                <a:spcPct val="90000"/>
              </a:lnSpc>
              <a:buNone/>
              <a:tabLst>
                <a:tab pos="0" algn="l"/>
              </a:tabLst>
            </a:pPr>
            <a:r>
              <a:rPr lang="en-US" sz="2600" b="1" u="none" strike="noStrike" spc="-99">
                <a:solidFill>
                  <a:srgbClr val="FFFFFF"/>
                </a:solidFill>
                <a:uFillTx/>
                <a:latin typeface="Arial"/>
              </a:rPr>
              <a:t>Theoretical Physics at JINR </a:t>
            </a:r>
            <a:endParaRPr lang="ru-RU" sz="2600" b="0" u="none" strike="noStrike">
              <a:solidFill>
                <a:srgbClr val="FFFFFF"/>
              </a:solidFill>
              <a:uFillTx/>
              <a:latin typeface="Arial"/>
            </a:endParaRPr>
          </a:p>
        </p:txBody>
      </p:sp>
      <p:sp>
        <p:nvSpPr>
          <p:cNvPr id="3652" name="PlaceHolder 2"/>
          <p:cNvSpPr>
            <a:spLocks noGrp="1"/>
          </p:cNvSpPr>
          <p:nvPr>
            <p:ph/>
          </p:nvPr>
        </p:nvSpPr>
        <p:spPr>
          <a:xfrm>
            <a:off x="288000" y="647280"/>
            <a:ext cx="5032440" cy="1325160"/>
          </a:xfrm>
          <a:prstGeom prst="rect">
            <a:avLst/>
          </a:prstGeom>
          <a:noFill/>
          <a:ln w="0">
            <a:noFill/>
          </a:ln>
        </p:spPr>
        <p:txBody>
          <a:bodyPr lIns="90000" tIns="45000" rIns="90000" bIns="45000" anchor="t">
            <a:noAutofit/>
          </a:bodyPr>
          <a:lstStyle/>
          <a:p>
            <a:pPr marL="432000" indent="0">
              <a:lnSpc>
                <a:spcPct val="90000"/>
              </a:lnSpc>
              <a:spcBef>
                <a:spcPts val="1417"/>
              </a:spcBef>
              <a:buNone/>
              <a:tabLst>
                <a:tab pos="0" algn="l"/>
              </a:tabLst>
            </a:pPr>
            <a:r>
              <a:rPr lang="ru-RU" sz="2200" b="0" u="none" strike="noStrike">
                <a:solidFill>
                  <a:srgbClr val="000000"/>
                </a:solidFill>
                <a:uFillTx/>
                <a:latin typeface="Calibri"/>
              </a:rPr>
              <a:t>A unique laboratory with  </a:t>
            </a:r>
            <a:r>
              <a:rPr lang="ru-RU" sz="2200" b="1" u="none" strike="noStrike">
                <a:solidFill>
                  <a:srgbClr val="000000"/>
                </a:solidFill>
                <a:uFillTx/>
                <a:latin typeface="Calibri"/>
              </a:rPr>
              <a:t>230 researchers from more than 20</a:t>
            </a:r>
            <a:r>
              <a:rPr lang="ru-RU" sz="2200" b="0" u="none" strike="noStrike">
                <a:solidFill>
                  <a:srgbClr val="000000"/>
                </a:solidFill>
                <a:uFillTx/>
                <a:latin typeface="Calibri"/>
              </a:rPr>
              <a:t> countries conducting multidisciplinary research.</a:t>
            </a:r>
            <a:endParaRPr lang="ru-RU" sz="2200" b="0" u="none" strike="noStrike">
              <a:solidFill>
                <a:srgbClr val="FFFFFF"/>
              </a:solidFill>
              <a:uFillTx/>
              <a:latin typeface="Arial"/>
            </a:endParaRPr>
          </a:p>
        </p:txBody>
      </p:sp>
      <p:pic>
        <p:nvPicPr>
          <p:cNvPr id="3653" name="Рисунок 61"/>
          <p:cNvPicPr/>
          <p:nvPr/>
        </p:nvPicPr>
        <p:blipFill>
          <a:blip r:embed="rId3"/>
          <a:stretch/>
        </p:blipFill>
        <p:spPr>
          <a:xfrm>
            <a:off x="108000" y="2088000"/>
            <a:ext cx="3495240" cy="2327760"/>
          </a:xfrm>
          <a:prstGeom prst="rect">
            <a:avLst/>
          </a:prstGeom>
          <a:noFill/>
          <a:ln w="0">
            <a:noFill/>
          </a:ln>
        </p:spPr>
      </p:pic>
      <p:pic>
        <p:nvPicPr>
          <p:cNvPr id="3654" name="Рисунок 62"/>
          <p:cNvPicPr/>
          <p:nvPr/>
        </p:nvPicPr>
        <p:blipFill>
          <a:blip r:embed="rId4"/>
          <a:stretch/>
        </p:blipFill>
        <p:spPr>
          <a:xfrm>
            <a:off x="3780000" y="2088000"/>
            <a:ext cx="1722240" cy="1247400"/>
          </a:xfrm>
          <a:prstGeom prst="rect">
            <a:avLst/>
          </a:prstGeom>
          <a:noFill/>
          <a:ln w="0">
            <a:noFill/>
          </a:ln>
        </p:spPr>
      </p:pic>
      <p:sp>
        <p:nvSpPr>
          <p:cNvPr id="3655" name="Номер слайда 10"/>
          <p:cNvSpPr/>
          <p:nvPr/>
        </p:nvSpPr>
        <p:spPr>
          <a:xfrm>
            <a:off x="11810880" y="6591240"/>
            <a:ext cx="372960" cy="25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78560C76-012D-4160-8D7B-80D64EA343CF}" type="slidenum">
              <a:rPr lang="ru-RU" sz="1050" b="1" u="none" strike="noStrike">
                <a:solidFill>
                  <a:srgbClr val="FFFFFF"/>
                </a:solidFill>
                <a:uFillTx/>
                <a:latin typeface="Arial"/>
                <a:ea typeface="DejaVu Sans"/>
              </a:rPr>
              <a:t>7</a:t>
            </a:fld>
            <a:endParaRPr lang="ru-RU" sz="1050" b="0" u="none" strike="noStrike">
              <a:solidFill>
                <a:srgbClr val="FFFFFF"/>
              </a:solidFill>
              <a:uFillTx/>
              <a:latin typeface="Arial"/>
            </a:endParaRPr>
          </a:p>
        </p:txBody>
      </p:sp>
      <p:pic>
        <p:nvPicPr>
          <p:cNvPr id="3656" name="Рисунок 63"/>
          <p:cNvPicPr/>
          <p:nvPr/>
        </p:nvPicPr>
        <p:blipFill>
          <a:blip r:embed="rId5" cstate="print">
            <a:extLst>
              <a:ext uri="{28A0092B-C50C-407E-A947-70E740481C1C}">
                <a14:useLocalDpi xmlns:a14="http://schemas.microsoft.com/office/drawing/2010/main"/>
              </a:ext>
            </a:extLst>
          </a:blip>
          <a:stretch/>
        </p:blipFill>
        <p:spPr>
          <a:xfrm>
            <a:off x="144000" y="4500000"/>
            <a:ext cx="3448440" cy="2245680"/>
          </a:xfrm>
          <a:prstGeom prst="rect">
            <a:avLst/>
          </a:prstGeom>
          <a:noFill/>
          <a:ln w="0">
            <a:noFill/>
          </a:ln>
        </p:spPr>
      </p:pic>
      <p:pic>
        <p:nvPicPr>
          <p:cNvPr id="3657" name="Рисунок 3656"/>
          <p:cNvPicPr/>
          <p:nvPr/>
        </p:nvPicPr>
        <p:blipFill>
          <a:blip r:embed="rId6" cstate="print">
            <a:extLst>
              <a:ext uri="{28A0092B-C50C-407E-A947-70E740481C1C}">
                <a14:useLocalDpi xmlns:a14="http://schemas.microsoft.com/office/drawing/2010/main"/>
              </a:ext>
            </a:extLst>
          </a:blip>
          <a:srcRect/>
          <a:stretch/>
        </p:blipFill>
        <p:spPr>
          <a:xfrm>
            <a:off x="4248000" y="3438720"/>
            <a:ext cx="7589160" cy="3393360"/>
          </a:xfrm>
          <a:prstGeom prst="rect">
            <a:avLst/>
          </a:prstGeom>
          <a:noFill/>
          <a:ln w="0">
            <a:noFill/>
          </a:ln>
        </p:spPr>
      </p:pic>
      <p:pic>
        <p:nvPicPr>
          <p:cNvPr id="3658" name="Рисунок 64"/>
          <p:cNvPicPr/>
          <p:nvPr/>
        </p:nvPicPr>
        <p:blipFill>
          <a:blip r:embed="rId7" cstate="print">
            <a:extLst>
              <a:ext uri="{28A0092B-C50C-407E-A947-70E740481C1C}">
                <a14:useLocalDpi xmlns:a14="http://schemas.microsoft.com/office/drawing/2010/main"/>
              </a:ext>
            </a:extLst>
          </a:blip>
          <a:srcRect/>
          <a:stretch/>
        </p:blipFill>
        <p:spPr>
          <a:xfrm>
            <a:off x="6408000" y="72000"/>
            <a:ext cx="5396040" cy="3235680"/>
          </a:xfrm>
          <a:prstGeom prst="rect">
            <a:avLst/>
          </a:prstGeom>
          <a:noFill/>
          <a:ln w="0">
            <a:noFill/>
          </a:ln>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8" name="PlaceHolder 1"/>
          <p:cNvSpPr>
            <a:spLocks noGrp="1"/>
          </p:cNvSpPr>
          <p:nvPr>
            <p:ph type="title"/>
          </p:nvPr>
        </p:nvSpPr>
        <p:spPr>
          <a:xfrm>
            <a:off x="1619640" y="10234"/>
            <a:ext cx="1947960" cy="443163"/>
          </a:xfrm>
          <a:prstGeom prst="rect">
            <a:avLst/>
          </a:prstGeom>
          <a:noFill/>
          <a:ln w="0">
            <a:noFill/>
          </a:ln>
        </p:spPr>
        <p:txBody>
          <a:bodyPr lIns="0" tIns="0" rIns="0" bIns="0" anchor="ctr">
            <a:noAutofit/>
          </a:bodyPr>
          <a:lstStyle/>
          <a:p>
            <a:pPr indent="0" algn="ctr" defTabSz="914400">
              <a:lnSpc>
                <a:spcPct val="90000"/>
              </a:lnSpc>
              <a:buNone/>
              <a:tabLst>
                <a:tab pos="0" algn="l"/>
              </a:tabLst>
            </a:pPr>
            <a:r>
              <a:rPr lang="en-US" sz="2400" b="1" u="none" strike="noStrike" dirty="0">
                <a:solidFill>
                  <a:srgbClr val="C00000"/>
                </a:solidFill>
                <a:uFillTx/>
                <a:latin typeface="Arial"/>
                <a:ea typeface="DejaVu Sans"/>
              </a:rPr>
              <a:t>NICA</a:t>
            </a:r>
            <a:endParaRPr lang="ru-RU" sz="2400" b="0" u="none" strike="noStrike" dirty="0">
              <a:solidFill>
                <a:srgbClr val="000000"/>
              </a:solidFill>
              <a:uFillTx/>
              <a:latin typeface="Arial"/>
            </a:endParaRPr>
          </a:p>
        </p:txBody>
      </p:sp>
      <p:pic>
        <p:nvPicPr>
          <p:cNvPr id="2639" name="Рисунок 2"/>
          <p:cNvPicPr/>
          <p:nvPr/>
        </p:nvPicPr>
        <p:blipFill>
          <a:blip r:embed="rId3"/>
          <a:stretch/>
        </p:blipFill>
        <p:spPr>
          <a:xfrm>
            <a:off x="730959" y="1570310"/>
            <a:ext cx="4204586" cy="3583892"/>
          </a:xfrm>
          <a:prstGeom prst="rect">
            <a:avLst/>
          </a:prstGeom>
          <a:ln w="0">
            <a:noFill/>
          </a:ln>
        </p:spPr>
      </p:pic>
      <p:sp>
        <p:nvSpPr>
          <p:cNvPr id="2640" name="Прямоугольник 48"/>
          <p:cNvSpPr/>
          <p:nvPr/>
        </p:nvSpPr>
        <p:spPr>
          <a:xfrm>
            <a:off x="0" y="5154202"/>
            <a:ext cx="5496821" cy="1703798"/>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algn="just" defTabSz="914400">
              <a:lnSpc>
                <a:spcPct val="100000"/>
              </a:lnSpc>
            </a:pPr>
            <a:r>
              <a:rPr lang="en-US" sz="1500" b="0" u="none" strike="noStrike" dirty="0">
                <a:solidFill>
                  <a:srgbClr val="000000"/>
                </a:solidFill>
                <a:uFillTx/>
                <a:latin typeface="Arial"/>
                <a:ea typeface="Times New Roman"/>
              </a:rPr>
              <a:t>MPD covers this interesting region providing powerful combination of </a:t>
            </a:r>
            <a:r>
              <a:rPr lang="en-US" sz="1500" b="1" u="none" strike="noStrike" dirty="0">
                <a:solidFill>
                  <a:srgbClr val="000000"/>
                </a:solidFill>
                <a:uFillTx/>
                <a:latin typeface="Arial"/>
                <a:ea typeface="Times New Roman"/>
              </a:rPr>
              <a:t>large luminosity, collision energy and system size scan </a:t>
            </a:r>
            <a:r>
              <a:rPr lang="en-US" sz="1500" b="0" u="none" strike="noStrike" dirty="0">
                <a:solidFill>
                  <a:srgbClr val="000000"/>
                </a:solidFill>
                <a:uFillTx/>
                <a:latin typeface="Arial"/>
                <a:ea typeface="Times New Roman"/>
              </a:rPr>
              <a:t>(including isobars), large and consistent </a:t>
            </a:r>
            <a:r>
              <a:rPr lang="en-US" sz="1500" b="1" u="none" strike="noStrike" dirty="0">
                <a:solidFill>
                  <a:srgbClr val="000000"/>
                </a:solidFill>
                <a:uFillTx/>
                <a:latin typeface="Arial"/>
                <a:ea typeface="Times New Roman"/>
              </a:rPr>
              <a:t>acceptance, </a:t>
            </a:r>
            <a:r>
              <a:rPr lang="en-US" sz="1500" b="0" u="none" strike="noStrike" dirty="0">
                <a:solidFill>
                  <a:srgbClr val="000000"/>
                </a:solidFill>
                <a:uFillTx/>
                <a:latin typeface="Arial"/>
                <a:ea typeface="Times New Roman"/>
              </a:rPr>
              <a:t>full </a:t>
            </a:r>
            <a:r>
              <a:rPr lang="en-US" sz="1500" b="1" u="none" strike="noStrike" dirty="0">
                <a:solidFill>
                  <a:srgbClr val="000000"/>
                </a:solidFill>
                <a:uFillTx/>
                <a:latin typeface="Arial"/>
                <a:ea typeface="Times New Roman"/>
              </a:rPr>
              <a:t>centrality</a:t>
            </a:r>
            <a:r>
              <a:rPr lang="en-US" sz="1500" b="0" u="none" strike="noStrike" dirty="0">
                <a:solidFill>
                  <a:srgbClr val="000000"/>
                </a:solidFill>
                <a:uFillTx/>
                <a:latin typeface="Arial"/>
                <a:ea typeface="Times New Roman"/>
              </a:rPr>
              <a:t> range.</a:t>
            </a:r>
            <a:endParaRPr lang="ru-RU" sz="1500" b="0" u="none" strike="noStrike" dirty="0">
              <a:solidFill>
                <a:srgbClr val="000000"/>
              </a:solidFill>
              <a:uFillTx/>
              <a:latin typeface="Arial"/>
            </a:endParaRPr>
          </a:p>
          <a:p>
            <a:pPr algn="just" defTabSz="914400">
              <a:lnSpc>
                <a:spcPct val="100000"/>
              </a:lnSpc>
            </a:pPr>
            <a:r>
              <a:rPr lang="en-US" sz="1500" b="0" u="none" strike="noStrike" dirty="0">
                <a:solidFill>
                  <a:srgbClr val="000000"/>
                </a:solidFill>
                <a:uFillTx/>
                <a:latin typeface="Arial"/>
                <a:ea typeface="Times New Roman"/>
              </a:rPr>
              <a:t>NICA is complementary to existing and planned world facilities (FAIR, SPS), and will be a necessary continuation and significant expansion of studies at RHIC BES.</a:t>
            </a:r>
            <a:endParaRPr lang="ru-RU" sz="1500" b="0" u="none" strike="noStrike" dirty="0">
              <a:solidFill>
                <a:srgbClr val="000000"/>
              </a:solidFill>
              <a:uFillTx/>
              <a:latin typeface="Arial"/>
            </a:endParaRPr>
          </a:p>
        </p:txBody>
      </p:sp>
      <p:pic>
        <p:nvPicPr>
          <p:cNvPr id="2" name="Рисунок 1170">
            <a:extLst>
              <a:ext uri="{FF2B5EF4-FFF2-40B4-BE49-F238E27FC236}">
                <a16:creationId xmlns:a16="http://schemas.microsoft.com/office/drawing/2014/main" id="{D81142D5-2623-76B7-0C0F-55B9FE5FE6DC}"/>
              </a:ext>
            </a:extLst>
          </p:cNvPr>
          <p:cNvPicPr/>
          <p:nvPr/>
        </p:nvPicPr>
        <p:blipFill>
          <a:blip r:embed="rId4"/>
          <a:stretch/>
        </p:blipFill>
        <p:spPr>
          <a:xfrm>
            <a:off x="5505821" y="85320"/>
            <a:ext cx="6591138" cy="6772680"/>
          </a:xfrm>
          <a:prstGeom prst="rect">
            <a:avLst/>
          </a:prstGeom>
          <a:ln w="0">
            <a:noFill/>
          </a:ln>
        </p:spPr>
      </p:pic>
      <p:sp>
        <p:nvSpPr>
          <p:cNvPr id="4" name="TextBox 3">
            <a:extLst>
              <a:ext uri="{FF2B5EF4-FFF2-40B4-BE49-F238E27FC236}">
                <a16:creationId xmlns:a16="http://schemas.microsoft.com/office/drawing/2014/main" id="{191AFD8D-E376-7A7D-4A0D-F8797F126DB0}"/>
              </a:ext>
            </a:extLst>
          </p:cNvPr>
          <p:cNvSpPr txBox="1"/>
          <p:nvPr/>
        </p:nvSpPr>
        <p:spPr>
          <a:xfrm>
            <a:off x="-463297" y="333015"/>
            <a:ext cx="6113834" cy="338554"/>
          </a:xfrm>
          <a:prstGeom prst="rect">
            <a:avLst/>
          </a:prstGeom>
          <a:noFill/>
        </p:spPr>
        <p:txBody>
          <a:bodyPr wrap="square">
            <a:spAutoFit/>
          </a:bodyPr>
          <a:lstStyle/>
          <a:p>
            <a:pPr algn="ctr" defTabSz="914400">
              <a:lnSpc>
                <a:spcPct val="100000"/>
              </a:lnSpc>
            </a:pPr>
            <a:r>
              <a:rPr lang="en-US" sz="1600" b="1" strike="noStrike" spc="-1" dirty="0">
                <a:solidFill>
                  <a:srgbClr val="000000"/>
                </a:solidFill>
                <a:latin typeface="Arial"/>
                <a:ea typeface="Verdana"/>
              </a:rPr>
              <a:t>(</a:t>
            </a:r>
            <a:r>
              <a:rPr lang="en-US" sz="1600" b="1" strike="noStrike" spc="-1" dirty="0" err="1">
                <a:solidFill>
                  <a:srgbClr val="000000"/>
                </a:solidFill>
                <a:latin typeface="Arial"/>
                <a:ea typeface="Verdana"/>
              </a:rPr>
              <a:t>Nuclotron</a:t>
            </a:r>
            <a:r>
              <a:rPr lang="en-US" sz="1600" b="1" strike="noStrike" spc="-1" dirty="0">
                <a:solidFill>
                  <a:srgbClr val="000000"/>
                </a:solidFill>
                <a:latin typeface="Arial"/>
                <a:ea typeface="Verdana"/>
              </a:rPr>
              <a:t> based Ion Collider </a:t>
            </a:r>
            <a:r>
              <a:rPr lang="en-US" sz="1600" b="1" strike="noStrike" spc="-1" dirty="0" err="1">
                <a:solidFill>
                  <a:srgbClr val="000000"/>
                </a:solidFill>
                <a:latin typeface="Arial"/>
                <a:ea typeface="Verdana"/>
              </a:rPr>
              <a:t>fAcility</a:t>
            </a:r>
            <a:r>
              <a:rPr lang="en-US" sz="1600" b="1" strike="noStrike" spc="-1" dirty="0">
                <a:solidFill>
                  <a:srgbClr val="000000"/>
                </a:solidFill>
                <a:latin typeface="Arial"/>
                <a:ea typeface="Verdana"/>
              </a:rPr>
              <a:t>)</a:t>
            </a:r>
            <a:endParaRPr lang="en-US" sz="1600" b="0" strike="noStrike" spc="-1" dirty="0">
              <a:solidFill>
                <a:srgbClr val="000000"/>
              </a:solidFill>
              <a:latin typeface="Arial"/>
            </a:endParaRPr>
          </a:p>
        </p:txBody>
      </p:sp>
      <p:sp>
        <p:nvSpPr>
          <p:cNvPr id="6" name="TextBox 5">
            <a:extLst>
              <a:ext uri="{FF2B5EF4-FFF2-40B4-BE49-F238E27FC236}">
                <a16:creationId xmlns:a16="http://schemas.microsoft.com/office/drawing/2014/main" id="{6E974287-1989-DED4-EC4F-E9F3ACD7ED6A}"/>
              </a:ext>
            </a:extLst>
          </p:cNvPr>
          <p:cNvSpPr txBox="1"/>
          <p:nvPr/>
        </p:nvSpPr>
        <p:spPr>
          <a:xfrm>
            <a:off x="0" y="723850"/>
            <a:ext cx="5408579" cy="830997"/>
          </a:xfrm>
          <a:prstGeom prst="rect">
            <a:avLst/>
          </a:prstGeom>
          <a:noFill/>
        </p:spPr>
        <p:txBody>
          <a:bodyPr wrap="square">
            <a:spAutoFit/>
          </a:bodyPr>
          <a:lstStyle/>
          <a:p>
            <a:r>
              <a:rPr lang="en-US" sz="1600" dirty="0"/>
              <a:t>Achieving the maximum density of nuclear matter, inaccessible to other laboratories in the world: the nature of neutron stars, the early Universe, spin effects.</a:t>
            </a:r>
            <a:endParaRPr lang="ru-RU"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 name="Рисунок 3685"/>
          <p:cNvPicPr/>
          <p:nvPr/>
        </p:nvPicPr>
        <p:blipFill>
          <a:blip r:embed="rId2" cstate="print">
            <a:extLst>
              <a:ext uri="{28A0092B-C50C-407E-A947-70E740481C1C}">
                <a14:useLocalDpi xmlns:a14="http://schemas.microsoft.com/office/drawing/2010/main"/>
              </a:ext>
            </a:extLst>
          </a:blip>
          <a:srcRect/>
          <a:stretch/>
        </p:blipFill>
        <p:spPr>
          <a:xfrm>
            <a:off x="262800" y="118800"/>
            <a:ext cx="5765760" cy="3284280"/>
          </a:xfrm>
          <a:prstGeom prst="rect">
            <a:avLst/>
          </a:prstGeom>
          <a:noFill/>
          <a:ln w="0">
            <a:noFill/>
          </a:ln>
        </p:spPr>
      </p:pic>
      <p:pic>
        <p:nvPicPr>
          <p:cNvPr id="3687" name="Рисунок 3686"/>
          <p:cNvPicPr/>
          <p:nvPr/>
        </p:nvPicPr>
        <p:blipFill>
          <a:blip r:embed="rId3" cstate="print">
            <a:extLst>
              <a:ext uri="{28A0092B-C50C-407E-A947-70E740481C1C}">
                <a14:useLocalDpi xmlns:a14="http://schemas.microsoft.com/office/drawing/2010/main"/>
              </a:ext>
            </a:extLst>
          </a:blip>
          <a:srcRect/>
          <a:stretch/>
        </p:blipFill>
        <p:spPr>
          <a:xfrm>
            <a:off x="403200" y="3583440"/>
            <a:ext cx="5368680" cy="3026160"/>
          </a:xfrm>
          <a:prstGeom prst="rect">
            <a:avLst/>
          </a:prstGeom>
          <a:noFill/>
          <a:ln w="0">
            <a:noFill/>
          </a:ln>
        </p:spPr>
      </p:pic>
      <p:sp>
        <p:nvSpPr>
          <p:cNvPr id="3688" name="Прямоугольник 3687"/>
          <p:cNvSpPr/>
          <p:nvPr/>
        </p:nvSpPr>
        <p:spPr>
          <a:xfrm>
            <a:off x="6272221" y="88920"/>
            <a:ext cx="5320440" cy="455829"/>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noAutofit/>
          </a:bodyPr>
          <a:lstStyle/>
          <a:p>
            <a:pPr>
              <a:lnSpc>
                <a:spcPct val="100000"/>
              </a:lnSpc>
            </a:pPr>
            <a:r>
              <a:rPr lang="ru-RU" sz="2200" b="1" u="none" strike="noStrike" dirty="0">
                <a:solidFill>
                  <a:srgbClr val="000000"/>
                </a:solidFill>
                <a:uFillTx/>
                <a:latin typeface="Arial"/>
              </a:rPr>
              <a:t> </a:t>
            </a:r>
            <a:r>
              <a:rPr lang="ru-RU" sz="2200" b="1" u="none" strike="noStrike" dirty="0">
                <a:solidFill>
                  <a:srgbClr val="FF0000"/>
                </a:solidFill>
                <a:uFillTx/>
                <a:latin typeface="Arial"/>
              </a:rPr>
              <a:t>First </a:t>
            </a:r>
            <a:r>
              <a:rPr lang="ru-RU" sz="2200" b="1" u="none" strike="noStrike" dirty="0" err="1">
                <a:solidFill>
                  <a:srgbClr val="FF0000"/>
                </a:solidFill>
                <a:uFillTx/>
                <a:latin typeface="Arial"/>
              </a:rPr>
              <a:t>run</a:t>
            </a:r>
            <a:r>
              <a:rPr lang="ru-RU" sz="2200" b="1" u="none" strike="noStrike" dirty="0">
                <a:solidFill>
                  <a:srgbClr val="FF0000"/>
                </a:solidFill>
                <a:uFillTx/>
                <a:latin typeface="Arial"/>
              </a:rPr>
              <a:t> </a:t>
            </a:r>
            <a:r>
              <a:rPr lang="ru-RU" sz="2200" b="1" u="none" strike="noStrike" dirty="0" err="1">
                <a:solidFill>
                  <a:srgbClr val="FF0000"/>
                </a:solidFill>
                <a:uFillTx/>
                <a:latin typeface="Arial"/>
              </a:rPr>
              <a:t>at</a:t>
            </a:r>
            <a:r>
              <a:rPr lang="ru-RU" sz="2200" b="1" u="none" strike="noStrike" dirty="0">
                <a:solidFill>
                  <a:srgbClr val="FF0000"/>
                </a:solidFill>
                <a:uFillTx/>
                <a:latin typeface="Arial"/>
              </a:rPr>
              <a:t> NICA Accelerator </a:t>
            </a:r>
            <a:r>
              <a:rPr lang="ru-RU" sz="2200" b="1" u="none" strike="noStrike" dirty="0" err="1">
                <a:solidFill>
                  <a:srgbClr val="FF0000"/>
                </a:solidFill>
                <a:uFillTx/>
                <a:latin typeface="Arial"/>
              </a:rPr>
              <a:t>Complex</a:t>
            </a:r>
            <a:endParaRPr lang="ru-RU" sz="2200" b="0" u="none" strike="noStrike" dirty="0">
              <a:solidFill>
                <a:srgbClr val="000000"/>
              </a:solidFill>
              <a:uFillTx/>
              <a:latin typeface="Arial"/>
            </a:endParaRPr>
          </a:p>
        </p:txBody>
      </p:sp>
      <p:pic>
        <p:nvPicPr>
          <p:cNvPr id="3690" name="Рисунок 3689"/>
          <p:cNvPicPr/>
          <p:nvPr/>
        </p:nvPicPr>
        <p:blipFill>
          <a:blip r:embed="rId4" cstate="print">
            <a:extLst>
              <a:ext uri="{28A0092B-C50C-407E-A947-70E740481C1C}">
                <a14:useLocalDpi xmlns:a14="http://schemas.microsoft.com/office/drawing/2010/main"/>
              </a:ext>
            </a:extLst>
          </a:blip>
          <a:srcRect/>
          <a:stretch/>
        </p:blipFill>
        <p:spPr>
          <a:xfrm>
            <a:off x="6420122" y="2807156"/>
            <a:ext cx="5243342" cy="2951617"/>
          </a:xfrm>
          <a:prstGeom prst="rect">
            <a:avLst/>
          </a:prstGeom>
          <a:noFill/>
          <a:ln w="0">
            <a:noFill/>
          </a:ln>
        </p:spPr>
      </p:pic>
      <p:sp>
        <p:nvSpPr>
          <p:cNvPr id="3" name="TextBox 2">
            <a:extLst>
              <a:ext uri="{FF2B5EF4-FFF2-40B4-BE49-F238E27FC236}">
                <a16:creationId xmlns:a16="http://schemas.microsoft.com/office/drawing/2014/main" id="{D129231D-41B3-3F33-6BA5-3FA47D44E833}"/>
              </a:ext>
            </a:extLst>
          </p:cNvPr>
          <p:cNvSpPr txBox="1"/>
          <p:nvPr/>
        </p:nvSpPr>
        <p:spPr>
          <a:xfrm>
            <a:off x="6163442" y="544749"/>
            <a:ext cx="5665392" cy="2113399"/>
          </a:xfrm>
          <a:prstGeom prst="rect">
            <a:avLst/>
          </a:prstGeom>
          <a:noFill/>
        </p:spPr>
        <p:txBody>
          <a:bodyPr wrap="square">
            <a:spAutoFit/>
          </a:bodyPr>
          <a:lstStyle/>
          <a:p>
            <a:pPr algn="just">
              <a:lnSpc>
                <a:spcPct val="100000"/>
              </a:lnSpc>
              <a:spcBef>
                <a:spcPts val="340"/>
              </a:spcBef>
              <a:spcAft>
                <a:spcPts val="142"/>
              </a:spcAft>
            </a:pPr>
            <a:r>
              <a:rPr lang="ru-RU" sz="1600" b="0" u="none" strike="noStrike" dirty="0">
                <a:solidFill>
                  <a:srgbClr val="000000"/>
                </a:solidFill>
                <a:uFillTx/>
              </a:rPr>
              <a:t>On 25 </a:t>
            </a:r>
            <a:r>
              <a:rPr lang="ru-RU" sz="1600" b="0" u="none" strike="noStrike" dirty="0" err="1">
                <a:solidFill>
                  <a:srgbClr val="000000"/>
                </a:solidFill>
                <a:uFillTx/>
              </a:rPr>
              <a:t>March</a:t>
            </a:r>
            <a:r>
              <a:rPr lang="ru-RU" sz="1600" b="0" u="none" strike="noStrike" dirty="0">
                <a:solidFill>
                  <a:srgbClr val="000000"/>
                </a:solidFill>
                <a:uFillTx/>
              </a:rPr>
              <a:t> 2025, </a:t>
            </a:r>
            <a:r>
              <a:rPr lang="ru-RU" sz="1600" b="0" u="none" strike="noStrike" dirty="0" err="1">
                <a:solidFill>
                  <a:srgbClr val="000000"/>
                </a:solidFill>
                <a:uFillTx/>
              </a:rPr>
              <a:t>run</a:t>
            </a:r>
            <a:r>
              <a:rPr lang="ru-RU" sz="1600" b="0" u="none" strike="noStrike" dirty="0">
                <a:solidFill>
                  <a:srgbClr val="000000"/>
                </a:solidFill>
                <a:uFillTx/>
              </a:rPr>
              <a:t> 1 </a:t>
            </a:r>
            <a:r>
              <a:rPr lang="ru-RU" sz="1600" b="0" u="none" strike="noStrike" dirty="0" err="1">
                <a:solidFill>
                  <a:srgbClr val="000000"/>
                </a:solidFill>
                <a:uFillTx/>
              </a:rPr>
              <a:t>at</a:t>
            </a:r>
            <a:r>
              <a:rPr lang="ru-RU" sz="1600" b="0" u="none" strike="noStrike" dirty="0">
                <a:solidFill>
                  <a:srgbClr val="000000"/>
                </a:solidFill>
                <a:uFillTx/>
              </a:rPr>
              <a:t> </a:t>
            </a:r>
            <a:r>
              <a:rPr lang="ru-RU" sz="1600" b="0" u="none" strike="noStrike" dirty="0" err="1">
                <a:solidFill>
                  <a:srgbClr val="000000"/>
                </a:solidFill>
                <a:uFillTx/>
              </a:rPr>
              <a:t>the</a:t>
            </a:r>
            <a:r>
              <a:rPr lang="ru-RU" sz="1600" b="0" u="none" strike="noStrike" dirty="0">
                <a:solidFill>
                  <a:srgbClr val="000000"/>
                </a:solidFill>
                <a:uFillTx/>
              </a:rPr>
              <a:t> NICA Accelerator </a:t>
            </a:r>
            <a:r>
              <a:rPr lang="ru-RU" sz="1600" b="0" u="none" strike="noStrike" dirty="0" err="1">
                <a:solidFill>
                  <a:srgbClr val="000000"/>
                </a:solidFill>
                <a:uFillTx/>
              </a:rPr>
              <a:t>Complex</a:t>
            </a:r>
            <a:r>
              <a:rPr lang="ru-RU" sz="1600" b="0" u="none" strike="noStrike" dirty="0">
                <a:solidFill>
                  <a:srgbClr val="000000"/>
                </a:solidFill>
                <a:uFillTx/>
              </a:rPr>
              <a:t> </a:t>
            </a:r>
            <a:r>
              <a:rPr lang="ru-RU" sz="1600" b="0" u="none" strike="noStrike" dirty="0" err="1">
                <a:solidFill>
                  <a:srgbClr val="000000"/>
                </a:solidFill>
                <a:uFillTx/>
              </a:rPr>
              <a:t>was</a:t>
            </a:r>
            <a:r>
              <a:rPr lang="ru-RU" sz="1600" b="0" u="none" strike="noStrike" dirty="0">
                <a:solidFill>
                  <a:srgbClr val="000000"/>
                </a:solidFill>
                <a:uFillTx/>
              </a:rPr>
              <a:t> </a:t>
            </a:r>
            <a:r>
              <a:rPr lang="ru-RU" sz="1600" b="0" u="none" strike="noStrike" dirty="0" err="1">
                <a:solidFill>
                  <a:srgbClr val="000000"/>
                </a:solidFill>
                <a:uFillTx/>
              </a:rPr>
              <a:t>initiated</a:t>
            </a:r>
            <a:r>
              <a:rPr lang="ru-RU" sz="1600" b="0" u="none" strike="noStrike" dirty="0">
                <a:solidFill>
                  <a:srgbClr val="000000"/>
                </a:solidFill>
                <a:uFillTx/>
              </a:rPr>
              <a:t> </a:t>
            </a:r>
            <a:r>
              <a:rPr lang="ru-RU" sz="1600" b="0" u="none" strike="noStrike" dirty="0" err="1">
                <a:solidFill>
                  <a:srgbClr val="000000"/>
                </a:solidFill>
                <a:uFillTx/>
              </a:rPr>
              <a:t>at</a:t>
            </a:r>
            <a:r>
              <a:rPr lang="ru-RU" sz="1600" b="0" u="none" strike="noStrike" dirty="0">
                <a:solidFill>
                  <a:srgbClr val="000000"/>
                </a:solidFill>
                <a:uFillTx/>
              </a:rPr>
              <a:t> </a:t>
            </a:r>
            <a:r>
              <a:rPr lang="ru-RU" sz="1600" b="0" u="none" strike="noStrike" dirty="0" err="1">
                <a:solidFill>
                  <a:srgbClr val="000000"/>
                </a:solidFill>
                <a:uFillTx/>
              </a:rPr>
              <a:t>the</a:t>
            </a:r>
            <a:r>
              <a:rPr lang="ru-RU" sz="1600" b="0" u="none" strike="noStrike" dirty="0">
                <a:solidFill>
                  <a:srgbClr val="000000"/>
                </a:solidFill>
                <a:uFillTx/>
              </a:rPr>
              <a:t> Laboratory </a:t>
            </a:r>
            <a:r>
              <a:rPr lang="ru-RU" sz="1600" b="0" u="none" strike="noStrike" dirty="0" err="1">
                <a:solidFill>
                  <a:srgbClr val="000000"/>
                </a:solidFill>
                <a:uFillTx/>
              </a:rPr>
              <a:t>of</a:t>
            </a:r>
            <a:r>
              <a:rPr lang="ru-RU" sz="1600" b="0" u="none" strike="noStrike" dirty="0">
                <a:solidFill>
                  <a:srgbClr val="000000"/>
                </a:solidFill>
                <a:uFillTx/>
              </a:rPr>
              <a:t> High Energy </a:t>
            </a:r>
            <a:r>
              <a:rPr lang="ru-RU" sz="1600" b="0" u="none" strike="noStrike" dirty="0" err="1">
                <a:solidFill>
                  <a:srgbClr val="000000"/>
                </a:solidFill>
                <a:uFillTx/>
              </a:rPr>
              <a:t>Physics</a:t>
            </a:r>
            <a:r>
              <a:rPr lang="ru-RU" sz="1600" b="0" u="none" strike="noStrike" dirty="0">
                <a:solidFill>
                  <a:srgbClr val="000000"/>
                </a:solidFill>
                <a:uFillTx/>
              </a:rPr>
              <a:t> </a:t>
            </a:r>
            <a:r>
              <a:rPr lang="ru-RU" sz="1600" b="0" u="none" strike="noStrike" dirty="0" err="1">
                <a:solidFill>
                  <a:srgbClr val="000000"/>
                </a:solidFill>
                <a:uFillTx/>
              </a:rPr>
              <a:t>at</a:t>
            </a:r>
            <a:r>
              <a:rPr lang="ru-RU" sz="1600" b="0" u="none" strike="noStrike" dirty="0">
                <a:solidFill>
                  <a:srgbClr val="000000"/>
                </a:solidFill>
                <a:uFillTx/>
              </a:rPr>
              <a:t> </a:t>
            </a:r>
            <a:r>
              <a:rPr lang="ru-RU" sz="1600" b="0" u="none" strike="noStrike" dirty="0" err="1">
                <a:solidFill>
                  <a:srgbClr val="000000"/>
                </a:solidFill>
                <a:uFillTx/>
              </a:rPr>
              <a:t>the</a:t>
            </a:r>
            <a:r>
              <a:rPr lang="ru-RU" sz="1600" b="0" u="none" strike="noStrike" dirty="0">
                <a:solidFill>
                  <a:srgbClr val="000000"/>
                </a:solidFill>
                <a:uFillTx/>
              </a:rPr>
              <a:t> Joint Institute </a:t>
            </a:r>
            <a:r>
              <a:rPr lang="ru-RU" sz="1600" b="0" u="none" strike="noStrike" dirty="0" err="1">
                <a:solidFill>
                  <a:srgbClr val="000000"/>
                </a:solidFill>
                <a:uFillTx/>
              </a:rPr>
              <a:t>for</a:t>
            </a:r>
            <a:r>
              <a:rPr lang="ru-RU" sz="1600" b="0" u="none" strike="noStrike" dirty="0">
                <a:solidFill>
                  <a:srgbClr val="000000"/>
                </a:solidFill>
                <a:uFillTx/>
              </a:rPr>
              <a:t> </a:t>
            </a:r>
            <a:r>
              <a:rPr lang="ru-RU" sz="1600" b="0" u="none" strike="noStrike" dirty="0" err="1">
                <a:solidFill>
                  <a:srgbClr val="000000"/>
                </a:solidFill>
                <a:uFillTx/>
              </a:rPr>
              <a:t>Nuclear</a:t>
            </a:r>
            <a:r>
              <a:rPr lang="ru-RU" sz="1600" b="0" u="none" strike="noStrike" dirty="0">
                <a:solidFill>
                  <a:srgbClr val="000000"/>
                </a:solidFill>
                <a:uFillTx/>
              </a:rPr>
              <a:t> Research.</a:t>
            </a:r>
          </a:p>
          <a:p>
            <a:pPr algn="just">
              <a:lnSpc>
                <a:spcPct val="100000"/>
              </a:lnSpc>
              <a:spcBef>
                <a:spcPts val="340"/>
              </a:spcBef>
              <a:spcAft>
                <a:spcPts val="142"/>
              </a:spcAft>
            </a:pPr>
            <a:r>
              <a:rPr lang="ru-RU" sz="1600" b="0" u="none" strike="noStrike" dirty="0">
                <a:solidFill>
                  <a:srgbClr val="000000"/>
                </a:solidFill>
                <a:uFillTx/>
              </a:rPr>
              <a:t> The </a:t>
            </a:r>
            <a:r>
              <a:rPr lang="ru-RU" sz="1600" b="0" u="none" strike="noStrike" dirty="0" err="1">
                <a:solidFill>
                  <a:srgbClr val="000000"/>
                </a:solidFill>
                <a:uFillTx/>
              </a:rPr>
              <a:t>ceremony</a:t>
            </a:r>
            <a:r>
              <a:rPr lang="ru-RU" sz="1600" b="0" u="none" strike="noStrike" dirty="0">
                <a:solidFill>
                  <a:srgbClr val="000000"/>
                </a:solidFill>
                <a:uFillTx/>
              </a:rPr>
              <a:t> </a:t>
            </a:r>
            <a:r>
              <a:rPr lang="ru-RU" sz="1600" b="0" u="none" strike="noStrike" dirty="0" err="1">
                <a:solidFill>
                  <a:srgbClr val="000000"/>
                </a:solidFill>
                <a:uFillTx/>
              </a:rPr>
              <a:t>took</a:t>
            </a:r>
            <a:r>
              <a:rPr lang="ru-RU" sz="1600" b="0" u="none" strike="noStrike" dirty="0">
                <a:solidFill>
                  <a:srgbClr val="000000"/>
                </a:solidFill>
                <a:uFillTx/>
              </a:rPr>
              <a:t> </a:t>
            </a:r>
            <a:r>
              <a:rPr lang="ru-RU" sz="1600" b="0" u="none" strike="noStrike" dirty="0" err="1">
                <a:solidFill>
                  <a:srgbClr val="000000"/>
                </a:solidFill>
                <a:uFillTx/>
              </a:rPr>
              <a:t>place</a:t>
            </a:r>
            <a:r>
              <a:rPr lang="ru-RU" sz="1600" b="0" u="none" strike="noStrike" dirty="0">
                <a:solidFill>
                  <a:srgbClr val="000000"/>
                </a:solidFill>
                <a:uFillTx/>
              </a:rPr>
              <a:t> </a:t>
            </a:r>
            <a:r>
              <a:rPr lang="ru-RU" sz="1600" b="0" u="none" strike="noStrike" dirty="0" err="1">
                <a:solidFill>
                  <a:srgbClr val="000000"/>
                </a:solidFill>
                <a:uFillTx/>
              </a:rPr>
              <a:t>alongside</a:t>
            </a:r>
            <a:r>
              <a:rPr lang="ru-RU" sz="1600" b="0" u="none" strike="noStrike" dirty="0">
                <a:solidFill>
                  <a:srgbClr val="000000"/>
                </a:solidFill>
                <a:uFillTx/>
              </a:rPr>
              <a:t> </a:t>
            </a:r>
            <a:r>
              <a:rPr lang="ru-RU" sz="1600" b="0" u="none" strike="noStrike" dirty="0" err="1">
                <a:solidFill>
                  <a:srgbClr val="000000"/>
                </a:solidFill>
                <a:uFillTx/>
              </a:rPr>
              <a:t>a</a:t>
            </a:r>
            <a:r>
              <a:rPr lang="ru-RU" sz="1600" b="0" u="none" strike="noStrike" dirty="0">
                <a:solidFill>
                  <a:srgbClr val="000000"/>
                </a:solidFill>
                <a:uFillTx/>
              </a:rPr>
              <a:t> </a:t>
            </a:r>
            <a:r>
              <a:rPr lang="ru-RU" sz="1600" b="0" u="none" strike="noStrike" dirty="0" err="1">
                <a:solidFill>
                  <a:srgbClr val="000000"/>
                </a:solidFill>
                <a:uFillTx/>
              </a:rPr>
              <a:t>session</a:t>
            </a:r>
            <a:r>
              <a:rPr lang="ru-RU" sz="1600" b="0" u="none" strike="noStrike" dirty="0">
                <a:solidFill>
                  <a:srgbClr val="000000"/>
                </a:solidFill>
                <a:uFillTx/>
              </a:rPr>
              <a:t> </a:t>
            </a:r>
            <a:r>
              <a:rPr lang="ru-RU" sz="1600" b="0" u="none" strike="noStrike" dirty="0" err="1">
                <a:solidFill>
                  <a:srgbClr val="000000"/>
                </a:solidFill>
                <a:uFillTx/>
              </a:rPr>
              <a:t>of</a:t>
            </a:r>
            <a:r>
              <a:rPr lang="ru-RU" sz="1600" b="0" u="none" strike="noStrike" dirty="0">
                <a:solidFill>
                  <a:srgbClr val="000000"/>
                </a:solidFill>
                <a:uFillTx/>
              </a:rPr>
              <a:t> </a:t>
            </a:r>
            <a:r>
              <a:rPr lang="ru-RU" sz="1600" b="0" u="none" strike="noStrike" dirty="0" err="1">
                <a:solidFill>
                  <a:srgbClr val="000000"/>
                </a:solidFill>
                <a:uFillTx/>
              </a:rPr>
              <a:t>the</a:t>
            </a:r>
            <a:r>
              <a:rPr lang="ru-RU" sz="1600" b="0" u="none" strike="noStrike" dirty="0">
                <a:solidFill>
                  <a:srgbClr val="000000"/>
                </a:solidFill>
                <a:uFillTx/>
              </a:rPr>
              <a:t> Committee </a:t>
            </a:r>
            <a:r>
              <a:rPr lang="ru-RU" sz="1600" b="0" u="none" strike="noStrike" dirty="0" err="1">
                <a:solidFill>
                  <a:srgbClr val="000000"/>
                </a:solidFill>
                <a:uFillTx/>
              </a:rPr>
              <a:t>of</a:t>
            </a:r>
            <a:r>
              <a:rPr lang="ru-RU" sz="1600" b="0" u="none" strike="noStrike" dirty="0">
                <a:solidFill>
                  <a:srgbClr val="000000"/>
                </a:solidFill>
                <a:uFillTx/>
              </a:rPr>
              <a:t> </a:t>
            </a:r>
            <a:r>
              <a:rPr lang="ru-RU" sz="1600" b="0" u="none" strike="noStrike" dirty="0" err="1">
                <a:solidFill>
                  <a:srgbClr val="000000"/>
                </a:solidFill>
                <a:uFillTx/>
              </a:rPr>
              <a:t>Plenipotentiaries</a:t>
            </a:r>
            <a:r>
              <a:rPr lang="ru-RU" sz="1600" b="0" u="none" strike="noStrike" dirty="0">
                <a:solidFill>
                  <a:srgbClr val="000000"/>
                </a:solidFill>
                <a:uFillTx/>
              </a:rPr>
              <a:t> </a:t>
            </a:r>
            <a:r>
              <a:rPr lang="ru-RU" sz="1600" b="0" u="none" strike="noStrike" dirty="0" err="1">
                <a:solidFill>
                  <a:srgbClr val="000000"/>
                </a:solidFill>
                <a:uFillTx/>
              </a:rPr>
              <a:t>of</a:t>
            </a:r>
            <a:r>
              <a:rPr lang="ru-RU" sz="1600" b="0" u="none" strike="noStrike" dirty="0">
                <a:solidFill>
                  <a:srgbClr val="000000"/>
                </a:solidFill>
                <a:uFillTx/>
              </a:rPr>
              <a:t> </a:t>
            </a:r>
            <a:r>
              <a:rPr lang="ru-RU" sz="1600" b="0" u="none" strike="noStrike" dirty="0" err="1">
                <a:solidFill>
                  <a:srgbClr val="000000"/>
                </a:solidFill>
                <a:uFillTx/>
              </a:rPr>
              <a:t>the</a:t>
            </a:r>
            <a:r>
              <a:rPr lang="ru-RU" sz="1600" b="0" u="none" strike="noStrike" dirty="0">
                <a:solidFill>
                  <a:srgbClr val="000000"/>
                </a:solidFill>
                <a:uFillTx/>
              </a:rPr>
              <a:t> </a:t>
            </a:r>
            <a:r>
              <a:rPr lang="en-US" sz="1600" b="0" u="none" strike="noStrike" dirty="0">
                <a:solidFill>
                  <a:srgbClr val="000000"/>
                </a:solidFill>
                <a:uFillTx/>
              </a:rPr>
              <a:t> </a:t>
            </a:r>
            <a:r>
              <a:rPr lang="ru-RU" sz="1600" b="0" u="none" strike="noStrike" dirty="0" err="1">
                <a:solidFill>
                  <a:srgbClr val="000000"/>
                </a:solidFill>
                <a:uFillTx/>
              </a:rPr>
              <a:t>Governments</a:t>
            </a:r>
            <a:r>
              <a:rPr lang="ru-RU" sz="1600" b="0" u="none" strike="noStrike" dirty="0">
                <a:solidFill>
                  <a:srgbClr val="000000"/>
                </a:solidFill>
                <a:uFillTx/>
              </a:rPr>
              <a:t> </a:t>
            </a:r>
            <a:r>
              <a:rPr lang="ru-RU" sz="1600" b="0" u="none" strike="noStrike" dirty="0" err="1">
                <a:solidFill>
                  <a:srgbClr val="000000"/>
                </a:solidFill>
                <a:uFillTx/>
              </a:rPr>
              <a:t>of</a:t>
            </a:r>
            <a:r>
              <a:rPr lang="ru-RU" sz="1600" b="0" u="none" strike="noStrike" dirty="0">
                <a:solidFill>
                  <a:srgbClr val="000000"/>
                </a:solidFill>
                <a:uFillTx/>
              </a:rPr>
              <a:t> </a:t>
            </a:r>
            <a:r>
              <a:rPr lang="ru-RU" sz="1600" b="0" u="none" strike="noStrike" dirty="0" err="1">
                <a:solidFill>
                  <a:srgbClr val="000000"/>
                </a:solidFill>
                <a:uFillTx/>
              </a:rPr>
              <a:t>the</a:t>
            </a:r>
            <a:r>
              <a:rPr lang="ru-RU" sz="1600" b="0" u="none" strike="noStrike" dirty="0">
                <a:solidFill>
                  <a:srgbClr val="000000"/>
                </a:solidFill>
                <a:uFillTx/>
              </a:rPr>
              <a:t> JINR </a:t>
            </a:r>
            <a:r>
              <a:rPr lang="ru-RU" sz="1600" b="0" u="none" strike="noStrike" dirty="0" err="1">
                <a:solidFill>
                  <a:srgbClr val="000000"/>
                </a:solidFill>
                <a:uFillTx/>
              </a:rPr>
              <a:t>Member</a:t>
            </a:r>
            <a:r>
              <a:rPr lang="ru-RU" sz="1600" b="0" u="none" strike="noStrike" dirty="0">
                <a:solidFill>
                  <a:srgbClr val="000000"/>
                </a:solidFill>
                <a:uFillTx/>
              </a:rPr>
              <a:t> </a:t>
            </a:r>
            <a:r>
              <a:rPr lang="ru-RU" sz="1600" b="0" u="none" strike="noStrike" dirty="0" err="1">
                <a:solidFill>
                  <a:srgbClr val="000000"/>
                </a:solidFill>
                <a:uFillTx/>
              </a:rPr>
              <a:t>States</a:t>
            </a:r>
            <a:r>
              <a:rPr lang="ru-RU" sz="1600" b="0" u="none" strike="noStrike" dirty="0">
                <a:solidFill>
                  <a:srgbClr val="000000"/>
                </a:solidFill>
                <a:uFillTx/>
              </a:rPr>
              <a:t> </a:t>
            </a:r>
            <a:r>
              <a:rPr lang="ru-RU" sz="1600" b="0" u="none" strike="noStrike" dirty="0" err="1">
                <a:solidFill>
                  <a:srgbClr val="000000"/>
                </a:solidFill>
                <a:uFillTx/>
              </a:rPr>
              <a:t>in</a:t>
            </a:r>
            <a:r>
              <a:rPr lang="ru-RU" sz="1600" b="0" u="none" strike="noStrike" dirty="0">
                <a:solidFill>
                  <a:srgbClr val="000000"/>
                </a:solidFill>
                <a:uFillTx/>
              </a:rPr>
              <a:t> </a:t>
            </a:r>
            <a:r>
              <a:rPr lang="ru-RU" sz="1600" b="0" u="none" strike="noStrike" dirty="0" err="1">
                <a:solidFill>
                  <a:srgbClr val="000000"/>
                </a:solidFill>
                <a:uFillTx/>
              </a:rPr>
              <a:t>the</a:t>
            </a:r>
            <a:r>
              <a:rPr lang="en-US" sz="1600" dirty="0">
                <a:solidFill>
                  <a:srgbClr val="000000"/>
                </a:solidFill>
              </a:rPr>
              <a:t> </a:t>
            </a:r>
            <a:r>
              <a:rPr lang="ru-RU" sz="1600" b="0" u="none" strike="noStrike" dirty="0" err="1">
                <a:solidFill>
                  <a:srgbClr val="000000"/>
                </a:solidFill>
                <a:uFillTx/>
              </a:rPr>
              <a:t>presence</a:t>
            </a:r>
            <a:r>
              <a:rPr lang="ru-RU" sz="1600" b="0" u="none" strike="noStrike" dirty="0">
                <a:solidFill>
                  <a:srgbClr val="000000"/>
                </a:solidFill>
                <a:uFillTx/>
              </a:rPr>
              <a:t> </a:t>
            </a:r>
            <a:r>
              <a:rPr lang="ru-RU" sz="1600" b="0" u="none" strike="noStrike" dirty="0" err="1">
                <a:solidFill>
                  <a:srgbClr val="000000"/>
                </a:solidFill>
                <a:uFillTx/>
              </a:rPr>
              <a:t>of</a:t>
            </a:r>
            <a:r>
              <a:rPr lang="ru-RU" sz="1600" b="0" u="none" strike="noStrike" dirty="0">
                <a:solidFill>
                  <a:srgbClr val="000000"/>
                </a:solidFill>
                <a:uFillTx/>
              </a:rPr>
              <a:t> </a:t>
            </a:r>
            <a:r>
              <a:rPr lang="ru-RU" sz="1600" b="0" u="none" strike="noStrike" dirty="0" err="1">
                <a:solidFill>
                  <a:srgbClr val="000000"/>
                </a:solidFill>
                <a:uFillTx/>
              </a:rPr>
              <a:t>representatives</a:t>
            </a:r>
            <a:r>
              <a:rPr lang="ru-RU" sz="1600" b="0" u="none" strike="noStrike" dirty="0">
                <a:solidFill>
                  <a:srgbClr val="000000"/>
                </a:solidFill>
                <a:uFillTx/>
              </a:rPr>
              <a:t> </a:t>
            </a:r>
            <a:r>
              <a:rPr lang="ru-RU" sz="1600" b="0" u="none" strike="noStrike" dirty="0" err="1">
                <a:solidFill>
                  <a:srgbClr val="000000"/>
                </a:solidFill>
                <a:uFillTx/>
              </a:rPr>
              <a:t>of</a:t>
            </a:r>
            <a:r>
              <a:rPr lang="ru-RU" sz="1600" b="0" u="none" strike="noStrike" dirty="0">
                <a:solidFill>
                  <a:srgbClr val="000000"/>
                </a:solidFill>
                <a:uFillTx/>
              </a:rPr>
              <a:t> 20 </a:t>
            </a:r>
            <a:r>
              <a:rPr lang="ru-RU" sz="1600" b="0" u="none" strike="noStrike" dirty="0" err="1">
                <a:solidFill>
                  <a:srgbClr val="000000"/>
                </a:solidFill>
                <a:uFillTx/>
              </a:rPr>
              <a:t>Member</a:t>
            </a:r>
            <a:r>
              <a:rPr lang="ru-RU" sz="1600" b="0" u="none" strike="noStrike" dirty="0">
                <a:solidFill>
                  <a:srgbClr val="000000"/>
                </a:solidFill>
                <a:uFillTx/>
              </a:rPr>
              <a:t> </a:t>
            </a:r>
            <a:r>
              <a:rPr lang="ru-RU" sz="1600" b="0" u="none" strike="noStrike" dirty="0" err="1">
                <a:solidFill>
                  <a:srgbClr val="000000"/>
                </a:solidFill>
                <a:uFillTx/>
              </a:rPr>
              <a:t>and</a:t>
            </a:r>
            <a:r>
              <a:rPr lang="ru-RU" sz="1600" b="0" u="none" strike="noStrike" dirty="0">
                <a:solidFill>
                  <a:srgbClr val="000000"/>
                </a:solidFill>
                <a:uFillTx/>
              </a:rPr>
              <a:t> </a:t>
            </a:r>
            <a:r>
              <a:rPr lang="ru-RU" sz="1600" b="0" u="none" strike="noStrike" dirty="0" err="1">
                <a:solidFill>
                  <a:srgbClr val="000000"/>
                </a:solidFill>
                <a:uFillTx/>
              </a:rPr>
              <a:t>Associate</a:t>
            </a:r>
            <a:r>
              <a:rPr lang="ru-RU" sz="1600" b="0" u="none" strike="noStrike" dirty="0">
                <a:solidFill>
                  <a:srgbClr val="000000"/>
                </a:solidFill>
                <a:uFillTx/>
              </a:rPr>
              <a:t> </a:t>
            </a:r>
            <a:r>
              <a:rPr lang="ru-RU" sz="1600" b="0" u="none" strike="noStrike" dirty="0" err="1">
                <a:solidFill>
                  <a:srgbClr val="000000"/>
                </a:solidFill>
                <a:uFillTx/>
              </a:rPr>
              <a:t>Member</a:t>
            </a:r>
            <a:r>
              <a:rPr lang="ru-RU" sz="1600" b="0" u="none" strike="noStrike" dirty="0">
                <a:solidFill>
                  <a:srgbClr val="000000"/>
                </a:solidFill>
                <a:uFillTx/>
              </a:rPr>
              <a:t> </a:t>
            </a:r>
            <a:r>
              <a:rPr lang="ru-RU" sz="1600" b="0" u="none" strike="noStrike" dirty="0" err="1">
                <a:solidFill>
                  <a:srgbClr val="000000"/>
                </a:solidFill>
                <a:uFillTx/>
              </a:rPr>
              <a:t>States</a:t>
            </a:r>
            <a:r>
              <a:rPr lang="ru-RU" sz="1600" b="0" u="none" strike="noStrike" dirty="0">
                <a:solidFill>
                  <a:srgbClr val="000000"/>
                </a:solidFill>
                <a:uFillTx/>
              </a:rPr>
              <a:t> </a:t>
            </a:r>
            <a:r>
              <a:rPr lang="ru-RU" sz="1600" b="0" u="none" strike="noStrike" dirty="0" err="1">
                <a:solidFill>
                  <a:srgbClr val="000000"/>
                </a:solidFill>
                <a:uFillTx/>
              </a:rPr>
              <a:t>as</a:t>
            </a:r>
            <a:r>
              <a:rPr lang="ru-RU" sz="1600" b="0" u="none" strike="noStrike" dirty="0">
                <a:solidFill>
                  <a:srgbClr val="000000"/>
                </a:solidFill>
                <a:uFillTx/>
              </a:rPr>
              <a:t> </a:t>
            </a:r>
            <a:r>
              <a:rPr lang="ru-RU" sz="1600" b="0" u="none" strike="noStrike" dirty="0" err="1">
                <a:solidFill>
                  <a:srgbClr val="000000"/>
                </a:solidFill>
                <a:uFillTx/>
              </a:rPr>
              <a:t>well</a:t>
            </a:r>
            <a:r>
              <a:rPr lang="ru-RU" sz="1600" b="0" u="none" strike="noStrike" dirty="0">
                <a:solidFill>
                  <a:srgbClr val="000000"/>
                </a:solidFill>
                <a:uFillTx/>
              </a:rPr>
              <a:t> </a:t>
            </a:r>
            <a:r>
              <a:rPr lang="ru-RU" sz="1600" b="0" u="none" strike="noStrike" dirty="0" err="1">
                <a:solidFill>
                  <a:srgbClr val="000000"/>
                </a:solidFill>
                <a:uFillTx/>
              </a:rPr>
              <a:t>as</a:t>
            </a:r>
            <a:r>
              <a:rPr lang="ru-RU" sz="1600" b="0" u="none" strike="noStrike" dirty="0">
                <a:solidFill>
                  <a:srgbClr val="000000"/>
                </a:solidFill>
                <a:uFillTx/>
              </a:rPr>
              <a:t> </a:t>
            </a:r>
            <a:r>
              <a:rPr lang="ru-RU" sz="1600" b="0" u="none" strike="noStrike" dirty="0" err="1">
                <a:solidFill>
                  <a:srgbClr val="000000"/>
                </a:solidFill>
                <a:uFillTx/>
              </a:rPr>
              <a:t>partners</a:t>
            </a:r>
            <a:r>
              <a:rPr lang="ru-RU" sz="1600" b="0" u="none" strike="noStrike" dirty="0">
                <a:solidFill>
                  <a:srgbClr val="000000"/>
                </a:solidFill>
                <a:uFillTx/>
              </a:rPr>
              <a:t> </a:t>
            </a:r>
            <a:r>
              <a:rPr lang="ru-RU" sz="1600" b="0" u="none" strike="noStrike" dirty="0" err="1">
                <a:solidFill>
                  <a:srgbClr val="000000"/>
                </a:solidFill>
                <a:uFillTx/>
              </a:rPr>
              <a:t>of</a:t>
            </a:r>
            <a:r>
              <a:rPr lang="ru-RU" sz="1600" b="0" u="none" strike="noStrike" dirty="0">
                <a:solidFill>
                  <a:srgbClr val="000000"/>
                </a:solidFill>
                <a:uFillTx/>
              </a:rPr>
              <a:t> </a:t>
            </a:r>
            <a:r>
              <a:rPr lang="en-US" sz="1600" b="0" u="none" strike="noStrike" dirty="0">
                <a:solidFill>
                  <a:srgbClr val="000000"/>
                </a:solidFill>
                <a:uFillTx/>
              </a:rPr>
              <a:t> </a:t>
            </a:r>
            <a:r>
              <a:rPr lang="ru-RU" sz="1600" b="0" u="none" strike="noStrike" dirty="0" err="1">
                <a:solidFill>
                  <a:srgbClr val="000000"/>
                </a:solidFill>
                <a:uFillTx/>
              </a:rPr>
              <a:t>the</a:t>
            </a:r>
            <a:r>
              <a:rPr lang="ru-RU" sz="1600" b="0" u="none" strike="noStrike" dirty="0">
                <a:solidFill>
                  <a:srgbClr val="000000"/>
                </a:solidFill>
                <a:uFillTx/>
              </a:rPr>
              <a:t> Joint Institute.</a:t>
            </a:r>
            <a:endParaRPr lang="ru-RU" sz="1600" dirty="0"/>
          </a:p>
        </p:txBody>
      </p:sp>
      <p:sp>
        <p:nvSpPr>
          <p:cNvPr id="6" name="Rectangle 14">
            <a:extLst>
              <a:ext uri="{FF2B5EF4-FFF2-40B4-BE49-F238E27FC236}">
                <a16:creationId xmlns:a16="http://schemas.microsoft.com/office/drawing/2014/main" id="{61FCE057-D1A0-08B9-9DE2-0FF0D38F6E7C}"/>
              </a:ext>
            </a:extLst>
          </p:cNvPr>
          <p:cNvSpPr/>
          <p:nvPr/>
        </p:nvSpPr>
        <p:spPr>
          <a:xfrm>
            <a:off x="6941351" y="5907781"/>
            <a:ext cx="435960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en-US" b="1" u="none" strike="noStrike" dirty="0">
                <a:solidFill>
                  <a:srgbClr val="C00000"/>
                </a:solidFill>
                <a:uFillTx/>
                <a:latin typeface="Arial"/>
              </a:rPr>
              <a:t>Collider is expected to be ready for beam tests in</a:t>
            </a:r>
            <a:r>
              <a:rPr lang="ru-RU" b="1" u="none" strike="noStrike" dirty="0">
                <a:solidFill>
                  <a:srgbClr val="C00000"/>
                </a:solidFill>
                <a:uFillTx/>
                <a:latin typeface="Arial"/>
              </a:rPr>
              <a:t> </a:t>
            </a:r>
            <a:r>
              <a:rPr lang="en-US" b="1" u="none" strike="noStrike" dirty="0">
                <a:solidFill>
                  <a:srgbClr val="C00000"/>
                </a:solidFill>
                <a:uFillTx/>
                <a:latin typeface="Arial"/>
              </a:rPr>
              <a:t>Aug 2025</a:t>
            </a:r>
            <a:endParaRPr lang="ru-RU" b="0" u="none" strike="noStrike" dirty="0">
              <a:solidFill>
                <a:srgbClr val="000000"/>
              </a:solidFill>
              <a:uFillTx/>
              <a:latin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2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3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4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5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6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0.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1.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2.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3.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6.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7.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8.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79.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0.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1.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2.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3.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6.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7.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8.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89.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0.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1.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2.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3.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6.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7.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8.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99.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0.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1.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2.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3.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0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2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3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4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6.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7.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8.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59.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0.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1.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2.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3.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6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7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8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9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0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6.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7.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8.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19.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0.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1.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2.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3.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2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3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4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5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6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7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6.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7.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8.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89.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0.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1.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2.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3.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4.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5.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6.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7.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9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0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27.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28.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2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30.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1.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2.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3.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4.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5.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6.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7.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8.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9.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40.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1.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2.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3.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4.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5.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6.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7.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8.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9.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50.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1.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2.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3.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4.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5.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6.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7.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8.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9.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60.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61.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62.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63.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64.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65.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solidFill>
          <a:schemeClr val="phClr"/>
        </a:solidFill>
      </a:fillStyleLst>
      <a:lnStyleLst>
        <a:ln w="6350" cap="flat" cmpd="sng" algn="ctr">
          <a:prstDash val="solid"/>
          <a:miter lim="800000"/>
        </a:ln>
        <a:ln w="12700" cap="flat" cmpd="sng" algn="ctr">
          <a:prstDash val="solid"/>
          <a:miter lim="800000"/>
        </a:ln>
        <a:ln w="19050" cap="flat" cmpd="sng" algn="ctr">
          <a:prstDash val="solid"/>
          <a:miter lim="800000"/>
        </a:ln>
        <a:ln w="6350" cap="flat" cmpd="sng" algn="ctr">
          <a:prstDash val="solid"/>
          <a:miter lim="800000"/>
        </a:ln>
      </a:lnStyleLst>
      <a:effectStyleLst>
        <a:effectStyle>
          <a:effectLst/>
        </a:effectStyle>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solidFill>
          <a:schemeClr val="phClr"/>
        </a:solidFill>
      </a:bgFillStyleLst>
    </a:fmtScheme>
  </a:themeElements>
  <a:objectDefaults/>
  <a:extraClrSchemeLst/>
</a:theme>
</file>

<file path=ppt/theme/theme46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6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68.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69.xml><?xml version="1.0" encoding="utf-8"?>
<a:theme xmlns:a="http://schemas.openxmlformats.org/drawingml/2006/main"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
        <a:cs typeface="Arial"/>
      </a:majorFont>
      <a:minorFont>
        <a:latin typeface="Arial"/>
        <a:ea typeface=""/>
        <a:cs typeface="Arial"/>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6350" cap="flat" cmpd="sng" algn="ctr">
          <a:prstDash val="solid"/>
          <a:miter/>
        </a:ln>
        <a:ln w="12700" cap="flat" cmpd="sng" algn="ctr">
          <a:prstDash val="solid"/>
          <a:miter/>
        </a:ln>
        <a:ln w="1905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76.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77.xml><?xml version="1.0" encoding="utf-8"?>
<a:theme xmlns:a="http://schemas.openxmlformats.org/drawingml/2006/main" name="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78.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JINR">
      <a:majorFont>
        <a:latin typeface="Arial"/>
        <a:ea typeface=""/>
        <a:cs typeface=""/>
      </a:majorFont>
      <a:minorFont>
        <a:latin typeface="Arial"/>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79.xml><?xml version="1.0" encoding="utf-8"?>
<a:theme xmlns:a="http://schemas.openxmlformats.org/drawingml/2006/main" name="Office Theme">
  <a:themeElements>
    <a:clrScheme name="Тема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8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8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82.xml><?xml version="1.0" encoding="utf-8"?>
<a:theme xmlns:a="http://schemas.openxmlformats.org/drawingml/2006/main" name="1_Тема Office">
  <a:themeElements>
    <a:clrScheme name="JINR">
      <a:dk1>
        <a:srgbClr val="000000"/>
      </a:dk1>
      <a:lt1>
        <a:srgbClr val="FFFFFF"/>
      </a:lt1>
      <a:dk2>
        <a:srgbClr val="1C2545"/>
      </a:dk2>
      <a:lt2>
        <a:srgbClr val="E7E6E6"/>
      </a:lt2>
      <a:accent1>
        <a:srgbClr val="102D69"/>
      </a:accent1>
      <a:accent2>
        <a:srgbClr val="0086CB"/>
      </a:accent2>
      <a:accent3>
        <a:srgbClr val="E0DD17"/>
      </a:accent3>
      <a:accent4>
        <a:srgbClr val="2BB6B8"/>
      </a:accent4>
      <a:accent5>
        <a:srgbClr val="BCCEEC"/>
      </a:accent5>
      <a:accent6>
        <a:srgbClr val="005275"/>
      </a:accent6>
      <a:hlink>
        <a:srgbClr val="969696"/>
      </a:hlink>
      <a:folHlink>
        <a:srgbClr val="FFFFFF"/>
      </a:folHlink>
    </a:clrScheme>
    <a:fontScheme name="Стандартная">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8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4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7.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8.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shade val="51000"/>
              </a:schemeClr>
            </a:gs>
            <a:gs pos="80000">
              <a:schemeClr val="phClr">
                <a:shade val="93000"/>
              </a:schemeClr>
            </a:gs>
            <a:gs pos="100000">
              <a:schemeClr val="phClr">
                <a:shade val="94000"/>
              </a:schemeClr>
            </a:gs>
          </a:gsLst>
          <a:lin ang="16200000" scaled="0"/>
          <a:tileRect/>
        </a:gradFill>
      </a:fillStyleLst>
      <a:lnStyleLst>
        <a:ln w="9525" cap="flat" cmpd="sng" algn="ctr">
          <a:prstDash val="solid"/>
          <a:miter/>
        </a:ln>
        <a:ln w="25400" cap="flat" cmpd="sng" algn="ctr">
          <a:prstDash val="solid"/>
          <a:miter/>
        </a:ln>
        <a:ln w="38100" cap="flat" cmpd="sng" algn="ctr">
          <a:prstDash val="solid"/>
          <a:miter/>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21014</TotalTime>
  <Words>7297</Words>
  <Application>Microsoft Macintosh PowerPoint</Application>
  <PresentationFormat>Широкоэкранный</PresentationFormat>
  <Paragraphs>609</Paragraphs>
  <Slides>27</Slides>
  <Notes>19</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482</vt:i4>
      </vt:variant>
      <vt:variant>
        <vt:lpstr>Заголовки слайдов</vt:lpstr>
      </vt:variant>
      <vt:variant>
        <vt:i4>27</vt:i4>
      </vt:variant>
    </vt:vector>
  </HeadingPairs>
  <TitlesOfParts>
    <vt:vector size="519" baseType="lpstr">
      <vt:lpstr>Arial</vt:lpstr>
      <vt:lpstr>Calibri</vt:lpstr>
      <vt:lpstr>Calibri Light</vt:lpstr>
      <vt:lpstr>OpenSymbol</vt:lpstr>
      <vt:lpstr>Palatino Linotype</vt:lpstr>
      <vt:lpstr>Symbol</vt:lpstr>
      <vt:lpstr>Tahoma</vt:lpstr>
      <vt:lpstr>Times New Roman</vt:lpstr>
      <vt:lpstr>Verdana</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Тема Office</vt:lpstr>
      <vt:lpstr>Office Theme</vt:lpstr>
      <vt:lpstr>Office Theme</vt:lpstr>
      <vt:lpstr>Тема Office</vt:lpstr>
      <vt:lpstr>Тема Office</vt:lpstr>
      <vt:lpstr>Тема Office</vt:lpstr>
      <vt:lpstr>Тема Office</vt:lpstr>
      <vt:lpstr>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1_Тема Office</vt:lpstr>
      <vt:lpstr>Тема Office</vt:lpstr>
      <vt:lpstr>Office Theme</vt:lpstr>
      <vt:lpstr>Office Theme</vt:lpstr>
      <vt:lpstr>Тема Office</vt:lpstr>
      <vt:lpstr>Тема Office</vt:lpstr>
      <vt:lpstr>Office Theme</vt:lpstr>
      <vt:lpstr>Office Theme</vt:lpstr>
      <vt:lpstr>Office Theme</vt:lpstr>
      <vt:lpstr>Office Theme</vt:lpstr>
      <vt:lpstr>Office Theme</vt:lpstr>
      <vt:lpstr>Office Theme</vt:lpstr>
      <vt:lpstr>Тема Office</vt:lpstr>
      <vt:lpstr>Тема Office</vt:lpstr>
      <vt:lpstr>1_Тема Office</vt:lpstr>
      <vt:lpstr>Office Theme</vt:lpstr>
      <vt:lpstr>Office Theme</vt:lpstr>
      <vt:lpstr>Office Theme</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Theoretical Physics at JINR </vt:lpstr>
      <vt:lpstr>NICA</vt:lpstr>
      <vt:lpstr>Презентация PowerPoint</vt:lpstr>
      <vt:lpstr>Презентация PowerPoint</vt:lpstr>
      <vt:lpstr>Презентация PowerPoint</vt:lpstr>
      <vt:lpstr>Презентация PowerPoint</vt:lpstr>
      <vt:lpstr>Презентация PowerPoint</vt:lpstr>
      <vt:lpstr>On 12 February, the beam was successfully passed through the LINAC-200 sections.  The commissioning runs are in progress.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Объединенный институт ядерных исследований</dc:title>
  <dc:subject/>
  <dc:creator>user</dc:creator>
  <dc:description/>
  <cp:lastModifiedBy>Microsoft Office User</cp:lastModifiedBy>
  <cp:revision>675</cp:revision>
  <cp:lastPrinted>2025-02-24T12:30:18Z</cp:lastPrinted>
  <dcterms:created xsi:type="dcterms:W3CDTF">2021-11-16T11:33:44Z</dcterms:created>
  <dcterms:modified xsi:type="dcterms:W3CDTF">2025-06-16T06:10:21Z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Notes">
    <vt:r8>35</vt:r8>
  </property>
  <property fmtid="{D5CDD505-2E9C-101B-9397-08002B2CF9AE}" pid="4" name="PresentationFormat">
    <vt:lpwstr>Широкоэкранный</vt:lpwstr>
  </property>
  <property fmtid="{D5CDD505-2E9C-101B-9397-08002B2CF9AE}" pid="5" name="Slides">
    <vt:r8>36</vt:r8>
  </property>
</Properties>
</file>