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6" Type="http://schemas.microsoft.com/office/2020/02/relationships/classificationlabels" Target="docMetadata/LabelInfo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0" r:id="rId5"/>
    <p:sldId id="362" r:id="rId6"/>
    <p:sldId id="338" r:id="rId7"/>
    <p:sldId id="342" r:id="rId8"/>
    <p:sldId id="336" r:id="rId9"/>
    <p:sldId id="343" r:id="rId10"/>
    <p:sldId id="350" r:id="rId11"/>
    <p:sldId id="337" r:id="rId12"/>
    <p:sldId id="346" r:id="rId13"/>
    <p:sldId id="334" r:id="rId14"/>
    <p:sldId id="355" r:id="rId15"/>
    <p:sldId id="358" r:id="rId16"/>
    <p:sldId id="299" r:id="rId17"/>
    <p:sldId id="303" r:id="rId18"/>
    <p:sldId id="326" r:id="rId19"/>
    <p:sldId id="282" r:id="rId20"/>
    <p:sldId id="306" r:id="rId21"/>
    <p:sldId id="283" r:id="rId22"/>
    <p:sldId id="286" r:id="rId23"/>
    <p:sldId id="307" r:id="rId24"/>
    <p:sldId id="315" r:id="rId25"/>
    <p:sldId id="314" r:id="rId26"/>
    <p:sldId id="316" r:id="rId27"/>
    <p:sldId id="367" r:id="rId28"/>
    <p:sldId id="375" r:id="rId29"/>
    <p:sldId id="365" r:id="rId30"/>
    <p:sldId id="373" r:id="rId31"/>
    <p:sldId id="372" r:id="rId32"/>
    <p:sldId id="318" r:id="rId33"/>
    <p:sldId id="377" r:id="rId34"/>
    <p:sldId id="371" r:id="rId35"/>
    <p:sldId id="3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1" autoAdjust="0"/>
    <p:restoredTop sz="94660"/>
  </p:normalViewPr>
  <p:slideViewPr>
    <p:cSldViewPr snapToGrid="0">
      <p:cViewPr>
        <p:scale>
          <a:sx n="75" d="100"/>
          <a:sy n="75" d="100"/>
        </p:scale>
        <p:origin x="30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theme" Target="theme/theme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microsoft.com/office/2016/11/relationships/changesInfo" Target="changesInfos/changesInfo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nard, Arno, Dr [abarnard@sun.ac.za]" userId="90f8e9af-f0ba-4150-804c-4c09880aa13f" providerId="ADAL" clId="{71306062-6A93-E841-8E50-B15162439316}"/>
    <pc:docChg chg="undo custSel modSld">
      <pc:chgData name="Barnard, Arno, Dr [abarnard@sun.ac.za]" userId="90f8e9af-f0ba-4150-804c-4c09880aa13f" providerId="ADAL" clId="{71306062-6A93-E841-8E50-B15162439316}" dt="2025-06-13T15:24:07.933" v="105" actId="255"/>
      <pc:docMkLst>
        <pc:docMk/>
      </pc:docMkLst>
      <pc:sldChg chg="modSp">
        <pc:chgData name="Barnard, Arno, Dr [abarnard@sun.ac.za]" userId="90f8e9af-f0ba-4150-804c-4c09880aa13f" providerId="ADAL" clId="{71306062-6A93-E841-8E50-B15162439316}" dt="2025-06-13T15:24:07.933" v="105" actId="255"/>
        <pc:sldMkLst>
          <pc:docMk/>
          <pc:sldMk cId="1853647127" sldId="320"/>
        </pc:sldMkLst>
        <pc:spChg chg="mod">
          <ac:chgData name="Barnard, Arno, Dr [abarnard@sun.ac.za]" userId="90f8e9af-f0ba-4150-804c-4c09880aa13f" providerId="ADAL" clId="{71306062-6A93-E841-8E50-B15162439316}" dt="2025-06-13T15:24:07.933" v="105" actId="255"/>
          <ac:spMkLst>
            <pc:docMk/>
            <pc:sldMk cId="1853647127" sldId="320"/>
            <ac:spMk id="6" creationId="{1E6A2994-200E-4F28-A3E0-9779C759C3B4}"/>
          </ac:spMkLst>
        </pc:spChg>
        <pc:spChg chg="mod">
          <ac:chgData name="Barnard, Arno, Dr [abarnard@sun.ac.za]" userId="90f8e9af-f0ba-4150-804c-4c09880aa13f" providerId="ADAL" clId="{71306062-6A93-E841-8E50-B15162439316}" dt="2025-06-13T15:19:52.883" v="21" actId="20577"/>
          <ac:spMkLst>
            <pc:docMk/>
            <pc:sldMk cId="1853647127" sldId="320"/>
            <ac:spMk id="7" creationId="{6B66F8A4-EA96-4B16-8A31-4EC978CBE9BB}"/>
          </ac:spMkLst>
        </pc:spChg>
      </pc:sldChg>
    </pc:docChg>
  </pc:docChgLst>
  <pc:docChgLst>
    <pc:chgData name="Barnard, Arno, Dr [abarnard@sun.ac.za]" userId="90f8e9af-f0ba-4150-804c-4c09880aa13f" providerId="ADAL" clId="{9DC7072C-F90D-480C-8270-DDB9261C9799}"/>
    <pc:docChg chg="undo custSel addSld delSld modSld sldOrd">
      <pc:chgData name="Barnard, Arno, Dr [abarnard@sun.ac.za]" userId="90f8e9af-f0ba-4150-804c-4c09880aa13f" providerId="ADAL" clId="{9DC7072C-F90D-480C-8270-DDB9261C9799}" dt="2025-06-13T19:34:43.893" v="1187" actId="114"/>
      <pc:docMkLst>
        <pc:docMk/>
      </pc:docMkLst>
      <pc:sldChg chg="del">
        <pc:chgData name="Barnard, Arno, Dr [abarnard@sun.ac.za]" userId="90f8e9af-f0ba-4150-804c-4c09880aa13f" providerId="ADAL" clId="{9DC7072C-F90D-480C-8270-DDB9261C9799}" dt="2025-06-13T18:01:45.194" v="20" actId="47"/>
        <pc:sldMkLst>
          <pc:docMk/>
          <pc:sldMk cId="2584201406" sldId="279"/>
        </pc:sldMkLst>
      </pc:sldChg>
      <pc:sldChg chg="del">
        <pc:chgData name="Barnard, Arno, Dr [abarnard@sun.ac.za]" userId="90f8e9af-f0ba-4150-804c-4c09880aa13f" providerId="ADAL" clId="{9DC7072C-F90D-480C-8270-DDB9261C9799}" dt="2025-06-13T18:01:07.012" v="16" actId="47"/>
        <pc:sldMkLst>
          <pc:docMk/>
          <pc:sldMk cId="1134054289" sldId="280"/>
        </pc:sldMkLst>
      </pc:sldChg>
      <pc:sldChg chg="modSp mod">
        <pc:chgData name="Barnard, Arno, Dr [abarnard@sun.ac.za]" userId="90f8e9af-f0ba-4150-804c-4c09880aa13f" providerId="ADAL" clId="{9DC7072C-F90D-480C-8270-DDB9261C9799}" dt="2025-06-13T19:15:14.791" v="640" actId="1076"/>
        <pc:sldMkLst>
          <pc:docMk/>
          <pc:sldMk cId="3230212732" sldId="282"/>
        </pc:sldMkLst>
        <pc:spChg chg="mod">
          <ac:chgData name="Barnard, Arno, Dr [abarnard@sun.ac.za]" userId="90f8e9af-f0ba-4150-804c-4c09880aa13f" providerId="ADAL" clId="{9DC7072C-F90D-480C-8270-DDB9261C9799}" dt="2025-06-13T19:15:14.791" v="640" actId="1076"/>
          <ac:spMkLst>
            <pc:docMk/>
            <pc:sldMk cId="3230212732" sldId="282"/>
            <ac:spMk id="7" creationId="{4B19C49F-2412-481C-98C3-0B758A7C84AD}"/>
          </ac:spMkLst>
        </pc:spChg>
      </pc:sldChg>
      <pc:sldChg chg="modSp del mod">
        <pc:chgData name="Barnard, Arno, Dr [abarnard@sun.ac.za]" userId="90f8e9af-f0ba-4150-804c-4c09880aa13f" providerId="ADAL" clId="{9DC7072C-F90D-480C-8270-DDB9261C9799}" dt="2025-06-13T19:13:57.027" v="629" actId="47"/>
        <pc:sldMkLst>
          <pc:docMk/>
          <pc:sldMk cId="398462578" sldId="295"/>
        </pc:sldMkLst>
      </pc:sldChg>
      <pc:sldChg chg="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719216141" sldId="297"/>
        </pc:sldMkLst>
      </pc:sldChg>
      <pc:sldChg chg="addSp delSp modSp mod">
        <pc:chgData name="Barnard, Arno, Dr [abarnard@sun.ac.za]" userId="90f8e9af-f0ba-4150-804c-4c09880aa13f" providerId="ADAL" clId="{9DC7072C-F90D-480C-8270-DDB9261C9799}" dt="2025-06-13T19:25:07.041" v="900" actId="14100"/>
        <pc:sldMkLst>
          <pc:docMk/>
          <pc:sldMk cId="401966879" sldId="298"/>
        </pc:sldMkLst>
      </pc:sldChg>
      <pc:sldChg chg="modSp mod">
        <pc:chgData name="Barnard, Arno, Dr [abarnard@sun.ac.za]" userId="90f8e9af-f0ba-4150-804c-4c09880aa13f" providerId="ADAL" clId="{9DC7072C-F90D-480C-8270-DDB9261C9799}" dt="2025-06-13T19:14:34.938" v="638" actId="1076"/>
        <pc:sldMkLst>
          <pc:docMk/>
          <pc:sldMk cId="187369271" sldId="299"/>
        </pc:sldMkLst>
        <pc:spChg chg="mod">
          <ac:chgData name="Barnard, Arno, Dr [abarnard@sun.ac.za]" userId="90f8e9af-f0ba-4150-804c-4c09880aa13f" providerId="ADAL" clId="{9DC7072C-F90D-480C-8270-DDB9261C9799}" dt="2025-06-13T19:14:06.879" v="631" actId="6549"/>
          <ac:spMkLst>
            <pc:docMk/>
            <pc:sldMk cId="187369271" sldId="299"/>
            <ac:spMk id="6" creationId="{5161E461-1FA9-440F-A967-29C1E45E6232}"/>
          </ac:spMkLst>
        </pc:spChg>
        <pc:spChg chg="mod">
          <ac:chgData name="Barnard, Arno, Dr [abarnard@sun.ac.za]" userId="90f8e9af-f0ba-4150-804c-4c09880aa13f" providerId="ADAL" clId="{9DC7072C-F90D-480C-8270-DDB9261C9799}" dt="2025-06-13T19:14:25.812" v="636" actId="14100"/>
          <ac:spMkLst>
            <pc:docMk/>
            <pc:sldMk cId="187369271" sldId="299"/>
            <ac:spMk id="7" creationId="{4B19C49F-2412-481C-98C3-0B758A7C84AD}"/>
          </ac:spMkLst>
        </pc:spChg>
        <pc:spChg chg="mod">
          <ac:chgData name="Barnard, Arno, Dr [abarnard@sun.ac.za]" userId="90f8e9af-f0ba-4150-804c-4c09880aa13f" providerId="ADAL" clId="{9DC7072C-F90D-480C-8270-DDB9261C9799}" dt="2025-06-13T19:14:34.938" v="638" actId="1076"/>
          <ac:spMkLst>
            <pc:docMk/>
            <pc:sldMk cId="187369271" sldId="299"/>
            <ac:spMk id="8" creationId="{4B19C49F-2412-481C-98C3-0B758A7C84AD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15:31.558" v="657" actId="1076"/>
        <pc:sldMkLst>
          <pc:docMk/>
          <pc:sldMk cId="3804646859" sldId="306"/>
        </pc:sldMkLst>
        <pc:spChg chg="mod">
          <ac:chgData name="Barnard, Arno, Dr [abarnard@sun.ac.za]" userId="90f8e9af-f0ba-4150-804c-4c09880aa13f" providerId="ADAL" clId="{9DC7072C-F90D-480C-8270-DDB9261C9799}" dt="2025-06-13T19:15:27.492" v="656" actId="1038"/>
          <ac:spMkLst>
            <pc:docMk/>
            <pc:sldMk cId="3804646859" sldId="306"/>
            <ac:spMk id="7" creationId="{4B19C49F-2412-481C-98C3-0B758A7C84AD}"/>
          </ac:spMkLst>
        </pc:spChg>
        <pc:picChg chg="mod">
          <ac:chgData name="Barnard, Arno, Dr [abarnard@sun.ac.za]" userId="90f8e9af-f0ba-4150-804c-4c09880aa13f" providerId="ADAL" clId="{9DC7072C-F90D-480C-8270-DDB9261C9799}" dt="2025-06-13T19:15:31.558" v="657" actId="1076"/>
          <ac:picMkLst>
            <pc:docMk/>
            <pc:sldMk cId="3804646859" sldId="306"/>
            <ac:picMk id="4" creationId="{00000000-0000-0000-0000-000000000000}"/>
          </ac:picMkLst>
        </pc:picChg>
      </pc:sldChg>
      <pc:sldChg chg="modSp mod">
        <pc:chgData name="Barnard, Arno, Dr [abarnard@sun.ac.za]" userId="90f8e9af-f0ba-4150-804c-4c09880aa13f" providerId="ADAL" clId="{9DC7072C-F90D-480C-8270-DDB9261C9799}" dt="2025-06-13T19:16:24.918" v="662" actId="14100"/>
        <pc:sldMkLst>
          <pc:docMk/>
          <pc:sldMk cId="239394992" sldId="311"/>
        </pc:sldMkLst>
      </pc:sldChg>
      <pc:sldChg chg="modSp mod">
        <pc:chgData name="Barnard, Arno, Dr [abarnard@sun.ac.za]" userId="90f8e9af-f0ba-4150-804c-4c09880aa13f" providerId="ADAL" clId="{9DC7072C-F90D-480C-8270-DDB9261C9799}" dt="2025-06-13T19:16:11.706" v="660" actId="1076"/>
        <pc:sldMkLst>
          <pc:docMk/>
          <pc:sldMk cId="178458263" sldId="312"/>
        </pc:sldMkLst>
      </pc:sldChg>
      <pc:sldChg chg="modSp mod">
        <pc:chgData name="Barnard, Arno, Dr [abarnard@sun.ac.za]" userId="90f8e9af-f0ba-4150-804c-4c09880aa13f" providerId="ADAL" clId="{9DC7072C-F90D-480C-8270-DDB9261C9799}" dt="2025-06-13T19:16:48.330" v="665" actId="14100"/>
        <pc:sldMkLst>
          <pc:docMk/>
          <pc:sldMk cId="1818172850" sldId="314"/>
        </pc:sldMkLst>
        <pc:spChg chg="mod">
          <ac:chgData name="Barnard, Arno, Dr [abarnard@sun.ac.za]" userId="90f8e9af-f0ba-4150-804c-4c09880aa13f" providerId="ADAL" clId="{9DC7072C-F90D-480C-8270-DDB9261C9799}" dt="2025-06-13T19:16:48.330" v="665" actId="14100"/>
          <ac:spMkLst>
            <pc:docMk/>
            <pc:sldMk cId="1818172850" sldId="314"/>
            <ac:spMk id="7" creationId="{4B19C49F-2412-481C-98C3-0B758A7C84AD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17:12.669" v="668" actId="14100"/>
        <pc:sldMkLst>
          <pc:docMk/>
          <pc:sldMk cId="3069897962" sldId="316"/>
        </pc:sldMkLst>
        <pc:spChg chg="mod">
          <ac:chgData name="Barnard, Arno, Dr [abarnard@sun.ac.za]" userId="90f8e9af-f0ba-4150-804c-4c09880aa13f" providerId="ADAL" clId="{9DC7072C-F90D-480C-8270-DDB9261C9799}" dt="2025-06-13T19:17:12.669" v="668" actId="14100"/>
          <ac:spMkLst>
            <pc:docMk/>
            <pc:sldMk cId="3069897962" sldId="316"/>
            <ac:spMk id="7" creationId="{4B19C49F-2412-481C-98C3-0B758A7C84AD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17:55.156" v="672" actId="14100"/>
        <pc:sldMkLst>
          <pc:docMk/>
          <pc:sldMk cId="843665265" sldId="318"/>
        </pc:sldMkLst>
        <pc:spChg chg="mod">
          <ac:chgData name="Barnard, Arno, Dr [abarnard@sun.ac.za]" userId="90f8e9af-f0ba-4150-804c-4c09880aa13f" providerId="ADAL" clId="{9DC7072C-F90D-480C-8270-DDB9261C9799}" dt="2025-06-13T19:17:55.156" v="672" actId="14100"/>
          <ac:spMkLst>
            <pc:docMk/>
            <pc:sldMk cId="843665265" sldId="318"/>
            <ac:spMk id="7" creationId="{4B19C49F-2412-481C-98C3-0B758A7C84AD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34:43.893" v="1187" actId="114"/>
        <pc:sldMkLst>
          <pc:docMk/>
          <pc:sldMk cId="1853647127" sldId="320"/>
        </pc:sldMkLst>
        <pc:spChg chg="mod">
          <ac:chgData name="Barnard, Arno, Dr [abarnard@sun.ac.za]" userId="90f8e9af-f0ba-4150-804c-4c09880aa13f" providerId="ADAL" clId="{9DC7072C-F90D-480C-8270-DDB9261C9799}" dt="2025-06-13T19:33:37.516" v="1113" actId="1076"/>
          <ac:spMkLst>
            <pc:docMk/>
            <pc:sldMk cId="1853647127" sldId="320"/>
            <ac:spMk id="2" creationId="{00000000-0000-0000-0000-000000000000}"/>
          </ac:spMkLst>
        </pc:spChg>
        <pc:spChg chg="mod">
          <ac:chgData name="Barnard, Arno, Dr [abarnard@sun.ac.za]" userId="90f8e9af-f0ba-4150-804c-4c09880aa13f" providerId="ADAL" clId="{9DC7072C-F90D-480C-8270-DDB9261C9799}" dt="2025-06-13T19:34:43.893" v="1187" actId="114"/>
          <ac:spMkLst>
            <pc:docMk/>
            <pc:sldMk cId="1853647127" sldId="320"/>
            <ac:spMk id="5" creationId="{E9A7CA00-F135-4E87-B2D2-CE12C790A011}"/>
          </ac:spMkLst>
        </pc:spChg>
        <pc:spChg chg="mod">
          <ac:chgData name="Barnard, Arno, Dr [abarnard@sun.ac.za]" userId="90f8e9af-f0ba-4150-804c-4c09880aa13f" providerId="ADAL" clId="{9DC7072C-F90D-480C-8270-DDB9261C9799}" dt="2025-06-13T18:00:12.168" v="13" actId="403"/>
          <ac:spMkLst>
            <pc:docMk/>
            <pc:sldMk cId="1853647127" sldId="320"/>
            <ac:spMk id="6" creationId="{1E6A2994-200E-4F28-A3E0-9779C759C3B4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30:24.214" v="1041" actId="6549"/>
        <pc:sldMkLst>
          <pc:docMk/>
          <pc:sldMk cId="2059933306" sldId="324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100572905" sldId="325"/>
        </pc:sldMkLst>
      </pc:sldChg>
      <pc:sldChg chg="modSp mod ord">
        <pc:chgData name="Barnard, Arno, Dr [abarnard@sun.ac.za]" userId="90f8e9af-f0ba-4150-804c-4c09880aa13f" providerId="ADAL" clId="{9DC7072C-F90D-480C-8270-DDB9261C9799}" dt="2025-06-13T19:28:52.279" v="1002" actId="20577"/>
        <pc:sldMkLst>
          <pc:docMk/>
          <pc:sldMk cId="465447086" sldId="326"/>
        </pc:sldMkLst>
        <pc:spChg chg="mod">
          <ac:chgData name="Barnard, Arno, Dr [abarnard@sun.ac.za]" userId="90f8e9af-f0ba-4150-804c-4c09880aa13f" providerId="ADAL" clId="{9DC7072C-F90D-480C-8270-DDB9261C9799}" dt="2025-06-13T19:28:52.279" v="1002" actId="20577"/>
          <ac:spMkLst>
            <pc:docMk/>
            <pc:sldMk cId="465447086" sldId="326"/>
            <ac:spMk id="6" creationId="{5161E461-1FA9-440F-A967-29C1E45E6232}"/>
          </ac:spMkLst>
        </pc:spChg>
      </pc:sldChg>
      <pc:sldChg chg="add 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610478284" sldId="327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789221979" sldId="328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064036126" sldId="329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964147136" sldId="330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2395879400" sldId="331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999822698" sldId="332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413209162" sldId="333"/>
        </pc:sldMkLst>
      </pc:sldChg>
      <pc:sldChg chg="addSp delSp modSp mod">
        <pc:chgData name="Barnard, Arno, Dr [abarnard@sun.ac.za]" userId="90f8e9af-f0ba-4150-804c-4c09880aa13f" providerId="ADAL" clId="{9DC7072C-F90D-480C-8270-DDB9261C9799}" dt="2025-06-13T18:55:57.294" v="315" actId="164"/>
        <pc:sldMkLst>
          <pc:docMk/>
          <pc:sldMk cId="719301078" sldId="337"/>
        </pc:sldMkLst>
        <pc:spChg chg="add mod">
          <ac:chgData name="Barnard, Arno, Dr [abarnard@sun.ac.za]" userId="90f8e9af-f0ba-4150-804c-4c09880aa13f" providerId="ADAL" clId="{9DC7072C-F90D-480C-8270-DDB9261C9799}" dt="2025-06-13T18:55:57.294" v="315" actId="164"/>
          <ac:spMkLst>
            <pc:docMk/>
            <pc:sldMk cId="719301078" sldId="337"/>
            <ac:spMk id="28" creationId="{82ED0D9C-287C-D092-8C7A-9B08B9933829}"/>
          </ac:spMkLst>
        </pc:spChg>
        <pc:spChg chg="add mod">
          <ac:chgData name="Barnard, Arno, Dr [abarnard@sun.ac.za]" userId="90f8e9af-f0ba-4150-804c-4c09880aa13f" providerId="ADAL" clId="{9DC7072C-F90D-480C-8270-DDB9261C9799}" dt="2025-06-13T18:55:57.294" v="315" actId="164"/>
          <ac:spMkLst>
            <pc:docMk/>
            <pc:sldMk cId="719301078" sldId="337"/>
            <ac:spMk id="30" creationId="{BA96E1AA-EA7D-A75B-D3CE-919A14DB5EB1}"/>
          </ac:spMkLst>
        </pc:spChg>
        <pc:grpChg chg="mod">
          <ac:chgData name="Barnard, Arno, Dr [abarnard@sun.ac.za]" userId="90f8e9af-f0ba-4150-804c-4c09880aa13f" providerId="ADAL" clId="{9DC7072C-F90D-480C-8270-DDB9261C9799}" dt="2025-06-13T18:55:41.210" v="314" actId="1037"/>
          <ac:grpSpMkLst>
            <pc:docMk/>
            <pc:sldMk cId="719301078" sldId="337"/>
            <ac:grpSpMk id="2" creationId="{00000000-0000-0000-0000-000000000000}"/>
          </ac:grpSpMkLst>
        </pc:grpChg>
        <pc:grpChg chg="add mod">
          <ac:chgData name="Barnard, Arno, Dr [abarnard@sun.ac.za]" userId="90f8e9af-f0ba-4150-804c-4c09880aa13f" providerId="ADAL" clId="{9DC7072C-F90D-480C-8270-DDB9261C9799}" dt="2025-06-13T18:55:57.294" v="315" actId="164"/>
          <ac:grpSpMkLst>
            <pc:docMk/>
            <pc:sldMk cId="719301078" sldId="337"/>
            <ac:grpSpMk id="33" creationId="{D5AA7053-6981-0CA2-748E-55D48C9D06C8}"/>
          </ac:grpSpMkLst>
        </pc:grpChg>
        <pc:cxnChg chg="add mod">
          <ac:chgData name="Barnard, Arno, Dr [abarnard@sun.ac.za]" userId="90f8e9af-f0ba-4150-804c-4c09880aa13f" providerId="ADAL" clId="{9DC7072C-F90D-480C-8270-DDB9261C9799}" dt="2025-06-13T18:55:57.294" v="315" actId="164"/>
          <ac:cxnSpMkLst>
            <pc:docMk/>
            <pc:sldMk cId="719301078" sldId="337"/>
            <ac:cxnSpMk id="32" creationId="{CF0FA7B5-711B-B761-AD84-5DDE9F0FD82F}"/>
          </ac:cxnSpMkLst>
        </pc:cxnChg>
      </pc:sldChg>
      <pc:sldChg chg="modSp mod">
        <pc:chgData name="Barnard, Arno, Dr [abarnard@sun.ac.za]" userId="90f8e9af-f0ba-4150-804c-4c09880aa13f" providerId="ADAL" clId="{9DC7072C-F90D-480C-8270-DDB9261C9799}" dt="2025-06-13T18:03:42.800" v="23" actId="1076"/>
        <pc:sldMkLst>
          <pc:docMk/>
          <pc:sldMk cId="2848823317" sldId="338"/>
        </pc:sldMkLst>
        <pc:spChg chg="mod">
          <ac:chgData name="Barnard, Arno, Dr [abarnard@sun.ac.za]" userId="90f8e9af-f0ba-4150-804c-4c09880aa13f" providerId="ADAL" clId="{9DC7072C-F90D-480C-8270-DDB9261C9799}" dt="2025-06-13T18:03:42.800" v="23" actId="1076"/>
          <ac:spMkLst>
            <pc:docMk/>
            <pc:sldMk cId="2848823317" sldId="338"/>
            <ac:spMk id="6" creationId="{5161E461-1FA9-440F-A967-29C1E45E6232}"/>
          </ac:spMkLst>
        </pc:spChg>
      </pc:sldChg>
      <pc:sldChg chg="del">
        <pc:chgData name="Barnard, Arno, Dr [abarnard@sun.ac.za]" userId="90f8e9af-f0ba-4150-804c-4c09880aa13f" providerId="ADAL" clId="{9DC7072C-F90D-480C-8270-DDB9261C9799}" dt="2025-06-13T18:01:09.081" v="17" actId="47"/>
        <pc:sldMkLst>
          <pc:docMk/>
          <pc:sldMk cId="3508224535" sldId="339"/>
        </pc:sldMkLst>
      </pc:sldChg>
      <pc:sldChg chg="del">
        <pc:chgData name="Barnard, Arno, Dr [abarnard@sun.ac.za]" userId="90f8e9af-f0ba-4150-804c-4c09880aa13f" providerId="ADAL" clId="{9DC7072C-F90D-480C-8270-DDB9261C9799}" dt="2025-06-13T18:01:10.383" v="18" actId="47"/>
        <pc:sldMkLst>
          <pc:docMk/>
          <pc:sldMk cId="1171640424" sldId="340"/>
        </pc:sldMkLst>
      </pc:sldChg>
      <pc:sldChg chg="del">
        <pc:chgData name="Barnard, Arno, Dr [abarnard@sun.ac.za]" userId="90f8e9af-f0ba-4150-804c-4c09880aa13f" providerId="ADAL" clId="{9DC7072C-F90D-480C-8270-DDB9261C9799}" dt="2025-06-13T18:01:12.921" v="19" actId="47"/>
        <pc:sldMkLst>
          <pc:docMk/>
          <pc:sldMk cId="829111951" sldId="341"/>
        </pc:sldMkLst>
      </pc:sldChg>
      <pc:sldChg chg="addSp delSp modSp mod ord">
        <pc:chgData name="Barnard, Arno, Dr [abarnard@sun.ac.za]" userId="90f8e9af-f0ba-4150-804c-4c09880aa13f" providerId="ADAL" clId="{9DC7072C-F90D-480C-8270-DDB9261C9799}" dt="2025-06-13T18:50:02.011" v="90"/>
        <pc:sldMkLst>
          <pc:docMk/>
          <pc:sldMk cId="1474351183" sldId="342"/>
        </pc:sldMkLst>
        <pc:spChg chg="mod">
          <ac:chgData name="Barnard, Arno, Dr [abarnard@sun.ac.za]" userId="90f8e9af-f0ba-4150-804c-4c09880aa13f" providerId="ADAL" clId="{9DC7072C-F90D-480C-8270-DDB9261C9799}" dt="2025-06-13T18:49:32.927" v="88" actId="20577"/>
          <ac:spMkLst>
            <pc:docMk/>
            <pc:sldMk cId="1474351183" sldId="342"/>
            <ac:spMk id="6" creationId="{5161E461-1FA9-440F-A967-29C1E45E6232}"/>
          </ac:spMkLst>
        </pc:spChg>
        <pc:spChg chg="mod">
          <ac:chgData name="Barnard, Arno, Dr [abarnard@sun.ac.za]" userId="90f8e9af-f0ba-4150-804c-4c09880aa13f" providerId="ADAL" clId="{9DC7072C-F90D-480C-8270-DDB9261C9799}" dt="2025-06-13T18:48:18.288" v="36" actId="14100"/>
          <ac:spMkLst>
            <pc:docMk/>
            <pc:sldMk cId="1474351183" sldId="342"/>
            <ac:spMk id="7" creationId="{4B19C49F-2412-481C-98C3-0B758A7C84AD}"/>
          </ac:spMkLst>
        </pc:spChg>
        <pc:picChg chg="mod">
          <ac:chgData name="Barnard, Arno, Dr [abarnard@sun.ac.za]" userId="90f8e9af-f0ba-4150-804c-4c09880aa13f" providerId="ADAL" clId="{9DC7072C-F90D-480C-8270-DDB9261C9799}" dt="2025-06-13T18:47:51.134" v="29" actId="1076"/>
          <ac:picMkLst>
            <pc:docMk/>
            <pc:sldMk cId="1474351183" sldId="342"/>
            <ac:picMk id="3" creationId="{00000000-0000-0000-0000-000000000000}"/>
          </ac:picMkLst>
        </pc:picChg>
      </pc:sldChg>
      <pc:sldChg chg="modSp mod">
        <pc:chgData name="Barnard, Arno, Dr [abarnard@sun.ac.za]" userId="90f8e9af-f0ba-4150-804c-4c09880aa13f" providerId="ADAL" clId="{9DC7072C-F90D-480C-8270-DDB9261C9799}" dt="2025-06-13T18:50:12.344" v="100" actId="20577"/>
        <pc:sldMkLst>
          <pc:docMk/>
          <pc:sldMk cId="1051153243" sldId="343"/>
        </pc:sldMkLst>
        <pc:spChg chg="mod">
          <ac:chgData name="Barnard, Arno, Dr [abarnard@sun.ac.za]" userId="90f8e9af-f0ba-4150-804c-4c09880aa13f" providerId="ADAL" clId="{9DC7072C-F90D-480C-8270-DDB9261C9799}" dt="2025-06-13T18:50:12.344" v="100" actId="20577"/>
          <ac:spMkLst>
            <pc:docMk/>
            <pc:sldMk cId="1051153243" sldId="343"/>
            <ac:spMk id="6" creationId="{5161E461-1FA9-440F-A967-29C1E45E6232}"/>
          </ac:spMkLst>
        </pc:spChg>
      </pc:sldChg>
      <pc:sldChg chg="del">
        <pc:chgData name="Barnard, Arno, Dr [abarnard@sun.ac.za]" userId="90f8e9af-f0ba-4150-804c-4c09880aa13f" providerId="ADAL" clId="{9DC7072C-F90D-480C-8270-DDB9261C9799}" dt="2025-06-13T18:48:42.430" v="41" actId="47"/>
        <pc:sldMkLst>
          <pc:docMk/>
          <pc:sldMk cId="2985002643" sldId="344"/>
        </pc:sldMkLst>
      </pc:sldChg>
      <pc:sldChg chg="del">
        <pc:chgData name="Barnard, Arno, Dr [abarnard@sun.ac.za]" userId="90f8e9af-f0ba-4150-804c-4c09880aa13f" providerId="ADAL" clId="{9DC7072C-F90D-480C-8270-DDB9261C9799}" dt="2025-06-13T18:00:33.175" v="14" actId="47"/>
        <pc:sldMkLst>
          <pc:docMk/>
          <pc:sldMk cId="4181619876" sldId="345"/>
        </pc:sldMkLst>
      </pc:sldChg>
      <pc:sldChg chg="modSp mod">
        <pc:chgData name="Barnard, Arno, Dr [abarnard@sun.ac.za]" userId="90f8e9af-f0ba-4150-804c-4c09880aa13f" providerId="ADAL" clId="{9DC7072C-F90D-480C-8270-DDB9261C9799}" dt="2025-06-13T19:00:32.878" v="356" actId="6549"/>
        <pc:sldMkLst>
          <pc:docMk/>
          <pc:sldMk cId="989327648" sldId="346"/>
        </pc:sldMkLst>
        <pc:spChg chg="mod">
          <ac:chgData name="Barnard, Arno, Dr [abarnard@sun.ac.za]" userId="90f8e9af-f0ba-4150-804c-4c09880aa13f" providerId="ADAL" clId="{9DC7072C-F90D-480C-8270-DDB9261C9799}" dt="2025-06-13T19:00:32.878" v="356" actId="6549"/>
          <ac:spMkLst>
            <pc:docMk/>
            <pc:sldMk cId="989327648" sldId="346"/>
            <ac:spMk id="6" creationId="{5161E461-1FA9-440F-A967-29C1E45E6232}"/>
          </ac:spMkLst>
        </pc:spChg>
        <pc:spChg chg="mod">
          <ac:chgData name="Barnard, Arno, Dr [abarnard@sun.ac.za]" userId="90f8e9af-f0ba-4150-804c-4c09880aa13f" providerId="ADAL" clId="{9DC7072C-F90D-480C-8270-DDB9261C9799}" dt="2025-06-13T19:00:05.035" v="352" actId="14100"/>
          <ac:spMkLst>
            <pc:docMk/>
            <pc:sldMk cId="989327648" sldId="346"/>
            <ac:spMk id="8" creationId="{4B19C49F-2412-481C-98C3-0B758A7C84AD}"/>
          </ac:spMkLst>
        </pc:spChg>
        <pc:picChg chg="mod">
          <ac:chgData name="Barnard, Arno, Dr [abarnard@sun.ac.za]" userId="90f8e9af-f0ba-4150-804c-4c09880aa13f" providerId="ADAL" clId="{9DC7072C-F90D-480C-8270-DDB9261C9799}" dt="2025-06-13T18:58:53.160" v="338" actId="1076"/>
          <ac:picMkLst>
            <pc:docMk/>
            <pc:sldMk cId="989327648" sldId="346"/>
            <ac:picMk id="3" creationId="{00000000-0000-0000-0000-000000000000}"/>
          </ac:picMkLst>
        </pc:picChg>
      </pc:sldChg>
      <pc:sldChg chg="del">
        <pc:chgData name="Barnard, Arno, Dr [abarnard@sun.ac.za]" userId="90f8e9af-f0ba-4150-804c-4c09880aa13f" providerId="ADAL" clId="{9DC7072C-F90D-480C-8270-DDB9261C9799}" dt="2025-06-13T18:56:37.284" v="319" actId="47"/>
        <pc:sldMkLst>
          <pc:docMk/>
          <pc:sldMk cId="3937675849" sldId="347"/>
        </pc:sldMkLst>
      </pc:sldChg>
      <pc:sldChg chg="del">
        <pc:chgData name="Barnard, Arno, Dr [abarnard@sun.ac.za]" userId="90f8e9af-f0ba-4150-804c-4c09880aa13f" providerId="ADAL" clId="{9DC7072C-F90D-480C-8270-DDB9261C9799}" dt="2025-06-13T18:56:46.517" v="320" actId="47"/>
        <pc:sldMkLst>
          <pc:docMk/>
          <pc:sldMk cId="1781828294" sldId="348"/>
        </pc:sldMkLst>
      </pc:sldChg>
      <pc:sldChg chg="delSp modSp add del mod">
        <pc:chgData name="Barnard, Arno, Dr [abarnard@sun.ac.za]" userId="90f8e9af-f0ba-4150-804c-4c09880aa13f" providerId="ADAL" clId="{9DC7072C-F90D-480C-8270-DDB9261C9799}" dt="2025-06-13T18:58:18.157" v="335" actId="47"/>
        <pc:sldMkLst>
          <pc:docMk/>
          <pc:sldMk cId="508955637" sldId="349"/>
        </pc:sldMkLst>
      </pc:sldChg>
      <pc:sldChg chg="addSp modSp mod">
        <pc:chgData name="Barnard, Arno, Dr [abarnard@sun.ac.za]" userId="90f8e9af-f0ba-4150-804c-4c09880aa13f" providerId="ADAL" clId="{9DC7072C-F90D-480C-8270-DDB9261C9799}" dt="2025-06-13T19:02:14.626" v="470" actId="403"/>
        <pc:sldMkLst>
          <pc:docMk/>
          <pc:sldMk cId="3248314651" sldId="350"/>
        </pc:sldMkLst>
        <pc:spChg chg="mod">
          <ac:chgData name="Barnard, Arno, Dr [abarnard@sun.ac.za]" userId="90f8e9af-f0ba-4150-804c-4c09880aa13f" providerId="ADAL" clId="{9DC7072C-F90D-480C-8270-DDB9261C9799}" dt="2025-06-13T19:01:36.423" v="414" actId="1035"/>
          <ac:spMkLst>
            <pc:docMk/>
            <pc:sldMk cId="3248314651" sldId="350"/>
            <ac:spMk id="2" creationId="{00000000-0000-0000-0000-000000000000}"/>
          </ac:spMkLst>
        </pc:spChg>
        <pc:spChg chg="mod">
          <ac:chgData name="Barnard, Arno, Dr [abarnard@sun.ac.za]" userId="90f8e9af-f0ba-4150-804c-4c09880aa13f" providerId="ADAL" clId="{9DC7072C-F90D-480C-8270-DDB9261C9799}" dt="2025-06-13T19:00:47.511" v="357" actId="21"/>
          <ac:spMkLst>
            <pc:docMk/>
            <pc:sldMk cId="3248314651" sldId="350"/>
            <ac:spMk id="6" creationId="{5161E461-1FA9-440F-A967-29C1E45E6232}"/>
          </ac:spMkLst>
        </pc:spChg>
        <pc:spChg chg="mod">
          <ac:chgData name="Barnard, Arno, Dr [abarnard@sun.ac.za]" userId="90f8e9af-f0ba-4150-804c-4c09880aa13f" providerId="ADAL" clId="{9DC7072C-F90D-480C-8270-DDB9261C9799}" dt="2025-06-13T19:01:36.423" v="414" actId="1035"/>
          <ac:spMkLst>
            <pc:docMk/>
            <pc:sldMk cId="3248314651" sldId="350"/>
            <ac:spMk id="7" creationId="{00000000-0000-0000-0000-000000000000}"/>
          </ac:spMkLst>
        </pc:spChg>
        <pc:spChg chg="add mod">
          <ac:chgData name="Barnard, Arno, Dr [abarnard@sun.ac.za]" userId="90f8e9af-f0ba-4150-804c-4c09880aa13f" providerId="ADAL" clId="{9DC7072C-F90D-480C-8270-DDB9261C9799}" dt="2025-06-13T19:01:36.423" v="414" actId="1035"/>
          <ac:spMkLst>
            <pc:docMk/>
            <pc:sldMk cId="3248314651" sldId="350"/>
            <ac:spMk id="8" creationId="{00000000-0000-0000-0000-000000000000}"/>
          </ac:spMkLst>
        </pc:spChg>
        <pc:spChg chg="add mod">
          <ac:chgData name="Barnard, Arno, Dr [abarnard@sun.ac.za]" userId="90f8e9af-f0ba-4150-804c-4c09880aa13f" providerId="ADAL" clId="{9DC7072C-F90D-480C-8270-DDB9261C9799}" dt="2025-06-13T19:02:10.374" v="469" actId="403"/>
          <ac:spMkLst>
            <pc:docMk/>
            <pc:sldMk cId="3248314651" sldId="350"/>
            <ac:spMk id="19" creationId="{778E9532-9D21-BADD-ACA8-2897F8673C0F}"/>
          </ac:spMkLst>
        </pc:spChg>
        <pc:grpChg chg="add mod">
          <ac:chgData name="Barnard, Arno, Dr [abarnard@sun.ac.za]" userId="90f8e9af-f0ba-4150-804c-4c09880aa13f" providerId="ADAL" clId="{9DC7072C-F90D-480C-8270-DDB9261C9799}" dt="2025-06-13T19:01:36.423" v="414" actId="1035"/>
          <ac:grpSpMkLst>
            <pc:docMk/>
            <pc:sldMk cId="3248314651" sldId="350"/>
            <ac:grpSpMk id="4" creationId="{00000000-0000-0000-0000-000000000000}"/>
          </ac:grpSpMkLst>
        </pc:grpChg>
        <pc:picChg chg="mod">
          <ac:chgData name="Barnard, Arno, Dr [abarnard@sun.ac.za]" userId="90f8e9af-f0ba-4150-804c-4c09880aa13f" providerId="ADAL" clId="{9DC7072C-F90D-480C-8270-DDB9261C9799}" dt="2025-06-13T19:01:36.423" v="414" actId="1035"/>
          <ac:picMkLst>
            <pc:docMk/>
            <pc:sldMk cId="3248314651" sldId="350"/>
            <ac:picMk id="9" creationId="{00000000-0000-0000-0000-000000000000}"/>
          </ac:picMkLst>
        </pc:picChg>
      </pc:sldChg>
      <pc:sldChg chg="delSp del mod">
        <pc:chgData name="Barnard, Arno, Dr [abarnard@sun.ac.za]" userId="90f8e9af-f0ba-4150-804c-4c09880aa13f" providerId="ADAL" clId="{9DC7072C-F90D-480C-8270-DDB9261C9799}" dt="2025-06-13T19:02:25.149" v="471" actId="47"/>
        <pc:sldMkLst>
          <pc:docMk/>
          <pc:sldMk cId="2108826823" sldId="351"/>
        </pc:sldMkLst>
      </pc:sldChg>
      <pc:sldChg chg="add 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3479997761" sldId="352"/>
        </pc:sldMkLst>
      </pc:sldChg>
      <pc:sldChg chg="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2718972643" sldId="353"/>
        </pc:sldMkLst>
      </pc:sldChg>
      <pc:sldChg chg="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2660757955" sldId="354"/>
        </pc:sldMkLst>
      </pc:sldChg>
      <pc:sldChg chg="addSp modSp mod">
        <pc:chgData name="Barnard, Arno, Dr [abarnard@sun.ac.za]" userId="90f8e9af-f0ba-4150-804c-4c09880aa13f" providerId="ADAL" clId="{9DC7072C-F90D-480C-8270-DDB9261C9799}" dt="2025-06-13T19:06:38.891" v="517" actId="20577"/>
        <pc:sldMkLst>
          <pc:docMk/>
          <pc:sldMk cId="2413589613" sldId="355"/>
        </pc:sldMkLst>
        <pc:spChg chg="add mod">
          <ac:chgData name="Barnard, Arno, Dr [abarnard@sun.ac.za]" userId="90f8e9af-f0ba-4150-804c-4c09880aa13f" providerId="ADAL" clId="{9DC7072C-F90D-480C-8270-DDB9261C9799}" dt="2025-06-13T19:06:38.891" v="517" actId="20577"/>
          <ac:spMkLst>
            <pc:docMk/>
            <pc:sldMk cId="2413589613" sldId="355"/>
            <ac:spMk id="2" creationId="{4B19C49F-2412-481C-98C3-0B758A7C84AD}"/>
          </ac:spMkLst>
        </pc:spChg>
        <pc:spChg chg="mod">
          <ac:chgData name="Barnard, Arno, Dr [abarnard@sun.ac.za]" userId="90f8e9af-f0ba-4150-804c-4c09880aa13f" providerId="ADAL" clId="{9DC7072C-F90D-480C-8270-DDB9261C9799}" dt="2025-06-13T19:06:18.418" v="498" actId="6549"/>
          <ac:spMkLst>
            <pc:docMk/>
            <pc:sldMk cId="2413589613" sldId="355"/>
            <ac:spMk id="6" creationId="{5161E461-1FA9-440F-A967-29C1E45E6232}"/>
          </ac:spMkLst>
        </pc:spChg>
        <pc:spChg chg="mod">
          <ac:chgData name="Barnard, Arno, Dr [abarnard@sun.ac.za]" userId="90f8e9af-f0ba-4150-804c-4c09880aa13f" providerId="ADAL" clId="{9DC7072C-F90D-480C-8270-DDB9261C9799}" dt="2025-06-13T19:05:54.257" v="495" actId="14100"/>
          <ac:spMkLst>
            <pc:docMk/>
            <pc:sldMk cId="2413589613" sldId="355"/>
            <ac:spMk id="7" creationId="{4B19C49F-2412-481C-98C3-0B758A7C84AD}"/>
          </ac:spMkLst>
        </pc:spChg>
        <pc:spChg chg="mod">
          <ac:chgData name="Barnard, Arno, Dr [abarnard@sun.ac.za]" userId="90f8e9af-f0ba-4150-804c-4c09880aa13f" providerId="ADAL" clId="{9DC7072C-F90D-480C-8270-DDB9261C9799}" dt="2025-06-13T19:05:57.477" v="496" actId="1076"/>
          <ac:spMkLst>
            <pc:docMk/>
            <pc:sldMk cId="2413589613" sldId="355"/>
            <ac:spMk id="10" creationId="{00000000-0000-0000-0000-000000000000}"/>
          </ac:spMkLst>
        </pc:spChg>
        <pc:picChg chg="add mod">
          <ac:chgData name="Barnard, Arno, Dr [abarnard@sun.ac.za]" userId="90f8e9af-f0ba-4150-804c-4c09880aa13f" providerId="ADAL" clId="{9DC7072C-F90D-480C-8270-DDB9261C9799}" dt="2025-06-13T19:05:26.683" v="491" actId="14100"/>
          <ac:picMkLst>
            <pc:docMk/>
            <pc:sldMk cId="2413589613" sldId="355"/>
            <ac:picMk id="4" creationId="{00000000-0000-0000-0000-000000000000}"/>
          </ac:picMkLst>
        </pc:picChg>
        <pc:picChg chg="mod">
          <ac:chgData name="Barnard, Arno, Dr [abarnard@sun.ac.za]" userId="90f8e9af-f0ba-4150-804c-4c09880aa13f" providerId="ADAL" clId="{9DC7072C-F90D-480C-8270-DDB9261C9799}" dt="2025-06-13T19:04:26.435" v="478" actId="1076"/>
          <ac:picMkLst>
            <pc:docMk/>
            <pc:sldMk cId="2413589613" sldId="355"/>
            <ac:picMk id="9" creationId="{00000000-0000-0000-0000-000000000000}"/>
          </ac:picMkLst>
        </pc:picChg>
      </pc:sldChg>
      <pc:sldChg chg="delSp modSp del mod">
        <pc:chgData name="Barnard, Arno, Dr [abarnard@sun.ac.za]" userId="90f8e9af-f0ba-4150-804c-4c09880aa13f" providerId="ADAL" clId="{9DC7072C-F90D-480C-8270-DDB9261C9799}" dt="2025-06-13T19:06:46.190" v="518" actId="47"/>
        <pc:sldMkLst>
          <pc:docMk/>
          <pc:sldMk cId="1730169154" sldId="356"/>
        </pc:sldMkLst>
      </pc:sldChg>
      <pc:sldChg chg="add 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2129646608" sldId="357"/>
        </pc:sldMkLst>
      </pc:sldChg>
      <pc:sldChg chg="modSp mod">
        <pc:chgData name="Barnard, Arno, Dr [abarnard@sun.ac.za]" userId="90f8e9af-f0ba-4150-804c-4c09880aa13f" providerId="ADAL" clId="{9DC7072C-F90D-480C-8270-DDB9261C9799}" dt="2025-06-13T19:11:34.839" v="597" actId="404"/>
        <pc:sldMkLst>
          <pc:docMk/>
          <pc:sldMk cId="3191549134" sldId="358"/>
        </pc:sldMkLst>
        <pc:spChg chg="mod">
          <ac:chgData name="Barnard, Arno, Dr [abarnard@sun.ac.za]" userId="90f8e9af-f0ba-4150-804c-4c09880aa13f" providerId="ADAL" clId="{9DC7072C-F90D-480C-8270-DDB9261C9799}" dt="2025-06-13T19:11:34.839" v="597" actId="404"/>
          <ac:spMkLst>
            <pc:docMk/>
            <pc:sldMk cId="3191549134" sldId="358"/>
            <ac:spMk id="7" creationId="{4B19C49F-2412-481C-98C3-0B758A7C84AD}"/>
          </ac:spMkLst>
        </pc:spChg>
      </pc:sldChg>
      <pc:sldChg chg="modSp mod">
        <pc:chgData name="Barnard, Arno, Dr [abarnard@sun.ac.za]" userId="90f8e9af-f0ba-4150-804c-4c09880aa13f" providerId="ADAL" clId="{9DC7072C-F90D-480C-8270-DDB9261C9799}" dt="2025-06-13T19:08:11.678" v="526" actId="113"/>
        <pc:sldMkLst>
          <pc:docMk/>
          <pc:sldMk cId="2272148583" sldId="359"/>
        </pc:sldMkLst>
      </pc:sldChg>
      <pc:sldChg chg="del">
        <pc:chgData name="Barnard, Arno, Dr [abarnard@sun.ac.za]" userId="90f8e9af-f0ba-4150-804c-4c09880aa13f" providerId="ADAL" clId="{9DC7072C-F90D-480C-8270-DDB9261C9799}" dt="2025-06-13T18:01:05.615" v="15" actId="47"/>
        <pc:sldMkLst>
          <pc:docMk/>
          <pc:sldMk cId="732363815" sldId="360"/>
        </pc:sldMkLst>
      </pc:sldChg>
      <pc:sldChg chg="del ord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2787474492" sldId="361"/>
        </pc:sldMkLst>
      </pc:sldChg>
      <pc:sldChg chg="modSp mod">
        <pc:chgData name="Barnard, Arno, Dr [abarnard@sun.ac.za]" userId="90f8e9af-f0ba-4150-804c-4c09880aa13f" providerId="ADAL" clId="{9DC7072C-F90D-480C-8270-DDB9261C9799}" dt="2025-06-13T19:31:56.111" v="1085" actId="20577"/>
        <pc:sldMkLst>
          <pc:docMk/>
          <pc:sldMk cId="3053168744" sldId="362"/>
        </pc:sldMkLst>
        <pc:spChg chg="mod">
          <ac:chgData name="Barnard, Arno, Dr [abarnard@sun.ac.za]" userId="90f8e9af-f0ba-4150-804c-4c09880aa13f" providerId="ADAL" clId="{9DC7072C-F90D-480C-8270-DDB9261C9799}" dt="2025-06-13T19:31:56.111" v="1085" actId="20577"/>
          <ac:spMkLst>
            <pc:docMk/>
            <pc:sldMk cId="3053168744" sldId="362"/>
            <ac:spMk id="7" creationId="{4B19C49F-2412-481C-98C3-0B758A7C84AD}"/>
          </ac:spMkLst>
        </pc:spChg>
      </pc:sldChg>
      <pc:sldChg chg="del">
        <pc:chgData name="Barnard, Arno, Dr [abarnard@sun.ac.za]" userId="90f8e9af-f0ba-4150-804c-4c09880aa13f" providerId="ADAL" clId="{9DC7072C-F90D-480C-8270-DDB9261C9799}" dt="2025-06-13T19:11:45.050" v="598" actId="47"/>
        <pc:sldMkLst>
          <pc:docMk/>
          <pc:sldMk cId="3804062586" sldId="363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1926009981" sldId="364"/>
        </pc:sldMkLst>
      </pc:sldChg>
      <pc:sldChg chg="ord">
        <pc:chgData name="Barnard, Arno, Dr [abarnard@sun.ac.za]" userId="90f8e9af-f0ba-4150-804c-4c09880aa13f" providerId="ADAL" clId="{9DC7072C-F90D-480C-8270-DDB9261C9799}" dt="2025-06-13T19:29:26.576" v="1004"/>
        <pc:sldMkLst>
          <pc:docMk/>
          <pc:sldMk cId="738055310" sldId="365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1115851156" sldId="366"/>
        </pc:sldMkLst>
      </pc:sldChg>
      <pc:sldChg chg="modSp mod ord">
        <pc:chgData name="Barnard, Arno, Dr [abarnard@sun.ac.za]" userId="90f8e9af-f0ba-4150-804c-4c09880aa13f" providerId="ADAL" clId="{9DC7072C-F90D-480C-8270-DDB9261C9799}" dt="2025-06-13T19:26:55.914" v="936"/>
        <pc:sldMkLst>
          <pc:docMk/>
          <pc:sldMk cId="926552088" sldId="367"/>
        </pc:sldMkLst>
        <pc:spChg chg="mod">
          <ac:chgData name="Barnard, Arno, Dr [abarnard@sun.ac.za]" userId="90f8e9af-f0ba-4150-804c-4c09880aa13f" providerId="ADAL" clId="{9DC7072C-F90D-480C-8270-DDB9261C9799}" dt="2025-06-13T19:26:21.595" v="930" actId="20577"/>
          <ac:spMkLst>
            <pc:docMk/>
            <pc:sldMk cId="926552088" sldId="367"/>
            <ac:spMk id="6" creationId="{5161E461-1FA9-440F-A967-29C1E45E6232}"/>
          </ac:spMkLst>
        </pc:spChg>
      </pc:sldChg>
      <pc:sldChg chg="modSp mod ord">
        <pc:chgData name="Barnard, Arno, Dr [abarnard@sun.ac.za]" userId="90f8e9af-f0ba-4150-804c-4c09880aa13f" providerId="ADAL" clId="{9DC7072C-F90D-480C-8270-DDB9261C9799}" dt="2025-06-13T19:33:08.275" v="1110" actId="5793"/>
        <pc:sldMkLst>
          <pc:docMk/>
          <pc:sldMk cId="3859686685" sldId="368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1115851156" sldId="369"/>
        </pc:sldMkLst>
      </pc:sldChg>
      <pc:sldChg chg="del">
        <pc:chgData name="Barnard, Arno, Dr [abarnard@sun.ac.za]" userId="90f8e9af-f0ba-4150-804c-4c09880aa13f" providerId="ADAL" clId="{9DC7072C-F90D-480C-8270-DDB9261C9799}" dt="2025-06-13T19:33:16.054" v="1111" actId="47"/>
        <pc:sldMkLst>
          <pc:docMk/>
          <pc:sldMk cId="738055310" sldId="370"/>
        </pc:sldMkLst>
      </pc:sldChg>
      <pc:sldChg chg="modSp mod ord">
        <pc:chgData name="Barnard, Arno, Dr [abarnard@sun.ac.za]" userId="90f8e9af-f0ba-4150-804c-4c09880aa13f" providerId="ADAL" clId="{9DC7072C-F90D-480C-8270-DDB9261C9799}" dt="2025-06-13T19:30:12.925" v="1023" actId="5793"/>
        <pc:sldMkLst>
          <pc:docMk/>
          <pc:sldMk cId="1926009981" sldId="371"/>
        </pc:sldMkLst>
        <pc:spChg chg="mod">
          <ac:chgData name="Barnard, Arno, Dr [abarnard@sun.ac.za]" userId="90f8e9af-f0ba-4150-804c-4c09880aa13f" providerId="ADAL" clId="{9DC7072C-F90D-480C-8270-DDB9261C9799}" dt="2025-06-13T19:30:12.925" v="1023" actId="5793"/>
          <ac:spMkLst>
            <pc:docMk/>
            <pc:sldMk cId="1926009981" sldId="371"/>
            <ac:spMk id="6" creationId="{5161E461-1FA9-440F-A967-29C1E45E6232}"/>
          </ac:spMkLst>
        </pc:spChg>
      </pc:sldChg>
      <pc:sldChg chg="addSp delSp modSp mod">
        <pc:chgData name="Barnard, Arno, Dr [abarnard@sun.ac.za]" userId="90f8e9af-f0ba-4150-804c-4c09880aa13f" providerId="ADAL" clId="{9DC7072C-F90D-480C-8270-DDB9261C9799}" dt="2025-06-13T19:22:15.436" v="875" actId="113"/>
        <pc:sldMkLst>
          <pc:docMk/>
          <pc:sldMk cId="1929378198" sldId="372"/>
        </pc:sldMkLst>
        <pc:spChg chg="add mod">
          <ac:chgData name="Barnard, Arno, Dr [abarnard@sun.ac.za]" userId="90f8e9af-f0ba-4150-804c-4c09880aa13f" providerId="ADAL" clId="{9DC7072C-F90D-480C-8270-DDB9261C9799}" dt="2025-06-13T19:22:15.436" v="875" actId="113"/>
          <ac:spMkLst>
            <pc:docMk/>
            <pc:sldMk cId="1929378198" sldId="372"/>
            <ac:spMk id="2" creationId="{44E26ED7-F96F-E04F-EFC8-23430455A72E}"/>
          </ac:spMkLst>
        </pc:spChg>
        <pc:spChg chg="mod">
          <ac:chgData name="Barnard, Arno, Dr [abarnard@sun.ac.za]" userId="90f8e9af-f0ba-4150-804c-4c09880aa13f" providerId="ADAL" clId="{9DC7072C-F90D-480C-8270-DDB9261C9799}" dt="2025-06-13T19:22:10.830" v="873" actId="113"/>
          <ac:spMkLst>
            <pc:docMk/>
            <pc:sldMk cId="1929378198" sldId="372"/>
            <ac:spMk id="7" creationId="{4B19C49F-2412-481C-98C3-0B758A7C84AD}"/>
          </ac:spMkLst>
        </pc:spChg>
      </pc:sldChg>
      <pc:sldChg chg="addSp delSp modSp add mod ord">
        <pc:chgData name="Barnard, Arno, Dr [abarnard@sun.ac.za]" userId="90f8e9af-f0ba-4150-804c-4c09880aa13f" providerId="ADAL" clId="{9DC7072C-F90D-480C-8270-DDB9261C9799}" dt="2025-06-13T19:23:02.375" v="879" actId="1076"/>
        <pc:sldMkLst>
          <pc:docMk/>
          <pc:sldMk cId="3531735321" sldId="373"/>
        </pc:sldMkLst>
        <pc:spChg chg="add mod">
          <ac:chgData name="Barnard, Arno, Dr [abarnard@sun.ac.za]" userId="90f8e9af-f0ba-4150-804c-4c09880aa13f" providerId="ADAL" clId="{9DC7072C-F90D-480C-8270-DDB9261C9799}" dt="2025-06-13T19:23:02.375" v="879" actId="1076"/>
          <ac:spMkLst>
            <pc:docMk/>
            <pc:sldMk cId="3531735321" sldId="373"/>
            <ac:spMk id="2" creationId="{C495E950-89DC-D080-6DC0-12D9F8D7E4B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04:24:43.157"/>
    </inkml:context>
    <inkml:brush xml:id="br0">
      <inkml:brushProperty name="width" value="0.2" units="cm"/>
      <inkml:brushProperty name="height" value="0.2" units="cm"/>
      <inkml:brushProperty name="color" value="#ED1C24"/>
    </inkml:brush>
  </inkml:definitions>
  <inkml:trace contextRef="#ctx0" brushRef="#br0">2355 0,'-41'0,"0"0,-1 0,1 0,0 0,-1 0,1 0,0 0,-1 41,1-41,0 0,-1 0,1 0,0 0,0 0,-1 0,42 42,-41-42,0 0,-1 0,1 0,0 41,-1-41,42 41,-41-41,0 0,41 42,-41-42,-1 0,1 41,0-41,41 41,-42-41,1 41,0-41,41 42,-42-42,42 41,-41-41,41 41,-41-41,41 42,-41-42,-1 41,1-41,41 41,-41 1,-1-1,1 0,0-41,41 41,-42 1,1-1,41 0,-41-41,0 42,-1-1,42 0,-41-41,41 42,-41-1,41 0,0 0,-42-41,42 42,-41-42,41 41,-41 0,41 1,0-1,-42 0,42 1,-41-42,41 41,0 0,0 0,-41 1,41-1,0 0,-41 1,41-1,0 0,0 1,0-1,-42 0,42 0,0 1,0-1,-41-41,41 41,0 1,0-1,0 0,0 1,0-1,0 0,0 0,0 1,0-1,0 0,0 1,0-1,0 0,0 1,0-1,0 0,0 1,0-1,0 0,0 0,0 1,0-1,0 0,41 1,-41-1,42 0,-42 1,0-1,41-41,-41 41,41 0,-41 1,41-42,-41 41,42-41,-42 41,41 1,0-1,1-41,-42 41,41-41,42 42,-83-1,82-41,-41 41,1 0,40 1,1-1,-42-41,-41 41,41-41,1 42,-1-42,0 0,1 41,-1 0,42-41,-83 42,41-42,41 41,-40-41,-1 0,0 41,1-41,-1 0,0 0,42 41,-42-41,42 42,-42-42,0 0,1 0,-1 0,0 0,1 0,-1 0,0 0,0 0,42 0,-42 0,1 0,40 0,-40 0,-1 0,0 0,0 0,1 0,-1 0,0 0,1 0,-1 0,0 0,-41-42,83 42,-83-41,41 41,0 0,1 0,-1-41,0 41,1 0,40-41,-40 41,-42-42,41 42,0 0,-41-41,41 41,1-41,-1 41,-41-42,41 42,-41-41,42 41,-42-41,41-1,-41 1,41 41,-41-41,42 0,-1-1,-41 1,41 0,-41-1,41 1,1 0,-42-1,0 1,41 41,-41-41,0 0,41 41,-41-42,0 1,42 41,-42-41,0-1,41 1,-41 0,0-1,41 1,-41 0,42 0,-42-1,0 1,0 0,0-1,41 42,-41-41,0 0,0-1,0 1,41 0,-41-1,0 1,0 0,0 0,0-1,0 1,0 0,0-1,0 1,0 0,0-1,0 1,0 0,0 0,-41 41,41-42,0 1,0 0,0-1,0 1,0 0,0-1,-41 42,41-41,0 0,-42 0,42-1,0 1,0 0,-41 41,41-42,0 1,-41 0,41-1,0 1,-42 41,42-41,0 0,-41 41,41-42,0 1,-41 41,41-41,-42-1,1 1,41 0,-41 41,41-42,-41 42,41-41,-42 41,42-41,-41 41,41-41,-41 41,41-42,-42 42,1 0,41-41,-41 41,41-41,-42 41,42-42,-41 42,41-41,-41 41,0 0,41-41,-42 41,42-42,-41 42,41-41,-41 41,41-41,-42 41,1 0,41-41,-41 41,41-42,-42 42,1 0,0 0,-1 0,42-41,-41 41,0 0,0-41,-1 41,1 0,41-42,-41 42,-1 0,1 0,41-41,-41 41,-1 0,1 0,41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247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676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611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10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8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5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2" descr="ITHEMBA_LOGO_lar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268" y="526519"/>
            <a:ext cx="1507372" cy="44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7CA88-5476-41EA-9B0B-8BFADE86874D}" type="datetimeFigureOut">
              <a:rPr lang="en-ZA" smtClean="0"/>
              <a:t>2025/06/17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7846B-E9CB-4A60-92DB-47FBAB3C13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922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6.em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1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21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2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25.jp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7.png" /><Relationship Id="rId7" Type="http://schemas.openxmlformats.org/officeDocument/2006/relationships/image" Target="../media/image3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.jpeg" /><Relationship Id="rId5" Type="http://schemas.openxmlformats.org/officeDocument/2006/relationships/image" Target="../media/image29.png" /><Relationship Id="rId4" Type="http://schemas.openxmlformats.org/officeDocument/2006/relationships/image" Target="../media/image28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3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34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36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 /><Relationship Id="rId3" Type="http://schemas.openxmlformats.org/officeDocument/2006/relationships/image" Target="../media/image39.png" /><Relationship Id="rId7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1.jpeg" /><Relationship Id="rId4" Type="http://schemas.openxmlformats.org/officeDocument/2006/relationships/image" Target="../media/image40.png" /><Relationship Id="rId9" Type="http://schemas.openxmlformats.org/officeDocument/2006/relationships/image" Target="../media/image4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image" Target="../media/image42.png" /><Relationship Id="rId7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5.png" /><Relationship Id="rId5" Type="http://schemas.openxmlformats.org/officeDocument/2006/relationships/image" Target="../media/image44.png" /><Relationship Id="rId4" Type="http://schemas.openxmlformats.org/officeDocument/2006/relationships/image" Target="../media/image43.png" /><Relationship Id="rId9" Type="http://schemas.openxmlformats.org/officeDocument/2006/relationships/image" Target="../media/image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 /><Relationship Id="rId3" Type="http://schemas.openxmlformats.org/officeDocument/2006/relationships/image" Target="../media/image9.jpeg" /><Relationship Id="rId7" Type="http://schemas.openxmlformats.org/officeDocument/2006/relationships/image" Target="../media/image13.jpeg" /><Relationship Id="rId12" Type="http://schemas.openxmlformats.org/officeDocument/2006/relationships/image" Target="../media/image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11" Type="http://schemas.openxmlformats.org/officeDocument/2006/relationships/image" Target="../media/image3.png" /><Relationship Id="rId5" Type="http://schemas.openxmlformats.org/officeDocument/2006/relationships/image" Target="../media/image11.jpeg" /><Relationship Id="rId10" Type="http://schemas.openxmlformats.org/officeDocument/2006/relationships/image" Target="../media/image1.jpeg" /><Relationship Id="rId4" Type="http://schemas.openxmlformats.org/officeDocument/2006/relationships/image" Target="../media/image10.jpeg" /><Relationship Id="rId9" Type="http://schemas.openxmlformats.org/officeDocument/2006/relationships/image" Target="../media/image15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image" Target="../media/image46.png" /><Relationship Id="rId7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9.png" /><Relationship Id="rId5" Type="http://schemas.openxmlformats.org/officeDocument/2006/relationships/image" Target="../media/image48.png" /><Relationship Id="rId4" Type="http://schemas.openxmlformats.org/officeDocument/2006/relationships/image" Target="../media/image47.png" /><Relationship Id="rId9" Type="http://schemas.openxmlformats.org/officeDocument/2006/relationships/image" Target="../media/image7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6.emf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3.png" /><Relationship Id="rId4" Type="http://schemas.openxmlformats.org/officeDocument/2006/relationships/image" Target="../media/image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/>
        </p:blipFill>
        <p:spPr>
          <a:xfrm>
            <a:off x="0" y="-1"/>
            <a:ext cx="12192000" cy="686276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E6A2994-200E-4F28-A3E0-9779C759C3B4}"/>
              </a:ext>
            </a:extLst>
          </p:cNvPr>
          <p:cNvSpPr txBox="1">
            <a:spLocks/>
          </p:cNvSpPr>
          <p:nvPr/>
        </p:nvSpPr>
        <p:spPr>
          <a:xfrm>
            <a:off x="653231" y="2648275"/>
            <a:ext cx="10860746" cy="175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dirty="0"/>
              <a:t>by Arno Barnard</a:t>
            </a:r>
            <a:endParaRPr lang="en-ZA" sz="24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ZA" sz="1600" dirty="0"/>
              <a:t>For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ZA" sz="2400" i="1" dirty="0"/>
              <a:t>South Africa Days in JINR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66F8A4-EA96-4B16-8A31-4EC978CBE9BB}"/>
              </a:ext>
            </a:extLst>
          </p:cNvPr>
          <p:cNvSpPr txBox="1">
            <a:spLocks/>
          </p:cNvSpPr>
          <p:nvPr/>
        </p:nvSpPr>
        <p:spPr>
          <a:xfrm>
            <a:off x="653232" y="46907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 July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38619-034B-4178-B70B-790CC7C303EA}"/>
              </a:ext>
            </a:extLst>
          </p:cNvPr>
          <p:cNvSpPr txBox="1">
            <a:spLocks/>
          </p:cNvSpPr>
          <p:nvPr/>
        </p:nvSpPr>
        <p:spPr>
          <a:xfrm>
            <a:off x="9584656" y="4821673"/>
            <a:ext cx="219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© Stellenbosch University, All rights reserved.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6A2994-200E-4F28-A3E0-9779C759C3B4}"/>
              </a:ext>
            </a:extLst>
          </p:cNvPr>
          <p:cNvSpPr txBox="1">
            <a:spLocks/>
          </p:cNvSpPr>
          <p:nvPr/>
        </p:nvSpPr>
        <p:spPr>
          <a:xfrm>
            <a:off x="2018161" y="4254390"/>
            <a:ext cx="8130886" cy="71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sz="2400" dirty="0"/>
          </a:p>
        </p:txBody>
      </p:sp>
      <p:pic>
        <p:nvPicPr>
          <p:cNvPr id="1026" name="Picture 2" descr="ITHEMBA_LOGO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92" y="4568068"/>
            <a:ext cx="1569274" cy="5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627" y="748145"/>
            <a:ext cx="4696083" cy="15046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A7CA00-F135-4E87-B2D2-CE12C790A011}"/>
              </a:ext>
            </a:extLst>
          </p:cNvPr>
          <p:cNvSpPr txBox="1">
            <a:spLocks/>
          </p:cNvSpPr>
          <p:nvPr/>
        </p:nvSpPr>
        <p:spPr>
          <a:xfrm>
            <a:off x="653231" y="1221974"/>
            <a:ext cx="10860746" cy="1321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333333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Hardness Testing </a:t>
            </a:r>
            <a:r>
              <a:rPr lang="en-US" sz="32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Electronics</a:t>
            </a:r>
          </a:p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JINR and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iThemba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LABS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209" y="4500543"/>
            <a:ext cx="1451029" cy="740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393" y="326451"/>
            <a:ext cx="3275214" cy="1173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FFCE7B-09D1-55B9-F463-8F6D7D22B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514" y="45149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Hardness Assurance -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III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7852" y="1628203"/>
            <a:ext cx="11692069" cy="5047526"/>
            <a:chOff x="317852" y="1628203"/>
            <a:chExt cx="11692069" cy="5047526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317852" y="3918257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Radiation Environment Model</a:t>
              </a:r>
            </a:p>
          </p:txBody>
        </p:sp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32A453A8-47D7-4845-8C8E-69F1F5D44EC1}"/>
                </a:ext>
              </a:extLst>
            </p:cNvPr>
            <p:cNvSpPr/>
            <p:nvPr/>
          </p:nvSpPr>
          <p:spPr>
            <a:xfrm>
              <a:off x="317852" y="1628203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Mission Design</a:t>
              </a:r>
            </a:p>
          </p:txBody>
        </p:sp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9099FF41-AAAB-E741-9592-8F70E32BC3AF}"/>
                </a:ext>
              </a:extLst>
            </p:cNvPr>
            <p:cNvSpPr/>
            <p:nvPr/>
          </p:nvSpPr>
          <p:spPr>
            <a:xfrm>
              <a:off x="10389921" y="2134595"/>
              <a:ext cx="162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Total Ionizing Dose Testing</a:t>
              </a:r>
            </a:p>
          </p:txBody>
        </p:sp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FA6088D3-80D3-A141-B931-FF37BDC18DC0}"/>
                </a:ext>
              </a:extLst>
            </p:cNvPr>
            <p:cNvSpPr/>
            <p:nvPr/>
          </p:nvSpPr>
          <p:spPr>
            <a:xfrm>
              <a:off x="2495844" y="1629128"/>
              <a:ext cx="1980000" cy="36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Proton Testing</a:t>
              </a:r>
            </a:p>
          </p:txBody>
        </p:sp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C560CEDA-223D-0D48-B552-2146EC4454EA}"/>
                </a:ext>
              </a:extLst>
            </p:cNvPr>
            <p:cNvSpPr/>
            <p:nvPr/>
          </p:nvSpPr>
          <p:spPr>
            <a:xfrm>
              <a:off x="8680366" y="2134595"/>
              <a:ext cx="1620000" cy="7200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Displacement damage</a:t>
              </a:r>
            </a:p>
          </p:txBody>
        </p:sp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317852" y="2799900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Orbit Specification</a:t>
              </a:r>
            </a:p>
          </p:txBody>
        </p:sp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2495844" y="2401295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Proton Cross section</a:t>
              </a:r>
            </a:p>
          </p:txBody>
        </p:sp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4518841" y="3519722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Device Cross section</a:t>
              </a:r>
            </a:p>
          </p:txBody>
        </p:sp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90B19134-92B3-604E-B7E5-4CDEB356E788}"/>
                </a:ext>
              </a:extLst>
            </p:cNvPr>
            <p:cNvSpPr/>
            <p:nvPr/>
          </p:nvSpPr>
          <p:spPr>
            <a:xfrm>
              <a:off x="4518841" y="1629128"/>
              <a:ext cx="1980000" cy="36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Heavy Ion Testing</a:t>
              </a:r>
            </a:p>
          </p:txBody>
        </p:sp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7C5E77E2-5B2A-7845-91CD-607093DFE32D}"/>
                </a:ext>
              </a:extLst>
            </p:cNvPr>
            <p:cNvSpPr/>
            <p:nvPr/>
          </p:nvSpPr>
          <p:spPr>
            <a:xfrm>
              <a:off x="6554298" y="1629128"/>
              <a:ext cx="1980000" cy="3600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ill Sans MT" panose="020B0502020104020203" pitchFamily="34" charset="0"/>
                </a:rPr>
                <a:t>Neutron Testing</a:t>
              </a:r>
            </a:p>
          </p:txBody>
        </p:sp>
        <p:sp>
          <p:nvSpPr>
            <p:cNvPr id="31" name="Flowchart: Alternate Process 30">
              <a:extLst>
                <a:ext uri="{FF2B5EF4-FFF2-40B4-BE49-F238E27FC236}">
                  <a16:creationId xmlns:a16="http://schemas.microsoft.com/office/drawing/2014/main" id="{C560CEDA-223D-0D48-B552-2146EC4454EA}"/>
                </a:ext>
              </a:extLst>
            </p:cNvPr>
            <p:cNvSpPr/>
            <p:nvPr/>
          </p:nvSpPr>
          <p:spPr>
            <a:xfrm>
              <a:off x="4518841" y="2401295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Heavy-Ion Cross section</a:t>
              </a:r>
            </a:p>
          </p:txBody>
        </p:sp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C560CEDA-223D-0D48-B552-2146EC4454EA}"/>
                </a:ext>
              </a:extLst>
            </p:cNvPr>
            <p:cNvSpPr/>
            <p:nvPr/>
          </p:nvSpPr>
          <p:spPr>
            <a:xfrm>
              <a:off x="6554298" y="2401295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Neutron Cross section</a:t>
              </a:r>
            </a:p>
          </p:txBody>
        </p:sp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4519340" y="4718698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SEE, TID, NIEL Prediction</a:t>
              </a:r>
            </a:p>
          </p:txBody>
        </p:sp>
        <p:cxnSp>
          <p:nvCxnSpPr>
            <p:cNvPr id="8" name="Elbow Connector 7"/>
            <p:cNvCxnSpPr>
              <a:stCxn id="5" idx="2"/>
              <a:endCxn id="35" idx="1"/>
            </p:cNvCxnSpPr>
            <p:nvPr/>
          </p:nvCxnSpPr>
          <p:spPr>
            <a:xfrm rot="16200000" flipH="1">
              <a:off x="2693376" y="3252733"/>
              <a:ext cx="440441" cy="3211488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27" idx="2"/>
              <a:endCxn id="35" idx="0"/>
            </p:cNvCxnSpPr>
            <p:nvPr/>
          </p:nvCxnSpPr>
          <p:spPr>
            <a:xfrm rot="16200000" flipH="1">
              <a:off x="5269602" y="4478960"/>
              <a:ext cx="478976" cy="499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23" idx="2"/>
              <a:endCxn id="35" idx="3"/>
            </p:cNvCxnSpPr>
            <p:nvPr/>
          </p:nvCxnSpPr>
          <p:spPr>
            <a:xfrm rot="5400000">
              <a:off x="6882802" y="2471133"/>
              <a:ext cx="2224103" cy="2991026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15" idx="2"/>
              <a:endCxn id="35" idx="3"/>
            </p:cNvCxnSpPr>
            <p:nvPr/>
          </p:nvCxnSpPr>
          <p:spPr>
            <a:xfrm rot="5400000">
              <a:off x="7737580" y="1616356"/>
              <a:ext cx="2224103" cy="4700581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20" idx="2"/>
              <a:endCxn id="27" idx="1"/>
            </p:cNvCxnSpPr>
            <p:nvPr/>
          </p:nvCxnSpPr>
          <p:spPr>
            <a:xfrm rot="16200000" flipH="1">
              <a:off x="3623129" y="2984009"/>
              <a:ext cx="758427" cy="1032997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31" idx="2"/>
              <a:endCxn id="27" idx="0"/>
            </p:cNvCxnSpPr>
            <p:nvPr/>
          </p:nvCxnSpPr>
          <p:spPr>
            <a:xfrm rot="5400000">
              <a:off x="5309628" y="3320508"/>
              <a:ext cx="39842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>
              <a:stCxn id="32" idx="2"/>
              <a:endCxn id="27" idx="3"/>
            </p:cNvCxnSpPr>
            <p:nvPr/>
          </p:nvCxnSpPr>
          <p:spPr>
            <a:xfrm rot="5400000">
              <a:off x="6642357" y="2977780"/>
              <a:ext cx="758427" cy="1045457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17" idx="2"/>
              <a:endCxn id="20" idx="0"/>
            </p:cNvCxnSpPr>
            <p:nvPr/>
          </p:nvCxnSpPr>
          <p:spPr>
            <a:xfrm rot="5400000">
              <a:off x="3279761" y="2195211"/>
              <a:ext cx="41216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29" idx="2"/>
              <a:endCxn id="31" idx="0"/>
            </p:cNvCxnSpPr>
            <p:nvPr/>
          </p:nvCxnSpPr>
          <p:spPr>
            <a:xfrm rot="5400000">
              <a:off x="5302758" y="2195211"/>
              <a:ext cx="41216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18" idx="2"/>
              <a:endCxn id="5" idx="0"/>
            </p:cNvCxnSpPr>
            <p:nvPr/>
          </p:nvCxnSpPr>
          <p:spPr>
            <a:xfrm rot="5400000">
              <a:off x="1108674" y="3719078"/>
              <a:ext cx="39835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0" name="Flowchart: Alternate Process 59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4518320" y="5827062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Device Selection</a:t>
              </a:r>
            </a:p>
          </p:txBody>
        </p:sp>
        <p:cxnSp>
          <p:nvCxnSpPr>
            <p:cNvPr id="62" name="Elbow Connector 61"/>
            <p:cNvCxnSpPr>
              <a:stCxn id="35" idx="2"/>
              <a:endCxn id="60" idx="0"/>
            </p:cNvCxnSpPr>
            <p:nvPr/>
          </p:nvCxnSpPr>
          <p:spPr>
            <a:xfrm rot="5400000">
              <a:off x="5314648" y="5632370"/>
              <a:ext cx="388364" cy="102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>
              <a:stCxn id="13" idx="2"/>
              <a:endCxn id="18" idx="0"/>
            </p:cNvCxnSpPr>
            <p:nvPr/>
          </p:nvCxnSpPr>
          <p:spPr>
            <a:xfrm rot="5400000">
              <a:off x="1082004" y="2574051"/>
              <a:ext cx="45169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>
              <a:stCxn id="30" idx="2"/>
              <a:endCxn id="32" idx="0"/>
            </p:cNvCxnSpPr>
            <p:nvPr/>
          </p:nvCxnSpPr>
          <p:spPr>
            <a:xfrm rot="5400000">
              <a:off x="7338215" y="2195211"/>
              <a:ext cx="412167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9476511" y="5388821"/>
              <a:ext cx="2520000" cy="2056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RSA capability</a:t>
              </a:r>
              <a:endParaRPr lang="en-ZA" sz="1600" dirty="0">
                <a:latin typeface="Gill Sans MT" panose="020B0502020104020203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476511" y="5749242"/>
              <a:ext cx="2520000" cy="20564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FLNR capability</a:t>
              </a:r>
              <a:endParaRPr lang="en-ZA" sz="1600" dirty="0">
                <a:latin typeface="Gill Sans MT" panose="020B05020201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9476511" y="6109663"/>
              <a:ext cx="2520000" cy="2056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Future/Other capability</a:t>
              </a:r>
              <a:endParaRPr lang="en-ZA" sz="1600" dirty="0">
                <a:latin typeface="Gill Sans MT" panose="020B05020201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9476511" y="6470085"/>
              <a:ext cx="2520000" cy="2056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3</a:t>
              </a:r>
              <a:r>
                <a:rPr lang="en-US" sz="1600" baseline="30000" dirty="0">
                  <a:latin typeface="Gill Sans MT" panose="020B0502020104020203" pitchFamily="34" charset="0"/>
                </a:rPr>
                <a:t>rd</a:t>
              </a:r>
              <a:r>
                <a:rPr lang="en-US" sz="1600" dirty="0">
                  <a:latin typeface="Gill Sans MT" panose="020B0502020104020203" pitchFamily="34" charset="0"/>
                </a:rPr>
                <a:t> Party Tools</a:t>
              </a:r>
              <a:endParaRPr lang="en-ZA" sz="1600" dirty="0">
                <a:latin typeface="Gill Sans MT" panose="020B0502020104020203" pitchFamily="34" charset="0"/>
              </a:endParaRPr>
            </a:p>
          </p:txBody>
        </p:sp>
      </p:grpSp>
      <p:pic>
        <p:nvPicPr>
          <p:cNvPr id="7" name="Picture 2" descr="ITHEMBA_LOGO_large">
            <a:extLst>
              <a:ext uri="{FF2B5EF4-FFF2-40B4-BE49-F238E27FC236}">
                <a16:creationId xmlns:a16="http://schemas.microsoft.com/office/drawing/2014/main" id="{FE631959-7D6E-3B5B-870B-AE823B3F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E3FD2-4C60-169C-E97E-6C770812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E1FB4-7CE4-CBFB-DEF3-3F654E5ED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9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TID Testing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4" y="1706720"/>
            <a:ext cx="4970400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 dosimetry required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Gamma rays have enough energy to cause ionization in materials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Co-60 decays ejecting gamma rays with known energies</a:t>
            </a:r>
          </a:p>
        </p:txBody>
      </p:sp>
      <p:pic>
        <p:nvPicPr>
          <p:cNvPr id="9" name="Picture 2" descr="http://upload.wikimedia.org/wikipedia/commons/thumb/e/e0/Cobalt-60_Decay_Scheme.svg/450px-Cobalt-60_Decay_Schem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7883" y="3216540"/>
            <a:ext cx="3032837" cy="26958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8084" y="5944787"/>
            <a:ext cx="4970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0" dirty="0">
                <a:latin typeface="Gill Sans MT" panose="020B0502020104020203" pitchFamily="34" charset="0"/>
              </a:rPr>
              <a:t>Image: http://commons.wikimedia.org/wiki/File:Cobalt-60_Decay_Scheme.svg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5842000" y="1554385"/>
            <a:ext cx="5961240" cy="2458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do pre-post measurement tests or full in-situ testing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Co-60 has a half-life of 5.26 years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other energy required to create radiation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Testing is fairly inexpensive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Dose rates of up to 10kRad(Si)/hr (100Gy/hr) can be acceptable</a:t>
            </a:r>
          </a:p>
          <a:p>
            <a:pPr marL="342900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ELDRS requires long testing times at low dose rates</a:t>
            </a:r>
          </a:p>
          <a:p>
            <a:pPr marL="342900" indent="-342900"/>
            <a:r>
              <a:rPr lang="en-Z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ESL has tested over 30 different devices starting 2004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502" y="3917656"/>
            <a:ext cx="3716685" cy="2787514"/>
          </a:xfrm>
          <a:prstGeom prst="rect">
            <a:avLst/>
          </a:prstGeom>
        </p:spPr>
      </p:pic>
      <p:pic>
        <p:nvPicPr>
          <p:cNvPr id="13" name="Picture 2" descr="ITHEMBA_LOGO_large">
            <a:extLst>
              <a:ext uri="{FF2B5EF4-FFF2-40B4-BE49-F238E27FC236}">
                <a16:creationId xmlns:a16="http://schemas.microsoft.com/office/drawing/2014/main" id="{73190A49-DF2B-9E44-A937-D2F67479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00B4E3-CA99-F0AD-C527-2976D6355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B121C1-35C0-6E92-8DC6-6B3782B19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8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SEE/DD Testing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4" y="1706719"/>
            <a:ext cx="5949836" cy="3840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interesting facts:</a:t>
            </a:r>
          </a:p>
          <a:p>
            <a:pPr marL="800100" lvl="1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Space radiation environment changes and we are still learning</a:t>
            </a:r>
          </a:p>
          <a:p>
            <a:pPr marL="800100" lvl="1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cannot simulate (in foreseeable future) full range of space environment particles at reasonable rate/schedule</a:t>
            </a:r>
          </a:p>
          <a:p>
            <a:pPr marL="800100" lvl="1" indent="-342900"/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Semiconductor industry creates new technologies at high rate</a:t>
            </a:r>
          </a:p>
          <a:p>
            <a:pPr marL="342900" indent="-342900"/>
            <a:r>
              <a:rPr lang="en-Z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/ DD testing is done using high energy particles – usually accelerator based</a:t>
            </a:r>
          </a:p>
          <a:p>
            <a:pPr marL="800100" lvl="1" indent="-34290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Characterize device sensitivity(Cross section curve)</a:t>
            </a:r>
          </a:p>
          <a:p>
            <a:pPr marL="800100" lvl="1" indent="-34290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 mitigation techniques</a:t>
            </a:r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548" y="2129446"/>
            <a:ext cx="6025514" cy="409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6352634" y="1706718"/>
            <a:ext cx="5839200" cy="4951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Cross Section Curve</a:t>
            </a: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492B855D-F672-8682-F90A-1B585AF6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0FDAD-D79A-2611-831E-F0C22667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9B8784-5E47-B9FB-2927-F6A4810E7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Proton-Beam based SEE Testing - II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528320" y="1706720"/>
            <a:ext cx="5578964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Viable locations at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iTL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A-line (up to 2017)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(2016-2019)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</a:rPr>
              <a:t>iTL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 SEE test options</a:t>
            </a:r>
          </a:p>
          <a:p>
            <a:r>
              <a:rPr lang="en-ZA" sz="1800" dirty="0">
                <a:solidFill>
                  <a:schemeClr val="bg2">
                    <a:lumMod val="25000"/>
                  </a:schemeClr>
                </a:solidFill>
              </a:rPr>
              <a:t>SEU with 20MeV to 200MeV protons</a:t>
            </a:r>
          </a:p>
          <a:p>
            <a:r>
              <a:rPr lang="en-ZA" sz="1800" dirty="0">
                <a:solidFill>
                  <a:schemeClr val="bg2">
                    <a:lumMod val="25000"/>
                  </a:schemeClr>
                </a:solidFill>
              </a:rPr>
              <a:t>MBU with 20MeV to 200MeV protons</a:t>
            </a:r>
          </a:p>
          <a:p>
            <a:r>
              <a:rPr lang="en-ZA" sz="1800" dirty="0">
                <a:solidFill>
                  <a:schemeClr val="bg2">
                    <a:lumMod val="25000"/>
                  </a:schemeClr>
                </a:solidFill>
              </a:rPr>
              <a:t>SET with 20MeV to 200MeV protons</a:t>
            </a:r>
          </a:p>
          <a:p>
            <a:r>
              <a:rPr lang="en-ZA" sz="1800" dirty="0">
                <a:solidFill>
                  <a:schemeClr val="bg2">
                    <a:lumMod val="25000"/>
                  </a:schemeClr>
                </a:solidFill>
              </a:rPr>
              <a:t>SEFI with 20MeV to 200MeV protons</a:t>
            </a:r>
          </a:p>
          <a:p>
            <a:r>
              <a:rPr lang="en-ZA" sz="1800" dirty="0">
                <a:solidFill>
                  <a:schemeClr val="bg2">
                    <a:lumMod val="25000"/>
                  </a:schemeClr>
                </a:solidFill>
              </a:rPr>
              <a:t>SEL with &gt;180MeV protons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5336800" y="1696386"/>
            <a:ext cx="6326880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Practical changes to historic approaches at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iTL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Change to in-air testing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passive beam spreading and collimation to create a uniform intensity beam spot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 accurate, affordable, easy to use dosimetry system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collimators to provide the required beam spot size and shadow area to protect other devices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Change to multi-DUT test capability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SRIM simulation software for configuration design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AED07CAC-EE38-B7FD-8939-FA7440A9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73FE5-3E3D-BCC1-344B-BB9609589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9AE88-D778-C241-84E6-7F2B05B99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9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 the new </a:t>
            </a:r>
            <a:r>
              <a:rPr lang="en-ZA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iTL</a:t>
            </a:r>
            <a:r>
              <a:rPr lang="en-ZA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 setup - 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4" y="1706720"/>
            <a:ext cx="5723141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spectrum and Beam spot size simulation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83" y="1544795"/>
            <a:ext cx="6078128" cy="262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268" y="4172795"/>
            <a:ext cx="5943958" cy="2628000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4290C9F6-03DC-7FA6-A4F9-E11EB508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E5D590-69F3-8F24-EDC6-243060FC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D529E0-72F3-29F1-DF85-68317594C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E0E2D-3E17-5A5A-62D4-6C43F8150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27" y="2574440"/>
            <a:ext cx="5445813" cy="37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A-line setup in vacuum with Ruby target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10" y="1632269"/>
            <a:ext cx="3735854" cy="4979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68" y="1632269"/>
            <a:ext cx="3735855" cy="4979257"/>
          </a:xfrm>
          <a:prstGeom prst="rect">
            <a:avLst/>
          </a:prstGeom>
        </p:spPr>
      </p:pic>
      <p:pic>
        <p:nvPicPr>
          <p:cNvPr id="10" name="Picture 2" descr="ITHEMBA_LOGO_large">
            <a:extLst>
              <a:ext uri="{FF2B5EF4-FFF2-40B4-BE49-F238E27FC236}">
                <a16:creationId xmlns:a16="http://schemas.microsoft.com/office/drawing/2014/main" id="{2FB69C6D-214B-A9E6-A642-BFDEFF66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5C7E6-F18D-617A-14BB-53D762FB0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2BC22F-C1A0-E4D8-F865-D5135FB38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Dosimeter selection and analysis –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835693" y="1978428"/>
            <a:ext cx="6518795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Beam Loss Monitor as novel solution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designed as dosimeter, but: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spatial resolution – 7.34mm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square area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sensitivity for protons – designed to detect MIPs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Produces TTL pulses – easy to interface with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physical size – easy to mount and move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Limitations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Pulse bandwidth – ~100ns recovery time, thus 10MHz limit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Fixed area, although small has saturation with high flux density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investigate effectiveness as dosimeter/beam monitor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04" y="1624288"/>
            <a:ext cx="3306190" cy="507577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953894" y="3211495"/>
            <a:ext cx="1604356" cy="1604356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176CCB2E-86E0-E7B4-37EA-7FCF8A50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09676-855D-74C0-28E6-9A39407CA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FCCF94-61C7-A67B-D2F9-94B93E6CE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Dosimeter selection and analysis - II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522086" y="1706720"/>
            <a:ext cx="5178653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BLM Saturation effects</a:t>
            </a:r>
            <a:b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sources of saturation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bunch frequency (bandwidth limit)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bunch density (flux over detector area)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Bernoulli trials to calculate probabilities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86" y="3851963"/>
            <a:ext cx="5281872" cy="2598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798" y="1516224"/>
            <a:ext cx="5537143" cy="2594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580" y="4231691"/>
            <a:ext cx="5485361" cy="2441425"/>
          </a:xfrm>
          <a:prstGeom prst="rect">
            <a:avLst/>
          </a:prstGeom>
        </p:spPr>
      </p:pic>
      <p:pic>
        <p:nvPicPr>
          <p:cNvPr id="12" name="Picture 2" descr="ITHEMBA_LOGO_large">
            <a:extLst>
              <a:ext uri="{FF2B5EF4-FFF2-40B4-BE49-F238E27FC236}">
                <a16:creationId xmlns:a16="http://schemas.microsoft.com/office/drawing/2014/main" id="{CF160B7F-7E1A-5172-4CE3-FFBDA8AA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82254-57ED-8F6F-3E09-E45C6D501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4BBC90-18EB-BAE8-F323-771C4A34B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A-line conversions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5" y="1706720"/>
            <a:ext cx="5145467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A-line (In air)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Removal of scattering chamber walls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vacuum windows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Reconfiguration of vacuum system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DUT positioning platform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BLMs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passive beam spreader sheet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scintillating targets for pencil beam alignment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electronics for positioning platform and BLMs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07" y="2248552"/>
            <a:ext cx="6643149" cy="3736771"/>
          </a:xfrm>
          <a:prstGeom prst="rect">
            <a:avLst/>
          </a:prstGeom>
        </p:spPr>
      </p:pic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09AF393B-072C-F470-14B6-E267F7AA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2F62D-6C9E-E220-5DA5-6C394A2E6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3FD1A2-356C-FCC0-5F22-3A80265E2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from A-line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6" y="1706720"/>
            <a:ext cx="4112722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A-line verification – 2016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Aims: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 in-air test methodology, compared to the in-vacuum testing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 SRIM simulation accuracy, compared to the measured data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 BLM as dosimetry system, compared to previous approaches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631" y="3598936"/>
            <a:ext cx="4460369" cy="325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950" y="1532153"/>
            <a:ext cx="4047454" cy="2801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085" y="6306565"/>
            <a:ext cx="707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Non-availability of vault prohibited further development at A-line</a:t>
            </a:r>
            <a:endParaRPr lang="en-ZA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084" y="4758665"/>
            <a:ext cx="64569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Simulated and measured beam spreading compared well: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= 58.96mm vs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= 57.16mm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BLM interfacing verified and saturation observed – optimal beam current selection required at start of test</a:t>
            </a:r>
            <a:endParaRPr lang="en-ZA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Picture 2" descr="ITHEMBA_LOGO_large">
            <a:extLst>
              <a:ext uri="{FF2B5EF4-FFF2-40B4-BE49-F238E27FC236}">
                <a16:creationId xmlns:a16="http://schemas.microsoft.com/office/drawing/2014/main" id="{65A78262-51C8-A67B-AD57-523C0F72F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B104D-31B7-1BE6-F9BD-4990EFC8A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6951B7-8173-393D-203A-891B5B28B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8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011680" y="1921550"/>
            <a:ext cx="8168639" cy="4291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Satellite Arena </a:t>
            </a:r>
          </a:p>
          <a:p>
            <a:pPr marL="342900" indent="-342900"/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Hardness Assurance Overview</a:t>
            </a:r>
          </a:p>
          <a:p>
            <a:pPr marL="342900" indent="-342900"/>
            <a:r>
              <a:rPr lang="en-ZA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iTL</a:t>
            </a: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Proton Testing Setup</a:t>
            </a:r>
          </a:p>
          <a:p>
            <a:pPr marL="342900" indent="-342900"/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Dosimetry importance</a:t>
            </a:r>
          </a:p>
          <a:p>
            <a:pPr marL="342900" indent="-342900"/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Testing Results from A-line and NTV-line</a:t>
            </a:r>
          </a:p>
          <a:p>
            <a:pPr marL="342900" indent="-342900"/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Testing setups at FLNR</a:t>
            </a:r>
          </a:p>
        </p:txBody>
      </p:sp>
      <p:pic>
        <p:nvPicPr>
          <p:cNvPr id="11" name="Picture 2" descr="ITHEMBA_LOGO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18B0C-451C-EB20-1C1E-B5DB43B97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conversions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5" y="1706720"/>
            <a:ext cx="5145467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Removal of gantry angle indicator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passive beam spreader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collimators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DUT positioning platform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degrader sheet holder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Mounting of BLMs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support electronics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 addition of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PRaVDA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bench</a:t>
            </a:r>
          </a:p>
          <a:p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376238"/>
            <a:ext cx="2971800" cy="3476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698" y="1484521"/>
            <a:ext cx="5398538" cy="3066200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782F229E-AE3B-7437-A11B-A77107CF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25B53-8759-C082-13F1-52B91C06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192EF-1B02-6AEE-51EE-CA8BB484F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8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NTV-line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5" y="1706720"/>
            <a:ext cx="11843559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66MeV 2019 – Development Aims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the beam spot profile using the new independent DAQ interface to the BLMs.</a:t>
            </a:r>
          </a:p>
          <a:p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a better quality shadow compared to the 2017 NTV 66MeV experiment and measure the shadow intensity profile.</a:t>
            </a:r>
          </a:p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66MeV 2019 – Results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21" y="3761635"/>
            <a:ext cx="4952309" cy="3014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205" y="3781967"/>
            <a:ext cx="5484473" cy="2969404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51C99A4C-BFAD-AD9D-D3B6-D1657F7D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66A83-79A0-485A-3527-1B44357F9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CB671A-EB75-8238-02D6-499F562B8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4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from NTV-line - 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619759" y="1706720"/>
            <a:ext cx="10881361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66MeV 2019 – Results II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Startup transient in BLM measurements</a:t>
            </a:r>
          </a:p>
          <a:p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57" y="2667207"/>
            <a:ext cx="8855616" cy="4094206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A21638F5-E731-50B9-A4F2-EAC0904B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37605-17B2-EC95-09EF-2BB18DE51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FFF7A-243A-6366-CAA0-C2D7E6AB1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7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from NTV-line -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III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731520" y="1706720"/>
            <a:ext cx="10692676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NTV-line 66MeV 2019 – Results III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Linearity of reference BLM measurements is very good, in-beam shows expected saturation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BLM logger produced much higher accurate count rates</a:t>
            </a:r>
          </a:p>
          <a:p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83" y="3049414"/>
            <a:ext cx="7622772" cy="3728624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EB25FB00-6611-113A-2421-A15D8B2B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ABB86-E3CE-7779-D75F-199EAF52C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21455F-7912-EA17-9ADB-84C2238F1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D-Line SEE Test setup at </a:t>
            </a:r>
            <a:r>
              <a:rPr lang="en-ZA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iTL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713" y="1791070"/>
            <a:ext cx="3520205" cy="469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34" y="1791070"/>
            <a:ext cx="3520206" cy="4691967"/>
          </a:xfrm>
          <a:prstGeom prst="rect">
            <a:avLst/>
          </a:prstGeom>
        </p:spPr>
      </p:pic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5083DB1A-575D-34C6-496A-9B7026F9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F6AC0-6A32-045C-B6EA-D15BE6BCA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0B028-9806-0A57-A745-14C88D89B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138E0C-47CC-33B7-BF18-3114D3FE404D}"/>
                  </a:ext>
                </a:extLst>
              </p14:cNvPr>
              <p14:cNvContentPartPr/>
              <p14:nvPr/>
            </p14:nvContentPartPr>
            <p14:xfrm>
              <a:off x="2176082" y="3448574"/>
              <a:ext cx="1501920" cy="1517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138E0C-47CC-33B7-BF18-3114D3FE40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0442" y="3412574"/>
                <a:ext cx="1573560" cy="158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552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HCD achieved at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iThemba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LABS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1022235" y="1706720"/>
            <a:ext cx="9927936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users were accommodated for SEE testing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iThemba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LABS: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Master’s students and one researcher at the A-line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Master’s students, one industry partner, and one researcher at NTV line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Master’s students at D-line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Undergraduate students-in-training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AD33B4F2-4B9C-1BDD-907A-90D6C74D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4DDE5-BDF3-A422-52D0-437BB4010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C52938-1FBE-CEC3-86B6-F7EC0F53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26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Heavy Ion Setup - FLNR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1" y="1621226"/>
            <a:ext cx="2895341" cy="3859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13" y="1621226"/>
            <a:ext cx="2895341" cy="3859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529" y="2901387"/>
            <a:ext cx="2942454" cy="3873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185" y="2901387"/>
            <a:ext cx="2681713" cy="3863566"/>
          </a:xfrm>
          <a:prstGeom prst="rect">
            <a:avLst/>
          </a:prstGeom>
        </p:spPr>
      </p:pic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5F592C26-E650-1DF6-5672-E82AFC08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89D2AB-44AB-766E-640F-F184FBEAB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690DB-B73A-2B98-B325-B72ACDC3C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5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6917-6B7D-784B-FF28-5242BCA91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45558-93A0-8F6B-E3C6-A5C83CB3F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430D09-EE6E-7F9C-1BD6-95A3C6B6AA37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testing at FLNR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5421E5-BC12-B695-72A2-CC2D5C2E125D}"/>
              </a:ext>
            </a:extLst>
          </p:cNvPr>
          <p:cNvSpPr txBox="1">
            <a:spLocks/>
          </p:cNvSpPr>
          <p:nvPr/>
        </p:nvSpPr>
        <p:spPr>
          <a:xfrm>
            <a:off x="6128659" y="1706725"/>
            <a:ext cx="5220393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funding till 2026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Mobility for 4 persons to FLNR per year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options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Mitigation in processors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Protection circuit verification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Refinement/Adaptation of FPGA mitigation schemes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95E950-89DC-D080-6DC0-12D9F8D7E4B7}"/>
              </a:ext>
            </a:extLst>
          </p:cNvPr>
          <p:cNvSpPr txBox="1">
            <a:spLocks/>
          </p:cNvSpPr>
          <p:nvPr/>
        </p:nvSpPr>
        <p:spPr>
          <a:xfrm>
            <a:off x="908267" y="1732022"/>
            <a:ext cx="4960554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Practical challenges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Devices must be de-capsulated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setups must be small and mobile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support electronics must be transported to FLNR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Unknown device response requires adaptive design approach – i.e. must be able to CHANGE test configuration between different Ion specie runs – typically 1-2 days</a:t>
            </a:r>
          </a:p>
        </p:txBody>
      </p:sp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DEA3A8ED-B80E-BA5C-E443-4DEBA9ED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4F911-488D-1724-D8B1-7B404CD0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53083D-663C-093A-34FA-2DCF8AEAC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5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testing at FLNR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beams and HCD</a:t>
            </a:r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875607" y="1732022"/>
            <a:ext cx="4793673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Tests started in December 2022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SA researchers experiments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FPGA mitigation schemes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Processor investigation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Bi,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Kr,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 beams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student-in-training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December 2023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SA researchers experiments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FPGA mitigation schemes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Processor comparisons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Kr,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beams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student-in-training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E26ED7-F96F-E04F-EFC8-23430455A72E}"/>
              </a:ext>
            </a:extLst>
          </p:cNvPr>
          <p:cNvSpPr txBox="1">
            <a:spLocks/>
          </p:cNvSpPr>
          <p:nvPr/>
        </p:nvSpPr>
        <p:spPr>
          <a:xfrm>
            <a:off x="6676967" y="1732022"/>
            <a:ext cx="4793673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December 2024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SA researchers experiments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FPGA mitigation schemes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Processor comparisons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Bi,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Kr,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 beams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students-in-training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November/December 2025 planned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SA researchers experiments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Comparative architectures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2-3 SA MEng/PhD student experiments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Xe, Kr, 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 beams?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student-in-training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01E31954-6993-70C5-D475-4A39B743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72A64-88E8-9945-F41E-8256181E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41829-5B4E-F0BD-2026-15E277EEA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78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Topics researched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1022235" y="1706720"/>
            <a:ext cx="9927936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research conducted by South African researchers through access to SEE testing includes: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Z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</a:t>
            </a:r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effectiveness of mitigation techniques applied on a CubeSat OBC,</a:t>
            </a:r>
          </a:p>
          <a:p>
            <a:pPr marL="342900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Successfully provided a degraded energy environment for FPGA device characterisation,</a:t>
            </a:r>
          </a:p>
          <a:p>
            <a:pPr marL="342900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Recreate and observe similar device behaviour as observed with on-orbit devices,</a:t>
            </a:r>
          </a:p>
          <a:p>
            <a:pPr marL="342900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Screened candidate spacecraft processors and imaging sensors,</a:t>
            </a:r>
          </a:p>
          <a:p>
            <a:pPr marL="342900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investigate failure modes and sensitivity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devices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Mainstream Intel Atom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Embedded STM,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Cygnal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processors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Microchip FPGAs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Memories as radiation sensors for space</a:t>
            </a:r>
          </a:p>
          <a:p>
            <a:pPr marL="342900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Evaluate SET mitigation techniques applied in Xilinx and </a:t>
            </a:r>
            <a:r>
              <a:rPr lang="en-Z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Microsemi</a:t>
            </a:r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FPGAs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resulting in a Patent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AD33B4F2-4B9C-1BDD-907A-90D6C74D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4DDE5-BDF3-A422-52D0-437BB4010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C52938-1FBE-CEC3-86B6-F7EC0F53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6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1C8253-96B7-1EF1-6A71-9932E96BEB31}"/>
              </a:ext>
            </a:extLst>
          </p:cNvPr>
          <p:cNvSpPr/>
          <p:nvPr/>
        </p:nvSpPr>
        <p:spPr>
          <a:xfrm>
            <a:off x="5645215" y="1669559"/>
            <a:ext cx="6176439" cy="5007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Space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7A2F23-39B9-B28A-CAFE-6209D0E13AF3}"/>
              </a:ext>
            </a:extLst>
          </p:cNvPr>
          <p:cNvSpPr/>
          <p:nvPr/>
        </p:nvSpPr>
        <p:spPr>
          <a:xfrm>
            <a:off x="287206" y="1669559"/>
            <a:ext cx="5012675" cy="5007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Semi-Old Space projects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172201" y="508853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 African satellites 1999 - 2022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340896" y="1706720"/>
            <a:ext cx="5594018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SUNSAT - eoPortal Directory - Satellite Mis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7" y="2078800"/>
            <a:ext cx="2088861" cy="30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home for SunSpace staff | AMSAT-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36" y="2078800"/>
            <a:ext cx="2542886" cy="41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ACube-1 (TshepisoSAT) – AMS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65" y="1807698"/>
            <a:ext cx="1411728" cy="14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592" y="3360991"/>
            <a:ext cx="1769356" cy="2923026"/>
          </a:xfrm>
          <a:prstGeom prst="rect">
            <a:avLst/>
          </a:prstGeom>
        </p:spPr>
      </p:pic>
      <p:pic>
        <p:nvPicPr>
          <p:cNvPr id="2054" name="Picture 6" descr="SCS Space nSight-1 exceeds expected lifespan in orbit - Space in Af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742" y="1807698"/>
            <a:ext cx="1572785" cy="20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A-AeroSat (QB50 AZ01) - Gunter&amp;#39;s Space P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04" y="2048309"/>
            <a:ext cx="2182675" cy="15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019" y="4080559"/>
            <a:ext cx="3891901" cy="2187248"/>
          </a:xfrm>
          <a:prstGeom prst="rect">
            <a:avLst/>
          </a:prstGeom>
        </p:spPr>
      </p:pic>
      <p:pic>
        <p:nvPicPr>
          <p:cNvPr id="10" name="Picture 2" descr="ITHEMBA_LOGO_large">
            <a:extLst>
              <a:ext uri="{FF2B5EF4-FFF2-40B4-BE49-F238E27FC236}">
                <a16:creationId xmlns:a16="http://schemas.microsoft.com/office/drawing/2014/main" id="{5965EF8B-7C96-8CE4-EE5C-A0CC06FB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A2345B-C510-CF8C-85CF-F5E128901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760BC6-B434-7B00-7EFE-8E48527A21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3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Contributing Funding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1022235" y="1706720"/>
            <a:ext cx="9927936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funding mechanism contributed to the success – from 2007 to 2025 (almost 20 years)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NRF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iThemba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LABS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staff assisting during test setup design and implementation phases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beam time, both via formal PAC application and discretionary routes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Allowing the re-purpose of available equipment for this purpose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NRF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Thuthuka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funding multiple student projects and research efforts</a:t>
            </a:r>
          </a:p>
          <a:p>
            <a:pPr marL="342900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SA-JINR program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mobility grants that provide for researchers and students to come to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Dubna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hosting and subsistence support during the research visits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access to JINR facilities for test preparation</a:t>
            </a:r>
          </a:p>
          <a:p>
            <a:pPr marL="800100" lvl="1" indent="-342900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beam time at FLNR for heavy-ion testing</a:t>
            </a: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AD33B4F2-4B9C-1BDD-907A-90D6C74D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4DDE5-BDF3-A422-52D0-437BB4010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C52938-1FBE-CEC3-86B6-F7EC0F53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all work …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86" y="1655906"/>
            <a:ext cx="2605567" cy="347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778" y="2039403"/>
            <a:ext cx="3550183" cy="47319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69" y="3484868"/>
            <a:ext cx="4765555" cy="3192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7710" y="1608083"/>
            <a:ext cx="2010136" cy="2679245"/>
          </a:xfrm>
          <a:prstGeom prst="rect">
            <a:avLst/>
          </a:prstGeom>
        </p:spPr>
      </p:pic>
      <p:pic>
        <p:nvPicPr>
          <p:cNvPr id="11" name="Picture 2" descr="ITHEMBA_LOGO_large">
            <a:extLst>
              <a:ext uri="{FF2B5EF4-FFF2-40B4-BE49-F238E27FC236}">
                <a16:creationId xmlns:a16="http://schemas.microsoft.com/office/drawing/2014/main" id="{19C77401-3FF9-1209-D986-A337E11E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6EC108-A307-FD2A-FF51-73CE73EC6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03440F-A7AF-35AA-34D0-8F682BED4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9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/>
        </p:blipFill>
        <p:spPr>
          <a:xfrm>
            <a:off x="0" y="-1"/>
            <a:ext cx="12192000" cy="686276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E6A2994-200E-4F28-A3E0-9779C759C3B4}"/>
              </a:ext>
            </a:extLst>
          </p:cNvPr>
          <p:cNvSpPr txBox="1">
            <a:spLocks/>
          </p:cNvSpPr>
          <p:nvPr/>
        </p:nvSpPr>
        <p:spPr>
          <a:xfrm>
            <a:off x="653231" y="2648275"/>
            <a:ext cx="10860746" cy="175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  <a:p>
            <a:pPr algn="ctr"/>
            <a:endParaRPr lang="en-ZA" sz="16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ZA" sz="2400" i="1" dirty="0"/>
              <a:t>South Africa Days in JINR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66F8A4-EA96-4B16-8A31-4EC978CBE9BB}"/>
              </a:ext>
            </a:extLst>
          </p:cNvPr>
          <p:cNvSpPr txBox="1">
            <a:spLocks/>
          </p:cNvSpPr>
          <p:nvPr/>
        </p:nvSpPr>
        <p:spPr>
          <a:xfrm>
            <a:off x="653232" y="46907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 July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38619-034B-4178-B70B-790CC7C303EA}"/>
              </a:ext>
            </a:extLst>
          </p:cNvPr>
          <p:cNvSpPr txBox="1">
            <a:spLocks/>
          </p:cNvSpPr>
          <p:nvPr/>
        </p:nvSpPr>
        <p:spPr>
          <a:xfrm>
            <a:off x="9584656" y="4821673"/>
            <a:ext cx="219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© Stellenbosch University, All rights reserved.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6A2994-200E-4F28-A3E0-9779C759C3B4}"/>
              </a:ext>
            </a:extLst>
          </p:cNvPr>
          <p:cNvSpPr txBox="1">
            <a:spLocks/>
          </p:cNvSpPr>
          <p:nvPr/>
        </p:nvSpPr>
        <p:spPr>
          <a:xfrm>
            <a:off x="2018161" y="4254390"/>
            <a:ext cx="8130886" cy="71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sz="2400" dirty="0"/>
          </a:p>
        </p:txBody>
      </p:sp>
      <p:pic>
        <p:nvPicPr>
          <p:cNvPr id="1026" name="Picture 2" descr="ITHEMBA_LOGO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92" y="4568068"/>
            <a:ext cx="1569274" cy="5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627" y="748145"/>
            <a:ext cx="4696083" cy="15046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A7CA00-F135-4E87-B2D2-CE12C790A011}"/>
              </a:ext>
            </a:extLst>
          </p:cNvPr>
          <p:cNvSpPr txBox="1">
            <a:spLocks/>
          </p:cNvSpPr>
          <p:nvPr/>
        </p:nvSpPr>
        <p:spPr>
          <a:xfrm>
            <a:off x="653231" y="1221974"/>
            <a:ext cx="10860746" cy="1321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333333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  <a:endParaRPr lang="en-ZA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209" y="4500543"/>
            <a:ext cx="1451029" cy="740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393" y="326451"/>
            <a:ext cx="3275214" cy="1173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FFCE7B-09D1-55B9-F463-8F6D7D22B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514" y="45149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 African Space System Context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856000" y="1705940"/>
            <a:ext cx="6480000" cy="472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Old Space approach</a:t>
            </a: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government sponsored projects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Centralized national test facilities</a:t>
            </a: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 development cycles &gt;3-10 years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hardened components developed</a:t>
            </a: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Domain of technology developed industrialized countries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Space Approach (current RSA):</a:t>
            </a: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Driven by commercial companies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Leveraging economy of scale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Making access to space affordable for everyone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Smaller, disposable satellite platforms</a:t>
            </a: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Best‐of-COTS Electronics selection</a:t>
            </a:r>
          </a:p>
          <a:p>
            <a:pPr marL="800100"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 development cycles using cutting edge technology</a:t>
            </a:r>
            <a:endParaRPr lang="en-Z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DB4B6D9A-4C3B-6E0C-D39E-08CB1538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13056-B1A3-07C1-1993-F78F6B3A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28455-3FEB-70C4-C1C3-C505E1E42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5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Satellite Issues with Radiation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68086" y="1706720"/>
            <a:ext cx="5594018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 African satellites and radiation testing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1992-1999 – SUNSAT – ”well known” Commercial-off-the-shelf (COTS) parts used – no radiation testing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2005-2009 –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Sumbandila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Satellite – COTS parts,  TID testing of major parts – no SEE testing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trend –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Cubesats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Tshepisosat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ZA-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Aerosat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nSight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ZA-Cube 2 -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MDASats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all COTS parts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6107452" y="1705192"/>
            <a:ext cx="5839200" cy="472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problem history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SUNSAT – SRAM upsets – OBC code re-write to get operational</a:t>
            </a:r>
            <a:endParaRPr lang="en-Z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Sumbandila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Satellite – Micro-SEL in SRAM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Z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91" y="3423168"/>
            <a:ext cx="4320121" cy="31469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1208317" y="5872614"/>
            <a:ext cx="5617823" cy="697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Barnard, A.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Nwosa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C.: COTS Based On-Board-Computer on South Africa’s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Sumbandilasat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 Radiation and In-Orbit Performance Analysis. In: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2011 IEEE Radiation Effects Data Workshop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pp. 1–4. IEEE,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2010. ISBN 978-1-4577-1281-4. ISSN 2154-0519.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ITHEMBA_LOGO_large">
            <a:extLst>
              <a:ext uri="{FF2B5EF4-FFF2-40B4-BE49-F238E27FC236}">
                <a16:creationId xmlns:a16="http://schemas.microsoft.com/office/drawing/2014/main" id="{96C45E14-7BB1-CF84-CCDE-5AF9F8FD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A97540-AFCA-CABD-2AB4-CF8B959F5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48C0F-78BC-AC91-062C-5B2BAD468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3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Environment: Models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3182" y="6116324"/>
            <a:ext cx="6686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600" dirty="0"/>
              <a:t>Source: http://radhome.gsfc.nasa.gov/radhome/papers/seeca3.htm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98608"/>
              </p:ext>
            </p:extLst>
          </p:nvPr>
        </p:nvGraphicFramePr>
        <p:xfrm>
          <a:off x="1899602" y="1757400"/>
          <a:ext cx="8333365" cy="4148465"/>
        </p:xfrm>
        <a:graphic>
          <a:graphicData uri="http://schemas.openxmlformats.org/drawingml/2006/table">
            <a:tbl>
              <a:tblPr/>
              <a:tblGrid>
                <a:gridCol w="1666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6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440"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Radiation Source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C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Models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C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Effects of Solar Cycle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C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Variations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C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Types of Orbits Affected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C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979"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Trapped Protons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AP8-MIN; AP8-MAX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Solar Min - Higher; Solar Max - Lower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Geomagnetic Field; Solar Flares; Geomagnetic Storms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LEO</a:t>
                      </a:r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; HEO; Transfer Orbits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106"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Galactic Cosmic Ray Ions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CREME; CHIME; </a:t>
                      </a:r>
                      <a:r>
                        <a:rPr lang="en-ZA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Badhwar</a:t>
                      </a:r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 &amp; O'Neill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Solar Min - Higher; Solar Max - Lower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Ionization Level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LEO</a:t>
                      </a:r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; GEO; HEO; Interplanetary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9505"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Solar Flare Protons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SOLPRO; JPL92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Large Numbers During Solar Max; Few During Solar Min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Distance from Sun Outside 1 AU; Orbit Attenuation; Location of Flare on Sun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LEO</a:t>
                      </a:r>
                      <a:r>
                        <a:rPr lang="it-IT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 (I&gt;45°); GEO; HEO; Interplanetary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8435"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Solar Flare Heavy Ions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CREME; JPL92; CHIME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Large Numbers During Solar Max; Few During Solar Min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Distance from Sun Outside 1 AU; Orbit Attenuation; Location of Flare on Sun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LEO</a:t>
                      </a:r>
                      <a:r>
                        <a:rPr lang="en-ZA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" panose="020B0502020104020203" pitchFamily="34" charset="0"/>
                        </a:rPr>
                        <a:t>; GEO; HEO; Interplanetary</a:t>
                      </a:r>
                    </a:p>
                  </a:txBody>
                  <a:tcPr marL="35767" marR="35767" marT="17884" marB="178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ITHEMBA_LOGO_large">
            <a:extLst>
              <a:ext uri="{FF2B5EF4-FFF2-40B4-BE49-F238E27FC236}">
                <a16:creationId xmlns:a16="http://schemas.microsoft.com/office/drawing/2014/main" id="{8B551B1F-53EC-7DDE-29FD-94C146C0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1D090-EA7B-5904-073B-DD0D921BF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783CAC-A453-FA91-6129-566074D8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53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5137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radiation effect</a:t>
            </a:r>
            <a:b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79270" y="2574871"/>
            <a:ext cx="4911009" cy="2810272"/>
            <a:chOff x="2207883" y="1497593"/>
            <a:chExt cx="7622576" cy="4978825"/>
          </a:xfrm>
        </p:grpSpPr>
        <p:pic>
          <p:nvPicPr>
            <p:cNvPr id="9" name="Picture 2" descr="http://upload.wikimedia.org/wikipedia/commons/thumb/0/05/MOSFET_functioning_body.svg/1000px-MOSFET_functioning_body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883" y="2390767"/>
              <a:ext cx="7552034" cy="408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 9"/>
            <p:cNvSpPr/>
            <p:nvPr/>
          </p:nvSpPr>
          <p:spPr bwMode="auto">
            <a:xfrm>
              <a:off x="6877421" y="2202875"/>
              <a:ext cx="1165574" cy="2126634"/>
            </a:xfrm>
            <a:custGeom>
              <a:avLst/>
              <a:gdLst>
                <a:gd name="connsiteX0" fmla="*/ 961480 w 1165574"/>
                <a:gd name="connsiteY0" fmla="*/ 0 h 2126634"/>
                <a:gd name="connsiteX1" fmla="*/ 1160985 w 1165574"/>
                <a:gd name="connsiteY1" fmla="*/ 382386 h 2126634"/>
                <a:gd name="connsiteX2" fmla="*/ 786912 w 1165574"/>
                <a:gd name="connsiteY2" fmla="*/ 423949 h 2126634"/>
                <a:gd name="connsiteX3" fmla="*/ 919916 w 1165574"/>
                <a:gd name="connsiteY3" fmla="*/ 773084 h 2126634"/>
                <a:gd name="connsiteX4" fmla="*/ 595720 w 1165574"/>
                <a:gd name="connsiteY4" fmla="*/ 798022 h 2126634"/>
                <a:gd name="connsiteX5" fmla="*/ 728723 w 1165574"/>
                <a:gd name="connsiteY5" fmla="*/ 1122219 h 2126634"/>
                <a:gd name="connsiteX6" fmla="*/ 462716 w 1165574"/>
                <a:gd name="connsiteY6" fmla="*/ 1155469 h 2126634"/>
                <a:gd name="connsiteX7" fmla="*/ 537531 w 1165574"/>
                <a:gd name="connsiteY7" fmla="*/ 1421477 h 2126634"/>
                <a:gd name="connsiteX8" fmla="*/ 338025 w 1165574"/>
                <a:gd name="connsiteY8" fmla="*/ 1454728 h 2126634"/>
                <a:gd name="connsiteX9" fmla="*/ 421152 w 1165574"/>
                <a:gd name="connsiteY9" fmla="*/ 1670859 h 2126634"/>
                <a:gd name="connsiteX10" fmla="*/ 146832 w 1165574"/>
                <a:gd name="connsiteY10" fmla="*/ 1687484 h 2126634"/>
                <a:gd name="connsiteX11" fmla="*/ 271523 w 1165574"/>
                <a:gd name="connsiteY11" fmla="*/ 1903615 h 2126634"/>
                <a:gd name="connsiteX12" fmla="*/ 5516 w 1165574"/>
                <a:gd name="connsiteY12" fmla="*/ 1920240 h 2126634"/>
                <a:gd name="connsiteX13" fmla="*/ 96956 w 1165574"/>
                <a:gd name="connsiteY13" fmla="*/ 2119746 h 2126634"/>
                <a:gd name="connsiteX14" fmla="*/ 163458 w 1165574"/>
                <a:gd name="connsiteY14" fmla="*/ 2086495 h 212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574" h="2126634">
                  <a:moveTo>
                    <a:pt x="961480" y="0"/>
                  </a:moveTo>
                  <a:cubicBezTo>
                    <a:pt x="1075780" y="155864"/>
                    <a:pt x="1190080" y="311728"/>
                    <a:pt x="1160985" y="382386"/>
                  </a:cubicBezTo>
                  <a:cubicBezTo>
                    <a:pt x="1131890" y="453044"/>
                    <a:pt x="827090" y="358833"/>
                    <a:pt x="786912" y="423949"/>
                  </a:cubicBezTo>
                  <a:cubicBezTo>
                    <a:pt x="746734" y="489065"/>
                    <a:pt x="951781" y="710739"/>
                    <a:pt x="919916" y="773084"/>
                  </a:cubicBezTo>
                  <a:cubicBezTo>
                    <a:pt x="888051" y="835430"/>
                    <a:pt x="627585" y="739833"/>
                    <a:pt x="595720" y="798022"/>
                  </a:cubicBezTo>
                  <a:cubicBezTo>
                    <a:pt x="563854" y="856211"/>
                    <a:pt x="750890" y="1062645"/>
                    <a:pt x="728723" y="1122219"/>
                  </a:cubicBezTo>
                  <a:cubicBezTo>
                    <a:pt x="706556" y="1181793"/>
                    <a:pt x="494581" y="1105593"/>
                    <a:pt x="462716" y="1155469"/>
                  </a:cubicBezTo>
                  <a:cubicBezTo>
                    <a:pt x="430851" y="1205345"/>
                    <a:pt x="558313" y="1371601"/>
                    <a:pt x="537531" y="1421477"/>
                  </a:cubicBezTo>
                  <a:cubicBezTo>
                    <a:pt x="516749" y="1471353"/>
                    <a:pt x="357421" y="1413164"/>
                    <a:pt x="338025" y="1454728"/>
                  </a:cubicBezTo>
                  <a:cubicBezTo>
                    <a:pt x="318629" y="1496292"/>
                    <a:pt x="453017" y="1632066"/>
                    <a:pt x="421152" y="1670859"/>
                  </a:cubicBezTo>
                  <a:cubicBezTo>
                    <a:pt x="389287" y="1709652"/>
                    <a:pt x="171770" y="1648691"/>
                    <a:pt x="146832" y="1687484"/>
                  </a:cubicBezTo>
                  <a:cubicBezTo>
                    <a:pt x="121894" y="1726277"/>
                    <a:pt x="295076" y="1864822"/>
                    <a:pt x="271523" y="1903615"/>
                  </a:cubicBezTo>
                  <a:cubicBezTo>
                    <a:pt x="247970" y="1942408"/>
                    <a:pt x="34610" y="1884218"/>
                    <a:pt x="5516" y="1920240"/>
                  </a:cubicBezTo>
                  <a:cubicBezTo>
                    <a:pt x="-23579" y="1956262"/>
                    <a:pt x="70632" y="2092037"/>
                    <a:pt x="96956" y="2119746"/>
                  </a:cubicBezTo>
                  <a:cubicBezTo>
                    <a:pt x="123280" y="2147455"/>
                    <a:pt x="131592" y="2082339"/>
                    <a:pt x="163458" y="2086495"/>
                  </a:cubicBezTo>
                </a:path>
              </a:pathLst>
            </a:cu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ZA" sz="2400" b="1" i="0" u="none" strike="noStrike" cap="none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72455" y="1497593"/>
              <a:ext cx="1858004" cy="10360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0" dirty="0">
                  <a:solidFill>
                    <a:schemeClr val="bg2">
                      <a:lumMod val="25000"/>
                    </a:schemeClr>
                  </a:solidFill>
                  <a:latin typeface="Gill Sans MT" panose="020B0502020104020203" pitchFamily="34" charset="0"/>
                </a:rPr>
                <a:t>High-energy</a:t>
              </a:r>
            </a:p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Gill Sans MT" panose="020B0502020104020203" pitchFamily="34" charset="0"/>
                </a:rPr>
                <a:t>R</a:t>
              </a:r>
              <a:r>
                <a:rPr lang="en-ZA" sz="1600" b="0" dirty="0" err="1">
                  <a:solidFill>
                    <a:schemeClr val="bg2">
                      <a:lumMod val="25000"/>
                    </a:schemeClr>
                  </a:solidFill>
                  <a:latin typeface="Gill Sans MT" panose="020B0502020104020203" pitchFamily="34" charset="0"/>
                </a:rPr>
                <a:t>adiation</a:t>
              </a:r>
              <a:endParaRPr lang="en-ZA" sz="1600" b="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16326" y="5310882"/>
            <a:ext cx="5439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Image: modified from http://en.wikipedia.org/wiki/File:MOSFET_functioning_body.svg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E9532-9D21-BADD-ACA8-2897F8673C0F}"/>
              </a:ext>
            </a:extLst>
          </p:cNvPr>
          <p:cNvSpPr txBox="1"/>
          <p:nvPr/>
        </p:nvSpPr>
        <p:spPr>
          <a:xfrm>
            <a:off x="3995501" y="2124477"/>
            <a:ext cx="3633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in MOSFETs</a:t>
            </a:r>
            <a:endParaRPr lang="en-ZA" sz="2000" dirty="0"/>
          </a:p>
        </p:txBody>
      </p:sp>
      <p:pic>
        <p:nvPicPr>
          <p:cNvPr id="20" name="Picture 2" descr="ITHEMBA_LOGO_large">
            <a:extLst>
              <a:ext uri="{FF2B5EF4-FFF2-40B4-BE49-F238E27FC236}">
                <a16:creationId xmlns:a16="http://schemas.microsoft.com/office/drawing/2014/main" id="{1B6C6C20-EF9D-C82C-E833-5BC04A92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E37C2E-F8EB-B0C3-CAF1-DF081C45A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FB76DD-D1D3-04C0-EC69-59620B796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Hardness Assurance - 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13384" y="2257726"/>
            <a:ext cx="8391448" cy="3391018"/>
            <a:chOff x="1630189" y="2257726"/>
            <a:chExt cx="8391448" cy="3391018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ED5CD21E-5B2A-8946-BD2E-37C0CDCBC0C0}"/>
                </a:ext>
              </a:extLst>
            </p:cNvPr>
            <p:cNvSpPr/>
            <p:nvPr/>
          </p:nvSpPr>
          <p:spPr>
            <a:xfrm>
              <a:off x="2350189" y="4928744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Single Event Effects</a:t>
              </a:r>
            </a:p>
          </p:txBody>
        </p:sp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32A453A8-47D7-4845-8C8E-69F1F5D44EC1}"/>
                </a:ext>
              </a:extLst>
            </p:cNvPr>
            <p:cNvSpPr/>
            <p:nvPr/>
          </p:nvSpPr>
          <p:spPr>
            <a:xfrm>
              <a:off x="4388433" y="3593235"/>
              <a:ext cx="287496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Damaging Radiation</a:t>
              </a:r>
            </a:p>
          </p:txBody>
        </p:sp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9099FF41-AAAB-E741-9592-8F70E32BC3AF}"/>
                </a:ext>
              </a:extLst>
            </p:cNvPr>
            <p:cNvSpPr/>
            <p:nvPr/>
          </p:nvSpPr>
          <p:spPr>
            <a:xfrm>
              <a:off x="4835913" y="4928744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Total Ionizing Dose</a:t>
              </a:r>
            </a:p>
          </p:txBody>
        </p:sp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C560CEDA-223D-0D48-B552-2146EC4454EA}"/>
                </a:ext>
              </a:extLst>
            </p:cNvPr>
            <p:cNvSpPr/>
            <p:nvPr/>
          </p:nvSpPr>
          <p:spPr>
            <a:xfrm>
              <a:off x="7321637" y="4928744"/>
              <a:ext cx="198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Gill Sans MT" panose="020B0502020104020203" pitchFamily="34" charset="0"/>
                </a:rPr>
                <a:t>Displacement damage</a:t>
              </a: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32A453A8-47D7-4845-8C8E-69F1F5D44EC1}"/>
                </a:ext>
              </a:extLst>
            </p:cNvPr>
            <p:cNvSpPr/>
            <p:nvPr/>
          </p:nvSpPr>
          <p:spPr>
            <a:xfrm>
              <a:off x="1630189" y="2257726"/>
              <a:ext cx="270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Direct Solar Irradiation</a:t>
              </a:r>
            </a:p>
          </p:txBody>
        </p:sp>
        <p:sp>
          <p:nvSpPr>
            <p:cNvPr id="24" name="Flowchart: Alternate Process 23">
              <a:extLst>
                <a:ext uri="{FF2B5EF4-FFF2-40B4-BE49-F238E27FC236}">
                  <a16:creationId xmlns:a16="http://schemas.microsoft.com/office/drawing/2014/main" id="{32A453A8-47D7-4845-8C8E-69F1F5D44EC1}"/>
                </a:ext>
              </a:extLst>
            </p:cNvPr>
            <p:cNvSpPr/>
            <p:nvPr/>
          </p:nvSpPr>
          <p:spPr>
            <a:xfrm>
              <a:off x="4475913" y="2257726"/>
              <a:ext cx="270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Galactic Cosmic Rays</a:t>
              </a:r>
            </a:p>
          </p:txBody>
        </p:sp>
        <p:sp>
          <p:nvSpPr>
            <p:cNvPr id="25" name="Flowchart: Alternate Process 24">
              <a:extLst>
                <a:ext uri="{FF2B5EF4-FFF2-40B4-BE49-F238E27FC236}">
                  <a16:creationId xmlns:a16="http://schemas.microsoft.com/office/drawing/2014/main" id="{32A453A8-47D7-4845-8C8E-69F1F5D44EC1}"/>
                </a:ext>
              </a:extLst>
            </p:cNvPr>
            <p:cNvSpPr/>
            <p:nvPr/>
          </p:nvSpPr>
          <p:spPr>
            <a:xfrm>
              <a:off x="7321637" y="2257726"/>
              <a:ext cx="2700000" cy="720000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Trapped Particles</a:t>
              </a:r>
            </a:p>
          </p:txBody>
        </p:sp>
        <p:cxnSp>
          <p:nvCxnSpPr>
            <p:cNvPr id="8" name="Elbow Connector 7"/>
            <p:cNvCxnSpPr>
              <a:stCxn id="22" idx="2"/>
              <a:endCxn id="13" idx="0"/>
            </p:cNvCxnSpPr>
            <p:nvPr/>
          </p:nvCxnSpPr>
          <p:spPr>
            <a:xfrm rot="16200000" flipH="1">
              <a:off x="4095297" y="1862618"/>
              <a:ext cx="615509" cy="284572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4" idx="2"/>
              <a:endCxn id="13" idx="0"/>
            </p:cNvCxnSpPr>
            <p:nvPr/>
          </p:nvCxnSpPr>
          <p:spPr>
            <a:xfrm rot="5400000">
              <a:off x="5518159" y="3285480"/>
              <a:ext cx="615509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25" idx="2"/>
              <a:endCxn id="13" idx="0"/>
            </p:cNvCxnSpPr>
            <p:nvPr/>
          </p:nvCxnSpPr>
          <p:spPr>
            <a:xfrm rot="5400000">
              <a:off x="6941021" y="1862618"/>
              <a:ext cx="615509" cy="284572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13" idx="2"/>
              <a:endCxn id="5" idx="0"/>
            </p:cNvCxnSpPr>
            <p:nvPr/>
          </p:nvCxnSpPr>
          <p:spPr>
            <a:xfrm rot="5400000">
              <a:off x="4275297" y="3378127"/>
              <a:ext cx="615509" cy="248572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3" idx="2"/>
              <a:endCxn id="15" idx="0"/>
            </p:cNvCxnSpPr>
            <p:nvPr/>
          </p:nvCxnSpPr>
          <p:spPr>
            <a:xfrm rot="5400000">
              <a:off x="5518159" y="4620989"/>
              <a:ext cx="615509" cy="12700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13" idx="2"/>
              <a:endCxn id="23" idx="0"/>
            </p:cNvCxnSpPr>
            <p:nvPr/>
          </p:nvCxnSpPr>
          <p:spPr>
            <a:xfrm rot="16200000" flipH="1">
              <a:off x="6761021" y="3378127"/>
              <a:ext cx="615509" cy="2485724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AA7053-6981-0CA2-748E-55D48C9D06C8}"/>
              </a:ext>
            </a:extLst>
          </p:cNvPr>
          <p:cNvGrpSpPr/>
          <p:nvPr/>
        </p:nvGrpSpPr>
        <p:grpSpPr>
          <a:xfrm>
            <a:off x="965481" y="2264075"/>
            <a:ext cx="1658503" cy="3397369"/>
            <a:chOff x="965481" y="2264075"/>
            <a:chExt cx="1658503" cy="3397369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82ED0D9C-287C-D092-8C7A-9B08B9933829}"/>
                </a:ext>
              </a:extLst>
            </p:cNvPr>
            <p:cNvSpPr/>
            <p:nvPr/>
          </p:nvSpPr>
          <p:spPr>
            <a:xfrm>
              <a:off x="965481" y="2264075"/>
              <a:ext cx="1652154" cy="720000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Sources</a:t>
              </a:r>
            </a:p>
          </p:txBody>
        </p:sp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BA96E1AA-EA7D-A75B-D3CE-919A14DB5EB1}"/>
                </a:ext>
              </a:extLst>
            </p:cNvPr>
            <p:cNvSpPr/>
            <p:nvPr/>
          </p:nvSpPr>
          <p:spPr>
            <a:xfrm>
              <a:off x="971830" y="4941444"/>
              <a:ext cx="1652154" cy="720000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Effects</a:t>
              </a:r>
            </a:p>
          </p:txBody>
        </p:sp>
        <p:cxnSp>
          <p:nvCxnSpPr>
            <p:cNvPr id="32" name="Elbow Connector 28">
              <a:extLst>
                <a:ext uri="{FF2B5EF4-FFF2-40B4-BE49-F238E27FC236}">
                  <a16:creationId xmlns:a16="http://schemas.microsoft.com/office/drawing/2014/main" id="{CF0FA7B5-711B-B761-AD84-5DDE9F0FD82F}"/>
                </a:ext>
              </a:extLst>
            </p:cNvPr>
            <p:cNvCxnSpPr>
              <a:cxnSpLocks/>
              <a:stCxn id="28" idx="2"/>
              <a:endCxn id="30" idx="0"/>
            </p:cNvCxnSpPr>
            <p:nvPr/>
          </p:nvCxnSpPr>
          <p:spPr>
            <a:xfrm rot="16200000" flipH="1">
              <a:off x="816048" y="3959584"/>
              <a:ext cx="1957369" cy="6349"/>
            </a:xfrm>
            <a:prstGeom prst="bentConnector3">
              <a:avLst/>
            </a:prstGeom>
            <a:ln w="762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7" name="Picture 2" descr="ITHEMBA_LOGO_large">
            <a:extLst>
              <a:ext uri="{FF2B5EF4-FFF2-40B4-BE49-F238E27FC236}">
                <a16:creationId xmlns:a16="http://schemas.microsoft.com/office/drawing/2014/main" id="{CA984052-8532-1988-B0ED-B5B0D6D0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C8F21D-A46F-C26F-C632-DB665ACF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B0F52A-14AF-2C85-2C43-5C55E5453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0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6"/>
          <a:stretch/>
        </p:blipFill>
        <p:spPr>
          <a:xfrm>
            <a:off x="0" y="0"/>
            <a:ext cx="12192000" cy="68528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61E461-1FA9-440F-A967-29C1E45E6232}"/>
              </a:ext>
            </a:extLst>
          </p:cNvPr>
          <p:cNvSpPr txBox="1">
            <a:spLocks/>
          </p:cNvSpPr>
          <p:nvPr/>
        </p:nvSpPr>
        <p:spPr>
          <a:xfrm>
            <a:off x="268085" y="449805"/>
            <a:ext cx="6084549" cy="8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Radiation Hardness Assurance -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II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19C49F-2412-481C-98C3-0B758A7C84AD}"/>
              </a:ext>
            </a:extLst>
          </p:cNvPr>
          <p:cNvSpPr txBox="1">
            <a:spLocks/>
          </p:cNvSpPr>
          <p:nvPr/>
        </p:nvSpPr>
        <p:spPr>
          <a:xfrm>
            <a:off x="2330053" y="1780336"/>
            <a:ext cx="7310539" cy="4889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particles to test for SEE’s:</a:t>
            </a:r>
          </a:p>
          <a:p>
            <a:pPr marL="342900" indent="-342900"/>
            <a:r>
              <a:rPr lang="en-Z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Ions – from He to Ni</a:t>
            </a:r>
          </a:p>
          <a:p>
            <a:pPr marL="800100" lvl="1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Primarily direct ionization</a:t>
            </a:r>
          </a:p>
          <a:p>
            <a:pPr marL="800100" lvl="1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indirect ionization from collisions with other particles</a:t>
            </a:r>
          </a:p>
          <a:p>
            <a:pPr marL="342900" indent="-342900"/>
            <a:r>
              <a:rPr lang="en-Z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Protons</a:t>
            </a:r>
          </a:p>
          <a:p>
            <a:pPr marL="800100" lvl="1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Predominantly indirect ionization from collisions with other heavy nuclei</a:t>
            </a:r>
          </a:p>
          <a:p>
            <a:pPr marL="800100" lvl="1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direct ionization in new very sensitive devices</a:t>
            </a:r>
          </a:p>
          <a:p>
            <a:pPr marL="342900" indent="-342900"/>
            <a:r>
              <a:rPr lang="en-Z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Neutrons</a:t>
            </a:r>
          </a:p>
          <a:p>
            <a:pPr marL="800100" lvl="1" indent="-342900"/>
            <a:r>
              <a:rPr lang="en-Z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Entirely indirect ionization from collisions with other nuclei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ITHEMBA_LOGO_large">
            <a:extLst>
              <a:ext uri="{FF2B5EF4-FFF2-40B4-BE49-F238E27FC236}">
                <a16:creationId xmlns:a16="http://schemas.microsoft.com/office/drawing/2014/main" id="{9D24D729-7C4D-A014-483F-D092E894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9" y="526518"/>
            <a:ext cx="1164278" cy="4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2E739-10D6-B6DF-8A4C-B9B92134F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504" y="152830"/>
            <a:ext cx="3315496" cy="118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3C6F10-910E-722E-8C0A-3017F051D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92" y="423237"/>
            <a:ext cx="1142857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A23BDDEDCF84FA43ACA8E093D373E" ma:contentTypeVersion="16" ma:contentTypeDescription="Create a new document." ma:contentTypeScope="" ma:versionID="b595026184ff639810efe5779d15c67e">
  <xsd:schema xmlns:xsd="http://www.w3.org/2001/XMLSchema" xmlns:xs="http://www.w3.org/2001/XMLSchema" xmlns:p="http://schemas.microsoft.com/office/2006/metadata/properties" xmlns:ns3="7c3351b3-b095-4105-beca-1a7a5e94f760" xmlns:ns4="4440c7ee-7d73-4301-94e7-452e41ddb298" targetNamespace="http://schemas.microsoft.com/office/2006/metadata/properties" ma:root="true" ma:fieldsID="5ae78224010d49f25ba63a585d5c7968" ns3:_="" ns4:_="">
    <xsd:import namespace="7c3351b3-b095-4105-beca-1a7a5e94f760"/>
    <xsd:import namespace="4440c7ee-7d73-4301-94e7-452e41ddb29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351b3-b095-4105-beca-1a7a5e94f7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0c7ee-7d73-4301-94e7-452e41ddb2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40c7ee-7d73-4301-94e7-452e41ddb2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62F3E8-63D2-4095-BA93-4A4FDEFECE5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c3351b3-b095-4105-beca-1a7a5e94f760"/>
    <ds:schemaRef ds:uri="4440c7ee-7d73-4301-94e7-452e41ddb298"/>
  </ds:schemaRefs>
</ds:datastoreItem>
</file>

<file path=customXml/itemProps2.xml><?xml version="1.0" encoding="utf-8"?>
<ds:datastoreItem xmlns:ds="http://schemas.openxmlformats.org/officeDocument/2006/customXml" ds:itemID="{45A7444C-2745-49E6-8639-6965C19BCB73}">
  <ds:schemaRefs>
    <ds:schemaRef ds:uri="http://schemas.microsoft.com/office/2006/metadata/properties"/>
    <ds:schemaRef ds:uri="http://www.w3.org/2000/xmlns/"/>
    <ds:schemaRef ds:uri="4440c7ee-7d73-4301-94e7-452e41ddb298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B00E768-16D7-4B94-B145-0619D4950C8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6fa3b03-0a3c-4258-8433-a120dffcd348}" enabled="0" method="" siteId="{a6fa3b03-0a3c-4258-8433-a120dffcd34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5166</TotalTime>
  <Words>2490</Words>
  <Application>Microsoft Office PowerPoint</Application>
  <PresentationFormat>Widescreen</PresentationFormat>
  <Paragraphs>367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Barnard, Arno, Dr [abarnard@sun.ac.za]</cp:lastModifiedBy>
  <cp:revision>174</cp:revision>
  <dcterms:created xsi:type="dcterms:W3CDTF">2018-02-01T12:25:03Z</dcterms:created>
  <dcterms:modified xsi:type="dcterms:W3CDTF">2025-06-17T04:26:25Z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0x01010032DA23BDDEDCF84FA43ACA8E093D373E</vt:lpwstr>
  </property>
</Properties>
</file>