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59" r:id="rId2"/>
  </p:sldMasterIdLst>
  <p:notesMasterIdLst>
    <p:notesMasterId r:id="rId15"/>
  </p:notesMasterIdLst>
  <p:sldIdLst>
    <p:sldId id="271" r:id="rId3"/>
    <p:sldId id="389" r:id="rId4"/>
    <p:sldId id="488" r:id="rId5"/>
    <p:sldId id="2782" r:id="rId6"/>
    <p:sldId id="490" r:id="rId7"/>
    <p:sldId id="390" r:id="rId8"/>
    <p:sldId id="491" r:id="rId9"/>
    <p:sldId id="492" r:id="rId10"/>
    <p:sldId id="493" r:id="rId11"/>
    <p:sldId id="309" r:id="rId12"/>
    <p:sldId id="268" r:id="rId13"/>
    <p:sldId id="269" r:id="rId14"/>
  </p:sldIdLst>
  <p:sldSz cx="9144000" cy="5143500" type="screen16x9"/>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34"/>
    <a:srgbClr val="6C284F"/>
    <a:srgbClr val="FFB51B"/>
    <a:srgbClr val="001034"/>
    <a:srgbClr val="001027"/>
    <a:srgbClr val="FEC000"/>
    <a:srgbClr val="9B221F"/>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370" y="77"/>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D3546-7457-46D6-BBD3-F22BE544679A}" type="datetimeFigureOut">
              <a:rPr lang="en-ZA" smtClean="0"/>
              <a:t>2025/06/17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EAEF2-943A-4F24-A853-F2FCFB5BE32C}" type="slidenum">
              <a:rPr lang="en-ZA" smtClean="0"/>
              <a:t>‹#›</a:t>
            </a:fld>
            <a:endParaRPr lang="en-ZA"/>
          </a:p>
        </p:txBody>
      </p:sp>
    </p:spTree>
    <p:extLst>
      <p:ext uri="{BB962C8B-B14F-4D97-AF65-F5344CB8AC3E}">
        <p14:creationId xmlns:p14="http://schemas.microsoft.com/office/powerpoint/2010/main" val="3039201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A7EAEF2-943A-4F24-A853-F2FCFB5BE32C}" type="slidenum">
              <a:rPr lang="en-ZA" smtClean="0"/>
              <a:t>1</a:t>
            </a:fld>
            <a:endParaRPr lang="en-ZA"/>
          </a:p>
        </p:txBody>
      </p:sp>
    </p:spTree>
    <p:extLst>
      <p:ext uri="{BB962C8B-B14F-4D97-AF65-F5344CB8AC3E}">
        <p14:creationId xmlns:p14="http://schemas.microsoft.com/office/powerpoint/2010/main" val="570891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3B8E1-4D61-7809-1B86-F79B43E1C256}"/>
              </a:ext>
            </a:extLst>
          </p:cNvPr>
          <p:cNvSpPr/>
          <p:nvPr userDrawn="1"/>
        </p:nvSpPr>
        <p:spPr>
          <a:xfrm>
            <a:off x="0" y="-1588"/>
            <a:ext cx="9144000" cy="5145088"/>
          </a:xfrm>
          <a:prstGeom prst="rect">
            <a:avLst/>
          </a:prstGeom>
          <a:solidFill>
            <a:srgbClr val="0010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5">
            <a:extLst>
              <a:ext uri="{FF2B5EF4-FFF2-40B4-BE49-F238E27FC236}">
                <a16:creationId xmlns:a16="http://schemas.microsoft.com/office/drawing/2014/main" id="{E20C09EF-A527-1BFA-3388-CD94166352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79700" y="744538"/>
            <a:ext cx="37893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BB15BDC-2651-4ACA-7189-3EED60156414}"/>
              </a:ext>
            </a:extLst>
          </p:cNvPr>
          <p:cNvSpPr/>
          <p:nvPr userDrawn="1"/>
        </p:nvSpPr>
        <p:spPr>
          <a:xfrm>
            <a:off x="0" y="5019675"/>
            <a:ext cx="9144000" cy="123825"/>
          </a:xfrm>
          <a:prstGeom prst="rect">
            <a:avLst/>
          </a:prstGeom>
          <a:solidFill>
            <a:srgbClr val="006B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074" name="Rectangle 2"/>
          <p:cNvSpPr>
            <a:spLocks noGrp="1" noChangeArrowheads="1"/>
          </p:cNvSpPr>
          <p:nvPr>
            <p:ph type="ctrTitle"/>
          </p:nvPr>
        </p:nvSpPr>
        <p:spPr>
          <a:xfrm>
            <a:off x="611560" y="2787774"/>
            <a:ext cx="7848872" cy="486054"/>
          </a:xfrm>
        </p:spPr>
        <p:txBody>
          <a:bodyPr/>
          <a:lstStyle>
            <a:lvl1pPr algn="ctr">
              <a:defRPr sz="3600">
                <a:solidFill>
                  <a:schemeClr val="bg1"/>
                </a:solidFill>
              </a:defRPr>
            </a:lvl1pPr>
          </a:lstStyle>
          <a:p>
            <a:r>
              <a:rPr lang="en-GB" dirty="0"/>
              <a:t>Click to edit Master title style</a:t>
            </a:r>
          </a:p>
        </p:txBody>
      </p:sp>
      <p:sp>
        <p:nvSpPr>
          <p:cNvPr id="3075" name="Rectangle 3"/>
          <p:cNvSpPr>
            <a:spLocks noGrp="1" noChangeArrowheads="1"/>
          </p:cNvSpPr>
          <p:nvPr>
            <p:ph type="subTitle" idx="1"/>
          </p:nvPr>
        </p:nvSpPr>
        <p:spPr>
          <a:xfrm>
            <a:off x="611560" y="3381840"/>
            <a:ext cx="7848872" cy="1458218"/>
          </a:xfrm>
        </p:spPr>
        <p:txBody>
          <a:bodyPr/>
          <a:lstStyle>
            <a:lvl1pPr marL="0" indent="0" algn="ctr">
              <a:buFont typeface="Wingdings" pitchFamily="2" charset="2"/>
              <a:buNone/>
              <a:defRPr>
                <a:solidFill>
                  <a:schemeClr val="bg1"/>
                </a:solidFill>
              </a:defRPr>
            </a:lvl1pPr>
          </a:lstStyle>
          <a:p>
            <a:r>
              <a:rPr lang="en-GB" dirty="0"/>
              <a:t>Click to edit Master subtitle style</a:t>
            </a:r>
          </a:p>
        </p:txBody>
      </p:sp>
    </p:spTree>
    <p:extLst>
      <p:ext uri="{BB962C8B-B14F-4D97-AF65-F5344CB8AC3E}">
        <p14:creationId xmlns:p14="http://schemas.microsoft.com/office/powerpoint/2010/main" val="7679037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7397" y="303498"/>
            <a:ext cx="8128527" cy="594122"/>
          </a:xfrm>
        </p:spPr>
        <p:txBody>
          <a:bodyPr/>
          <a:lstStyle/>
          <a:p>
            <a:r>
              <a:rPr lang="en-US" dirty="0"/>
              <a:t>Click to edit Master title style</a:t>
            </a:r>
          </a:p>
        </p:txBody>
      </p:sp>
      <p:sp>
        <p:nvSpPr>
          <p:cNvPr id="3" name="Vertical Text Placeholder 2"/>
          <p:cNvSpPr>
            <a:spLocks noGrp="1"/>
          </p:cNvSpPr>
          <p:nvPr>
            <p:ph type="body" orient="vert" idx="1"/>
          </p:nvPr>
        </p:nvSpPr>
        <p:spPr>
          <a:xfrm>
            <a:off x="467545" y="1113589"/>
            <a:ext cx="8136904" cy="3258361"/>
          </a:xfrm>
        </p:spPr>
        <p:txBody>
          <a:bodyPr vert="eaVert"/>
          <a:lstStyle>
            <a:lvl1pPr>
              <a:buClr>
                <a:srgbClr val="006B34"/>
              </a:buClr>
              <a:defRPr sz="2000">
                <a:latin typeface="Avenir Book"/>
              </a:defRPr>
            </a:lvl1pPr>
            <a:lvl2pPr>
              <a:buClr>
                <a:srgbClr val="006B34"/>
              </a:buClr>
              <a:defRPr sz="2000">
                <a:latin typeface="Avenir Book"/>
              </a:defRPr>
            </a:lvl2pPr>
            <a:lvl3pPr>
              <a:buClr>
                <a:srgbClr val="006B34"/>
              </a:buClr>
              <a:defRPr sz="2000">
                <a:latin typeface="Avenir Book"/>
              </a:defRPr>
            </a:lvl3pPr>
            <a:lvl4pPr>
              <a:buClr>
                <a:srgbClr val="006B34"/>
              </a:buClr>
              <a:defRPr sz="2000">
                <a:latin typeface="Avenir Book"/>
              </a:defRPr>
            </a:lvl4pPr>
            <a:lvl5pPr>
              <a:buClr>
                <a:srgbClr val="006B34"/>
              </a:buClr>
              <a:defRPr sz="20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8004808"/>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905" y="249493"/>
            <a:ext cx="2018551" cy="4122457"/>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67546" y="249493"/>
            <a:ext cx="5913947" cy="4122457"/>
          </a:xfrm>
        </p:spPr>
        <p:txBody>
          <a:bodyPr vert="eaVert"/>
          <a:lstStyle>
            <a:lvl1pPr>
              <a:buClr>
                <a:srgbClr val="006B34"/>
              </a:buClr>
              <a:defRPr sz="2000">
                <a:latin typeface="Avenir Book"/>
              </a:defRPr>
            </a:lvl1pPr>
            <a:lvl2pPr>
              <a:buClr>
                <a:srgbClr val="006B34"/>
              </a:buClr>
              <a:defRPr sz="2000">
                <a:latin typeface="Avenir Book"/>
              </a:defRPr>
            </a:lvl2pPr>
            <a:lvl3pPr>
              <a:buClr>
                <a:srgbClr val="006B34"/>
              </a:buClr>
              <a:defRPr sz="2000">
                <a:latin typeface="Avenir Book"/>
              </a:defRPr>
            </a:lvl3pPr>
            <a:lvl4pPr>
              <a:buClr>
                <a:srgbClr val="006B34"/>
              </a:buClr>
              <a:defRPr sz="2000">
                <a:latin typeface="Avenir Book"/>
              </a:defRPr>
            </a:lvl4pPr>
            <a:lvl5pPr>
              <a:buClr>
                <a:srgbClr val="006B34"/>
              </a:buClr>
              <a:defRPr sz="20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881487"/>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6902F4-3ACA-CE34-1A46-D9EE6470DEB9}"/>
              </a:ext>
            </a:extLst>
          </p:cNvPr>
          <p:cNvSpPr>
            <a:spLocks noChangeArrowheads="1"/>
          </p:cNvSpPr>
          <p:nvPr userDrawn="1"/>
        </p:nvSpPr>
        <p:spPr bwMode="auto">
          <a:xfrm>
            <a:off x="0" y="-1588"/>
            <a:ext cx="9144000" cy="5191126"/>
          </a:xfrm>
          <a:prstGeom prst="rect">
            <a:avLst/>
          </a:prstGeom>
          <a:solidFill>
            <a:srgbClr val="006B34"/>
          </a:solidFill>
          <a:ln>
            <a:noFill/>
          </a:ln>
          <a:effectLst>
            <a:outerShdw blurRad="40000" dist="23000" dir="5400000" rotWithShape="0">
              <a:srgbClr val="808080">
                <a:alpha val="34999"/>
              </a:srgbClr>
            </a:outerShdw>
          </a:effectLst>
        </p:spPr>
        <p:txBody>
          <a:bodyPr anchor="ctr"/>
          <a:lstStyle/>
          <a:p>
            <a:pPr algn="ctr" eaLnBrk="1" hangingPunct="1">
              <a:defRPr/>
            </a:pPr>
            <a:endParaRPr lang="en-US" dirty="0">
              <a:solidFill>
                <a:schemeClr val="lt1"/>
              </a:solidFill>
              <a:latin typeface="+mn-lt"/>
              <a:ea typeface="+mn-ea"/>
            </a:endParaRPr>
          </a:p>
        </p:txBody>
      </p:sp>
      <p:sp>
        <p:nvSpPr>
          <p:cNvPr id="4" name="Text Placeholder 8"/>
          <p:cNvSpPr>
            <a:spLocks noGrp="1"/>
          </p:cNvSpPr>
          <p:nvPr>
            <p:ph type="body" sz="quarter" idx="10"/>
          </p:nvPr>
        </p:nvSpPr>
        <p:spPr>
          <a:xfrm>
            <a:off x="2405064" y="239776"/>
            <a:ext cx="4376737" cy="4748870"/>
          </a:xfrm>
          <a:prstGeom prst="rect">
            <a:avLst/>
          </a:prstGeom>
        </p:spPr>
        <p:txBody>
          <a:bodyPr tIns="0" bIns="748800" anchor="ctr" anchorCtr="1"/>
          <a:lstStyle>
            <a:lvl1pPr marL="0" indent="0" algn="l">
              <a:lnSpc>
                <a:spcPct val="100000"/>
              </a:lnSpc>
              <a:spcBef>
                <a:spcPts val="0"/>
              </a:spcBef>
              <a:spcAft>
                <a:spcPts val="0"/>
              </a:spcAft>
              <a:buFontTx/>
              <a:buNone/>
              <a:defRPr>
                <a:solidFill>
                  <a:schemeClr val="bg1"/>
                </a:solidFill>
                <a:latin typeface="Avenir Medium"/>
                <a:cs typeface="Avenir Medium"/>
              </a:defRPr>
            </a:lvl1pPr>
            <a:lvl2pPr>
              <a:buClr>
                <a:schemeClr val="bg1"/>
              </a:buClr>
              <a:defRPr>
                <a:solidFill>
                  <a:schemeClr val="bg1"/>
                </a:solidFill>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586945884"/>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680F22-A436-7AD7-6165-AF2126575B5B}"/>
              </a:ext>
            </a:extLst>
          </p:cNvPr>
          <p:cNvSpPr/>
          <p:nvPr userDrawn="1"/>
        </p:nvSpPr>
        <p:spPr>
          <a:xfrm>
            <a:off x="-339725" y="-192088"/>
            <a:ext cx="9823450" cy="5527676"/>
          </a:xfrm>
          <a:prstGeom prst="rect">
            <a:avLst/>
          </a:prstGeom>
          <a:solidFill>
            <a:srgbClr val="006B34"/>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 name="Text Placeholder 8"/>
          <p:cNvSpPr>
            <a:spLocks noGrp="1"/>
          </p:cNvSpPr>
          <p:nvPr>
            <p:ph type="body" sz="quarter" idx="10"/>
          </p:nvPr>
        </p:nvSpPr>
        <p:spPr>
          <a:xfrm>
            <a:off x="2405064" y="725984"/>
            <a:ext cx="4376737" cy="4262661"/>
          </a:xfrm>
          <a:prstGeom prst="rect">
            <a:avLst/>
          </a:prstGeom>
        </p:spPr>
        <p:txBody>
          <a:bodyPr tIns="0" bIns="748800" anchor="ctr" anchorCtr="1"/>
          <a:lstStyle>
            <a:lvl1pPr marL="0" indent="0" algn="l">
              <a:lnSpc>
                <a:spcPct val="100000"/>
              </a:lnSpc>
              <a:spcBef>
                <a:spcPts val="0"/>
              </a:spcBef>
              <a:spcAft>
                <a:spcPts val="0"/>
              </a:spcAft>
              <a:buFontTx/>
              <a:buNone/>
              <a:defRPr sz="3200">
                <a:solidFill>
                  <a:schemeClr val="bg1"/>
                </a:solidFill>
                <a:latin typeface="Avenir Medium"/>
                <a:cs typeface="Avenir Medium"/>
              </a:defRPr>
            </a:lvl1pPr>
          </a:lstStyle>
          <a:p>
            <a:r>
              <a:rPr lang="en-US" dirty="0"/>
              <a:t>Thank You</a:t>
            </a:r>
            <a:endParaRPr lang="en-GB" dirty="0"/>
          </a:p>
        </p:txBody>
      </p:sp>
    </p:spTree>
    <p:extLst>
      <p:ext uri="{BB962C8B-B14F-4D97-AF65-F5344CB8AC3E}">
        <p14:creationId xmlns:p14="http://schemas.microsoft.com/office/powerpoint/2010/main" val="372697431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4" descr="Slogan Slide (16-9).jpg">
            <a:extLst>
              <a:ext uri="{FF2B5EF4-FFF2-40B4-BE49-F238E27FC236}">
                <a16:creationId xmlns:a16="http://schemas.microsoft.com/office/drawing/2014/main" id="{B57FB724-A538-0770-25F4-EDB674FF04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0" y="-30163"/>
            <a:ext cx="9240838" cy="520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26671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NMU Title Slide">
    <p:bg>
      <p:bgPr>
        <a:solidFill>
          <a:srgbClr val="001034"/>
        </a:solid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88ED133C-FE92-4C66-347F-4E009DEBAE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1188" y="792163"/>
            <a:ext cx="28416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601357"/>
            <a:ext cx="7886700" cy="568428"/>
          </a:xfrm>
          <a:prstGeom prst="rect">
            <a:avLst/>
          </a:prstGeom>
        </p:spPr>
        <p:txBody>
          <a:bodyPr>
            <a:normAutofit/>
          </a:bodyPr>
          <a:lstStyle>
            <a:lvl1pPr algn="ctr">
              <a:defRPr sz="2700" b="1">
                <a:solidFill>
                  <a:schemeClr val="bg1"/>
                </a:solidFill>
                <a:latin typeface="Avenir LT 45 Book" panose="020B0503020000020003" pitchFamily="34" charset="0"/>
              </a:defRPr>
            </a:lvl1pPr>
          </a:lstStyle>
          <a:p>
            <a:r>
              <a:rPr lang="en-US"/>
              <a:t>Click to edit Master title style</a:t>
            </a:r>
            <a:endParaRPr lang="en-ZA" dirty="0"/>
          </a:p>
        </p:txBody>
      </p:sp>
      <p:sp>
        <p:nvSpPr>
          <p:cNvPr id="7" name="Text Placeholder 6"/>
          <p:cNvSpPr>
            <a:spLocks noGrp="1"/>
          </p:cNvSpPr>
          <p:nvPr>
            <p:ph type="body" sz="quarter" idx="13"/>
          </p:nvPr>
        </p:nvSpPr>
        <p:spPr>
          <a:xfrm>
            <a:off x="628650" y="3270709"/>
            <a:ext cx="7886700" cy="322319"/>
          </a:xfrm>
          <a:prstGeom prst="rect">
            <a:avLst/>
          </a:prstGeom>
        </p:spPr>
        <p:txBody>
          <a:bodyPr>
            <a:normAutofit/>
          </a:bodyPr>
          <a:lstStyle>
            <a:lvl1pPr marL="0" indent="0" algn="ctr">
              <a:buNone/>
              <a:defRPr sz="1800" b="1">
                <a:solidFill>
                  <a:schemeClr val="bg1"/>
                </a:solidFill>
                <a:latin typeface="Avenir LT 45 Book" panose="020B0503020000020003" pitchFamily="34" charset="0"/>
              </a:defRPr>
            </a:lvl1pPr>
          </a:lstStyle>
          <a:p>
            <a:pPr lvl="0"/>
            <a:r>
              <a:rPr lang="en-US"/>
              <a:t>Edit Master text styles</a:t>
            </a:r>
          </a:p>
        </p:txBody>
      </p:sp>
      <p:sp>
        <p:nvSpPr>
          <p:cNvPr id="11" name="Text Placeholder 10"/>
          <p:cNvSpPr>
            <a:spLocks noGrp="1"/>
          </p:cNvSpPr>
          <p:nvPr>
            <p:ph type="body" sz="quarter" idx="15"/>
          </p:nvPr>
        </p:nvSpPr>
        <p:spPr>
          <a:xfrm>
            <a:off x="628650" y="3763934"/>
            <a:ext cx="7886700" cy="274403"/>
          </a:xfrm>
          <a:prstGeom prst="rect">
            <a:avLst/>
          </a:prstGeom>
        </p:spPr>
        <p:txBody>
          <a:bodyPr/>
          <a:lstStyle>
            <a:lvl1pPr marL="0" indent="0" algn="ctr">
              <a:buNone/>
              <a:defRPr sz="1500">
                <a:solidFill>
                  <a:schemeClr val="bg1"/>
                </a:solidFill>
                <a:latin typeface="Avenir LT 45 Book" panose="020B0503020000020003" pitchFamily="34" charset="0"/>
              </a:defRPr>
            </a:lvl1pPr>
          </a:lstStyle>
          <a:p>
            <a:pPr lvl="0"/>
            <a:r>
              <a:rPr lang="en-US" dirty="0"/>
              <a:t>Edit Master text styles</a:t>
            </a:r>
          </a:p>
        </p:txBody>
      </p:sp>
      <p:sp>
        <p:nvSpPr>
          <p:cNvPr id="13" name="Text Placeholder 12"/>
          <p:cNvSpPr>
            <a:spLocks noGrp="1"/>
          </p:cNvSpPr>
          <p:nvPr>
            <p:ph type="body" sz="quarter" idx="16"/>
          </p:nvPr>
        </p:nvSpPr>
        <p:spPr>
          <a:xfrm>
            <a:off x="628650" y="4104269"/>
            <a:ext cx="7886700" cy="274403"/>
          </a:xfrm>
          <a:prstGeom prst="rect">
            <a:avLst/>
          </a:prstGeom>
        </p:spPr>
        <p:txBody>
          <a:bodyPr>
            <a:normAutofit/>
          </a:bodyPr>
          <a:lstStyle>
            <a:lvl1pPr marL="0" indent="0" algn="ctr">
              <a:buNone/>
              <a:defRPr sz="1500">
                <a:solidFill>
                  <a:schemeClr val="bg1"/>
                </a:solidFill>
                <a:latin typeface="Avenir LT 45 Book" panose="020B0503020000020003" pitchFamily="34" charset="0"/>
              </a:defRPr>
            </a:lvl1pPr>
          </a:lstStyle>
          <a:p>
            <a:pPr lvl="0"/>
            <a:r>
              <a:rPr lang="en-US" dirty="0"/>
              <a:t>Edit Master text styles</a:t>
            </a:r>
          </a:p>
        </p:txBody>
      </p:sp>
      <p:sp>
        <p:nvSpPr>
          <p:cNvPr id="14" name="Text Placeholder 12"/>
          <p:cNvSpPr>
            <a:spLocks noGrp="1"/>
          </p:cNvSpPr>
          <p:nvPr>
            <p:ph type="body" sz="quarter" idx="17"/>
          </p:nvPr>
        </p:nvSpPr>
        <p:spPr>
          <a:xfrm>
            <a:off x="628650" y="4444605"/>
            <a:ext cx="7886700" cy="326304"/>
          </a:xfrm>
          <a:prstGeom prst="rect">
            <a:avLst/>
          </a:prstGeom>
        </p:spPr>
        <p:txBody>
          <a:bodyPr>
            <a:normAutofit/>
          </a:bodyPr>
          <a:lstStyle>
            <a:lvl1pPr marL="0" indent="0" algn="ctr">
              <a:buNone/>
              <a:defRPr sz="1800">
                <a:solidFill>
                  <a:schemeClr val="bg1"/>
                </a:solidFill>
                <a:latin typeface="Avenir LT 45 Book" panose="020B0503020000020003" pitchFamily="34" charset="0"/>
              </a:defRPr>
            </a:lvl1pPr>
          </a:lstStyle>
          <a:p>
            <a:pPr lvl="0"/>
            <a:r>
              <a:rPr lang="en-US"/>
              <a:t>Edit Master text styles</a:t>
            </a:r>
          </a:p>
        </p:txBody>
      </p:sp>
    </p:spTree>
    <p:extLst>
      <p:ext uri="{BB962C8B-B14F-4D97-AF65-F5344CB8AC3E}">
        <p14:creationId xmlns:p14="http://schemas.microsoft.com/office/powerpoint/2010/main" val="63886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255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1191"/>
            <a:ext cx="9144000" cy="5144691"/>
          </a:xfrm>
          <a:prstGeom prst="rect">
            <a:avLst/>
          </a:prstGeom>
          <a:solidFill>
            <a:srgbClr val="0010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051" y="729854"/>
            <a:ext cx="4284663" cy="57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11560" y="2787774"/>
            <a:ext cx="7848872" cy="486054"/>
          </a:xfrm>
        </p:spPr>
        <p:txBody>
          <a:bodyPr/>
          <a:lstStyle>
            <a:lvl1pPr algn="ctr">
              <a:defRPr sz="2700">
                <a:solidFill>
                  <a:schemeClr val="bg1"/>
                </a:solidFill>
              </a:defRPr>
            </a:lvl1pPr>
          </a:lstStyle>
          <a:p>
            <a:r>
              <a:rPr lang="en-GB" dirty="0"/>
              <a:t>Click to edit Master title style</a:t>
            </a:r>
          </a:p>
        </p:txBody>
      </p:sp>
      <p:sp>
        <p:nvSpPr>
          <p:cNvPr id="3075" name="Rectangle 3"/>
          <p:cNvSpPr>
            <a:spLocks noGrp="1" noChangeArrowheads="1"/>
          </p:cNvSpPr>
          <p:nvPr>
            <p:ph type="subTitle" idx="1"/>
          </p:nvPr>
        </p:nvSpPr>
        <p:spPr>
          <a:xfrm>
            <a:off x="611560" y="3381840"/>
            <a:ext cx="7848872" cy="1458218"/>
          </a:xfrm>
        </p:spPr>
        <p:txBody>
          <a:bodyPr/>
          <a:lstStyle>
            <a:lvl1pPr marL="0" indent="0" algn="ctr">
              <a:buFont typeface="Wingdings" pitchFamily="2" charset="2"/>
              <a:buNone/>
              <a:defRPr>
                <a:solidFill>
                  <a:schemeClr val="bg1"/>
                </a:solidFill>
              </a:defRPr>
            </a:lvl1pPr>
          </a:lstStyle>
          <a:p>
            <a:r>
              <a:rPr lang="en-GB" dirty="0"/>
              <a:t>Click to edit Master subtitle style</a:t>
            </a:r>
          </a:p>
        </p:txBody>
      </p:sp>
    </p:spTree>
    <p:extLst>
      <p:ext uri="{BB962C8B-B14F-4D97-AF65-F5344CB8AC3E}">
        <p14:creationId xmlns:p14="http://schemas.microsoft.com/office/powerpoint/2010/main" val="103552129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FEC000"/>
              </a:buClr>
              <a:buSzPct val="80000"/>
              <a:defRPr sz="1500">
                <a:latin typeface="Avenir Book"/>
              </a:defRPr>
            </a:lvl1pPr>
            <a:lvl2pPr>
              <a:buClr>
                <a:srgbClr val="FEC000"/>
              </a:buClr>
              <a:buSzPct val="80000"/>
              <a:defRPr sz="1500">
                <a:latin typeface="Avenir Book"/>
              </a:defRPr>
            </a:lvl2pPr>
            <a:lvl3pPr>
              <a:buClr>
                <a:srgbClr val="FEC000"/>
              </a:buClr>
              <a:buSzPct val="80000"/>
              <a:defRPr sz="1500">
                <a:latin typeface="Avenir Book"/>
              </a:defRPr>
            </a:lvl3pPr>
            <a:lvl4pPr>
              <a:buClr>
                <a:srgbClr val="FEC000"/>
              </a:buClr>
              <a:buSzPct val="80000"/>
              <a:defRPr sz="1500">
                <a:latin typeface="Avenir Book"/>
              </a:defRPr>
            </a:lvl4pPr>
            <a:lvl5pPr>
              <a:buClr>
                <a:srgbClr val="FEC000"/>
              </a:buClr>
              <a:buSzPct val="80000"/>
              <a:defRPr sz="15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5733030"/>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0" i="0" cap="none"/>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829046220"/>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23850" y="1112839"/>
            <a:ext cx="8505825" cy="3259111"/>
          </a:xfrm>
        </p:spPr>
        <p:txBody>
          <a:bodyPr/>
          <a:lstStyle>
            <a:lvl1pPr>
              <a:buClr>
                <a:srgbClr val="006B34"/>
              </a:buClr>
              <a:buSzPct val="80000"/>
              <a:defRPr sz="2000">
                <a:latin typeface="Avenir Book"/>
              </a:defRPr>
            </a:lvl1pPr>
            <a:lvl2pPr>
              <a:buClr>
                <a:srgbClr val="006B34"/>
              </a:buClr>
              <a:buSzPct val="80000"/>
              <a:defRPr sz="2000">
                <a:latin typeface="Avenir Book"/>
              </a:defRPr>
            </a:lvl2pPr>
            <a:lvl3pPr>
              <a:buClr>
                <a:srgbClr val="006B34"/>
              </a:buClr>
              <a:buSzPct val="80000"/>
              <a:defRPr sz="2000">
                <a:latin typeface="Avenir Book"/>
              </a:defRPr>
            </a:lvl3pPr>
            <a:lvl4pPr>
              <a:buClr>
                <a:srgbClr val="006B34"/>
              </a:buClr>
              <a:buSzPct val="80000"/>
              <a:defRPr sz="2000">
                <a:latin typeface="Avenir Book"/>
              </a:defRPr>
            </a:lvl4pPr>
            <a:lvl5pPr>
              <a:buClr>
                <a:srgbClr val="006B34"/>
              </a:buClr>
              <a:buSzPct val="80000"/>
              <a:defRPr sz="20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0071221"/>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303498"/>
            <a:ext cx="8352928" cy="594122"/>
          </a:xfrm>
        </p:spPr>
        <p:txBody>
          <a:bodyPr/>
          <a:lstStyle/>
          <a:p>
            <a:r>
              <a:rPr lang="en-US"/>
              <a:t>Click to edit Master title style</a:t>
            </a:r>
          </a:p>
        </p:txBody>
      </p:sp>
      <p:sp>
        <p:nvSpPr>
          <p:cNvPr id="3" name="Content Placeholder 2"/>
          <p:cNvSpPr>
            <a:spLocks noGrp="1"/>
          </p:cNvSpPr>
          <p:nvPr>
            <p:ph sz="half" idx="1"/>
          </p:nvPr>
        </p:nvSpPr>
        <p:spPr>
          <a:xfrm>
            <a:off x="323528" y="1005576"/>
            <a:ext cx="4032572" cy="3589046"/>
          </a:xfrm>
        </p:spPr>
        <p:txBody>
          <a:bodyPr/>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501" y="1005576"/>
            <a:ext cx="4176713" cy="3589046"/>
          </a:xfrm>
        </p:spPr>
        <p:txBody>
          <a:bodyPr/>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7007249"/>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ctr"/>
          <a:lstStyle>
            <a:lvl1pPr marL="0" indent="0">
              <a:buNone/>
              <a:defRPr sz="1650" b="0" i="0" baseline="0">
                <a:solidFill>
                  <a:srgbClr val="FEC000"/>
                </a:solidFill>
                <a:latin typeface="Avenir Black"/>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ctr"/>
          <a:lstStyle>
            <a:lvl1pPr marL="0" indent="0">
              <a:buNone/>
              <a:defRPr sz="1650" b="0" i="0" baseline="0">
                <a:solidFill>
                  <a:srgbClr val="FEC000"/>
                </a:solidFill>
                <a:latin typeface="Avenir Black"/>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562727"/>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4368346"/>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53108"/>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9553" y="465516"/>
            <a:ext cx="2877497" cy="819774"/>
          </a:xfrm>
        </p:spPr>
        <p:txBody>
          <a:bodyPr anchor="t"/>
          <a:lstStyle>
            <a:lvl1pPr algn="l">
              <a:defRPr sz="1650" b="1">
                <a:solidFill>
                  <a:srgbClr val="FEC000"/>
                </a:solidFill>
                <a:latin typeface="Avenir Black"/>
              </a:defRPr>
            </a:lvl1pPr>
          </a:lstStyle>
          <a:p>
            <a:r>
              <a:rPr lang="en-US"/>
              <a:t>Click to edit Master title style</a:t>
            </a:r>
          </a:p>
        </p:txBody>
      </p:sp>
      <p:sp>
        <p:nvSpPr>
          <p:cNvPr id="3" name="Content Placeholder 2"/>
          <p:cNvSpPr>
            <a:spLocks noGrp="1"/>
          </p:cNvSpPr>
          <p:nvPr>
            <p:ph idx="1"/>
          </p:nvPr>
        </p:nvSpPr>
        <p:spPr>
          <a:xfrm>
            <a:off x="3714981" y="465517"/>
            <a:ext cx="4889467" cy="4129106"/>
          </a:xfrm>
        </p:spPr>
        <p:txBody>
          <a:bodyPr/>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9552" y="1285291"/>
            <a:ext cx="2877497" cy="330933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086507071"/>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0" i="0" baseline="0">
                <a:solidFill>
                  <a:srgbClr val="FEC000"/>
                </a:solidFill>
                <a:latin typeface="Avenir Black"/>
              </a:defRPr>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57979246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7397" y="303498"/>
            <a:ext cx="8128527" cy="594122"/>
          </a:xfrm>
        </p:spPr>
        <p:txBody>
          <a:bodyPr/>
          <a:lstStyle/>
          <a:p>
            <a:r>
              <a:rPr lang="en-US" dirty="0"/>
              <a:t>Click to edit Master title style</a:t>
            </a:r>
          </a:p>
        </p:txBody>
      </p:sp>
      <p:sp>
        <p:nvSpPr>
          <p:cNvPr id="3" name="Vertical Text Placeholder 2"/>
          <p:cNvSpPr>
            <a:spLocks noGrp="1"/>
          </p:cNvSpPr>
          <p:nvPr>
            <p:ph type="body" orient="vert" idx="1"/>
          </p:nvPr>
        </p:nvSpPr>
        <p:spPr>
          <a:xfrm>
            <a:off x="467545" y="1113589"/>
            <a:ext cx="8136904" cy="3481034"/>
          </a:xfrm>
        </p:spPr>
        <p:txBody>
          <a:bodyPr vert="eaVert"/>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292051"/>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905" y="249493"/>
            <a:ext cx="2018551" cy="43451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7546" y="249493"/>
            <a:ext cx="5913947" cy="4345130"/>
          </a:xfrm>
        </p:spPr>
        <p:txBody>
          <a:bodyPr vert="eaVert"/>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5859036"/>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ference Slid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1191"/>
            <a:ext cx="9144000" cy="5189935"/>
          </a:xfrm>
          <a:prstGeom prst="rect">
            <a:avLst/>
          </a:prstGeom>
          <a:solidFill>
            <a:srgbClr val="FEC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dirty="0">
              <a:solidFill>
                <a:schemeClr val="lt1"/>
              </a:solidFill>
              <a:latin typeface="+mn-lt"/>
              <a:ea typeface="+mn-ea"/>
            </a:endParaRPr>
          </a:p>
        </p:txBody>
      </p:sp>
      <p:sp>
        <p:nvSpPr>
          <p:cNvPr id="4" name="Text Placeholder 8"/>
          <p:cNvSpPr>
            <a:spLocks noGrp="1"/>
          </p:cNvSpPr>
          <p:nvPr>
            <p:ph type="body" sz="quarter" idx="10"/>
          </p:nvPr>
        </p:nvSpPr>
        <p:spPr>
          <a:xfrm>
            <a:off x="2405064" y="239776"/>
            <a:ext cx="4376737" cy="4748870"/>
          </a:xfrm>
          <a:prstGeom prst="rect">
            <a:avLst/>
          </a:prstGeom>
        </p:spPr>
        <p:txBody>
          <a:bodyPr tIns="0" bIns="748800" anchor="ctr" anchorCtr="1"/>
          <a:lstStyle>
            <a:lvl1pPr marL="0" indent="0" algn="l">
              <a:lnSpc>
                <a:spcPct val="100000"/>
              </a:lnSpc>
              <a:spcBef>
                <a:spcPts val="0"/>
              </a:spcBef>
              <a:spcAft>
                <a:spcPts val="0"/>
              </a:spcAft>
              <a:buFontTx/>
              <a:buNone/>
              <a:defRPr>
                <a:solidFill>
                  <a:schemeClr val="bg1"/>
                </a:solidFill>
                <a:latin typeface="Avenir Medium"/>
                <a:cs typeface="Avenir Medium"/>
              </a:defRPr>
            </a:lvl1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74025858"/>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p:cNvSpPr/>
          <p:nvPr userDrawn="1"/>
        </p:nvSpPr>
        <p:spPr>
          <a:xfrm>
            <a:off x="-339725" y="-191691"/>
            <a:ext cx="9823450" cy="5526882"/>
          </a:xfrm>
          <a:prstGeom prst="rect">
            <a:avLst/>
          </a:prstGeom>
          <a:solidFill>
            <a:srgbClr val="001027"/>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 name="Text Placeholder 8"/>
          <p:cNvSpPr>
            <a:spLocks noGrp="1"/>
          </p:cNvSpPr>
          <p:nvPr>
            <p:ph type="body" sz="quarter" idx="10"/>
          </p:nvPr>
        </p:nvSpPr>
        <p:spPr>
          <a:xfrm>
            <a:off x="2405064" y="725984"/>
            <a:ext cx="4376737" cy="4262661"/>
          </a:xfrm>
          <a:prstGeom prst="rect">
            <a:avLst/>
          </a:prstGeom>
        </p:spPr>
        <p:txBody>
          <a:bodyPr tIns="0" bIns="748800" anchor="ctr" anchorCtr="1"/>
          <a:lstStyle>
            <a:lvl1pPr marL="0" indent="0" algn="l">
              <a:lnSpc>
                <a:spcPct val="100000"/>
              </a:lnSpc>
              <a:spcBef>
                <a:spcPts val="0"/>
              </a:spcBef>
              <a:spcAft>
                <a:spcPts val="0"/>
              </a:spcAft>
              <a:buFontTx/>
              <a:buNone/>
              <a:defRPr sz="2400">
                <a:solidFill>
                  <a:schemeClr val="bg1"/>
                </a:solidFill>
                <a:latin typeface="Avenir Medium"/>
                <a:cs typeface="Avenir Medium"/>
              </a:defRPr>
            </a:lvl1pPr>
          </a:lstStyle>
          <a:p>
            <a:r>
              <a:rPr lang="en-US" dirty="0"/>
              <a:t>Thank You</a:t>
            </a:r>
            <a:endParaRPr lang="en-GB" dirty="0"/>
          </a:p>
        </p:txBody>
      </p:sp>
    </p:spTree>
    <p:extLst>
      <p:ext uri="{BB962C8B-B14F-4D97-AF65-F5344CB8AC3E}">
        <p14:creationId xmlns:p14="http://schemas.microsoft.com/office/powerpoint/2010/main" val="392134766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92835"/>
            <a:ext cx="7772400" cy="1021556"/>
          </a:xfrm>
        </p:spPr>
        <p:txBody>
          <a:bodyPr anchor="t"/>
          <a:lstStyle>
            <a:lvl1pPr algn="l">
              <a:defRPr sz="4000" b="0" i="0" cap="none"/>
            </a:lvl1pPr>
          </a:lstStyle>
          <a:p>
            <a:r>
              <a:rPr lang="en-US" dirty="0"/>
              <a:t>Click to edit Master title style</a:t>
            </a:r>
          </a:p>
        </p:txBody>
      </p:sp>
      <p:sp>
        <p:nvSpPr>
          <p:cNvPr id="3" name="Text Placeholder 2"/>
          <p:cNvSpPr>
            <a:spLocks noGrp="1"/>
          </p:cNvSpPr>
          <p:nvPr>
            <p:ph type="body" idx="1"/>
          </p:nvPr>
        </p:nvSpPr>
        <p:spPr>
          <a:xfrm>
            <a:off x="722313" y="2067694"/>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58668408"/>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4" descr="Slogan Slide (4-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 y="-36910"/>
            <a:ext cx="9275763" cy="52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29533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NMU Title Slide">
    <p:bg>
      <p:bgPr>
        <a:solidFill>
          <a:srgbClr val="071B2C"/>
        </a:solidFill>
        <a:effectLst/>
      </p:bgPr>
    </p:bg>
    <p:spTree>
      <p:nvGrpSpPr>
        <p:cNvPr id="1" name=""/>
        <p:cNvGrpSpPr/>
        <p:nvPr/>
      </p:nvGrpSpPr>
      <p:grpSpPr>
        <a:xfrm>
          <a:off x="0" y="0"/>
          <a:ext cx="0" cy="0"/>
          <a:chOff x="0" y="0"/>
          <a:chExt cx="0" cy="0"/>
        </a:xfrm>
      </p:grpSpPr>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1189" y="792956"/>
            <a:ext cx="2841625" cy="50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601357"/>
            <a:ext cx="7886700" cy="568428"/>
          </a:xfrm>
          <a:prstGeom prst="rect">
            <a:avLst/>
          </a:prstGeom>
        </p:spPr>
        <p:txBody>
          <a:bodyPr>
            <a:normAutofit/>
          </a:bodyPr>
          <a:lstStyle>
            <a:lvl1pPr algn="ctr">
              <a:defRPr sz="2025" b="1">
                <a:solidFill>
                  <a:schemeClr val="bg1"/>
                </a:solidFill>
                <a:latin typeface="Avenir LT 45 Book" panose="020B0503020000020003" pitchFamily="34" charset="0"/>
              </a:defRPr>
            </a:lvl1pPr>
          </a:lstStyle>
          <a:p>
            <a:r>
              <a:rPr lang="en-US"/>
              <a:t>Click to edit Master title style</a:t>
            </a:r>
            <a:endParaRPr lang="en-ZA" dirty="0"/>
          </a:p>
        </p:txBody>
      </p:sp>
      <p:sp>
        <p:nvSpPr>
          <p:cNvPr id="7" name="Text Placeholder 6"/>
          <p:cNvSpPr>
            <a:spLocks noGrp="1"/>
          </p:cNvSpPr>
          <p:nvPr>
            <p:ph type="body" sz="quarter" idx="13"/>
          </p:nvPr>
        </p:nvSpPr>
        <p:spPr>
          <a:xfrm>
            <a:off x="628650" y="3270710"/>
            <a:ext cx="7886700" cy="322319"/>
          </a:xfrm>
          <a:prstGeom prst="rect">
            <a:avLst/>
          </a:prstGeom>
        </p:spPr>
        <p:txBody>
          <a:bodyPr>
            <a:normAutofit/>
          </a:bodyPr>
          <a:lstStyle>
            <a:lvl1pPr marL="0" indent="0" algn="ctr">
              <a:buNone/>
              <a:defRPr sz="1350" b="1">
                <a:solidFill>
                  <a:schemeClr val="bg1"/>
                </a:solidFill>
                <a:latin typeface="Avenir LT 45 Book" panose="020B0503020000020003" pitchFamily="34" charset="0"/>
              </a:defRPr>
            </a:lvl1pPr>
          </a:lstStyle>
          <a:p>
            <a:pPr lvl="0"/>
            <a:r>
              <a:rPr lang="en-US"/>
              <a:t>Edit Master text styles</a:t>
            </a:r>
          </a:p>
        </p:txBody>
      </p:sp>
      <p:sp>
        <p:nvSpPr>
          <p:cNvPr id="11" name="Text Placeholder 10"/>
          <p:cNvSpPr>
            <a:spLocks noGrp="1"/>
          </p:cNvSpPr>
          <p:nvPr>
            <p:ph type="body" sz="quarter" idx="15"/>
          </p:nvPr>
        </p:nvSpPr>
        <p:spPr>
          <a:xfrm>
            <a:off x="628650" y="3763935"/>
            <a:ext cx="7886700" cy="274403"/>
          </a:xfrm>
          <a:prstGeom prst="rect">
            <a:avLst/>
          </a:prstGeom>
        </p:spPr>
        <p:txBody>
          <a:bodyPr/>
          <a:lstStyle>
            <a:lvl1pPr marL="0" indent="0" algn="ctr">
              <a:buNone/>
              <a:defRPr sz="1125">
                <a:solidFill>
                  <a:srgbClr val="FEC000"/>
                </a:solidFill>
                <a:latin typeface="Avenir LT 45 Book" panose="020B0503020000020003" pitchFamily="34" charset="0"/>
              </a:defRPr>
            </a:lvl1pPr>
          </a:lstStyle>
          <a:p>
            <a:pPr lvl="0"/>
            <a:r>
              <a:rPr lang="en-US"/>
              <a:t>Edit Master text styles</a:t>
            </a:r>
          </a:p>
        </p:txBody>
      </p:sp>
      <p:sp>
        <p:nvSpPr>
          <p:cNvPr id="13" name="Text Placeholder 12"/>
          <p:cNvSpPr>
            <a:spLocks noGrp="1"/>
          </p:cNvSpPr>
          <p:nvPr>
            <p:ph type="body" sz="quarter" idx="16"/>
          </p:nvPr>
        </p:nvSpPr>
        <p:spPr>
          <a:xfrm>
            <a:off x="628650" y="4104270"/>
            <a:ext cx="7886700" cy="274403"/>
          </a:xfrm>
          <a:prstGeom prst="rect">
            <a:avLst/>
          </a:prstGeom>
        </p:spPr>
        <p:txBody>
          <a:bodyPr>
            <a:normAutofit/>
          </a:bodyPr>
          <a:lstStyle>
            <a:lvl1pPr marL="0" indent="0" algn="ctr">
              <a:buNone/>
              <a:defRPr sz="1125">
                <a:solidFill>
                  <a:srgbClr val="FEC000"/>
                </a:solidFill>
                <a:latin typeface="Avenir LT 45 Book" panose="020B0503020000020003" pitchFamily="34" charset="0"/>
              </a:defRPr>
            </a:lvl1pPr>
          </a:lstStyle>
          <a:p>
            <a:pPr lvl="0"/>
            <a:r>
              <a:rPr lang="en-US"/>
              <a:t>Edit Master text styles</a:t>
            </a:r>
          </a:p>
        </p:txBody>
      </p:sp>
      <p:sp>
        <p:nvSpPr>
          <p:cNvPr id="14" name="Text Placeholder 12"/>
          <p:cNvSpPr>
            <a:spLocks noGrp="1"/>
          </p:cNvSpPr>
          <p:nvPr>
            <p:ph type="body" sz="quarter" idx="17"/>
          </p:nvPr>
        </p:nvSpPr>
        <p:spPr>
          <a:xfrm>
            <a:off x="628650" y="4444605"/>
            <a:ext cx="7886700" cy="326304"/>
          </a:xfrm>
          <a:prstGeom prst="rect">
            <a:avLst/>
          </a:prstGeom>
        </p:spPr>
        <p:txBody>
          <a:bodyPr>
            <a:normAutofit/>
          </a:bodyPr>
          <a:lstStyle>
            <a:lvl1pPr marL="0" indent="0" algn="ctr">
              <a:buNone/>
              <a:defRPr sz="1350">
                <a:solidFill>
                  <a:schemeClr val="bg1"/>
                </a:solidFill>
                <a:latin typeface="Avenir LT 45 Book" panose="020B0503020000020003" pitchFamily="34" charset="0"/>
              </a:defRPr>
            </a:lvl1pPr>
          </a:lstStyle>
          <a:p>
            <a:pPr lvl="0"/>
            <a:r>
              <a:rPr lang="en-US"/>
              <a:t>Edit Master text styles</a:t>
            </a:r>
          </a:p>
        </p:txBody>
      </p:sp>
    </p:spTree>
    <p:extLst>
      <p:ext uri="{BB962C8B-B14F-4D97-AF65-F5344CB8AC3E}">
        <p14:creationId xmlns:p14="http://schemas.microsoft.com/office/powerpoint/2010/main" val="3951104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303498"/>
            <a:ext cx="8352928" cy="594122"/>
          </a:xfrm>
        </p:spPr>
        <p:txBody>
          <a:bodyPr/>
          <a:lstStyle/>
          <a:p>
            <a:r>
              <a:rPr lang="en-US"/>
              <a:t>Click to edit Master title style</a:t>
            </a:r>
          </a:p>
        </p:txBody>
      </p:sp>
      <p:sp>
        <p:nvSpPr>
          <p:cNvPr id="3" name="Content Placeholder 2"/>
          <p:cNvSpPr>
            <a:spLocks noGrp="1"/>
          </p:cNvSpPr>
          <p:nvPr>
            <p:ph sz="half" idx="1"/>
          </p:nvPr>
        </p:nvSpPr>
        <p:spPr>
          <a:xfrm>
            <a:off x="323528" y="1005576"/>
            <a:ext cx="4032572" cy="3294366"/>
          </a:xfrm>
        </p:spPr>
        <p:txBody>
          <a:bodyPr/>
          <a:lstStyle>
            <a:lvl1pPr>
              <a:buClr>
                <a:srgbClr val="006B34"/>
              </a:buClr>
              <a:defRPr sz="2000">
                <a:latin typeface="Avenir Book"/>
              </a:defRPr>
            </a:lvl1pPr>
            <a:lvl2pPr>
              <a:buClr>
                <a:srgbClr val="006B34"/>
              </a:buClr>
              <a:defRPr sz="2000">
                <a:latin typeface="Avenir Book"/>
              </a:defRPr>
            </a:lvl2pPr>
            <a:lvl3pPr>
              <a:buClr>
                <a:srgbClr val="006B34"/>
              </a:buClr>
              <a:defRPr sz="2000">
                <a:latin typeface="Avenir Book"/>
              </a:defRPr>
            </a:lvl3pPr>
            <a:lvl4pPr>
              <a:buClr>
                <a:srgbClr val="006B34"/>
              </a:buClr>
              <a:defRPr sz="2000">
                <a:latin typeface="Avenir Book"/>
              </a:defRPr>
            </a:lvl4pPr>
            <a:lvl5pPr>
              <a:buClr>
                <a:srgbClr val="006B34"/>
              </a:buClr>
              <a:defRPr sz="2000">
                <a:latin typeface="Avenir Book"/>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08501" y="1005576"/>
            <a:ext cx="4176713" cy="3294366"/>
          </a:xfrm>
        </p:spPr>
        <p:txBody>
          <a:bodyPr/>
          <a:lstStyle>
            <a:lvl1pPr>
              <a:buClr>
                <a:srgbClr val="006B34"/>
              </a:buClr>
              <a:defRPr sz="2000">
                <a:latin typeface="Avenir Book"/>
              </a:defRPr>
            </a:lvl1pPr>
            <a:lvl2pPr>
              <a:buClr>
                <a:srgbClr val="006B34"/>
              </a:buClr>
              <a:defRPr sz="2000">
                <a:latin typeface="Avenir Book"/>
              </a:defRPr>
            </a:lvl2pPr>
            <a:lvl3pPr>
              <a:buClr>
                <a:srgbClr val="006B34"/>
              </a:buClr>
              <a:defRPr sz="2000">
                <a:latin typeface="Avenir Book"/>
              </a:defRPr>
            </a:lvl3pPr>
            <a:lvl4pPr>
              <a:buClr>
                <a:srgbClr val="006B34"/>
              </a:buClr>
              <a:defRPr sz="2000">
                <a:latin typeface="Avenir Book"/>
              </a:defRPr>
            </a:lvl4pPr>
            <a:lvl5pPr>
              <a:buClr>
                <a:srgbClr val="006B34"/>
              </a:buClr>
              <a:defRPr sz="2000">
                <a:latin typeface="Avenir Book"/>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852688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4"/>
            <a:ext cx="4040188" cy="700335"/>
          </a:xfrm>
        </p:spPr>
        <p:txBody>
          <a:bodyPr anchor="ctr"/>
          <a:lstStyle>
            <a:lvl1pPr marL="0" indent="0">
              <a:buNone/>
              <a:defRPr sz="2200" b="0" i="0" baseline="0">
                <a:solidFill>
                  <a:srgbClr val="006B34"/>
                </a:solidFill>
                <a:latin typeface="Avenir Blac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51670"/>
            <a:ext cx="4040188" cy="2520280"/>
          </a:xfrm>
        </p:spPr>
        <p:txBody>
          <a:bodyPr/>
          <a:lstStyle>
            <a:lvl1pPr>
              <a:buClr>
                <a:srgbClr val="006B34"/>
              </a:buClr>
              <a:defRPr sz="2000">
                <a:latin typeface="Avenir Book"/>
              </a:defRPr>
            </a:lvl1pPr>
            <a:lvl2pPr>
              <a:buClr>
                <a:srgbClr val="006B34"/>
              </a:buClr>
              <a:defRPr sz="2000">
                <a:latin typeface="Avenir Book"/>
              </a:defRPr>
            </a:lvl2pPr>
            <a:lvl3pPr>
              <a:buClr>
                <a:srgbClr val="006B34"/>
              </a:buClr>
              <a:defRPr sz="2000">
                <a:latin typeface="Avenir Book"/>
              </a:defRPr>
            </a:lvl3pPr>
            <a:lvl4pPr>
              <a:buClr>
                <a:srgbClr val="006B34"/>
              </a:buClr>
              <a:defRPr sz="2000">
                <a:latin typeface="Avenir Book"/>
              </a:defRPr>
            </a:lvl4pPr>
            <a:lvl5pPr>
              <a:buClr>
                <a:srgbClr val="006B34"/>
              </a:buClr>
              <a:defRPr sz="2000">
                <a:latin typeface="Avenir Book"/>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4"/>
            <a:ext cx="4041775" cy="700335"/>
          </a:xfrm>
        </p:spPr>
        <p:txBody>
          <a:bodyPr anchor="ctr"/>
          <a:lstStyle>
            <a:lvl1pPr marL="0" indent="0">
              <a:buNone/>
              <a:defRPr sz="2200" b="0" i="0" baseline="0">
                <a:solidFill>
                  <a:srgbClr val="006B34"/>
                </a:solidFill>
                <a:latin typeface="Avenir Blac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851670"/>
            <a:ext cx="4041775" cy="2520280"/>
          </a:xfrm>
        </p:spPr>
        <p:txBody>
          <a:bodyPr/>
          <a:lstStyle>
            <a:lvl1pPr>
              <a:buClr>
                <a:srgbClr val="006B34"/>
              </a:buClr>
              <a:defRPr sz="2000">
                <a:latin typeface="Avenir Book"/>
              </a:defRPr>
            </a:lvl1pPr>
            <a:lvl2pPr>
              <a:buClr>
                <a:srgbClr val="006B34"/>
              </a:buClr>
              <a:defRPr sz="2000">
                <a:latin typeface="Avenir Book"/>
              </a:defRPr>
            </a:lvl2pPr>
            <a:lvl3pPr>
              <a:buClr>
                <a:srgbClr val="006B34"/>
              </a:buClr>
              <a:defRPr sz="2000">
                <a:latin typeface="Avenir Book"/>
              </a:defRPr>
            </a:lvl3pPr>
            <a:lvl4pPr>
              <a:buClr>
                <a:srgbClr val="006B34"/>
              </a:buClr>
              <a:defRPr sz="2000">
                <a:latin typeface="Avenir Book"/>
              </a:defRPr>
            </a:lvl4pPr>
            <a:lvl5pPr>
              <a:buClr>
                <a:srgbClr val="006B34"/>
              </a:buClr>
              <a:defRPr sz="2000">
                <a:latin typeface="Avenir Book"/>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1859455"/>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6288813"/>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213244"/>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9553" y="465516"/>
            <a:ext cx="2877497" cy="819774"/>
          </a:xfrm>
        </p:spPr>
        <p:txBody>
          <a:bodyPr anchor="t"/>
          <a:lstStyle>
            <a:lvl1pPr algn="l">
              <a:defRPr sz="2200" b="1">
                <a:solidFill>
                  <a:srgbClr val="006B34"/>
                </a:solidFill>
                <a:latin typeface="Avenir Black"/>
              </a:defRPr>
            </a:lvl1pPr>
          </a:lstStyle>
          <a:p>
            <a:r>
              <a:rPr lang="en-US" dirty="0"/>
              <a:t>Click to edit Master title style</a:t>
            </a:r>
          </a:p>
        </p:txBody>
      </p:sp>
      <p:sp>
        <p:nvSpPr>
          <p:cNvPr id="3" name="Content Placeholder 2"/>
          <p:cNvSpPr>
            <a:spLocks noGrp="1"/>
          </p:cNvSpPr>
          <p:nvPr>
            <p:ph idx="1"/>
          </p:nvPr>
        </p:nvSpPr>
        <p:spPr>
          <a:xfrm>
            <a:off x="3714981" y="465517"/>
            <a:ext cx="4889467" cy="4129106"/>
          </a:xfrm>
        </p:spPr>
        <p:txBody>
          <a:bodyPr/>
          <a:lstStyle>
            <a:lvl1pPr>
              <a:buClr>
                <a:srgbClr val="006B34"/>
              </a:buClr>
              <a:defRPr sz="2000">
                <a:latin typeface="Avenir Book"/>
              </a:defRPr>
            </a:lvl1pPr>
            <a:lvl2pPr>
              <a:buClr>
                <a:srgbClr val="006B34"/>
              </a:buClr>
              <a:defRPr sz="2000">
                <a:latin typeface="Avenir Book"/>
              </a:defRPr>
            </a:lvl2pPr>
            <a:lvl3pPr>
              <a:buClr>
                <a:srgbClr val="006B34"/>
              </a:buClr>
              <a:defRPr sz="2000">
                <a:latin typeface="Avenir Book"/>
              </a:defRPr>
            </a:lvl3pPr>
            <a:lvl4pPr>
              <a:buClr>
                <a:srgbClr val="006B34"/>
              </a:buClr>
              <a:defRPr sz="2000">
                <a:latin typeface="Avenir Book"/>
              </a:defRPr>
            </a:lvl4pPr>
            <a:lvl5pPr>
              <a:buClr>
                <a:srgbClr val="006B34"/>
              </a:buClr>
              <a:defRPr sz="2000">
                <a:latin typeface="Avenir Book"/>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39552" y="1285291"/>
            <a:ext cx="2877497" cy="33093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04912260"/>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363838"/>
            <a:ext cx="5486400" cy="425054"/>
          </a:xfrm>
        </p:spPr>
        <p:txBody>
          <a:bodyPr/>
          <a:lstStyle>
            <a:lvl1pPr algn="l">
              <a:defRPr sz="2000" b="0" i="0" baseline="0">
                <a:solidFill>
                  <a:srgbClr val="006B34"/>
                </a:solidFill>
                <a:latin typeface="Avenir Black"/>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28322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378889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1922931"/>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emf"/><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5407F49-6372-8E4B-56DD-3C08C98146F0}"/>
              </a:ext>
            </a:extLst>
          </p:cNvPr>
          <p:cNvSpPr>
            <a:spLocks noGrp="1" noChangeArrowheads="1"/>
          </p:cNvSpPr>
          <p:nvPr>
            <p:ph type="title"/>
          </p:nvPr>
        </p:nvSpPr>
        <p:spPr bwMode="auto">
          <a:xfrm>
            <a:off x="323850" y="303213"/>
            <a:ext cx="84963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84AF45B7-74BB-4102-097A-BBEA0411495B}"/>
              </a:ext>
            </a:extLst>
          </p:cNvPr>
          <p:cNvSpPr>
            <a:spLocks noGrp="1" noChangeArrowheads="1"/>
          </p:cNvSpPr>
          <p:nvPr>
            <p:ph type="body" idx="1"/>
          </p:nvPr>
        </p:nvSpPr>
        <p:spPr bwMode="auto">
          <a:xfrm>
            <a:off x="323850" y="1112838"/>
            <a:ext cx="8505825"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pic>
        <p:nvPicPr>
          <p:cNvPr id="1028" name="Picture 6">
            <a:extLst>
              <a:ext uri="{FF2B5EF4-FFF2-40B4-BE49-F238E27FC236}">
                <a16:creationId xmlns:a16="http://schemas.microsoft.com/office/drawing/2014/main" id="{2933D1CD-FC8D-1239-CC08-ED78F69C6F6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4384675"/>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4235B96-AF74-452B-891E-8E5F9B52048C}"/>
              </a:ext>
            </a:extLst>
          </p:cNvPr>
          <p:cNvSpPr/>
          <p:nvPr userDrawn="1"/>
        </p:nvSpPr>
        <p:spPr>
          <a:xfrm>
            <a:off x="0" y="5019675"/>
            <a:ext cx="9144000" cy="123825"/>
          </a:xfrm>
          <a:prstGeom prst="rect">
            <a:avLst/>
          </a:prstGeom>
          <a:solidFill>
            <a:srgbClr val="006B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Lst>
  <p:txStyles>
    <p:titleStyle>
      <a:lvl1pPr algn="l" rtl="0" eaLnBrk="0" fontAlgn="base" hangingPunct="0">
        <a:spcBef>
          <a:spcPct val="0"/>
        </a:spcBef>
        <a:spcAft>
          <a:spcPct val="0"/>
        </a:spcAft>
        <a:defRPr sz="4000">
          <a:solidFill>
            <a:srgbClr val="001027"/>
          </a:solidFill>
          <a:latin typeface="Avenir Medium"/>
          <a:ea typeface="ＭＳ Ｐゴシック" panose="020B0600070205080204" pitchFamily="34" charset="-128"/>
          <a:cs typeface="+mj-cs"/>
        </a:defRPr>
      </a:lvl1pPr>
      <a:lvl2pPr algn="l" rtl="0" eaLnBrk="0" fontAlgn="base" hangingPunct="0">
        <a:spcBef>
          <a:spcPct val="0"/>
        </a:spcBef>
        <a:spcAft>
          <a:spcPct val="0"/>
        </a:spcAft>
        <a:defRPr sz="4000">
          <a:solidFill>
            <a:srgbClr val="001027"/>
          </a:solidFill>
          <a:latin typeface="Avenir Medium" charset="0"/>
          <a:ea typeface="ＭＳ Ｐゴシック" panose="020B0600070205080204" pitchFamily="34" charset="-128"/>
        </a:defRPr>
      </a:lvl2pPr>
      <a:lvl3pPr algn="l" rtl="0" eaLnBrk="0" fontAlgn="base" hangingPunct="0">
        <a:spcBef>
          <a:spcPct val="0"/>
        </a:spcBef>
        <a:spcAft>
          <a:spcPct val="0"/>
        </a:spcAft>
        <a:defRPr sz="4000">
          <a:solidFill>
            <a:srgbClr val="001027"/>
          </a:solidFill>
          <a:latin typeface="Avenir Medium" charset="0"/>
          <a:ea typeface="ＭＳ Ｐゴシック" panose="020B0600070205080204" pitchFamily="34" charset="-128"/>
        </a:defRPr>
      </a:lvl3pPr>
      <a:lvl4pPr algn="l" rtl="0" eaLnBrk="0" fontAlgn="base" hangingPunct="0">
        <a:spcBef>
          <a:spcPct val="0"/>
        </a:spcBef>
        <a:spcAft>
          <a:spcPct val="0"/>
        </a:spcAft>
        <a:defRPr sz="4000">
          <a:solidFill>
            <a:srgbClr val="001027"/>
          </a:solidFill>
          <a:latin typeface="Avenir Medium" charset="0"/>
          <a:ea typeface="ＭＳ Ｐゴシック" panose="020B0600070205080204" pitchFamily="34" charset="-128"/>
        </a:defRPr>
      </a:lvl4pPr>
      <a:lvl5pPr algn="l" rtl="0" eaLnBrk="0" fontAlgn="base" hangingPunct="0">
        <a:spcBef>
          <a:spcPct val="0"/>
        </a:spcBef>
        <a:spcAft>
          <a:spcPct val="0"/>
        </a:spcAft>
        <a:defRPr sz="4000">
          <a:solidFill>
            <a:srgbClr val="001027"/>
          </a:solidFill>
          <a:latin typeface="Avenir Medium" charset="0"/>
          <a:ea typeface="ＭＳ Ｐゴシック" panose="020B0600070205080204" pitchFamily="34" charset="-128"/>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173038" indent="-173038" algn="l" rtl="0" eaLnBrk="0" fontAlgn="base" hangingPunct="0">
        <a:spcBef>
          <a:spcPct val="20000"/>
        </a:spcBef>
        <a:spcAft>
          <a:spcPct val="0"/>
        </a:spcAft>
        <a:buClr>
          <a:srgbClr val="006B34"/>
        </a:buClr>
        <a:buSzPct val="75000"/>
        <a:buFont typeface="Wingdings" panose="05000000000000000000" pitchFamily="2" charset="2"/>
        <a:buChar char="§"/>
        <a:defRPr sz="2000">
          <a:solidFill>
            <a:schemeClr val="tx1"/>
          </a:solidFill>
          <a:latin typeface="Avenir Book"/>
          <a:ea typeface="ＭＳ Ｐゴシック" panose="020B0600070205080204" pitchFamily="34" charset="-128"/>
          <a:cs typeface="+mn-cs"/>
        </a:defRPr>
      </a:lvl1pPr>
      <a:lvl2pPr marL="347663" indent="-173038" algn="l" rtl="0" eaLnBrk="0" fontAlgn="base" hangingPunct="0">
        <a:spcBef>
          <a:spcPct val="20000"/>
        </a:spcBef>
        <a:spcAft>
          <a:spcPct val="0"/>
        </a:spcAft>
        <a:buClr>
          <a:srgbClr val="006B34"/>
        </a:buClr>
        <a:buSzPct val="75000"/>
        <a:buChar char="•"/>
        <a:defRPr sz="2000">
          <a:solidFill>
            <a:schemeClr val="tx1"/>
          </a:solidFill>
          <a:latin typeface="Avenir Book"/>
          <a:ea typeface="ＭＳ Ｐゴシック" panose="020B0600070205080204" pitchFamily="34" charset="-128"/>
        </a:defRPr>
      </a:lvl2pPr>
      <a:lvl3pPr marL="547688" indent="-198438" algn="l" rtl="0" eaLnBrk="0" fontAlgn="base" hangingPunct="0">
        <a:spcBef>
          <a:spcPct val="20000"/>
        </a:spcBef>
        <a:spcAft>
          <a:spcPct val="0"/>
        </a:spcAft>
        <a:buClr>
          <a:srgbClr val="006B34"/>
        </a:buClr>
        <a:buSzPct val="75000"/>
        <a:buFont typeface="Arial" panose="020B0604020202020204" pitchFamily="34" charset="0"/>
        <a:buChar char="-"/>
        <a:defRPr sz="2000">
          <a:solidFill>
            <a:schemeClr val="tx1"/>
          </a:solidFill>
          <a:latin typeface="Avenir Book"/>
          <a:ea typeface="ＭＳ Ｐゴシック" panose="020B0600070205080204" pitchFamily="34" charset="-128"/>
        </a:defRPr>
      </a:lvl3pPr>
      <a:lvl4pPr marL="1600200" indent="-228600" algn="l" rtl="0" eaLnBrk="0" fontAlgn="base" hangingPunct="0">
        <a:spcBef>
          <a:spcPct val="20000"/>
        </a:spcBef>
        <a:spcAft>
          <a:spcPct val="0"/>
        </a:spcAft>
        <a:buClr>
          <a:srgbClr val="003057"/>
        </a:buClr>
        <a:buFont typeface="Wingdings" panose="05000000000000000000" pitchFamily="2" charset="2"/>
        <a:buChar char="§"/>
        <a:defRPr sz="2400">
          <a:solidFill>
            <a:schemeClr val="tx1"/>
          </a:solidFill>
          <a:latin typeface="+mn-lt"/>
          <a:ea typeface="ＭＳ Ｐゴシック" panose="020B0600070205080204" pitchFamily="34" charset="-128"/>
        </a:defRPr>
      </a:lvl4pPr>
      <a:lvl5pPr marL="2057400" indent="-228600" algn="l" rtl="0" eaLnBrk="0" fontAlgn="base" hangingPunct="0">
        <a:spcBef>
          <a:spcPct val="20000"/>
        </a:spcBef>
        <a:spcAft>
          <a:spcPct val="0"/>
        </a:spcAft>
        <a:buClr>
          <a:srgbClr val="003057"/>
        </a:buClr>
        <a:buFont typeface="Wingdings" panose="05000000000000000000" pitchFamily="2" charset="2"/>
        <a:buChar char="§"/>
        <a:defRPr sz="2400">
          <a:solidFill>
            <a:schemeClr val="tx1"/>
          </a:solidFill>
          <a:latin typeface="+mn-lt"/>
          <a:ea typeface="ＭＳ Ｐゴシック" panose="020B0600070205080204" pitchFamily="34" charset="-128"/>
        </a:defRPr>
      </a:lvl5pPr>
      <a:lvl6pPr marL="25146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6pPr>
      <a:lvl7pPr marL="29718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7pPr>
      <a:lvl8pPr marL="34290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8pPr>
      <a:lvl9pPr marL="38862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303610"/>
            <a:ext cx="84963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323851" y="1113235"/>
            <a:ext cx="8505825"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pic>
        <p:nvPicPr>
          <p:cNvPr id="1028" name="Picture 5"/>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4667250"/>
            <a:ext cx="9144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900741"/>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Lst>
  <p:txStyles>
    <p:titleStyle>
      <a:lvl1pPr algn="l" rtl="0" eaLnBrk="0" fontAlgn="base" hangingPunct="0">
        <a:spcBef>
          <a:spcPct val="0"/>
        </a:spcBef>
        <a:spcAft>
          <a:spcPct val="0"/>
        </a:spcAft>
        <a:defRPr sz="3000">
          <a:solidFill>
            <a:srgbClr val="001027"/>
          </a:solidFill>
          <a:latin typeface="Avenir Medium"/>
          <a:ea typeface="ＭＳ Ｐゴシック" charset="0"/>
          <a:cs typeface="+mj-cs"/>
        </a:defRPr>
      </a:lvl1pPr>
      <a:lvl2pPr algn="l" rtl="0" eaLnBrk="0" fontAlgn="base" hangingPunct="0">
        <a:spcBef>
          <a:spcPct val="0"/>
        </a:spcBef>
        <a:spcAft>
          <a:spcPct val="0"/>
        </a:spcAft>
        <a:defRPr sz="3000">
          <a:solidFill>
            <a:srgbClr val="001027"/>
          </a:solidFill>
          <a:latin typeface="Avenir Medium" charset="0"/>
          <a:ea typeface="ＭＳ Ｐゴシック" charset="0"/>
        </a:defRPr>
      </a:lvl2pPr>
      <a:lvl3pPr algn="l" rtl="0" eaLnBrk="0" fontAlgn="base" hangingPunct="0">
        <a:spcBef>
          <a:spcPct val="0"/>
        </a:spcBef>
        <a:spcAft>
          <a:spcPct val="0"/>
        </a:spcAft>
        <a:defRPr sz="3000">
          <a:solidFill>
            <a:srgbClr val="001027"/>
          </a:solidFill>
          <a:latin typeface="Avenir Medium" charset="0"/>
          <a:ea typeface="ＭＳ Ｐゴシック" charset="0"/>
        </a:defRPr>
      </a:lvl3pPr>
      <a:lvl4pPr algn="l" rtl="0" eaLnBrk="0" fontAlgn="base" hangingPunct="0">
        <a:spcBef>
          <a:spcPct val="0"/>
        </a:spcBef>
        <a:spcAft>
          <a:spcPct val="0"/>
        </a:spcAft>
        <a:defRPr sz="3000">
          <a:solidFill>
            <a:srgbClr val="001027"/>
          </a:solidFill>
          <a:latin typeface="Avenir Medium" charset="0"/>
          <a:ea typeface="ＭＳ Ｐゴシック" charset="0"/>
        </a:defRPr>
      </a:lvl4pPr>
      <a:lvl5pPr algn="l" rtl="0" eaLnBrk="0" fontAlgn="base" hangingPunct="0">
        <a:spcBef>
          <a:spcPct val="0"/>
        </a:spcBef>
        <a:spcAft>
          <a:spcPct val="0"/>
        </a:spcAft>
        <a:defRPr sz="3000">
          <a:solidFill>
            <a:srgbClr val="001027"/>
          </a:solidFill>
          <a:latin typeface="Avenir Medium" charset="0"/>
          <a:ea typeface="ＭＳ Ｐゴシック" charset="0"/>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p:titleStyle>
    <p:bodyStyle>
      <a:lvl1pPr marL="129779" indent="-129779" algn="l" rtl="0" eaLnBrk="0" fontAlgn="base" hangingPunct="0">
        <a:spcBef>
          <a:spcPct val="20000"/>
        </a:spcBef>
        <a:spcAft>
          <a:spcPct val="0"/>
        </a:spcAft>
        <a:buClr>
          <a:srgbClr val="FEC000"/>
        </a:buClr>
        <a:buSzPct val="75000"/>
        <a:buFont typeface="Wingdings" panose="05000000000000000000" pitchFamily="2" charset="2"/>
        <a:buChar char="§"/>
        <a:defRPr sz="1500">
          <a:solidFill>
            <a:schemeClr val="tx1"/>
          </a:solidFill>
          <a:latin typeface="Avenir Book"/>
          <a:ea typeface="ＭＳ Ｐゴシック" charset="0"/>
          <a:cs typeface="+mn-cs"/>
        </a:defRPr>
      </a:lvl1pPr>
      <a:lvl2pPr marL="260747" indent="-129779" algn="l" rtl="0" eaLnBrk="0" fontAlgn="base" hangingPunct="0">
        <a:spcBef>
          <a:spcPct val="20000"/>
        </a:spcBef>
        <a:spcAft>
          <a:spcPct val="0"/>
        </a:spcAft>
        <a:buClr>
          <a:srgbClr val="FEC000"/>
        </a:buClr>
        <a:buSzPct val="75000"/>
        <a:buChar char="•"/>
        <a:defRPr sz="1500">
          <a:solidFill>
            <a:schemeClr val="tx1"/>
          </a:solidFill>
          <a:latin typeface="Avenir Book"/>
          <a:ea typeface="ＭＳ Ｐゴシック" charset="0"/>
        </a:defRPr>
      </a:lvl2pPr>
      <a:lvl3pPr marL="410766" indent="-148829" algn="l" rtl="0" eaLnBrk="0" fontAlgn="base" hangingPunct="0">
        <a:spcBef>
          <a:spcPct val="20000"/>
        </a:spcBef>
        <a:spcAft>
          <a:spcPct val="0"/>
        </a:spcAft>
        <a:buClr>
          <a:srgbClr val="FEC000"/>
        </a:buClr>
        <a:buSzPct val="75000"/>
        <a:buFont typeface="Arial" panose="020B0604020202020204" pitchFamily="34" charset="0"/>
        <a:buChar char="-"/>
        <a:defRPr sz="1500">
          <a:solidFill>
            <a:schemeClr val="tx1"/>
          </a:solidFill>
          <a:latin typeface="Avenir Book"/>
          <a:ea typeface="ＭＳ Ｐゴシック" charset="0"/>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sz="1800">
          <a:solidFill>
            <a:schemeClr val="tx1"/>
          </a:solidFill>
          <a:latin typeface="+mn-lt"/>
          <a:ea typeface="ＭＳ Ｐゴシック" charset="0"/>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sz="1800">
          <a:solidFill>
            <a:schemeClr val="tx1"/>
          </a:solidFill>
          <a:latin typeface="+mn-lt"/>
          <a:ea typeface="ＭＳ Ｐゴシック" charset="0"/>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gif"/><Relationship Id="rId7" Type="http://schemas.openxmlformats.org/officeDocument/2006/relationships/hyperlink" Target="https://scholar.google.co.za/citations?user=73BWHmIAAAAJ&amp;hl=en" TargetMode="External"/><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hyperlink" Target="https://orcid.org/my-orcid?orcid=0000-0002-5290-6942" TargetMode="External"/><Relationship Id="rId5" Type="http://schemas.openxmlformats.org/officeDocument/2006/relationships/hyperlink" Target="https://chem.mandela.ac.za/Staff/Zikhona-Tywabi-Ngeva" TargetMode="External"/><Relationship Id="rId4" Type="http://schemas.openxmlformats.org/officeDocument/2006/relationships/image" Target="../media/image33.jpe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FCBBB7D0-BCF5-3A69-C3FC-638BE47CF5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52" y="0"/>
            <a:ext cx="9131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3CB4F65E-CA57-4379-ABB8-D90FB394C8D3}"/>
              </a:ext>
            </a:extLst>
          </p:cNvPr>
          <p:cNvSpPr>
            <a:spLocks noGrp="1"/>
          </p:cNvSpPr>
          <p:nvPr>
            <p:ph type="title"/>
          </p:nvPr>
        </p:nvSpPr>
        <p:spPr>
          <a:xfrm>
            <a:off x="611188" y="3867150"/>
            <a:ext cx="7886700" cy="433388"/>
          </a:xfrm>
        </p:spPr>
        <p:txBody>
          <a:bodyPr>
            <a:noAutofit/>
          </a:bodyPr>
          <a:lstStyle/>
          <a:p>
            <a:r>
              <a:rPr lang="en-ZA" altLang="en-US" sz="1600" dirty="0">
                <a:effectLst>
                  <a:outerShdw blurRad="38100" dist="38100" dir="2700000" algn="tl">
                    <a:srgbClr val="000000">
                      <a:alpha val="43137"/>
                    </a:srgbClr>
                  </a:outerShdw>
                </a:effectLst>
                <a:latin typeface="Garamond" panose="02020404030301010803" pitchFamily="18" charset="0"/>
              </a:rPr>
              <a:t>Reflections on the SA NMU-JINR Research Collaboration</a:t>
            </a:r>
            <a:endParaRPr lang="en-ZA" altLang="en-US" sz="1600" dirty="0">
              <a:effectLst>
                <a:outerShdw blurRad="38100" dist="38100" dir="2700000" algn="tl">
                  <a:srgbClr val="000000">
                    <a:alpha val="43137"/>
                  </a:srgbClr>
                </a:outerShdw>
              </a:effectLst>
            </a:endParaRPr>
          </a:p>
        </p:txBody>
      </p:sp>
      <p:sp>
        <p:nvSpPr>
          <p:cNvPr id="17412" name="Text Placeholder 3">
            <a:extLst>
              <a:ext uri="{FF2B5EF4-FFF2-40B4-BE49-F238E27FC236}">
                <a16:creationId xmlns:a16="http://schemas.microsoft.com/office/drawing/2014/main" id="{0505CC0F-89F2-B453-EE63-47FF9E238EDE}"/>
              </a:ext>
            </a:extLst>
          </p:cNvPr>
          <p:cNvSpPr>
            <a:spLocks noGrp="1" noChangeArrowheads="1"/>
          </p:cNvSpPr>
          <p:nvPr>
            <p:ph type="body" sz="quarter" idx="15"/>
          </p:nvPr>
        </p:nvSpPr>
        <p:spPr>
          <a:xfrm>
            <a:off x="611188" y="4386263"/>
            <a:ext cx="7886700" cy="273050"/>
          </a:xfrm>
        </p:spPr>
        <p:txBody>
          <a:bodyPr/>
          <a:lstStyle/>
          <a:p>
            <a:r>
              <a:rPr lang="en-ZA" altLang="en-US" sz="1200" b="1" dirty="0"/>
              <a:t>Dr Zikhona Tywabi-Ngeva</a:t>
            </a:r>
            <a:endParaRPr lang="en-ZA" altLang="en-US" sz="1200" b="1" dirty="0">
              <a:solidFill>
                <a:srgbClr val="00B0F0"/>
              </a:solidFill>
            </a:endParaRPr>
          </a:p>
        </p:txBody>
      </p:sp>
      <p:sp>
        <p:nvSpPr>
          <p:cNvPr id="17413" name="Text Placeholder 5">
            <a:extLst>
              <a:ext uri="{FF2B5EF4-FFF2-40B4-BE49-F238E27FC236}">
                <a16:creationId xmlns:a16="http://schemas.microsoft.com/office/drawing/2014/main" id="{198BA6AC-8AEE-50A0-7C91-7EAD8563BBE3}"/>
              </a:ext>
            </a:extLst>
          </p:cNvPr>
          <p:cNvSpPr>
            <a:spLocks noGrp="1" noChangeArrowheads="1"/>
          </p:cNvSpPr>
          <p:nvPr>
            <p:ph type="body" sz="quarter" idx="17"/>
          </p:nvPr>
        </p:nvSpPr>
        <p:spPr>
          <a:xfrm>
            <a:off x="611188" y="4732338"/>
            <a:ext cx="7886700" cy="325437"/>
          </a:xfrm>
        </p:spPr>
        <p:txBody>
          <a:bodyPr/>
          <a:lstStyle/>
          <a:p>
            <a:r>
              <a:rPr lang="en-ZA" altLang="en-US" sz="1400" b="1">
                <a:solidFill>
                  <a:srgbClr val="FF0000"/>
                </a:solidFill>
              </a:rPr>
              <a:t>17 June 2025</a:t>
            </a:r>
            <a:endParaRPr lang="en-ZA" altLang="en-US" sz="1400" b="1" dirty="0">
              <a:solidFill>
                <a:srgbClr val="FF0000"/>
              </a:solidFill>
            </a:endParaRPr>
          </a:p>
        </p:txBody>
      </p:sp>
      <p:pic>
        <p:nvPicPr>
          <p:cNvPr id="2" name="Picture 1">
            <a:extLst>
              <a:ext uri="{FF2B5EF4-FFF2-40B4-BE49-F238E27FC236}">
                <a16:creationId xmlns:a16="http://schemas.microsoft.com/office/drawing/2014/main" id="{272AB7EA-C7BC-EF3E-CDEA-6CD94B69D038}"/>
              </a:ext>
            </a:extLst>
          </p:cNvPr>
          <p:cNvPicPr>
            <a:picLocks noChangeAspect="1"/>
          </p:cNvPicPr>
          <p:nvPr/>
        </p:nvPicPr>
        <p:blipFill>
          <a:blip r:embed="rId4"/>
          <a:stretch>
            <a:fillRect/>
          </a:stretch>
        </p:blipFill>
        <p:spPr>
          <a:xfrm>
            <a:off x="6300192" y="1396628"/>
            <a:ext cx="2808312" cy="23042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86E7497-23D9-9B17-EBFC-8F0540009E6D}"/>
              </a:ext>
            </a:extLst>
          </p:cNvPr>
          <p:cNvSpPr>
            <a:spLocks noGrp="1" noChangeArrowheads="1"/>
          </p:cNvSpPr>
          <p:nvPr>
            <p:ph type="title"/>
          </p:nvPr>
        </p:nvSpPr>
        <p:spPr/>
        <p:txBody>
          <a:bodyPr/>
          <a:lstStyle/>
          <a:p>
            <a:r>
              <a:rPr lang="en-ZA" altLang="en-US" b="1" dirty="0">
                <a:solidFill>
                  <a:schemeClr val="accent2"/>
                </a:solidFill>
              </a:rPr>
              <a:t>Meet the TEAM</a:t>
            </a:r>
          </a:p>
        </p:txBody>
      </p:sp>
      <p:pic>
        <p:nvPicPr>
          <p:cNvPr id="25603" name="Content Placeholder 4" descr="A picture containing person, person&#10;&#10;Description automatically generated">
            <a:extLst>
              <a:ext uri="{FF2B5EF4-FFF2-40B4-BE49-F238E27FC236}">
                <a16:creationId xmlns:a16="http://schemas.microsoft.com/office/drawing/2014/main" id="{EFD6BA3E-1AAC-7FCA-943C-DBE80CDAAAC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29515" b="20885"/>
          <a:stretch>
            <a:fillRect/>
          </a:stretch>
        </p:blipFill>
        <p:spPr>
          <a:xfrm>
            <a:off x="1475656" y="2552458"/>
            <a:ext cx="1847974" cy="10785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605" name="Picture 4" descr="May be an image of 1 person, standing, outdoors and brick wall">
            <a:extLst>
              <a:ext uri="{FF2B5EF4-FFF2-40B4-BE49-F238E27FC236}">
                <a16:creationId xmlns:a16="http://schemas.microsoft.com/office/drawing/2014/main" id="{7D80907C-B192-5FD8-B97E-47F4A5A42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6000" t="5692" r="10252" b="48781"/>
          <a:stretch>
            <a:fillRect/>
          </a:stretch>
        </p:blipFill>
        <p:spPr bwMode="auto">
          <a:xfrm>
            <a:off x="3701653" y="2571750"/>
            <a:ext cx="1512094" cy="10322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5606" name="Picture 6" descr="A picture containing person, clothing&#10;&#10;Description automatically generated">
            <a:extLst>
              <a:ext uri="{FF2B5EF4-FFF2-40B4-BE49-F238E27FC236}">
                <a16:creationId xmlns:a16="http://schemas.microsoft.com/office/drawing/2014/main" id="{47D16820-3C16-025F-99A4-689C652800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4304" t="6775" r="15791" b="50026"/>
          <a:stretch>
            <a:fillRect/>
          </a:stretch>
        </p:blipFill>
        <p:spPr bwMode="auto">
          <a:xfrm>
            <a:off x="3657597" y="1253543"/>
            <a:ext cx="1616481" cy="11912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AutoShape 8">
            <a:extLst>
              <a:ext uri="{FF2B5EF4-FFF2-40B4-BE49-F238E27FC236}">
                <a16:creationId xmlns:a16="http://schemas.microsoft.com/office/drawing/2014/main" id="{AC082D12-775A-0630-FF70-2B813E6F96AA}"/>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ZA"/>
          </a:p>
        </p:txBody>
      </p:sp>
      <p:pic>
        <p:nvPicPr>
          <p:cNvPr id="3" name="Picture 2">
            <a:extLst>
              <a:ext uri="{FF2B5EF4-FFF2-40B4-BE49-F238E27FC236}">
                <a16:creationId xmlns:a16="http://schemas.microsoft.com/office/drawing/2014/main" id="{D072372E-FF86-57E0-CAF3-F45500CBD9B9}"/>
              </a:ext>
            </a:extLst>
          </p:cNvPr>
          <p:cNvPicPr>
            <a:picLocks noChangeAspect="1"/>
          </p:cNvPicPr>
          <p:nvPr/>
        </p:nvPicPr>
        <p:blipFill>
          <a:blip r:embed="rId5"/>
          <a:stretch>
            <a:fillRect/>
          </a:stretch>
        </p:blipFill>
        <p:spPr>
          <a:xfrm>
            <a:off x="5591770" y="2571750"/>
            <a:ext cx="1512094" cy="10994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866B8757-AAE5-CDF0-AB5D-E9223790CE6B}"/>
              </a:ext>
            </a:extLst>
          </p:cNvPr>
          <p:cNvSpPr txBox="1"/>
          <p:nvPr/>
        </p:nvSpPr>
        <p:spPr>
          <a:xfrm>
            <a:off x="2771800" y="3757919"/>
            <a:ext cx="5256584" cy="109857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spcAft>
                <a:spcPts val="800"/>
              </a:spcAft>
              <a:buNone/>
            </a:pPr>
            <a:r>
              <a:rPr lang="en-ZA" sz="800" dirty="0">
                <a:effectLst/>
                <a:latin typeface="Times New Roman" panose="02020603050405020304" pitchFamily="18" charset="0"/>
                <a:ea typeface="Calibri" panose="020F0502020204030204" pitchFamily="34" charset="0"/>
                <a:cs typeface="Times New Roman" panose="02020603050405020304" pitchFamily="18" charset="0"/>
              </a:rPr>
              <a:t>Overall, I would say I had a successful visit at JINR. I have learned the different work conducted at the institute, the different member state affiliated with the institute. Once in South Africa, I will be able to speak to other scientist about JINR and the work they do so that whoever is interested for collaboration will contact the institute directly. I look forward as well to have more projects that will make use of the NAA and maintain a collaboration with Prof Wael.</a:t>
            </a:r>
            <a:endParaRPr lang="en-ZA"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buNone/>
            </a:pPr>
            <a:r>
              <a:rPr lang="en-ZA" sz="800" dirty="0">
                <a:effectLst/>
                <a:latin typeface="Times New Roman" panose="02020603050405020304" pitchFamily="18" charset="0"/>
                <a:ea typeface="Calibri" panose="020F0502020204030204" pitchFamily="34" charset="0"/>
                <a:cs typeface="Times New Roman" panose="02020603050405020304" pitchFamily="18" charset="0"/>
              </a:rPr>
              <a:t> Gael</a:t>
            </a:r>
            <a:endParaRPr lang="en-ZA"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3">
            <a:extLst>
              <a:ext uri="{FF2B5EF4-FFF2-40B4-BE49-F238E27FC236}">
                <a16:creationId xmlns:a16="http://schemas.microsoft.com/office/drawing/2014/main" id="{78AF3A7F-F5D0-CD0D-6747-2E96EE466B94}"/>
              </a:ext>
            </a:extLst>
          </p:cNvPr>
          <p:cNvSpPr>
            <a:spLocks noGrp="1" noChangeArrowheads="1"/>
          </p:cNvSpPr>
          <p:nvPr>
            <p:ph type="body" sz="quarter" idx="10"/>
          </p:nvPr>
        </p:nvSpPr>
        <p:spPr>
          <a:xfrm>
            <a:off x="2405063" y="725488"/>
            <a:ext cx="4376737" cy="4262437"/>
          </a:xfrm>
        </p:spPr>
        <p:txBody>
          <a:bodyPr/>
          <a:lstStyle/>
          <a:p>
            <a:pPr>
              <a:spcBef>
                <a:spcPct val="0"/>
              </a:spcBef>
              <a:spcAft>
                <a:spcPct val="0"/>
              </a:spcAft>
            </a:pPr>
            <a:r>
              <a:rPr kumimoji="0" lang="en-ZA" sz="3200" b="1" i="0" u="none" strike="noStrike" kern="0" cap="none" spc="0" normalizeH="0" baseline="0" noProof="0" dirty="0" err="1">
                <a:ln>
                  <a:noFill/>
                </a:ln>
                <a:solidFill>
                  <a:srgbClr val="006B34"/>
                </a:solidFill>
                <a:effectLst/>
                <a:uLnTx/>
                <a:uFillTx/>
                <a:latin typeface="Avenir Black"/>
                <a:ea typeface="ＭＳ Ｐゴシック" panose="020B0600070205080204" pitchFamily="34" charset="-128"/>
                <a:cs typeface="+mj-cs"/>
              </a:rPr>
              <a:t>uture</a:t>
            </a:r>
            <a:r>
              <a:rPr kumimoji="0" lang="en-ZA" sz="3200" b="1" i="0" u="none" strike="noStrike" kern="0" cap="none" spc="0" normalizeH="0" baseline="0" noProof="0" dirty="0">
                <a:ln>
                  <a:noFill/>
                </a:ln>
                <a:solidFill>
                  <a:srgbClr val="006B34"/>
                </a:solidFill>
                <a:effectLst/>
                <a:uLnTx/>
                <a:uFillTx/>
                <a:latin typeface="Avenir Black"/>
                <a:ea typeface="ＭＳ Ｐゴシック" panose="020B0600070205080204" pitchFamily="34" charset="-128"/>
                <a:cs typeface="+mj-cs"/>
              </a:rPr>
              <a:t> Work</a:t>
            </a:r>
            <a:endParaRPr lang="en-US" altLang="en-US" dirty="0">
              <a:ea typeface="Avenir Medium"/>
            </a:endParaRPr>
          </a:p>
        </p:txBody>
      </p:sp>
      <p:pic>
        <p:nvPicPr>
          <p:cNvPr id="1030" name="Picture 6" descr="Pineapple fruit cute character with simple face Vector Image">
            <a:extLst>
              <a:ext uri="{FF2B5EF4-FFF2-40B4-BE49-F238E27FC236}">
                <a16:creationId xmlns:a16="http://schemas.microsoft.com/office/drawing/2014/main" id="{6F079090-C0A1-6F86-A1A6-E5D35AB982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38"/>
          <a:stretch/>
        </p:blipFill>
        <p:spPr bwMode="auto">
          <a:xfrm>
            <a:off x="0" y="2715766"/>
            <a:ext cx="3168352"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neapple GIFs - Get the best GIF on GIPHY">
            <a:extLst>
              <a:ext uri="{FF2B5EF4-FFF2-40B4-BE49-F238E27FC236}">
                <a16:creationId xmlns:a16="http://schemas.microsoft.com/office/drawing/2014/main" id="{8BDA7B51-F522-DB0B-48EE-6781AF963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024" y="2715766"/>
            <a:ext cx="3008176"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un-pineapple GIFs - Get the best GIF on GIPHY">
            <a:extLst>
              <a:ext uri="{FF2B5EF4-FFF2-40B4-BE49-F238E27FC236}">
                <a16:creationId xmlns:a16="http://schemas.microsoft.com/office/drawing/2014/main" id="{2758CEEC-DF54-AD2C-0ECE-05FAC4C4B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2715766"/>
            <a:ext cx="2088232" cy="1944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4ECE7D2-F125-0E13-F145-2CCD5369F5FF}"/>
              </a:ext>
            </a:extLst>
          </p:cNvPr>
          <p:cNvSpPr txBox="1"/>
          <p:nvPr/>
        </p:nvSpPr>
        <p:spPr>
          <a:xfrm>
            <a:off x="-20836" y="673408"/>
            <a:ext cx="8841308" cy="2031325"/>
          </a:xfrm>
          <a:prstGeom prst="rect">
            <a:avLst/>
          </a:prstGeom>
          <a:noFill/>
        </p:spPr>
        <p:txBody>
          <a:bodyPr wrap="square">
            <a:spAutoFit/>
          </a:bodyPr>
          <a:lstStyle/>
          <a:p>
            <a:r>
              <a:rPr lang="en-ZA" kern="0" dirty="0">
                <a:solidFill>
                  <a:schemeClr val="accent5"/>
                </a:solidFill>
                <a:latin typeface="Comic Sans MS" panose="030F0702030302020204" pitchFamily="66" charset="0"/>
                <a:ea typeface="Calibri" panose="020F0502020204030204" pitchFamily="34" charset="0"/>
                <a:cs typeface="Calibri" panose="020F0502020204030204" pitchFamily="34" charset="0"/>
              </a:rPr>
              <a:t>z</a:t>
            </a:r>
            <a:r>
              <a:rPr lang="en-ZA" sz="1800" kern="0" dirty="0">
                <a:solidFill>
                  <a:schemeClr val="accent5"/>
                </a:solidFill>
                <a:effectLst/>
                <a:latin typeface="Comic Sans MS" panose="030F0702030302020204" pitchFamily="66" charset="0"/>
                <a:ea typeface="Calibri" panose="020F0502020204030204" pitchFamily="34" charset="0"/>
                <a:cs typeface="Calibri" panose="020F0502020204030204" pitchFamily="34" charset="0"/>
              </a:rPr>
              <a:t>ikhonatn@mandela.ac.za</a:t>
            </a:r>
          </a:p>
          <a:p>
            <a:r>
              <a:rPr lang="en-ZA" sz="1800" kern="0" dirty="0">
                <a:solidFill>
                  <a:schemeClr val="accent5"/>
                </a:solidFill>
                <a:effectLst/>
                <a:latin typeface="Comic Sans MS" panose="030F0702030302020204" pitchFamily="66" charset="0"/>
                <a:ea typeface="Calibri" panose="020F0502020204030204" pitchFamily="34" charset="0"/>
                <a:cs typeface="Calibri" panose="020F0502020204030204" pitchFamily="34" charset="0"/>
              </a:rPr>
              <a:t>WhatsApp: +27 (0) 78 </a:t>
            </a:r>
            <a:r>
              <a:rPr lang="en-ZA" kern="0" dirty="0">
                <a:solidFill>
                  <a:schemeClr val="accent5"/>
                </a:solidFill>
                <a:latin typeface="Comic Sans MS" panose="030F0702030302020204" pitchFamily="66" charset="0"/>
                <a:ea typeface="Calibri" panose="020F0502020204030204" pitchFamily="34" charset="0"/>
                <a:cs typeface="Calibri" panose="020F0502020204030204" pitchFamily="34" charset="0"/>
              </a:rPr>
              <a:t>6</a:t>
            </a:r>
            <a:r>
              <a:rPr lang="en-ZA" sz="1800" kern="0" dirty="0">
                <a:solidFill>
                  <a:schemeClr val="accent5"/>
                </a:solidFill>
                <a:effectLst/>
                <a:latin typeface="Comic Sans MS" panose="030F0702030302020204" pitchFamily="66" charset="0"/>
                <a:ea typeface="Calibri" panose="020F0502020204030204" pitchFamily="34" charset="0"/>
                <a:cs typeface="Calibri" panose="020F0502020204030204" pitchFamily="34" charset="0"/>
              </a:rPr>
              <a:t>19 7804</a:t>
            </a:r>
            <a:endParaRPr lang="en-ZA" sz="2000" kern="100" dirty="0">
              <a:solidFill>
                <a:schemeClr val="accent5"/>
              </a:solidFill>
              <a:effectLst/>
              <a:latin typeface="Verdana" panose="020B0604030504040204" pitchFamily="34" charset="0"/>
              <a:ea typeface="Calibri" panose="020F0502020204030204" pitchFamily="34" charset="0"/>
              <a:cs typeface="Times New Roman" panose="02020603050405020304" pitchFamily="18" charset="0"/>
            </a:endParaRPr>
          </a:p>
          <a:p>
            <a:r>
              <a:rPr lang="en-ZA" sz="1800" u="sng" kern="0" dirty="0">
                <a:solidFill>
                  <a:schemeClr val="accent5"/>
                </a:solidFill>
                <a:effectLst/>
                <a:latin typeface="Comic Sans MS" panose="030F0702030302020204" pitchFamily="66"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https://chem.mandela.ac.za/Staff/Zikhona-Tywabi-Ngeva</a:t>
            </a:r>
            <a:r>
              <a:rPr lang="en-ZA" sz="1800" kern="0" dirty="0">
                <a:solidFill>
                  <a:schemeClr val="accent5"/>
                </a:solidFill>
                <a:effectLst/>
                <a:latin typeface="Comic Sans MS" panose="030F0702030302020204" pitchFamily="66" charset="0"/>
                <a:ea typeface="Calibri" panose="020F0502020204030204" pitchFamily="34" charset="0"/>
                <a:cs typeface="Calibri" panose="020F0502020204030204" pitchFamily="34" charset="0"/>
              </a:rPr>
              <a:t> </a:t>
            </a:r>
            <a:endParaRPr lang="en-ZA" sz="2000" kern="100" dirty="0">
              <a:solidFill>
                <a:schemeClr val="accent5"/>
              </a:solidFill>
              <a:effectLst/>
              <a:latin typeface="Verdana" panose="020B0604030504040204" pitchFamily="34" charset="0"/>
              <a:ea typeface="Calibri" panose="020F0502020204030204" pitchFamily="34" charset="0"/>
              <a:cs typeface="Times New Roman" panose="02020603050405020304" pitchFamily="18" charset="0"/>
            </a:endParaRPr>
          </a:p>
          <a:p>
            <a:r>
              <a:rPr lang="en-ZA" sz="1800" kern="0" dirty="0">
                <a:solidFill>
                  <a:schemeClr val="accent5"/>
                </a:solidFill>
                <a:effectLst/>
                <a:latin typeface="Comic Sans MS" panose="030F0702030302020204" pitchFamily="66" charset="0"/>
                <a:ea typeface="Calibri" panose="020F0502020204030204" pitchFamily="34" charset="0"/>
                <a:cs typeface="Calibri" panose="020F0502020204030204" pitchFamily="34" charset="0"/>
              </a:rPr>
              <a:t>ORCID: </a:t>
            </a:r>
            <a:r>
              <a:rPr lang="en-ZA" sz="1800" u="sng" kern="0" dirty="0">
                <a:solidFill>
                  <a:schemeClr val="accent5"/>
                </a:solidFill>
                <a:effectLst/>
                <a:latin typeface="Comic Sans MS" panose="030F0702030302020204" pitchFamily="66"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https://orcid.org/my-orcid?orcid=0000-0002-5290-6942</a:t>
            </a:r>
            <a:endParaRPr lang="en-ZA" sz="2000" kern="100" dirty="0">
              <a:solidFill>
                <a:schemeClr val="accent5"/>
              </a:solidFill>
              <a:effectLst/>
              <a:latin typeface="Verdana" panose="020B0604030504040204" pitchFamily="34" charset="0"/>
              <a:ea typeface="Calibri" panose="020F0502020204030204" pitchFamily="34" charset="0"/>
              <a:cs typeface="Times New Roman" panose="02020603050405020304" pitchFamily="18" charset="0"/>
            </a:endParaRPr>
          </a:p>
          <a:p>
            <a:r>
              <a:rPr lang="en-ZA" sz="1800" kern="0" dirty="0">
                <a:solidFill>
                  <a:schemeClr val="accent5"/>
                </a:solidFill>
                <a:effectLst/>
                <a:latin typeface="Comic Sans MS" panose="030F0702030302020204" pitchFamily="66" charset="0"/>
                <a:ea typeface="Calibri" panose="020F0502020204030204" pitchFamily="34" charset="0"/>
                <a:cs typeface="Calibri" panose="020F0502020204030204" pitchFamily="34" charset="0"/>
              </a:rPr>
              <a:t>Google Scholar: </a:t>
            </a:r>
            <a:r>
              <a:rPr lang="en-ZA" sz="1800" u="sng" kern="0" dirty="0">
                <a:solidFill>
                  <a:schemeClr val="accent5"/>
                </a:solidFill>
                <a:effectLst/>
                <a:latin typeface="Comic Sans MS" panose="030F0702030302020204" pitchFamily="66"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https://scholar.google.co.za/citations?user=73BWHmIAAAAJ&amp;hl=en</a:t>
            </a:r>
            <a:r>
              <a:rPr lang="en-ZA" sz="1800" kern="0" dirty="0">
                <a:solidFill>
                  <a:schemeClr val="accent5"/>
                </a:solidFill>
                <a:effectLst/>
                <a:latin typeface="Comic Sans MS" panose="030F0702030302020204" pitchFamily="66" charset="0"/>
                <a:ea typeface="Calibri" panose="020F0502020204030204" pitchFamily="34" charset="0"/>
                <a:cs typeface="Calibri" panose="020F0502020204030204" pitchFamily="34" charset="0"/>
              </a:rPr>
              <a:t> </a:t>
            </a:r>
            <a:endParaRPr lang="en-ZA" sz="2000" kern="100" dirty="0">
              <a:solidFill>
                <a:schemeClr val="accent5"/>
              </a:solidFill>
              <a:effectLst/>
              <a:latin typeface="Verdana" panose="020B0604030504040204" pitchFamily="34" charset="0"/>
              <a:ea typeface="Calibri" panose="020F0502020204030204" pitchFamily="34" charset="0"/>
              <a:cs typeface="Times New Roman" panose="02020603050405020304" pitchFamily="18" charset="0"/>
            </a:endParaRPr>
          </a:p>
          <a:p>
            <a:r>
              <a:rPr lang="en-ZA" sz="1800"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20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26F15BC-4303-390C-0465-A16007688381}"/>
              </a:ext>
            </a:extLst>
          </p:cNvPr>
          <p:cNvPicPr>
            <a:picLocks noChangeAspect="1"/>
          </p:cNvPicPr>
          <p:nvPr/>
        </p:nvPicPr>
        <p:blipFill>
          <a:blip r:embed="rId8"/>
          <a:stretch>
            <a:fillRect/>
          </a:stretch>
        </p:blipFill>
        <p:spPr>
          <a:xfrm>
            <a:off x="7452320" y="163830"/>
            <a:ext cx="1691680" cy="890951"/>
          </a:xfrm>
          <a:prstGeom prst="rect">
            <a:avLst/>
          </a:prstGeom>
        </p:spPr>
      </p:pic>
      <p:pic>
        <p:nvPicPr>
          <p:cNvPr id="3" name="Picture 2">
            <a:extLst>
              <a:ext uri="{FF2B5EF4-FFF2-40B4-BE49-F238E27FC236}">
                <a16:creationId xmlns:a16="http://schemas.microsoft.com/office/drawing/2014/main" id="{B16CA9FD-A986-BF7D-5023-DD96EFD44F22}"/>
              </a:ext>
            </a:extLst>
          </p:cNvPr>
          <p:cNvPicPr>
            <a:picLocks noChangeAspect="1"/>
          </p:cNvPicPr>
          <p:nvPr/>
        </p:nvPicPr>
        <p:blipFill>
          <a:blip r:embed="rId9"/>
          <a:stretch>
            <a:fillRect/>
          </a:stretch>
        </p:blipFill>
        <p:spPr>
          <a:xfrm>
            <a:off x="5724128" y="163830"/>
            <a:ext cx="1512168" cy="967760"/>
          </a:xfrm>
          <a:prstGeom prst="rect">
            <a:avLst/>
          </a:prstGeom>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SA Map with nmmu.jpg">
            <a:extLst>
              <a:ext uri="{FF2B5EF4-FFF2-40B4-BE49-F238E27FC236}">
                <a16:creationId xmlns:a16="http://schemas.microsoft.com/office/drawing/2014/main" id="{D89EBC2B-220D-1D15-B16D-473FA02FEE1A}"/>
              </a:ext>
            </a:extLst>
          </p:cNvPr>
          <p:cNvPicPr>
            <a:picLocks noChangeAspect="1"/>
          </p:cNvPicPr>
          <p:nvPr/>
        </p:nvPicPr>
        <p:blipFill>
          <a:blip r:embed="rId2" cstate="print"/>
          <a:srcRect/>
          <a:stretch>
            <a:fillRect/>
          </a:stretch>
        </p:blipFill>
        <p:spPr bwMode="auto">
          <a:xfrm>
            <a:off x="683568" y="807207"/>
            <a:ext cx="3947725" cy="3385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843" name="Picture 3">
            <a:extLst>
              <a:ext uri="{FF2B5EF4-FFF2-40B4-BE49-F238E27FC236}">
                <a16:creationId xmlns:a16="http://schemas.microsoft.com/office/drawing/2014/main" id="{01145F8A-7020-75AE-1590-1E85434A92FB}"/>
              </a:ext>
            </a:extLst>
          </p:cNvPr>
          <p:cNvPicPr>
            <a:picLocks noChangeAspect="1"/>
          </p:cNvPicPr>
          <p:nvPr/>
        </p:nvPicPr>
        <p:blipFill>
          <a:blip r:embed="rId3">
            <a:extLst>
              <a:ext uri="{28A0092B-C50C-407E-A947-70E740481C1C}">
                <a14:useLocalDpi xmlns:a14="http://schemas.microsoft.com/office/drawing/2010/main" val="0"/>
              </a:ext>
            </a:extLst>
          </a:blip>
          <a:srcRect r="10721"/>
          <a:stretch>
            <a:fillRect/>
          </a:stretch>
        </p:blipFill>
        <p:spPr bwMode="auto">
          <a:xfrm>
            <a:off x="5436096" y="823479"/>
            <a:ext cx="2190750" cy="1511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844" name="Picture 2" descr="Z:\A photos\CAMPUSES\Nature Reserve\zebras 6 b.JPG">
            <a:extLst>
              <a:ext uri="{FF2B5EF4-FFF2-40B4-BE49-F238E27FC236}">
                <a16:creationId xmlns:a16="http://schemas.microsoft.com/office/drawing/2014/main" id="{9A2F2F53-9831-A2DE-5163-F16AFF6B5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453" r="3117"/>
          <a:stretch>
            <a:fillRect/>
          </a:stretch>
        </p:blipFill>
        <p:spPr bwMode="auto">
          <a:xfrm>
            <a:off x="5436096" y="2535587"/>
            <a:ext cx="2189163" cy="1571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090497E-10A1-83B7-CA41-6F20632448B2}"/>
              </a:ext>
            </a:extLst>
          </p:cNvPr>
          <p:cNvSpPr>
            <a:spLocks noGrp="1"/>
          </p:cNvSpPr>
          <p:nvPr>
            <p:ph type="title"/>
          </p:nvPr>
        </p:nvSpPr>
        <p:spPr>
          <a:xfrm>
            <a:off x="323850" y="303213"/>
            <a:ext cx="8496300" cy="324321"/>
          </a:xfrm>
        </p:spPr>
        <p:txBody>
          <a:bodyPr/>
          <a:lstStyle/>
          <a:p>
            <a:r>
              <a:rPr lang="en-ZA" b="1" dirty="0">
                <a:solidFill>
                  <a:schemeClr val="accent2"/>
                </a:solidFill>
              </a:rPr>
              <a:t>NELSON MANDELA UNIVERSITY</a:t>
            </a:r>
          </a:p>
        </p:txBody>
      </p:sp>
      <p:sp>
        <p:nvSpPr>
          <p:cNvPr id="5" name="TextBox 4">
            <a:extLst>
              <a:ext uri="{FF2B5EF4-FFF2-40B4-BE49-F238E27FC236}">
                <a16:creationId xmlns:a16="http://schemas.microsoft.com/office/drawing/2014/main" id="{6B6C1990-1D84-16A2-2DA4-F380C926253A}"/>
              </a:ext>
            </a:extLst>
          </p:cNvPr>
          <p:cNvSpPr txBox="1"/>
          <p:nvPr/>
        </p:nvSpPr>
        <p:spPr>
          <a:xfrm>
            <a:off x="7812360" y="865151"/>
            <a:ext cx="1188132" cy="1200329"/>
          </a:xfrm>
          <a:prstGeom prst="rect">
            <a:avLst/>
          </a:prstGeom>
          <a:noFill/>
        </p:spPr>
        <p:txBody>
          <a:bodyPr wrap="square" rtlCol="0">
            <a:spAutoFit/>
          </a:bodyPr>
          <a:lstStyle/>
          <a:p>
            <a:pPr algn="ctr"/>
            <a:r>
              <a:rPr lang="en-ZA" b="1" dirty="0">
                <a:solidFill>
                  <a:srgbClr val="FF0000"/>
                </a:solidFill>
              </a:rPr>
              <a:t>Few meters from the beach…</a:t>
            </a:r>
          </a:p>
        </p:txBody>
      </p:sp>
      <p:sp>
        <p:nvSpPr>
          <p:cNvPr id="6" name="TextBox 5">
            <a:extLst>
              <a:ext uri="{FF2B5EF4-FFF2-40B4-BE49-F238E27FC236}">
                <a16:creationId xmlns:a16="http://schemas.microsoft.com/office/drawing/2014/main" id="{A89FB7EA-C5BD-A812-B2D8-742006F2DE6D}"/>
              </a:ext>
            </a:extLst>
          </p:cNvPr>
          <p:cNvSpPr txBox="1"/>
          <p:nvPr/>
        </p:nvSpPr>
        <p:spPr>
          <a:xfrm>
            <a:off x="7668344" y="2586001"/>
            <a:ext cx="1306698" cy="1200329"/>
          </a:xfrm>
          <a:prstGeom prst="rect">
            <a:avLst/>
          </a:prstGeom>
          <a:noFill/>
        </p:spPr>
        <p:txBody>
          <a:bodyPr wrap="square" rtlCol="0">
            <a:spAutoFit/>
          </a:bodyPr>
          <a:lstStyle/>
          <a:p>
            <a:pPr algn="ctr"/>
            <a:r>
              <a:rPr lang="en-ZA" b="1" dirty="0">
                <a:solidFill>
                  <a:srgbClr val="FF0000"/>
                </a:solidFill>
              </a:rPr>
              <a:t>Nature Reserve on campus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C48D8E-1AD1-4762-AA9C-8A8DB0E41891}"/>
              </a:ext>
            </a:extLst>
          </p:cNvPr>
          <p:cNvSpPr txBox="1"/>
          <p:nvPr/>
        </p:nvSpPr>
        <p:spPr>
          <a:xfrm>
            <a:off x="1143000" y="0"/>
            <a:ext cx="6858000" cy="461665"/>
          </a:xfrm>
          <a:prstGeom prst="rect">
            <a:avLst/>
          </a:prstGeom>
          <a:solidFill>
            <a:srgbClr val="120D1F"/>
          </a:solidFill>
        </p:spPr>
        <p:txBody>
          <a:bodyPr wrap="square" rtlCol="0">
            <a:spAutoFit/>
          </a:bodyPr>
          <a:lstStyle/>
          <a:p>
            <a:pPr algn="ctr"/>
            <a:r>
              <a:rPr lang="en-US" sz="2400" b="1" dirty="0">
                <a:solidFill>
                  <a:schemeClr val="bg1"/>
                </a:solidFill>
                <a:latin typeface="Avenir Next LT Pro" panose="020B0504020202020204" pitchFamily="34" charset="0"/>
              </a:rPr>
              <a:t>Faculty profile </a:t>
            </a:r>
          </a:p>
        </p:txBody>
      </p:sp>
      <p:sp>
        <p:nvSpPr>
          <p:cNvPr id="4" name="TextBox 3">
            <a:extLst>
              <a:ext uri="{FF2B5EF4-FFF2-40B4-BE49-F238E27FC236}">
                <a16:creationId xmlns:a16="http://schemas.microsoft.com/office/drawing/2014/main" id="{FA5575B6-13E3-4991-85C1-7DCAE9F33113}"/>
              </a:ext>
            </a:extLst>
          </p:cNvPr>
          <p:cNvSpPr txBox="1"/>
          <p:nvPr/>
        </p:nvSpPr>
        <p:spPr>
          <a:xfrm>
            <a:off x="1392145" y="4582669"/>
            <a:ext cx="1354572" cy="323165"/>
          </a:xfrm>
          <a:prstGeom prst="rect">
            <a:avLst/>
          </a:prstGeom>
          <a:solidFill>
            <a:schemeClr val="bg1"/>
          </a:solidFill>
        </p:spPr>
        <p:txBody>
          <a:bodyPr wrap="square" rtlCol="0">
            <a:spAutoFit/>
          </a:bodyPr>
          <a:lstStyle/>
          <a:p>
            <a:endParaRPr lang="en-ZA" sz="1500" dirty="0">
              <a:solidFill>
                <a:srgbClr val="120D1F"/>
              </a:solidFill>
              <a:latin typeface="Avenir Next LT Pro" panose="020B0504020202020204" pitchFamily="34" charset="0"/>
            </a:endParaRPr>
          </a:p>
        </p:txBody>
      </p:sp>
      <p:pic>
        <p:nvPicPr>
          <p:cNvPr id="7" name="Picture 6">
            <a:extLst>
              <a:ext uri="{FF2B5EF4-FFF2-40B4-BE49-F238E27FC236}">
                <a16:creationId xmlns:a16="http://schemas.microsoft.com/office/drawing/2014/main" id="{83CE79C4-6BFE-4A7D-ACFA-9AD2D7CC40D1}"/>
              </a:ext>
            </a:extLst>
          </p:cNvPr>
          <p:cNvPicPr>
            <a:picLocks noChangeAspect="1"/>
          </p:cNvPicPr>
          <p:nvPr/>
        </p:nvPicPr>
        <p:blipFill>
          <a:blip r:embed="rId2"/>
          <a:stretch>
            <a:fillRect/>
          </a:stretch>
        </p:blipFill>
        <p:spPr>
          <a:xfrm>
            <a:off x="899592" y="759298"/>
            <a:ext cx="7200799" cy="3468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336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Box 151">
            <a:extLst>
              <a:ext uri="{FF2B5EF4-FFF2-40B4-BE49-F238E27FC236}">
                <a16:creationId xmlns:a16="http://schemas.microsoft.com/office/drawing/2014/main" id="{072CDF2D-93ED-4E06-80CB-2FCF43244B16}"/>
              </a:ext>
            </a:extLst>
          </p:cNvPr>
          <p:cNvSpPr txBox="1"/>
          <p:nvPr/>
        </p:nvSpPr>
        <p:spPr>
          <a:xfrm>
            <a:off x="1143000" y="0"/>
            <a:ext cx="6858000" cy="438582"/>
          </a:xfrm>
          <a:prstGeom prst="rect">
            <a:avLst/>
          </a:prstGeom>
          <a:solidFill>
            <a:srgbClr val="120D1F"/>
          </a:solidFill>
        </p:spPr>
        <p:txBody>
          <a:bodyPr wrap="square" rtlCol="0">
            <a:spAutoFit/>
          </a:bodyPr>
          <a:lstStyle/>
          <a:p>
            <a:pPr algn="ctr"/>
            <a:r>
              <a:rPr lang="en-US" sz="2250" b="1" dirty="0">
                <a:solidFill>
                  <a:schemeClr val="bg1"/>
                </a:solidFill>
                <a:latin typeface="Avenir Next LT Pro" panose="020B0504020202020204" pitchFamily="34" charset="0"/>
              </a:rPr>
              <a:t>Our institutional research themes</a:t>
            </a:r>
          </a:p>
        </p:txBody>
      </p:sp>
      <p:sp>
        <p:nvSpPr>
          <p:cNvPr id="4" name="Content Placeholder 2">
            <a:extLst>
              <a:ext uri="{FF2B5EF4-FFF2-40B4-BE49-F238E27FC236}">
                <a16:creationId xmlns:a16="http://schemas.microsoft.com/office/drawing/2014/main" id="{AC5F5691-40BB-4A89-8C30-B7D8185DE640}"/>
              </a:ext>
            </a:extLst>
          </p:cNvPr>
          <p:cNvSpPr>
            <a:spLocks noGrp="1" noChangeArrowheads="1"/>
          </p:cNvSpPr>
          <p:nvPr>
            <p:ph idx="1"/>
          </p:nvPr>
        </p:nvSpPr>
        <p:spPr>
          <a:xfrm>
            <a:off x="827584" y="762531"/>
            <a:ext cx="5303053" cy="3321387"/>
          </a:xfrm>
        </p:spPr>
        <p:txBody>
          <a:bodyPr>
            <a:normAutofit/>
          </a:bodyPr>
          <a:lstStyle/>
          <a:p>
            <a:pPr lvl="1" eaLnBrk="1" hangingPunct="1">
              <a:lnSpc>
                <a:spcPct val="110000"/>
              </a:lnSpc>
            </a:pPr>
            <a:r>
              <a:rPr lang="en-US" altLang="en-US" sz="2100" dirty="0">
                <a:latin typeface="Avenir Next LT Pro" panose="020B0504020202020204" pitchFamily="34" charset="0"/>
                <a:cs typeface="Arial" panose="020B0604020202020204" pitchFamily="34" charset="0"/>
              </a:rPr>
              <a:t>Ocean and coastal sciences</a:t>
            </a:r>
          </a:p>
          <a:p>
            <a:pPr lvl="1" eaLnBrk="1" hangingPunct="1">
              <a:lnSpc>
                <a:spcPct val="110000"/>
              </a:lnSpc>
            </a:pPr>
            <a:r>
              <a:rPr lang="en-US" altLang="en-US" sz="2100" dirty="0">
                <a:latin typeface="Avenir Next LT Pro" panose="020B0504020202020204" pitchFamily="34" charset="0"/>
                <a:cs typeface="Arial" panose="020B0604020202020204" pitchFamily="34" charset="0"/>
              </a:rPr>
              <a:t>Social justice and democracy</a:t>
            </a:r>
          </a:p>
          <a:p>
            <a:pPr lvl="1" eaLnBrk="1" hangingPunct="1">
              <a:lnSpc>
                <a:spcPct val="110000"/>
              </a:lnSpc>
            </a:pPr>
            <a:r>
              <a:rPr lang="en-US" altLang="en-US" sz="2100" b="1" dirty="0">
                <a:highlight>
                  <a:srgbClr val="FFFF00"/>
                </a:highlight>
                <a:latin typeface="Avenir Next LT Pro" panose="020B0504020202020204" pitchFamily="34" charset="0"/>
                <a:cs typeface="Arial" panose="020B0604020202020204" pitchFamily="34" charset="0"/>
              </a:rPr>
              <a:t>Environmental stewardship and sustainable livelihoods</a:t>
            </a:r>
          </a:p>
          <a:p>
            <a:pPr lvl="1" eaLnBrk="1" hangingPunct="1">
              <a:lnSpc>
                <a:spcPct val="110000"/>
              </a:lnSpc>
            </a:pPr>
            <a:r>
              <a:rPr lang="en-US" altLang="en-US" sz="2100" dirty="0">
                <a:latin typeface="Avenir Next LT Pro" panose="020B0504020202020204" pitchFamily="34" charset="0"/>
                <a:cs typeface="Arial" panose="020B0604020202020204" pitchFamily="34" charset="0"/>
              </a:rPr>
              <a:t>Innovation and the digital economy</a:t>
            </a:r>
          </a:p>
          <a:p>
            <a:pPr lvl="1" eaLnBrk="1" hangingPunct="1">
              <a:lnSpc>
                <a:spcPct val="110000"/>
              </a:lnSpc>
            </a:pPr>
            <a:r>
              <a:rPr lang="en-US" altLang="en-US" sz="2100" dirty="0">
                <a:latin typeface="Avenir Next LT Pro" panose="020B0504020202020204" pitchFamily="34" charset="0"/>
                <a:cs typeface="Arial" panose="020B0604020202020204" pitchFamily="34" charset="0"/>
              </a:rPr>
              <a:t>Origins, culture, heritage and memory and </a:t>
            </a:r>
          </a:p>
          <a:p>
            <a:pPr lvl="1" eaLnBrk="1" hangingPunct="1">
              <a:lnSpc>
                <a:spcPct val="110000"/>
              </a:lnSpc>
            </a:pPr>
            <a:r>
              <a:rPr lang="en-US" altLang="en-US" sz="2100" dirty="0">
                <a:latin typeface="Avenir Next LT Pro" panose="020B0504020202020204" pitchFamily="34" charset="0"/>
                <a:cs typeface="Arial" panose="020B0604020202020204" pitchFamily="34" charset="0"/>
              </a:rPr>
              <a:t>Humanising pedagogies</a:t>
            </a:r>
          </a:p>
        </p:txBody>
      </p:sp>
      <p:pic>
        <p:nvPicPr>
          <p:cNvPr id="5" name="Picture 4">
            <a:extLst>
              <a:ext uri="{FF2B5EF4-FFF2-40B4-BE49-F238E27FC236}">
                <a16:creationId xmlns:a16="http://schemas.microsoft.com/office/drawing/2014/main" id="{AAA6BD1D-A325-477B-91BE-8F58B8690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1363" y="578997"/>
            <a:ext cx="1744424" cy="3360906"/>
          </a:xfrm>
          <a:prstGeom prst="rect">
            <a:avLst/>
          </a:prstGeom>
        </p:spPr>
      </p:pic>
    </p:spTree>
    <p:extLst>
      <p:ext uri="{BB962C8B-B14F-4D97-AF65-F5344CB8AC3E}">
        <p14:creationId xmlns:p14="http://schemas.microsoft.com/office/powerpoint/2010/main" val="2498981588"/>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A582-D4CC-4781-BD29-A9C95FEBECD2}"/>
              </a:ext>
            </a:extLst>
          </p:cNvPr>
          <p:cNvSpPr>
            <a:spLocks noGrp="1"/>
          </p:cNvSpPr>
          <p:nvPr>
            <p:ph type="title"/>
          </p:nvPr>
        </p:nvSpPr>
        <p:spPr/>
        <p:txBody>
          <a:bodyPr/>
          <a:lstStyle/>
          <a:p>
            <a:r>
              <a:rPr lang="en-ZA" dirty="0">
                <a:solidFill>
                  <a:schemeClr val="accent2"/>
                </a:solidFill>
              </a:rPr>
              <a:t>RESEARCH PROJECT DETAILS</a:t>
            </a:r>
          </a:p>
        </p:txBody>
      </p:sp>
      <p:sp>
        <p:nvSpPr>
          <p:cNvPr id="3" name="Content Placeholder 2">
            <a:extLst>
              <a:ext uri="{FF2B5EF4-FFF2-40B4-BE49-F238E27FC236}">
                <a16:creationId xmlns:a16="http://schemas.microsoft.com/office/drawing/2014/main" id="{54ACCF5F-706F-4FFE-B942-2420C71AE312}"/>
              </a:ext>
            </a:extLst>
          </p:cNvPr>
          <p:cNvSpPr>
            <a:spLocks noGrp="1"/>
          </p:cNvSpPr>
          <p:nvPr>
            <p:ph idx="1"/>
          </p:nvPr>
        </p:nvSpPr>
        <p:spPr>
          <a:xfrm>
            <a:off x="539552" y="843559"/>
            <a:ext cx="7225705" cy="3751064"/>
          </a:xfrm>
        </p:spPr>
        <p:txBody>
          <a:bodyPr/>
          <a:lstStyle/>
          <a:p>
            <a:pPr marL="0" indent="0" algn="just">
              <a:buNone/>
            </a:pPr>
            <a:r>
              <a:rPr lang="en-ZA" b="1" dirty="0"/>
              <a:t> </a:t>
            </a:r>
          </a:p>
          <a:p>
            <a:pPr marL="0" indent="0" algn="just">
              <a:buNone/>
            </a:pPr>
            <a:endParaRPr lang="en-ZA" b="1" dirty="0"/>
          </a:p>
          <a:p>
            <a:pPr marL="0" indent="0" algn="just">
              <a:buNone/>
            </a:pPr>
            <a:endParaRPr lang="en-ZA" b="1" dirty="0"/>
          </a:p>
          <a:p>
            <a:pPr marL="0" indent="0" algn="just">
              <a:buNone/>
            </a:pPr>
            <a:endParaRPr lang="en-ZA" b="1" dirty="0"/>
          </a:p>
          <a:p>
            <a:pPr marL="0" indent="0" algn="just">
              <a:buNone/>
            </a:pPr>
            <a:endParaRPr lang="en-ZA" b="1" dirty="0"/>
          </a:p>
        </p:txBody>
      </p:sp>
      <p:sp>
        <p:nvSpPr>
          <p:cNvPr id="7" name="TextBox 6">
            <a:extLst>
              <a:ext uri="{FF2B5EF4-FFF2-40B4-BE49-F238E27FC236}">
                <a16:creationId xmlns:a16="http://schemas.microsoft.com/office/drawing/2014/main" id="{CC41BC8F-F36F-ACA1-714C-FD04CB8BCD0A}"/>
              </a:ext>
            </a:extLst>
          </p:cNvPr>
          <p:cNvSpPr txBox="1"/>
          <p:nvPr/>
        </p:nvSpPr>
        <p:spPr>
          <a:xfrm>
            <a:off x="395536" y="1002090"/>
            <a:ext cx="7704856" cy="2308324"/>
          </a:xfrm>
          <a:prstGeom prst="rect">
            <a:avLst/>
          </a:prstGeom>
          <a:noFill/>
        </p:spPr>
        <p:txBody>
          <a:bodyPr wrap="square">
            <a:spAutoFit/>
          </a:bodyPr>
          <a:lstStyle/>
          <a:p>
            <a:pPr algn="just"/>
            <a:r>
              <a:rPr lang="en-US" dirty="0"/>
              <a:t>To synthesize various green cyclodextrin derivatives for the removal of pesticides and heavy metals from surface water, wastewater, soil, sediment, and sewage sludge collected from selected contaminated sites in the Port Elizabeth City North End Lake and the Harbour. </a:t>
            </a:r>
          </a:p>
          <a:p>
            <a:endParaRPr lang="en-US" dirty="0"/>
          </a:p>
          <a:p>
            <a:pPr algn="ctr"/>
            <a:r>
              <a:rPr lang="en-US" dirty="0">
                <a:solidFill>
                  <a:schemeClr val="accent2"/>
                </a:solidFill>
              </a:rPr>
              <a:t>Prof Wael Badway JINR -assessment of the ecological situations based on the heavy metals compositions and Naturally Occurring Radioactive Material (NORM) using nuclear and related analytical techniques.</a:t>
            </a:r>
          </a:p>
        </p:txBody>
      </p:sp>
    </p:spTree>
    <p:extLst>
      <p:ext uri="{BB962C8B-B14F-4D97-AF65-F5344CB8AC3E}">
        <p14:creationId xmlns:p14="http://schemas.microsoft.com/office/powerpoint/2010/main" val="2292185600"/>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726393A3-2AA3-FAC7-17E7-FEE5FACF5E9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3" name="AutoShape 4">
            <a:extLst>
              <a:ext uri="{FF2B5EF4-FFF2-40B4-BE49-F238E27FC236}">
                <a16:creationId xmlns:a16="http://schemas.microsoft.com/office/drawing/2014/main" id="{06E23645-BED9-B4E4-74CB-7040947A7D73}"/>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 name="Picture 3">
            <a:extLst>
              <a:ext uri="{FF2B5EF4-FFF2-40B4-BE49-F238E27FC236}">
                <a16:creationId xmlns:a16="http://schemas.microsoft.com/office/drawing/2014/main" id="{1FA964D4-A8E4-5BCD-61B5-6D7113378431}"/>
              </a:ext>
            </a:extLst>
          </p:cNvPr>
          <p:cNvPicPr>
            <a:picLocks noChangeAspect="1"/>
          </p:cNvPicPr>
          <p:nvPr/>
        </p:nvPicPr>
        <p:blipFill>
          <a:blip r:embed="rId2"/>
          <a:srcRect l="11212" t="17891" b="3835"/>
          <a:stretch/>
        </p:blipFill>
        <p:spPr>
          <a:xfrm>
            <a:off x="683568" y="1203598"/>
            <a:ext cx="2808312"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4238DCBE-5603-1A0B-90FD-0573300D6F67}"/>
              </a:ext>
            </a:extLst>
          </p:cNvPr>
          <p:cNvSpPr txBox="1"/>
          <p:nvPr/>
        </p:nvSpPr>
        <p:spPr>
          <a:xfrm>
            <a:off x="683568" y="411510"/>
            <a:ext cx="3312368"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ZA" dirty="0">
                <a:solidFill>
                  <a:schemeClr val="accent2"/>
                </a:solidFill>
              </a:rPr>
              <a:t>First visit to </a:t>
            </a:r>
            <a:r>
              <a:rPr lang="en-ZA" dirty="0" err="1">
                <a:solidFill>
                  <a:schemeClr val="accent2"/>
                </a:solidFill>
              </a:rPr>
              <a:t>JNIR_June</a:t>
            </a:r>
            <a:r>
              <a:rPr lang="en-ZA" dirty="0">
                <a:solidFill>
                  <a:schemeClr val="accent2"/>
                </a:solidFill>
              </a:rPr>
              <a:t> 2024</a:t>
            </a:r>
          </a:p>
        </p:txBody>
      </p:sp>
      <p:sp>
        <p:nvSpPr>
          <p:cNvPr id="6" name="AutoShape 6">
            <a:extLst>
              <a:ext uri="{FF2B5EF4-FFF2-40B4-BE49-F238E27FC236}">
                <a16:creationId xmlns:a16="http://schemas.microsoft.com/office/drawing/2014/main" id="{B0FEB719-2AB4-8FBE-FA67-F677F248E1EA}"/>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7" name="Picture 6">
            <a:extLst>
              <a:ext uri="{FF2B5EF4-FFF2-40B4-BE49-F238E27FC236}">
                <a16:creationId xmlns:a16="http://schemas.microsoft.com/office/drawing/2014/main" id="{EEA799D1-418E-9A42-D7D0-E1188FC4EAE5}"/>
              </a:ext>
            </a:extLst>
          </p:cNvPr>
          <p:cNvPicPr>
            <a:picLocks noChangeAspect="1"/>
          </p:cNvPicPr>
          <p:nvPr/>
        </p:nvPicPr>
        <p:blipFill>
          <a:blip r:embed="rId3"/>
          <a:stretch>
            <a:fillRect/>
          </a:stretch>
        </p:blipFill>
        <p:spPr>
          <a:xfrm>
            <a:off x="3885883" y="1203598"/>
            <a:ext cx="2286633"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75661F31-DC92-2602-7BD4-9457863E9128}"/>
              </a:ext>
            </a:extLst>
          </p:cNvPr>
          <p:cNvPicPr>
            <a:picLocks noChangeAspect="1"/>
          </p:cNvPicPr>
          <p:nvPr/>
        </p:nvPicPr>
        <p:blipFill>
          <a:blip r:embed="rId4"/>
          <a:stretch>
            <a:fillRect/>
          </a:stretch>
        </p:blipFill>
        <p:spPr>
          <a:xfrm>
            <a:off x="6516216" y="1203598"/>
            <a:ext cx="2232248"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4D859B4E-7CDA-873C-09D6-F10A55BD964E}"/>
              </a:ext>
            </a:extLst>
          </p:cNvPr>
          <p:cNvSpPr txBox="1"/>
          <p:nvPr/>
        </p:nvSpPr>
        <p:spPr>
          <a:xfrm>
            <a:off x="6566519" y="483518"/>
            <a:ext cx="2325961" cy="646331"/>
          </a:xfrm>
          <a:prstGeom prst="rect">
            <a:avLst/>
          </a:prstGeom>
          <a:noFill/>
        </p:spPr>
        <p:txBody>
          <a:bodyPr wrap="square" rtlCol="0">
            <a:spAutoFit/>
          </a:bodyPr>
          <a:lstStyle/>
          <a:p>
            <a:r>
              <a:rPr lang="en-ZA" i="1" dirty="0">
                <a:solidFill>
                  <a:schemeClr val="accent2"/>
                </a:solidFill>
              </a:rPr>
              <a:t>Getting lost but… a pic first </a:t>
            </a:r>
            <a:r>
              <a:rPr lang="en-ZA" i="1" dirty="0">
                <a:solidFill>
                  <a:schemeClr val="accent2"/>
                </a:solidFill>
                <a:sym typeface="Wingdings" panose="05000000000000000000" pitchFamily="2" charset="2"/>
              </a:rPr>
              <a:t></a:t>
            </a:r>
            <a:endParaRPr lang="en-ZA" i="1" dirty="0">
              <a:solidFill>
                <a:schemeClr val="accent2"/>
              </a:solidFill>
            </a:endParaRPr>
          </a:p>
        </p:txBody>
      </p:sp>
    </p:spTree>
    <p:extLst>
      <p:ext uri="{BB962C8B-B14F-4D97-AF65-F5344CB8AC3E}">
        <p14:creationId xmlns:p14="http://schemas.microsoft.com/office/powerpoint/2010/main" val="7284899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F82F-E049-F2D0-2665-801624FF511B}"/>
              </a:ext>
            </a:extLst>
          </p:cNvPr>
          <p:cNvSpPr>
            <a:spLocks noGrp="1"/>
          </p:cNvSpPr>
          <p:nvPr>
            <p:ph type="title"/>
          </p:nvPr>
        </p:nvSpPr>
        <p:spPr/>
        <p:txBody>
          <a:bodyPr/>
          <a:lstStyle/>
          <a:p>
            <a:r>
              <a:rPr lang="en-ZA" b="1" dirty="0"/>
              <a:t>MILESTONES IN THE COLLABORATION</a:t>
            </a:r>
          </a:p>
        </p:txBody>
      </p:sp>
      <p:pic>
        <p:nvPicPr>
          <p:cNvPr id="4" name="Content Placeholder 3">
            <a:extLst>
              <a:ext uri="{FF2B5EF4-FFF2-40B4-BE49-F238E27FC236}">
                <a16:creationId xmlns:a16="http://schemas.microsoft.com/office/drawing/2014/main" id="{082E4561-74FA-123C-46D4-BBA359600296}"/>
              </a:ext>
            </a:extLst>
          </p:cNvPr>
          <p:cNvPicPr>
            <a:picLocks noGrp="1" noChangeAspect="1"/>
          </p:cNvPicPr>
          <p:nvPr>
            <p:ph idx="1"/>
          </p:nvPr>
        </p:nvPicPr>
        <p:blipFill>
          <a:blip r:embed="rId2"/>
          <a:stretch>
            <a:fillRect/>
          </a:stretch>
        </p:blipFill>
        <p:spPr>
          <a:xfrm>
            <a:off x="539552" y="1059582"/>
            <a:ext cx="1562100" cy="2085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a:extLst>
              <a:ext uri="{FF2B5EF4-FFF2-40B4-BE49-F238E27FC236}">
                <a16:creationId xmlns:a16="http://schemas.microsoft.com/office/drawing/2014/main" id="{835947E8-9FC5-7B85-E780-583458B15970}"/>
              </a:ext>
            </a:extLst>
          </p:cNvPr>
          <p:cNvPicPr>
            <a:picLocks noChangeAspect="1"/>
          </p:cNvPicPr>
          <p:nvPr/>
        </p:nvPicPr>
        <p:blipFill>
          <a:blip r:embed="rId3"/>
          <a:stretch>
            <a:fillRect/>
          </a:stretch>
        </p:blipFill>
        <p:spPr>
          <a:xfrm>
            <a:off x="2627784" y="1061294"/>
            <a:ext cx="1800200" cy="20859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a:extLst>
              <a:ext uri="{FF2B5EF4-FFF2-40B4-BE49-F238E27FC236}">
                <a16:creationId xmlns:a16="http://schemas.microsoft.com/office/drawing/2014/main" id="{B11A537D-6EFE-86D5-97C0-ACD736220428}"/>
              </a:ext>
            </a:extLst>
          </p:cNvPr>
          <p:cNvPicPr>
            <a:picLocks noChangeAspect="1"/>
          </p:cNvPicPr>
          <p:nvPr/>
        </p:nvPicPr>
        <p:blipFill>
          <a:blip r:embed="rId4"/>
          <a:stretch>
            <a:fillRect/>
          </a:stretch>
        </p:blipFill>
        <p:spPr>
          <a:xfrm>
            <a:off x="4788024" y="1082824"/>
            <a:ext cx="2016224" cy="20859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a:extLst>
              <a:ext uri="{FF2B5EF4-FFF2-40B4-BE49-F238E27FC236}">
                <a16:creationId xmlns:a16="http://schemas.microsoft.com/office/drawing/2014/main" id="{17BF29EC-3BFD-4312-15B4-79DD4A73D4F4}"/>
              </a:ext>
            </a:extLst>
          </p:cNvPr>
          <p:cNvPicPr>
            <a:picLocks noChangeAspect="1"/>
          </p:cNvPicPr>
          <p:nvPr/>
        </p:nvPicPr>
        <p:blipFill>
          <a:blip r:embed="rId5"/>
          <a:stretch>
            <a:fillRect/>
          </a:stretch>
        </p:blipFill>
        <p:spPr>
          <a:xfrm>
            <a:off x="6961088" y="1923678"/>
            <a:ext cx="1894830" cy="2194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TextBox 9">
            <a:extLst>
              <a:ext uri="{FF2B5EF4-FFF2-40B4-BE49-F238E27FC236}">
                <a16:creationId xmlns:a16="http://schemas.microsoft.com/office/drawing/2014/main" id="{ECD5A84C-29FB-B6A7-4C82-5D2449EE1BC3}"/>
              </a:ext>
            </a:extLst>
          </p:cNvPr>
          <p:cNvSpPr txBox="1"/>
          <p:nvPr/>
        </p:nvSpPr>
        <p:spPr>
          <a:xfrm>
            <a:off x="358800" y="3497096"/>
            <a:ext cx="3744416" cy="369332"/>
          </a:xfrm>
          <a:prstGeom prst="rect">
            <a:avLst/>
          </a:prstGeom>
          <a:noFill/>
        </p:spPr>
        <p:txBody>
          <a:bodyPr wrap="square" rtlCol="0">
            <a:spAutoFit/>
          </a:bodyPr>
          <a:lstStyle/>
          <a:p>
            <a:r>
              <a:rPr lang="en-ZA" dirty="0"/>
              <a:t>Human capital development</a:t>
            </a:r>
          </a:p>
        </p:txBody>
      </p:sp>
      <p:pic>
        <p:nvPicPr>
          <p:cNvPr id="11" name="Picture 10">
            <a:extLst>
              <a:ext uri="{FF2B5EF4-FFF2-40B4-BE49-F238E27FC236}">
                <a16:creationId xmlns:a16="http://schemas.microsoft.com/office/drawing/2014/main" id="{A501C207-E15E-9743-0AC0-0F59C8803D4E}"/>
              </a:ext>
            </a:extLst>
          </p:cNvPr>
          <p:cNvPicPr>
            <a:picLocks noChangeAspect="1"/>
          </p:cNvPicPr>
          <p:nvPr/>
        </p:nvPicPr>
        <p:blipFill>
          <a:blip r:embed="rId6"/>
          <a:srcRect l="3800" t="34172" r="9825"/>
          <a:stretch/>
        </p:blipFill>
        <p:spPr>
          <a:xfrm>
            <a:off x="3311860" y="3136542"/>
            <a:ext cx="3096344" cy="14597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05843590"/>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3F7C-38C7-188F-8E1A-D9A89F180071}"/>
              </a:ext>
            </a:extLst>
          </p:cNvPr>
          <p:cNvSpPr>
            <a:spLocks noGrp="1"/>
          </p:cNvSpPr>
          <p:nvPr>
            <p:ph type="title"/>
          </p:nvPr>
        </p:nvSpPr>
        <p:spPr/>
        <p:txBody>
          <a:bodyPr/>
          <a:lstStyle/>
          <a:p>
            <a:r>
              <a:rPr lang="en-ZA" b="1" dirty="0"/>
              <a:t>MILESTONES IN THE COLLABORATION</a:t>
            </a:r>
            <a:endParaRPr lang="en-ZA" dirty="0"/>
          </a:p>
        </p:txBody>
      </p:sp>
      <p:pic>
        <p:nvPicPr>
          <p:cNvPr id="8" name="Content Placeholder 7" descr="A screenshot of a computer&#10;&#10;AI-generated content may be incorrect.">
            <a:extLst>
              <a:ext uri="{FF2B5EF4-FFF2-40B4-BE49-F238E27FC236}">
                <a16:creationId xmlns:a16="http://schemas.microsoft.com/office/drawing/2014/main" id="{95CAE18F-B073-1C17-EF03-91084E4421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3463" t="20601" r="14563" b="31800"/>
          <a:stretch/>
        </p:blipFill>
        <p:spPr>
          <a:xfrm>
            <a:off x="899591" y="987574"/>
            <a:ext cx="2448273" cy="15023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a:extLst>
              <a:ext uri="{FF2B5EF4-FFF2-40B4-BE49-F238E27FC236}">
                <a16:creationId xmlns:a16="http://schemas.microsoft.com/office/drawing/2014/main" id="{F88EA4E1-98CC-81F2-9563-B8CA923647A0}"/>
              </a:ext>
            </a:extLst>
          </p:cNvPr>
          <p:cNvPicPr>
            <a:picLocks noChangeAspect="1"/>
          </p:cNvPicPr>
          <p:nvPr/>
        </p:nvPicPr>
        <p:blipFill>
          <a:blip r:embed="rId3"/>
          <a:srcRect l="12064" r="14035"/>
          <a:stretch/>
        </p:blipFill>
        <p:spPr>
          <a:xfrm>
            <a:off x="5685321" y="987574"/>
            <a:ext cx="2703104" cy="15997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a:extLst>
              <a:ext uri="{FF2B5EF4-FFF2-40B4-BE49-F238E27FC236}">
                <a16:creationId xmlns:a16="http://schemas.microsoft.com/office/drawing/2014/main" id="{AA70E0D3-BD96-2470-D1C5-85AB26B03803}"/>
              </a:ext>
            </a:extLst>
          </p:cNvPr>
          <p:cNvPicPr>
            <a:picLocks noChangeAspect="1"/>
          </p:cNvPicPr>
          <p:nvPr/>
        </p:nvPicPr>
        <p:blipFill>
          <a:blip r:embed="rId4"/>
          <a:stretch>
            <a:fillRect/>
          </a:stretch>
        </p:blipFill>
        <p:spPr>
          <a:xfrm>
            <a:off x="3449755" y="1113805"/>
            <a:ext cx="2133675" cy="15997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a:extLst>
              <a:ext uri="{FF2B5EF4-FFF2-40B4-BE49-F238E27FC236}">
                <a16:creationId xmlns:a16="http://schemas.microsoft.com/office/drawing/2014/main" id="{8B5B7BD6-D9AE-280D-EAE6-9099B440C9EF}"/>
              </a:ext>
            </a:extLst>
          </p:cNvPr>
          <p:cNvPicPr>
            <a:picLocks noChangeAspect="1"/>
          </p:cNvPicPr>
          <p:nvPr/>
        </p:nvPicPr>
        <p:blipFill>
          <a:blip r:embed="rId5"/>
          <a:srcRect l="5033" t="24684" r="13198" b="28059"/>
          <a:stretch/>
        </p:blipFill>
        <p:spPr>
          <a:xfrm>
            <a:off x="755575" y="2580559"/>
            <a:ext cx="2560049" cy="18722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a:extLst>
              <a:ext uri="{FF2B5EF4-FFF2-40B4-BE49-F238E27FC236}">
                <a16:creationId xmlns:a16="http://schemas.microsoft.com/office/drawing/2014/main" id="{0278F34C-61C6-1E61-83B6-9596FE1003F9}"/>
              </a:ext>
            </a:extLst>
          </p:cNvPr>
          <p:cNvPicPr>
            <a:picLocks noChangeAspect="1"/>
          </p:cNvPicPr>
          <p:nvPr/>
        </p:nvPicPr>
        <p:blipFill>
          <a:blip r:embed="rId6"/>
          <a:srcRect t="29000" b="18858"/>
          <a:stretch/>
        </p:blipFill>
        <p:spPr>
          <a:xfrm>
            <a:off x="3491880" y="2587371"/>
            <a:ext cx="2762328" cy="19226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AutoShape 2">
            <a:extLst>
              <a:ext uri="{FF2B5EF4-FFF2-40B4-BE49-F238E27FC236}">
                <a16:creationId xmlns:a16="http://schemas.microsoft.com/office/drawing/2014/main" id="{579B98C2-B870-C5C5-4159-AA5E3939A45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1" name="Picture 10">
            <a:extLst>
              <a:ext uri="{FF2B5EF4-FFF2-40B4-BE49-F238E27FC236}">
                <a16:creationId xmlns:a16="http://schemas.microsoft.com/office/drawing/2014/main" id="{059EB2FE-AF8B-0294-C4E1-ABE9155482FF}"/>
              </a:ext>
            </a:extLst>
          </p:cNvPr>
          <p:cNvPicPr>
            <a:picLocks noChangeAspect="1"/>
          </p:cNvPicPr>
          <p:nvPr/>
        </p:nvPicPr>
        <p:blipFill>
          <a:blip r:embed="rId7"/>
          <a:srcRect l="23750" t="40200" r="16401" b="13428"/>
          <a:stretch/>
        </p:blipFill>
        <p:spPr>
          <a:xfrm>
            <a:off x="6458908" y="2663645"/>
            <a:ext cx="2567991" cy="14922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73436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D108-C5E0-CD1C-E030-6A56AAA7617A}"/>
              </a:ext>
            </a:extLst>
          </p:cNvPr>
          <p:cNvSpPr>
            <a:spLocks noGrp="1"/>
          </p:cNvSpPr>
          <p:nvPr>
            <p:ph type="title"/>
          </p:nvPr>
        </p:nvSpPr>
        <p:spPr/>
        <p:txBody>
          <a:bodyPr/>
          <a:lstStyle/>
          <a:p>
            <a:r>
              <a:rPr lang="en-ZA" b="1" dirty="0">
                <a:solidFill>
                  <a:schemeClr val="accent2"/>
                </a:solidFill>
              </a:rPr>
              <a:t>Conclusions</a:t>
            </a:r>
          </a:p>
        </p:txBody>
      </p:sp>
      <p:sp>
        <p:nvSpPr>
          <p:cNvPr id="3" name="Content Placeholder 2">
            <a:extLst>
              <a:ext uri="{FF2B5EF4-FFF2-40B4-BE49-F238E27FC236}">
                <a16:creationId xmlns:a16="http://schemas.microsoft.com/office/drawing/2014/main" id="{1B268CE6-6DAA-9B1A-7852-99EF8DC1B188}"/>
              </a:ext>
            </a:extLst>
          </p:cNvPr>
          <p:cNvSpPr>
            <a:spLocks noGrp="1"/>
          </p:cNvSpPr>
          <p:nvPr>
            <p:ph idx="1"/>
          </p:nvPr>
        </p:nvSpPr>
        <p:spPr/>
        <p:txBody>
          <a:bodyPr/>
          <a:lstStyle/>
          <a:p>
            <a:pPr>
              <a:buFont typeface="Wingdings" panose="05000000000000000000" pitchFamily="2" charset="2"/>
              <a:buChar char="ü"/>
            </a:pPr>
            <a:r>
              <a:rPr lang="en-US" sz="2400" dirty="0"/>
              <a:t>Collaboration- hands-on experience in neutron physics (interdisciplinary research)</a:t>
            </a:r>
          </a:p>
          <a:p>
            <a:pPr>
              <a:buFont typeface="Wingdings" panose="05000000000000000000" pitchFamily="2" charset="2"/>
              <a:buChar char="ü"/>
            </a:pPr>
            <a:r>
              <a:rPr lang="en-US" sz="2400" dirty="0"/>
              <a:t>Assess to specialized equipment</a:t>
            </a:r>
          </a:p>
          <a:p>
            <a:pPr>
              <a:buFont typeface="Wingdings" panose="05000000000000000000" pitchFamily="2" charset="2"/>
              <a:buChar char="ü"/>
            </a:pPr>
            <a:r>
              <a:rPr lang="en-US" sz="2400" dirty="0"/>
              <a:t> Enhancing international collaboration and capacity building in the scientific community</a:t>
            </a:r>
          </a:p>
          <a:p>
            <a:pPr>
              <a:buFont typeface="Wingdings" panose="05000000000000000000" pitchFamily="2" charset="2"/>
              <a:buChar char="ü"/>
            </a:pPr>
            <a:r>
              <a:rPr lang="en-US" sz="2400" dirty="0"/>
              <a:t>Pairing established researchers with emerging researchers is effective- knowledge and skills transfer, career guidance, networking opportunities etc. </a:t>
            </a:r>
          </a:p>
          <a:p>
            <a:pPr marL="0" lvl="0" indent="0">
              <a:buNone/>
            </a:pPr>
            <a:endParaRPr lang="en-US" sz="2400" dirty="0"/>
          </a:p>
          <a:p>
            <a:endParaRPr lang="en-US" dirty="0"/>
          </a:p>
          <a:p>
            <a:endParaRPr lang="en-ZA" dirty="0"/>
          </a:p>
        </p:txBody>
      </p:sp>
    </p:spTree>
    <p:extLst>
      <p:ext uri="{BB962C8B-B14F-4D97-AF65-F5344CB8AC3E}">
        <p14:creationId xmlns:p14="http://schemas.microsoft.com/office/powerpoint/2010/main" val="115444418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1682</TotalTime>
  <Words>376</Words>
  <Application>Microsoft Office PowerPoint</Application>
  <PresentationFormat>On-screen Show (16:9)</PresentationFormat>
  <Paragraphs>43</Paragraphs>
  <Slides>12</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12</vt:i4>
      </vt:variant>
    </vt:vector>
  </HeadingPairs>
  <TitlesOfParts>
    <vt:vector size="26" baseType="lpstr">
      <vt:lpstr>Arial</vt:lpstr>
      <vt:lpstr>Avenir Black</vt:lpstr>
      <vt:lpstr>Avenir Book</vt:lpstr>
      <vt:lpstr>Avenir LT 45 Book</vt:lpstr>
      <vt:lpstr>Avenir Medium</vt:lpstr>
      <vt:lpstr>Avenir Next LT Pro</vt:lpstr>
      <vt:lpstr>Calibri</vt:lpstr>
      <vt:lpstr>Comic Sans MS</vt:lpstr>
      <vt:lpstr>Garamond</vt:lpstr>
      <vt:lpstr>Times New Roman</vt:lpstr>
      <vt:lpstr>Verdana</vt:lpstr>
      <vt:lpstr>Wingdings</vt:lpstr>
      <vt:lpstr>Default Design</vt:lpstr>
      <vt:lpstr>1_Default Design</vt:lpstr>
      <vt:lpstr>Reflections on the SA NMU-JINR Research Collaboration</vt:lpstr>
      <vt:lpstr>NELSON MANDELA UNIVERSITY</vt:lpstr>
      <vt:lpstr>PowerPoint Presentation</vt:lpstr>
      <vt:lpstr>PowerPoint Presentation</vt:lpstr>
      <vt:lpstr>RESEARCH PROJECT DETAILS</vt:lpstr>
      <vt:lpstr>PowerPoint Presentation</vt:lpstr>
      <vt:lpstr>MILESTONES IN THE COLLABORATION</vt:lpstr>
      <vt:lpstr>MILESTONES IN THE COLLABORATION</vt:lpstr>
      <vt:lpstr>Conclusions</vt:lpstr>
      <vt:lpstr>Meet the TEAM</vt:lpstr>
      <vt:lpstr>PowerPoint Presentation</vt:lpstr>
      <vt:lpstr>PowerPoint Presentation</vt:lpstr>
    </vt:vector>
  </TitlesOfParts>
  <Company>NMMU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CSchonknecht</dc:creator>
  <cp:lastModifiedBy>Tywabi-Ngeva, Zikhona (Dr) (Summerstrand Campus South)</cp:lastModifiedBy>
  <cp:revision>104</cp:revision>
  <dcterms:created xsi:type="dcterms:W3CDTF">2006-12-05T12:30:39Z</dcterms:created>
  <dcterms:modified xsi:type="dcterms:W3CDTF">2025-06-17T07:41:40Z</dcterms:modified>
</cp:coreProperties>
</file>