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CED25-9AEA-E224-37DB-FD1E2F04B8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AD9C10-A960-AA95-1485-CF1CA1ABF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B11E5-EB43-A2E4-9150-AA086989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83E3-C18C-4F4A-B37F-BE26D112E37D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5AE03-630B-9FBD-B4B1-14D90BDB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5FD65-30B9-3AC0-3CB6-E03F26410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DC73A-E201-429D-A9A8-F4154D41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2FAAF-42C3-65F0-BDC0-9ECE052AE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2F4B83-A23E-C684-1711-804E03293B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13DC8-64C4-D2B6-A5F5-903E8F9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83E3-C18C-4F4A-B37F-BE26D112E37D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4429A-5D8D-405E-19F6-A0809ECC8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1E1CE-241C-204E-1944-DC5E6F2F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DC73A-E201-429D-A9A8-F4154D41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3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16B12C-A712-1867-0AF3-F84A375580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80694-15A0-0FCA-3E02-47B9CD449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3D0DB-A7E1-0E29-7B97-E1D454D1A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83E3-C18C-4F4A-B37F-BE26D112E37D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9B5-F88E-B2C3-3453-DA39C705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22F0A-AA08-78DE-18A0-F6E46EC1B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DC73A-E201-429D-A9A8-F4154D41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0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5452C-2C29-A650-9F77-1976432E4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B85FA-D4D4-6508-4F88-ED0BFAC87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82376-4B39-48ED-F3D5-12D44205B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83E3-C18C-4F4A-B37F-BE26D112E37D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3F86-3779-024C-5FA7-A9645747B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0CA21-F539-6ABD-11A4-A0105140C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DC73A-E201-429D-A9A8-F4154D41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7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5323D-8498-F617-CEF6-2174D4707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C52A4-C55D-D323-54C5-A13B75F79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B7AEA-6B7B-F235-64DE-524795121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83E3-C18C-4F4A-B37F-BE26D112E37D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BF414-D783-BD54-29EE-E6381A6B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D28C9-E7E4-E35E-BE91-361C46202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DC73A-E201-429D-A9A8-F4154D41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7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66A63-50CA-04F5-4DDA-A6D2C7915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AF37A-2916-BC0F-5617-14F190BCB4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8AD6E-1C85-F6F3-A268-44BC9277C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BBC0D-C03F-C69B-CF54-359A5CE1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83E3-C18C-4F4A-B37F-BE26D112E37D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3F69D-FB41-FF14-EF0A-9138F8C6D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68088F-8CBE-CA54-288C-2C633B404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DC73A-E201-429D-A9A8-F4154D41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4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233EF-03E2-89C0-F4C9-04EBD6EE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7C8AB4-E14C-3AE6-0B72-56E80CE1F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0C1D5-AA2D-A104-1D24-77C900C89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ED4CF8-3067-B845-E6F6-7096BAF9B4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D8CEB4-EDAC-7290-8CCB-B31A26D07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2E46C2-6437-C124-BA3F-62B7B7352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83E3-C18C-4F4A-B37F-BE26D112E37D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326E36-184F-17C0-FF5F-D0E9B436A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C74C0D-602C-77DE-1AD1-48F57CA86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DC73A-E201-429D-A9A8-F4154D41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82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10C6B-D91A-95CE-394C-3076F6106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5CE39B-910F-9BAB-1BA7-48CEBDA83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83E3-C18C-4F4A-B37F-BE26D112E37D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8E91E2-93AC-7E07-95B7-5169487ED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263BE-8780-1A75-96F0-431CA78C1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DC73A-E201-429D-A9A8-F4154D41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48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3C2B0F-E197-B8E1-5958-C5D3457DA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83E3-C18C-4F4A-B37F-BE26D112E37D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5A7CF6-CCC2-3783-DC20-34CCA3E3B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AA6A7-826B-6F0D-9857-FB5D0302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DC73A-E201-429D-A9A8-F4154D41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2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B5F3A-2572-4ECB-DE40-A30D2769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AFA90-71A1-77ED-160B-C92CE97F3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C8140-5FED-735C-0DE9-AB3E7CA32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DE704-ED98-E675-8281-81E45462A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83E3-C18C-4F4A-B37F-BE26D112E37D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60A14-8D3B-DC93-FD33-A69CA130A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3C99A-6BCF-C9B5-54A8-7E7B6E9AB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DC73A-E201-429D-A9A8-F4154D41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5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EDFE0-498E-3413-2F55-0807C4731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C93CF-8E78-11B6-B844-A262C83B09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5C46F-F992-9BB9-CF64-D229A83AE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C6E106-A47C-101F-A838-5564BE9BF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83E3-C18C-4F4A-B37F-BE26D112E37D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B0E7A-7377-66D7-93DC-EB84BFFE7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AC0201-5479-00BC-C248-2567C25D4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DC73A-E201-429D-A9A8-F4154D41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7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905BAE-8EB7-7866-1F53-7E22E5A71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FF3A3-93AC-23F8-D29B-C7AA54AF0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41980-75EA-B281-D9D0-58EC30D6B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283E3-C18C-4F4A-B37F-BE26D112E37D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23E03-D3BA-470E-FF78-D5B03F69A6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86017-1116-E087-734E-7C9383E6DB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DC73A-E201-429D-A9A8-F4154D41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2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95D0C783-6F2C-128B-1FE0-47686E11F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135966" y="4107193"/>
            <a:ext cx="3279457" cy="2086927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ACFE625-EE02-B0B5-18AE-76E43912E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4693" y="4417812"/>
            <a:ext cx="9065981" cy="641495"/>
          </a:xfrm>
        </p:spPr>
        <p:txBody>
          <a:bodyPr/>
          <a:lstStyle/>
          <a:p>
            <a:r>
              <a:rPr lang="en-US" dirty="0"/>
              <a:t>8M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0107909-3825-60BD-6D8D-3CA7589CE20E}"/>
              </a:ext>
            </a:extLst>
          </p:cNvPr>
          <p:cNvGrpSpPr/>
          <p:nvPr/>
        </p:nvGrpSpPr>
        <p:grpSpPr>
          <a:xfrm>
            <a:off x="1370181" y="0"/>
            <a:ext cx="9065981" cy="3533962"/>
            <a:chOff x="1873101" y="1788357"/>
            <a:chExt cx="9065981" cy="353396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1CA399F-7DF9-FB97-7D1A-B164E59E07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t="6771" b="5484"/>
            <a:stretch>
              <a:fillRect/>
            </a:stretch>
          </p:blipFill>
          <p:spPr>
            <a:xfrm rot="10800000">
              <a:off x="1873101" y="1795940"/>
              <a:ext cx="4420486" cy="1645921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A217147-9C01-DD65-755C-BA49874367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t="6784" b="4946"/>
            <a:stretch>
              <a:fillRect/>
            </a:stretch>
          </p:blipFill>
          <p:spPr>
            <a:xfrm rot="10800000">
              <a:off x="1873102" y="3666555"/>
              <a:ext cx="4420486" cy="165576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1FD7AF1-8630-05B7-69E2-B286948C21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b="478"/>
            <a:stretch>
              <a:fillRect/>
            </a:stretch>
          </p:blipFill>
          <p:spPr>
            <a:xfrm>
              <a:off x="6293587" y="1788357"/>
              <a:ext cx="4645495" cy="3533962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C7AEFB98-DEFD-0568-8637-08C4AC9083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6254" y="3621813"/>
            <a:ext cx="1832032" cy="305768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B46BCEC-ACDB-CB76-60F5-668266B4AE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1838303" y="4260699"/>
            <a:ext cx="1832031" cy="177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31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B7CB64-3309-64D7-E8A9-9D0170A89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103439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C6EB97-8BF1-5091-0495-C86B15CBB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3439" y="0"/>
            <a:ext cx="4088561" cy="181994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0C3470B-F6CD-7657-4C49-F9A0806E1A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3438" y="1920240"/>
            <a:ext cx="4088561" cy="493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391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Raul Arteche</dc:creator>
  <cp:lastModifiedBy>Raul Arteche</cp:lastModifiedBy>
  <cp:revision>2</cp:revision>
  <dcterms:created xsi:type="dcterms:W3CDTF">2025-06-23T04:43:07Z</dcterms:created>
  <dcterms:modified xsi:type="dcterms:W3CDTF">2025-06-23T05:53:39Z</dcterms:modified>
</cp:coreProperties>
</file>