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68" r:id="rId3"/>
    <p:sldId id="271" r:id="rId4"/>
    <p:sldId id="258" r:id="rId5"/>
    <p:sldId id="265" r:id="rId6"/>
    <p:sldId id="273" r:id="rId7"/>
    <p:sldId id="269" r:id="rId8"/>
    <p:sldId id="260" r:id="rId9"/>
    <p:sldId id="261" r:id="rId10"/>
    <p:sldId id="272"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262" autoAdjust="0"/>
  </p:normalViewPr>
  <p:slideViewPr>
    <p:cSldViewPr snapToGrid="0">
      <p:cViewPr varScale="1">
        <p:scale>
          <a:sx n="67" d="100"/>
          <a:sy n="67" d="100"/>
        </p:scale>
        <p:origin x="1267"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kinilya69@gmail.com" userId="56d3e6b91653ce05" providerId="LiveId" clId="{CB3D25CF-DDB0-47ED-9D09-4F7399253A5E}"/>
    <pc:docChg chg="undo redo custSel addSld delSld modSld sldOrd">
      <pc:chgData name="osokinilya69@gmail.com" userId="56d3e6b91653ce05" providerId="LiveId" clId="{CB3D25CF-DDB0-47ED-9D09-4F7399253A5E}" dt="2025-10-15T11:28:52.694" v="2181" actId="20577"/>
      <pc:docMkLst>
        <pc:docMk/>
      </pc:docMkLst>
      <pc:sldChg chg="addSp delSp modSp mod ord modNotesTx">
        <pc:chgData name="osokinilya69@gmail.com" userId="56d3e6b91653ce05" providerId="LiveId" clId="{CB3D25CF-DDB0-47ED-9D09-4F7399253A5E}" dt="2025-10-15T07:46:45.128" v="1739" actId="20577"/>
        <pc:sldMkLst>
          <pc:docMk/>
          <pc:sldMk cId="2007397634" sldId="258"/>
        </pc:sldMkLst>
        <pc:spChg chg="mod">
          <ac:chgData name="osokinilya69@gmail.com" userId="56d3e6b91653ce05" providerId="LiveId" clId="{CB3D25CF-DDB0-47ED-9D09-4F7399253A5E}" dt="2025-10-09T10:51:22.788" v="75" actId="20577"/>
          <ac:spMkLst>
            <pc:docMk/>
            <pc:sldMk cId="2007397634" sldId="258"/>
            <ac:spMk id="2" creationId="{F2DE5F35-3683-48D7-BA37-F5541C48622B}"/>
          </ac:spMkLst>
        </pc:spChg>
        <pc:spChg chg="mod">
          <ac:chgData name="osokinilya69@gmail.com" userId="56d3e6b91653ce05" providerId="LiveId" clId="{CB3D25CF-DDB0-47ED-9D09-4F7399253A5E}" dt="2025-10-13T08:21:02.200" v="347" actId="1076"/>
          <ac:spMkLst>
            <pc:docMk/>
            <pc:sldMk cId="2007397634" sldId="258"/>
            <ac:spMk id="7" creationId="{A2CFFBA1-737D-B03B-029D-B78E39A3AB9C}"/>
          </ac:spMkLst>
        </pc:spChg>
        <pc:spChg chg="del">
          <ac:chgData name="osokinilya69@gmail.com" userId="56d3e6b91653ce05" providerId="LiveId" clId="{CB3D25CF-DDB0-47ED-9D09-4F7399253A5E}" dt="2025-10-14T13:44:47.655" v="1650" actId="21"/>
          <ac:spMkLst>
            <pc:docMk/>
            <pc:sldMk cId="2007397634" sldId="258"/>
            <ac:spMk id="9" creationId="{C506E949-BA48-452A-AD67-A8C1C82D1EFA}"/>
          </ac:spMkLst>
        </pc:spChg>
        <pc:spChg chg="mod">
          <ac:chgData name="osokinilya69@gmail.com" userId="56d3e6b91653ce05" providerId="LiveId" clId="{CB3D25CF-DDB0-47ED-9D09-4F7399253A5E}" dt="2025-10-14T13:44:07.852" v="1640" actId="20577"/>
          <ac:spMkLst>
            <pc:docMk/>
            <pc:sldMk cId="2007397634" sldId="258"/>
            <ac:spMk id="11" creationId="{694F6B04-C391-4019-8245-02B1F5E8C287}"/>
          </ac:spMkLst>
        </pc:spChg>
        <pc:spChg chg="add del mod">
          <ac:chgData name="osokinilya69@gmail.com" userId="56d3e6b91653ce05" providerId="LiveId" clId="{CB3D25CF-DDB0-47ED-9D09-4F7399253A5E}" dt="2025-10-14T13:44:41.095" v="1649" actId="478"/>
          <ac:spMkLst>
            <pc:docMk/>
            <pc:sldMk cId="2007397634" sldId="258"/>
            <ac:spMk id="12" creationId="{D0C13203-535C-42F9-B21B-298EA2DE197F}"/>
          </ac:spMkLst>
        </pc:spChg>
        <pc:spChg chg="add mod">
          <ac:chgData name="osokinilya69@gmail.com" userId="56d3e6b91653ce05" providerId="LiveId" clId="{CB3D25CF-DDB0-47ED-9D09-4F7399253A5E}" dt="2025-10-14T13:45:05.821" v="1660" actId="20577"/>
          <ac:spMkLst>
            <pc:docMk/>
            <pc:sldMk cId="2007397634" sldId="258"/>
            <ac:spMk id="13" creationId="{20AC882F-EBBC-45C5-B5F8-8FE9C4B3D0F6}"/>
          </ac:spMkLst>
        </pc:spChg>
        <pc:picChg chg="del">
          <ac:chgData name="osokinilya69@gmail.com" userId="56d3e6b91653ce05" providerId="LiveId" clId="{CB3D25CF-DDB0-47ED-9D09-4F7399253A5E}" dt="2025-10-09T10:59:24.777" v="193" actId="478"/>
          <ac:picMkLst>
            <pc:docMk/>
            <pc:sldMk cId="2007397634" sldId="258"/>
            <ac:picMk id="8" creationId="{2E85AD06-AD3B-4B73-8E2E-34AF400079D7}"/>
          </ac:picMkLst>
        </pc:picChg>
        <pc:picChg chg="add mod">
          <ac:chgData name="osokinilya69@gmail.com" userId="56d3e6b91653ce05" providerId="LiveId" clId="{CB3D25CF-DDB0-47ED-9D09-4F7399253A5E}" dt="2025-10-13T08:20:54.539" v="345" actId="1076"/>
          <ac:picMkLst>
            <pc:docMk/>
            <pc:sldMk cId="2007397634" sldId="258"/>
            <ac:picMk id="8" creationId="{714C9A4E-1CF6-435A-935D-8B426D62D171}"/>
          </ac:picMkLst>
        </pc:picChg>
      </pc:sldChg>
      <pc:sldChg chg="addSp delSp modSp mod modNotesTx">
        <pc:chgData name="osokinilya69@gmail.com" userId="56d3e6b91653ce05" providerId="LiveId" clId="{CB3D25CF-DDB0-47ED-9D09-4F7399253A5E}" dt="2025-10-15T11:04:58.069" v="2102" actId="1076"/>
        <pc:sldMkLst>
          <pc:docMk/>
          <pc:sldMk cId="2402860811" sldId="260"/>
        </pc:sldMkLst>
        <pc:spChg chg="mod">
          <ac:chgData name="osokinilya69@gmail.com" userId="56d3e6b91653ce05" providerId="LiveId" clId="{CB3D25CF-DDB0-47ED-9D09-4F7399253A5E}" dt="2025-10-09T12:45:45.519" v="256" actId="20577"/>
          <ac:spMkLst>
            <pc:docMk/>
            <pc:sldMk cId="2402860811" sldId="260"/>
            <ac:spMk id="2" creationId="{B842548E-1D2F-4AF1-A582-1F13FCDD1A94}"/>
          </ac:spMkLst>
        </pc:spChg>
        <pc:spChg chg="mod">
          <ac:chgData name="osokinilya69@gmail.com" userId="56d3e6b91653ce05" providerId="LiveId" clId="{CB3D25CF-DDB0-47ED-9D09-4F7399253A5E}" dt="2025-10-13T19:13:17.962" v="983"/>
          <ac:spMkLst>
            <pc:docMk/>
            <pc:sldMk cId="2402860811" sldId="260"/>
            <ac:spMk id="3" creationId="{8CF96354-882A-44F3-A742-260B1E89012F}"/>
          </ac:spMkLst>
        </pc:spChg>
        <pc:spChg chg="mod">
          <ac:chgData name="osokinilya69@gmail.com" userId="56d3e6b91653ce05" providerId="LiveId" clId="{CB3D25CF-DDB0-47ED-9D09-4F7399253A5E}" dt="2025-10-13T19:14:08.758" v="1029" actId="1076"/>
          <ac:spMkLst>
            <pc:docMk/>
            <pc:sldMk cId="2402860811" sldId="260"/>
            <ac:spMk id="9" creationId="{59C4099C-52D9-464D-96EF-CB5462477982}"/>
          </ac:spMkLst>
        </pc:spChg>
        <pc:spChg chg="mod">
          <ac:chgData name="osokinilya69@gmail.com" userId="56d3e6b91653ce05" providerId="LiveId" clId="{CB3D25CF-DDB0-47ED-9D09-4F7399253A5E}" dt="2025-10-13T19:13:58.431" v="1025" actId="1076"/>
          <ac:spMkLst>
            <pc:docMk/>
            <pc:sldMk cId="2402860811" sldId="260"/>
            <ac:spMk id="10" creationId="{016E5D65-5A1B-48EF-BEA8-5BBF8A6CD814}"/>
          </ac:spMkLst>
        </pc:spChg>
        <pc:spChg chg="del">
          <ac:chgData name="osokinilya69@gmail.com" userId="56d3e6b91653ce05" providerId="LiveId" clId="{CB3D25CF-DDB0-47ED-9D09-4F7399253A5E}" dt="2025-10-13T19:10:21.668" v="887" actId="478"/>
          <ac:spMkLst>
            <pc:docMk/>
            <pc:sldMk cId="2402860811" sldId="260"/>
            <ac:spMk id="12" creationId="{6EDDD011-C83A-4F87-8FC0-CE41CBD3AA12}"/>
          </ac:spMkLst>
        </pc:spChg>
        <pc:spChg chg="mod">
          <ac:chgData name="osokinilya69@gmail.com" userId="56d3e6b91653ce05" providerId="LiveId" clId="{CB3D25CF-DDB0-47ED-9D09-4F7399253A5E}" dt="2025-10-13T19:12:15.078" v="970" actId="1076"/>
          <ac:spMkLst>
            <pc:docMk/>
            <pc:sldMk cId="2402860811" sldId="260"/>
            <ac:spMk id="17" creationId="{786693A1-7D13-431D-94F3-1A92843B9900}"/>
          </ac:spMkLst>
        </pc:spChg>
        <pc:spChg chg="add mod">
          <ac:chgData name="osokinilya69@gmail.com" userId="56d3e6b91653ce05" providerId="LiveId" clId="{CB3D25CF-DDB0-47ED-9D09-4F7399253A5E}" dt="2025-10-15T11:04:58.069" v="2102" actId="1076"/>
          <ac:spMkLst>
            <pc:docMk/>
            <pc:sldMk cId="2402860811" sldId="260"/>
            <ac:spMk id="22" creationId="{7641C3F3-389F-4733-B12F-D0345B7FC705}"/>
          </ac:spMkLst>
        </pc:spChg>
        <pc:spChg chg="add mod">
          <ac:chgData name="osokinilya69@gmail.com" userId="56d3e6b91653ce05" providerId="LiveId" clId="{CB3D25CF-DDB0-47ED-9D09-4F7399253A5E}" dt="2025-10-14T13:45:52.038" v="1679" actId="20577"/>
          <ac:spMkLst>
            <pc:docMk/>
            <pc:sldMk cId="2402860811" sldId="260"/>
            <ac:spMk id="24" creationId="{D7C35F58-BCE0-43C3-879E-5B5171F7377A}"/>
          </ac:spMkLst>
        </pc:spChg>
        <pc:spChg chg="mod">
          <ac:chgData name="osokinilya69@gmail.com" userId="56d3e6b91653ce05" providerId="LiveId" clId="{CB3D25CF-DDB0-47ED-9D09-4F7399253A5E}" dt="2025-10-15T11:04:51.037" v="2101" actId="114"/>
          <ac:spMkLst>
            <pc:docMk/>
            <pc:sldMk cId="2402860811" sldId="260"/>
            <ac:spMk id="25" creationId="{115A13E3-A731-4868-B8B4-991A8C125964}"/>
          </ac:spMkLst>
        </pc:spChg>
        <pc:spChg chg="mod">
          <ac:chgData name="osokinilya69@gmail.com" userId="56d3e6b91653ce05" providerId="LiveId" clId="{CB3D25CF-DDB0-47ED-9D09-4F7399253A5E}" dt="2025-10-13T19:19:30.201" v="1078" actId="14100"/>
          <ac:spMkLst>
            <pc:docMk/>
            <pc:sldMk cId="2402860811" sldId="260"/>
            <ac:spMk id="26" creationId="{6E986296-B96D-4438-9031-659A66883A64}"/>
          </ac:spMkLst>
        </pc:spChg>
        <pc:spChg chg="add del mod">
          <ac:chgData name="osokinilya69@gmail.com" userId="56d3e6b91653ce05" providerId="LiveId" clId="{CB3D25CF-DDB0-47ED-9D09-4F7399253A5E}" dt="2025-10-13T19:15:15.850" v="1046" actId="21"/>
          <ac:spMkLst>
            <pc:docMk/>
            <pc:sldMk cId="2402860811" sldId="260"/>
            <ac:spMk id="27" creationId="{DA2048AD-3ADC-4D97-AB5D-4D3D0AA15021}"/>
          </ac:spMkLst>
        </pc:spChg>
        <pc:spChg chg="add del mod">
          <ac:chgData name="osokinilya69@gmail.com" userId="56d3e6b91653ce05" providerId="LiveId" clId="{CB3D25CF-DDB0-47ED-9D09-4F7399253A5E}" dt="2025-10-13T19:15:14.143" v="1045" actId="21"/>
          <ac:spMkLst>
            <pc:docMk/>
            <pc:sldMk cId="2402860811" sldId="260"/>
            <ac:spMk id="28" creationId="{4CDAD143-EAEE-4605-8054-C0EA7EC3714C}"/>
          </ac:spMkLst>
        </pc:spChg>
        <pc:spChg chg="del mod">
          <ac:chgData name="osokinilya69@gmail.com" userId="56d3e6b91653ce05" providerId="LiveId" clId="{CB3D25CF-DDB0-47ED-9D09-4F7399253A5E}" dt="2025-10-13T19:11:58.987" v="956"/>
          <ac:spMkLst>
            <pc:docMk/>
            <pc:sldMk cId="2402860811" sldId="260"/>
            <ac:spMk id="29" creationId="{4DC07AA1-4F9A-4C3A-826F-DC8B4F2DEE61}"/>
          </ac:spMkLst>
        </pc:spChg>
        <pc:spChg chg="add mod">
          <ac:chgData name="osokinilya69@gmail.com" userId="56d3e6b91653ce05" providerId="LiveId" clId="{CB3D25CF-DDB0-47ED-9D09-4F7399253A5E}" dt="2025-10-15T11:04:58.069" v="2102" actId="1076"/>
          <ac:spMkLst>
            <pc:docMk/>
            <pc:sldMk cId="2402860811" sldId="260"/>
            <ac:spMk id="30" creationId="{8047FF9B-2029-4F8D-8674-B8884EBD1E6C}"/>
          </ac:spMkLst>
        </pc:spChg>
        <pc:spChg chg="del mod">
          <ac:chgData name="osokinilya69@gmail.com" userId="56d3e6b91653ce05" providerId="LiveId" clId="{CB3D25CF-DDB0-47ED-9D09-4F7399253A5E}" dt="2025-10-13T19:11:58.982" v="954" actId="21"/>
          <ac:spMkLst>
            <pc:docMk/>
            <pc:sldMk cId="2402860811" sldId="260"/>
            <ac:spMk id="31" creationId="{413AFC3E-830D-47AA-899C-4DD1B77FD73D}"/>
          </ac:spMkLst>
        </pc:spChg>
        <pc:spChg chg="del">
          <ac:chgData name="osokinilya69@gmail.com" userId="56d3e6b91653ce05" providerId="LiveId" clId="{CB3D25CF-DDB0-47ED-9D09-4F7399253A5E}" dt="2025-10-14T13:45:46.902" v="1674" actId="21"/>
          <ac:spMkLst>
            <pc:docMk/>
            <pc:sldMk cId="2402860811" sldId="260"/>
            <ac:spMk id="32" creationId="{230FD742-4542-4D36-B6AD-719496F71FE6}"/>
          </ac:spMkLst>
        </pc:spChg>
        <pc:spChg chg="add mod">
          <ac:chgData name="osokinilya69@gmail.com" userId="56d3e6b91653ce05" providerId="LiveId" clId="{CB3D25CF-DDB0-47ED-9D09-4F7399253A5E}" dt="2025-10-13T19:13:46.872" v="1024" actId="1076"/>
          <ac:spMkLst>
            <pc:docMk/>
            <pc:sldMk cId="2402860811" sldId="260"/>
            <ac:spMk id="33" creationId="{3AD8EF1C-E87E-41DC-A0B6-B82F509C9AA0}"/>
          </ac:spMkLst>
        </pc:spChg>
        <pc:spChg chg="add mod">
          <ac:chgData name="osokinilya69@gmail.com" userId="56d3e6b91653ce05" providerId="LiveId" clId="{CB3D25CF-DDB0-47ED-9D09-4F7399253A5E}" dt="2025-10-15T11:04:58.069" v="2102" actId="1076"/>
          <ac:spMkLst>
            <pc:docMk/>
            <pc:sldMk cId="2402860811" sldId="260"/>
            <ac:spMk id="34" creationId="{F1980035-9FAC-4551-B111-BE0DA3139149}"/>
          </ac:spMkLst>
        </pc:spChg>
        <pc:spChg chg="add mod">
          <ac:chgData name="osokinilya69@gmail.com" userId="56d3e6b91653ce05" providerId="LiveId" clId="{CB3D25CF-DDB0-47ED-9D09-4F7399253A5E}" dt="2025-10-15T11:04:58.069" v="2102" actId="1076"/>
          <ac:spMkLst>
            <pc:docMk/>
            <pc:sldMk cId="2402860811" sldId="260"/>
            <ac:spMk id="35" creationId="{1470E97C-FDE5-465A-9197-9B05A1D2512B}"/>
          </ac:spMkLst>
        </pc:spChg>
        <pc:picChg chg="add mod">
          <ac:chgData name="osokinilya69@gmail.com" userId="56d3e6b91653ce05" providerId="LiveId" clId="{CB3D25CF-DDB0-47ED-9D09-4F7399253A5E}" dt="2025-10-13T19:15:39.252" v="1057" actId="1076"/>
          <ac:picMkLst>
            <pc:docMk/>
            <pc:sldMk cId="2402860811" sldId="260"/>
            <ac:picMk id="7" creationId="{096F7F91-DF77-46FB-9042-A702F4AA3274}"/>
          </ac:picMkLst>
        </pc:picChg>
        <pc:picChg chg="del">
          <ac:chgData name="osokinilya69@gmail.com" userId="56d3e6b91653ce05" providerId="LiveId" clId="{CB3D25CF-DDB0-47ED-9D09-4F7399253A5E}" dt="2025-10-13T18:49:19.224" v="752" actId="478"/>
          <ac:picMkLst>
            <pc:docMk/>
            <pc:sldMk cId="2402860811" sldId="260"/>
            <ac:picMk id="8" creationId="{FEB085B3-A992-49EC-B6CB-D3F825DDA99D}"/>
          </ac:picMkLst>
        </pc:picChg>
        <pc:picChg chg="del">
          <ac:chgData name="osokinilya69@gmail.com" userId="56d3e6b91653ce05" providerId="LiveId" clId="{CB3D25CF-DDB0-47ED-9D09-4F7399253A5E}" dt="2025-10-13T19:11:54.611" v="951" actId="478"/>
          <ac:picMkLst>
            <pc:docMk/>
            <pc:sldMk cId="2402860811" sldId="260"/>
            <ac:picMk id="24" creationId="{20B264BB-034B-4996-9165-D1034336D6D8}"/>
          </ac:picMkLst>
        </pc:picChg>
        <pc:picChg chg="add del mod">
          <ac:chgData name="osokinilya69@gmail.com" userId="56d3e6b91653ce05" providerId="LiveId" clId="{CB3D25CF-DDB0-47ED-9D09-4F7399253A5E}" dt="2025-10-13T19:12:56.552" v="974" actId="21"/>
          <ac:picMkLst>
            <pc:docMk/>
            <pc:sldMk cId="2402860811" sldId="260"/>
            <ac:picMk id="4098" creationId="{845E51BE-525A-47F0-A33E-F05E68842DDB}"/>
          </ac:picMkLst>
        </pc:picChg>
        <pc:picChg chg="add del">
          <ac:chgData name="osokinilya69@gmail.com" userId="56d3e6b91653ce05" providerId="LiveId" clId="{CB3D25CF-DDB0-47ED-9D09-4F7399253A5E}" dt="2025-10-13T19:13:14.294" v="981" actId="21"/>
          <ac:picMkLst>
            <pc:docMk/>
            <pc:sldMk cId="2402860811" sldId="260"/>
            <ac:picMk id="4100" creationId="{2E7ADD11-37FB-486F-A17E-0C1C9DA92C9B}"/>
          </ac:picMkLst>
        </pc:picChg>
      </pc:sldChg>
      <pc:sldChg chg="addSp delSp modSp mod modNotesTx">
        <pc:chgData name="osokinilya69@gmail.com" userId="56d3e6b91653ce05" providerId="LiveId" clId="{CB3D25CF-DDB0-47ED-9D09-4F7399253A5E}" dt="2025-10-15T11:28:52.694" v="2181" actId="20577"/>
        <pc:sldMkLst>
          <pc:docMk/>
          <pc:sldMk cId="2383642915" sldId="261"/>
        </pc:sldMkLst>
        <pc:spChg chg="mod">
          <ac:chgData name="osokinilya69@gmail.com" userId="56d3e6b91653ce05" providerId="LiveId" clId="{CB3D25CF-DDB0-47ED-9D09-4F7399253A5E}" dt="2025-10-15T11:21:35.655" v="2179" actId="20577"/>
          <ac:spMkLst>
            <pc:docMk/>
            <pc:sldMk cId="2383642915" sldId="261"/>
            <ac:spMk id="2" creationId="{5ECD6F0C-0506-4892-A55D-CBF832C0D469}"/>
          </ac:spMkLst>
        </pc:spChg>
        <pc:spChg chg="del">
          <ac:chgData name="osokinilya69@gmail.com" userId="56d3e6b91653ce05" providerId="LiveId" clId="{CB3D25CF-DDB0-47ED-9D09-4F7399253A5E}" dt="2025-10-13T18:49:40.283" v="757" actId="478"/>
          <ac:spMkLst>
            <pc:docMk/>
            <pc:sldMk cId="2383642915" sldId="261"/>
            <ac:spMk id="3" creationId="{DEB59B17-1326-4576-A80A-EBE11D60C804}"/>
          </ac:spMkLst>
        </pc:spChg>
        <pc:spChg chg="add mod">
          <ac:chgData name="osokinilya69@gmail.com" userId="56d3e6b91653ce05" providerId="LiveId" clId="{CB3D25CF-DDB0-47ED-9D09-4F7399253A5E}" dt="2025-10-13T18:55:45.084" v="777" actId="20577"/>
          <ac:spMkLst>
            <pc:docMk/>
            <pc:sldMk cId="2383642915" sldId="261"/>
            <ac:spMk id="7" creationId="{3B07720F-0639-402F-8D46-46E9BAD6DAB4}"/>
          </ac:spMkLst>
        </pc:spChg>
        <pc:spChg chg="add mod">
          <ac:chgData name="osokinilya69@gmail.com" userId="56d3e6b91653ce05" providerId="LiveId" clId="{CB3D25CF-DDB0-47ED-9D09-4F7399253A5E}" dt="2025-10-14T13:46:06.755" v="1685" actId="20577"/>
          <ac:spMkLst>
            <pc:docMk/>
            <pc:sldMk cId="2383642915" sldId="261"/>
            <ac:spMk id="12" creationId="{CC3BE95E-C9E4-45F7-8C00-BA3123C686C6}"/>
          </ac:spMkLst>
        </pc:spChg>
        <pc:spChg chg="del">
          <ac:chgData name="osokinilya69@gmail.com" userId="56d3e6b91653ce05" providerId="LiveId" clId="{CB3D25CF-DDB0-47ED-9D09-4F7399253A5E}" dt="2025-10-13T18:49:40.283" v="757" actId="478"/>
          <ac:spMkLst>
            <pc:docMk/>
            <pc:sldMk cId="2383642915" sldId="261"/>
            <ac:spMk id="24" creationId="{A482650F-0B14-4FE3-9F42-10FCA8D36662}"/>
          </ac:spMkLst>
        </pc:spChg>
        <pc:spChg chg="del">
          <ac:chgData name="osokinilya69@gmail.com" userId="56d3e6b91653ce05" providerId="LiveId" clId="{CB3D25CF-DDB0-47ED-9D09-4F7399253A5E}" dt="2025-10-13T18:49:40.283" v="757" actId="478"/>
          <ac:spMkLst>
            <pc:docMk/>
            <pc:sldMk cId="2383642915" sldId="261"/>
            <ac:spMk id="25" creationId="{C206E9DC-2E3D-444D-9932-11B514548E20}"/>
          </ac:spMkLst>
        </pc:spChg>
        <pc:spChg chg="del">
          <ac:chgData name="osokinilya69@gmail.com" userId="56d3e6b91653ce05" providerId="LiveId" clId="{CB3D25CF-DDB0-47ED-9D09-4F7399253A5E}" dt="2025-10-13T18:49:40.283" v="757" actId="478"/>
          <ac:spMkLst>
            <pc:docMk/>
            <pc:sldMk cId="2383642915" sldId="261"/>
            <ac:spMk id="27" creationId="{64B57487-DF51-4927-A1D0-6D1A00AA8D34}"/>
          </ac:spMkLst>
        </pc:spChg>
        <pc:spChg chg="del">
          <ac:chgData name="osokinilya69@gmail.com" userId="56d3e6b91653ce05" providerId="LiveId" clId="{CB3D25CF-DDB0-47ED-9D09-4F7399253A5E}" dt="2025-10-13T18:49:40.283" v="757" actId="478"/>
          <ac:spMkLst>
            <pc:docMk/>
            <pc:sldMk cId="2383642915" sldId="261"/>
            <ac:spMk id="28" creationId="{626D7FD9-08E2-4F17-8E37-09A4E532136A}"/>
          </ac:spMkLst>
        </pc:spChg>
        <pc:spChg chg="del">
          <ac:chgData name="osokinilya69@gmail.com" userId="56d3e6b91653ce05" providerId="LiveId" clId="{CB3D25CF-DDB0-47ED-9D09-4F7399253A5E}" dt="2025-10-13T18:49:40.283" v="757" actId="478"/>
          <ac:spMkLst>
            <pc:docMk/>
            <pc:sldMk cId="2383642915" sldId="261"/>
            <ac:spMk id="29" creationId="{ACA9ACB3-E615-48D0-935E-AB6E23899A34}"/>
          </ac:spMkLst>
        </pc:spChg>
        <pc:spChg chg="del">
          <ac:chgData name="osokinilya69@gmail.com" userId="56d3e6b91653ce05" providerId="LiveId" clId="{CB3D25CF-DDB0-47ED-9D09-4F7399253A5E}" dt="2025-10-13T18:49:40.283" v="757" actId="478"/>
          <ac:spMkLst>
            <pc:docMk/>
            <pc:sldMk cId="2383642915" sldId="261"/>
            <ac:spMk id="31" creationId="{924A0459-C0E8-48AA-BEDC-6599FBD8B19B}"/>
          </ac:spMkLst>
        </pc:spChg>
        <pc:spChg chg="del">
          <ac:chgData name="osokinilya69@gmail.com" userId="56d3e6b91653ce05" providerId="LiveId" clId="{CB3D25CF-DDB0-47ED-9D09-4F7399253A5E}" dt="2025-10-13T18:49:40.283" v="757" actId="478"/>
          <ac:spMkLst>
            <pc:docMk/>
            <pc:sldMk cId="2383642915" sldId="261"/>
            <ac:spMk id="33" creationId="{E93CF15C-6325-41F1-BB3A-078A4D2F09B5}"/>
          </ac:spMkLst>
        </pc:spChg>
        <pc:spChg chg="del">
          <ac:chgData name="osokinilya69@gmail.com" userId="56d3e6b91653ce05" providerId="LiveId" clId="{CB3D25CF-DDB0-47ED-9D09-4F7399253A5E}" dt="2025-10-13T18:49:40.283" v="757" actId="478"/>
          <ac:spMkLst>
            <pc:docMk/>
            <pc:sldMk cId="2383642915" sldId="261"/>
            <ac:spMk id="34" creationId="{9714BFC7-5A1F-49D0-8450-06CB0F518B24}"/>
          </ac:spMkLst>
        </pc:spChg>
        <pc:spChg chg="del">
          <ac:chgData name="osokinilya69@gmail.com" userId="56d3e6b91653ce05" providerId="LiveId" clId="{CB3D25CF-DDB0-47ED-9D09-4F7399253A5E}" dt="2025-10-13T18:49:40.283" v="757" actId="478"/>
          <ac:spMkLst>
            <pc:docMk/>
            <pc:sldMk cId="2383642915" sldId="261"/>
            <ac:spMk id="35" creationId="{01C8526A-1E18-4ABE-983F-350E1EF9D61B}"/>
          </ac:spMkLst>
        </pc:spChg>
        <pc:spChg chg="del mod">
          <ac:chgData name="osokinilya69@gmail.com" userId="56d3e6b91653ce05" providerId="LiveId" clId="{CB3D25CF-DDB0-47ED-9D09-4F7399253A5E}" dt="2025-10-13T18:49:35.918" v="756" actId="478"/>
          <ac:spMkLst>
            <pc:docMk/>
            <pc:sldMk cId="2383642915" sldId="261"/>
            <ac:spMk id="36" creationId="{6453998D-9B82-4086-8B05-0D106909982D}"/>
          </ac:spMkLst>
        </pc:spChg>
        <pc:spChg chg="del">
          <ac:chgData name="osokinilya69@gmail.com" userId="56d3e6b91653ce05" providerId="LiveId" clId="{CB3D25CF-DDB0-47ED-9D09-4F7399253A5E}" dt="2025-10-13T18:49:40.283" v="757" actId="478"/>
          <ac:spMkLst>
            <pc:docMk/>
            <pc:sldMk cId="2383642915" sldId="261"/>
            <ac:spMk id="38" creationId="{FDC78AB4-B5A8-4796-BAF3-A54FA1EAF05B}"/>
          </ac:spMkLst>
        </pc:spChg>
        <pc:spChg chg="del">
          <ac:chgData name="osokinilya69@gmail.com" userId="56d3e6b91653ce05" providerId="LiveId" clId="{CB3D25CF-DDB0-47ED-9D09-4F7399253A5E}" dt="2025-10-13T18:49:40.283" v="757" actId="478"/>
          <ac:spMkLst>
            <pc:docMk/>
            <pc:sldMk cId="2383642915" sldId="261"/>
            <ac:spMk id="39" creationId="{DD9E21C3-24B8-493A-B9EC-0799EC71ADC9}"/>
          </ac:spMkLst>
        </pc:spChg>
        <pc:spChg chg="del">
          <ac:chgData name="osokinilya69@gmail.com" userId="56d3e6b91653ce05" providerId="LiveId" clId="{CB3D25CF-DDB0-47ED-9D09-4F7399253A5E}" dt="2025-10-13T18:49:40.283" v="757" actId="478"/>
          <ac:spMkLst>
            <pc:docMk/>
            <pc:sldMk cId="2383642915" sldId="261"/>
            <ac:spMk id="40" creationId="{55A278F7-E1B1-4DBA-9B3B-BFCCBD48A498}"/>
          </ac:spMkLst>
        </pc:spChg>
        <pc:spChg chg="add mod">
          <ac:chgData name="osokinilya69@gmail.com" userId="56d3e6b91653ce05" providerId="LiveId" clId="{CB3D25CF-DDB0-47ED-9D09-4F7399253A5E}" dt="2025-10-15T11:05:53.031" v="2106" actId="1076"/>
          <ac:spMkLst>
            <pc:docMk/>
            <pc:sldMk cId="2383642915" sldId="261"/>
            <ac:spMk id="41" creationId="{ACB5D3C2-B882-47E9-AD37-BE36DEF8234C}"/>
          </ac:spMkLst>
        </pc:spChg>
        <pc:spChg chg="del">
          <ac:chgData name="osokinilya69@gmail.com" userId="56d3e6b91653ce05" providerId="LiveId" clId="{CB3D25CF-DDB0-47ED-9D09-4F7399253A5E}" dt="2025-10-13T18:49:42.888" v="758" actId="478"/>
          <ac:spMkLst>
            <pc:docMk/>
            <pc:sldMk cId="2383642915" sldId="261"/>
            <ac:spMk id="42" creationId="{D2974FF3-2F2A-497A-B002-67F84D5F6273}"/>
          </ac:spMkLst>
        </pc:spChg>
        <pc:spChg chg="del">
          <ac:chgData name="osokinilya69@gmail.com" userId="56d3e6b91653ce05" providerId="LiveId" clId="{CB3D25CF-DDB0-47ED-9D09-4F7399253A5E}" dt="2025-10-14T13:45:59.215" v="1680" actId="21"/>
          <ac:spMkLst>
            <pc:docMk/>
            <pc:sldMk cId="2383642915" sldId="261"/>
            <ac:spMk id="43" creationId="{408D514B-257F-4A1F-856F-30952D71D822}"/>
          </ac:spMkLst>
        </pc:spChg>
        <pc:spChg chg="add mod">
          <ac:chgData name="osokinilya69@gmail.com" userId="56d3e6b91653ce05" providerId="LiveId" clId="{CB3D25CF-DDB0-47ED-9D09-4F7399253A5E}" dt="2025-10-15T11:28:52.694" v="2181" actId="20577"/>
          <ac:spMkLst>
            <pc:docMk/>
            <pc:sldMk cId="2383642915" sldId="261"/>
            <ac:spMk id="44" creationId="{625C1739-7E37-4876-B103-3B276B1925D0}"/>
          </ac:spMkLst>
        </pc:spChg>
        <pc:spChg chg="add del mod">
          <ac:chgData name="osokinilya69@gmail.com" userId="56d3e6b91653ce05" providerId="LiveId" clId="{CB3D25CF-DDB0-47ED-9D09-4F7399253A5E}" dt="2025-10-14T06:47:41.256" v="1167" actId="21"/>
          <ac:spMkLst>
            <pc:docMk/>
            <pc:sldMk cId="2383642915" sldId="261"/>
            <ac:spMk id="45" creationId="{BEE2406A-7928-4C34-A9B8-D33C15897602}"/>
          </ac:spMkLst>
        </pc:spChg>
        <pc:picChg chg="add mod">
          <ac:chgData name="osokinilya69@gmail.com" userId="56d3e6b91653ce05" providerId="LiveId" clId="{CB3D25CF-DDB0-47ED-9D09-4F7399253A5E}" dt="2025-10-13T18:55:51.514" v="779" actId="1076"/>
          <ac:picMkLst>
            <pc:docMk/>
            <pc:sldMk cId="2383642915" sldId="261"/>
            <ac:picMk id="9" creationId="{E697378E-8789-4A88-8C42-DFC7D2831A4D}"/>
          </ac:picMkLst>
        </pc:picChg>
        <pc:picChg chg="del">
          <ac:chgData name="osokinilya69@gmail.com" userId="56d3e6b91653ce05" providerId="LiveId" clId="{CB3D25CF-DDB0-47ED-9D09-4F7399253A5E}" dt="2025-10-13T18:49:35.033" v="754" actId="478"/>
          <ac:picMkLst>
            <pc:docMk/>
            <pc:sldMk cId="2383642915" sldId="261"/>
            <ac:picMk id="18" creationId="{95C4A4D4-9CCB-4616-B6BB-86F2EAE50880}"/>
          </ac:picMkLst>
        </pc:picChg>
        <pc:picChg chg="del">
          <ac:chgData name="osokinilya69@gmail.com" userId="56d3e6b91653ce05" providerId="LiveId" clId="{CB3D25CF-DDB0-47ED-9D09-4F7399253A5E}" dt="2025-10-13T18:49:45.158" v="761" actId="478"/>
          <ac:picMkLst>
            <pc:docMk/>
            <pc:sldMk cId="2383642915" sldId="261"/>
            <ac:picMk id="22" creationId="{8F360C50-3D29-42AA-B8BB-3579C765D790}"/>
          </ac:picMkLst>
        </pc:picChg>
        <pc:picChg chg="del">
          <ac:chgData name="osokinilya69@gmail.com" userId="56d3e6b91653ce05" providerId="LiveId" clId="{CB3D25CF-DDB0-47ED-9D09-4F7399253A5E}" dt="2025-10-13T18:49:44.431" v="760" actId="478"/>
          <ac:picMkLst>
            <pc:docMk/>
            <pc:sldMk cId="2383642915" sldId="261"/>
            <ac:picMk id="30" creationId="{EB233765-3B43-49BD-8A87-9BC9B7B6901D}"/>
          </ac:picMkLst>
        </pc:picChg>
        <pc:picChg chg="del">
          <ac:chgData name="osokinilya69@gmail.com" userId="56d3e6b91653ce05" providerId="LiveId" clId="{CB3D25CF-DDB0-47ED-9D09-4F7399253A5E}" dt="2025-10-13T18:49:40.283" v="757" actId="478"/>
          <ac:picMkLst>
            <pc:docMk/>
            <pc:sldMk cId="2383642915" sldId="261"/>
            <ac:picMk id="32" creationId="{B7F31F13-5DEB-4553-AF65-BB670ABD083A}"/>
          </ac:picMkLst>
        </pc:picChg>
        <pc:picChg chg="add mod">
          <ac:chgData name="osokinilya69@gmail.com" userId="56d3e6b91653ce05" providerId="LiveId" clId="{CB3D25CF-DDB0-47ED-9D09-4F7399253A5E}" dt="2025-10-15T11:05:49.341" v="2105" actId="1076"/>
          <ac:picMkLst>
            <pc:docMk/>
            <pc:sldMk cId="2383642915" sldId="261"/>
            <ac:picMk id="37" creationId="{6268B578-2DFE-45EF-8578-EB36AA7D36D2}"/>
          </ac:picMkLst>
        </pc:picChg>
        <pc:picChg chg="del">
          <ac:chgData name="osokinilya69@gmail.com" userId="56d3e6b91653ce05" providerId="LiveId" clId="{CB3D25CF-DDB0-47ED-9D09-4F7399253A5E}" dt="2025-10-13T18:49:44.010" v="759" actId="478"/>
          <ac:picMkLst>
            <pc:docMk/>
            <pc:sldMk cId="2383642915" sldId="261"/>
            <ac:picMk id="2050" creationId="{99DB42A3-9A8C-4C5A-9AC7-71B69C5F1218}"/>
          </ac:picMkLst>
        </pc:picChg>
        <pc:picChg chg="del">
          <ac:chgData name="osokinilya69@gmail.com" userId="56d3e6b91653ce05" providerId="LiveId" clId="{CB3D25CF-DDB0-47ED-9D09-4F7399253A5E}" dt="2025-10-13T18:49:40.283" v="757" actId="478"/>
          <ac:picMkLst>
            <pc:docMk/>
            <pc:sldMk cId="2383642915" sldId="261"/>
            <ac:picMk id="2052" creationId="{72B3785D-C7D5-43E9-A8D1-557516244121}"/>
          </ac:picMkLst>
        </pc:picChg>
      </pc:sldChg>
      <pc:sldChg chg="del">
        <pc:chgData name="osokinilya69@gmail.com" userId="56d3e6b91653ce05" providerId="LiveId" clId="{CB3D25CF-DDB0-47ED-9D09-4F7399253A5E}" dt="2025-10-13T18:56:50.575" v="801" actId="2696"/>
        <pc:sldMkLst>
          <pc:docMk/>
          <pc:sldMk cId="63556553" sldId="262"/>
        </pc:sldMkLst>
      </pc:sldChg>
      <pc:sldChg chg="del">
        <pc:chgData name="osokinilya69@gmail.com" userId="56d3e6b91653ce05" providerId="LiveId" clId="{CB3D25CF-DDB0-47ED-9D09-4F7399253A5E}" dt="2025-10-13T18:56:53.259" v="802" actId="2696"/>
        <pc:sldMkLst>
          <pc:docMk/>
          <pc:sldMk cId="3035852909" sldId="263"/>
        </pc:sldMkLst>
      </pc:sldChg>
      <pc:sldChg chg="del">
        <pc:chgData name="osokinilya69@gmail.com" userId="56d3e6b91653ce05" providerId="LiveId" clId="{CB3D25CF-DDB0-47ED-9D09-4F7399253A5E}" dt="2025-10-13T08:14:45.415" v="341" actId="2696"/>
        <pc:sldMkLst>
          <pc:docMk/>
          <pc:sldMk cId="3501049671" sldId="264"/>
        </pc:sldMkLst>
      </pc:sldChg>
      <pc:sldChg chg="addSp delSp modSp mod ord modNotesTx">
        <pc:chgData name="osokinilya69@gmail.com" userId="56d3e6b91653ce05" providerId="LiveId" clId="{CB3D25CF-DDB0-47ED-9D09-4F7399253A5E}" dt="2025-10-15T11:19:18.053" v="2171" actId="20577"/>
        <pc:sldMkLst>
          <pc:docMk/>
          <pc:sldMk cId="3406243593" sldId="265"/>
        </pc:sldMkLst>
        <pc:spChg chg="del mod">
          <ac:chgData name="osokinilya69@gmail.com" userId="56d3e6b91653ce05" providerId="LiveId" clId="{CB3D25CF-DDB0-47ED-9D09-4F7399253A5E}" dt="2025-10-14T13:44:58.003" v="1656" actId="21"/>
          <ac:spMkLst>
            <pc:docMk/>
            <pc:sldMk cId="3406243593" sldId="265"/>
            <ac:spMk id="9" creationId="{9F9B6CB6-24D4-4029-B2C6-8FB3A81E70CB}"/>
          </ac:spMkLst>
        </pc:spChg>
        <pc:spChg chg="del mod">
          <ac:chgData name="osokinilya69@gmail.com" userId="56d3e6b91653ce05" providerId="LiveId" clId="{CB3D25CF-DDB0-47ED-9D09-4F7399253A5E}" dt="2025-10-13T08:01:43.379" v="298"/>
          <ac:spMkLst>
            <pc:docMk/>
            <pc:sldMk cId="3406243593" sldId="265"/>
            <ac:spMk id="12" creationId="{B0FA9F48-8780-42B4-B33E-99F5B7A12CE5}"/>
          </ac:spMkLst>
        </pc:spChg>
        <pc:spChg chg="add del mod">
          <ac:chgData name="osokinilya69@gmail.com" userId="56d3e6b91653ce05" providerId="LiveId" clId="{CB3D25CF-DDB0-47ED-9D09-4F7399253A5E}" dt="2025-10-14T13:45:00.571" v="1658"/>
          <ac:spMkLst>
            <pc:docMk/>
            <pc:sldMk cId="3406243593" sldId="265"/>
            <ac:spMk id="19" creationId="{5EB0CDD4-B2DA-44FC-82CE-73BB06D4265E}"/>
          </ac:spMkLst>
        </pc:spChg>
        <pc:spChg chg="add mod">
          <ac:chgData name="osokinilya69@gmail.com" userId="56d3e6b91653ce05" providerId="LiveId" clId="{CB3D25CF-DDB0-47ED-9D09-4F7399253A5E}" dt="2025-10-14T13:45:15.056" v="1663" actId="20577"/>
          <ac:spMkLst>
            <pc:docMk/>
            <pc:sldMk cId="3406243593" sldId="265"/>
            <ac:spMk id="20" creationId="{01EF0660-4575-4179-9AAF-3B0713C828DF}"/>
          </ac:spMkLst>
        </pc:spChg>
        <pc:spChg chg="mod">
          <ac:chgData name="osokinilya69@gmail.com" userId="56d3e6b91653ce05" providerId="LiveId" clId="{CB3D25CF-DDB0-47ED-9D09-4F7399253A5E}" dt="2025-10-14T13:07:14.445" v="1617" actId="1076"/>
          <ac:spMkLst>
            <pc:docMk/>
            <pc:sldMk cId="3406243593" sldId="265"/>
            <ac:spMk id="21" creationId="{D7262457-3521-8D61-9DB6-A070450FEEA2}"/>
          </ac:spMkLst>
        </pc:spChg>
        <pc:picChg chg="add mod">
          <ac:chgData name="osokinilya69@gmail.com" userId="56d3e6b91653ce05" providerId="LiveId" clId="{CB3D25CF-DDB0-47ED-9D09-4F7399253A5E}" dt="2025-10-14T13:07:47.400" v="1632" actId="1076"/>
          <ac:picMkLst>
            <pc:docMk/>
            <pc:sldMk cId="3406243593" sldId="265"/>
            <ac:picMk id="7" creationId="{BEE653A9-ECD0-412C-9FF4-42128CD2143D}"/>
          </ac:picMkLst>
        </pc:picChg>
        <pc:picChg chg="del">
          <ac:chgData name="osokinilya69@gmail.com" userId="56d3e6b91653ce05" providerId="LiveId" clId="{CB3D25CF-DDB0-47ED-9D09-4F7399253A5E}" dt="2025-10-13T08:01:41.057" v="295" actId="478"/>
          <ac:picMkLst>
            <pc:docMk/>
            <pc:sldMk cId="3406243593" sldId="265"/>
            <ac:picMk id="8" creationId="{F2B346D6-6C31-4290-AF52-9C3F77040EA8}"/>
          </ac:picMkLst>
        </pc:picChg>
        <pc:picChg chg="del mod">
          <ac:chgData name="osokinilya69@gmail.com" userId="56d3e6b91653ce05" providerId="LiveId" clId="{CB3D25CF-DDB0-47ED-9D09-4F7399253A5E}" dt="2025-10-13T08:01:39.925" v="293" actId="478"/>
          <ac:picMkLst>
            <pc:docMk/>
            <pc:sldMk cId="3406243593" sldId="265"/>
            <ac:picMk id="10" creationId="{D31696AA-3017-FCA0-76E5-D64C8D613BE1}"/>
          </ac:picMkLst>
        </pc:picChg>
        <pc:picChg chg="add del mod">
          <ac:chgData name="osokinilya69@gmail.com" userId="56d3e6b91653ce05" providerId="LiveId" clId="{CB3D25CF-DDB0-47ED-9D09-4F7399253A5E}" dt="2025-10-13T12:40:50.792" v="348" actId="21"/>
          <ac:picMkLst>
            <pc:docMk/>
            <pc:sldMk cId="3406243593" sldId="265"/>
            <ac:picMk id="11" creationId="{7F6D5C04-9513-4E10-BF78-15E172194C74}"/>
          </ac:picMkLst>
        </pc:picChg>
        <pc:picChg chg="add mod">
          <ac:chgData name="osokinilya69@gmail.com" userId="56d3e6b91653ce05" providerId="LiveId" clId="{CB3D25CF-DDB0-47ED-9D09-4F7399253A5E}" dt="2025-10-14T13:06:45.380" v="1582" actId="1076"/>
          <ac:picMkLst>
            <pc:docMk/>
            <pc:sldMk cId="3406243593" sldId="265"/>
            <ac:picMk id="14" creationId="{265B24CD-3F5B-4EC0-932D-10F9342284BB}"/>
          </ac:picMkLst>
        </pc:picChg>
        <pc:cxnChg chg="add mod">
          <ac:chgData name="osokinilya69@gmail.com" userId="56d3e6b91653ce05" providerId="LiveId" clId="{CB3D25CF-DDB0-47ED-9D09-4F7399253A5E}" dt="2025-10-14T13:07:44.249" v="1631" actId="14100"/>
          <ac:cxnSpMkLst>
            <pc:docMk/>
            <pc:sldMk cId="3406243593" sldId="265"/>
            <ac:cxnSpMk id="11" creationId="{DDD9C3BA-A011-4469-8267-993DEE12E6EC}"/>
          </ac:cxnSpMkLst>
        </pc:cxnChg>
        <pc:cxnChg chg="del mod">
          <ac:chgData name="osokinilya69@gmail.com" userId="56d3e6b91653ce05" providerId="LiveId" clId="{CB3D25CF-DDB0-47ED-9D09-4F7399253A5E}" dt="2025-10-13T08:01:40.581" v="294" actId="478"/>
          <ac:cxnSpMkLst>
            <pc:docMk/>
            <pc:sldMk cId="3406243593" sldId="265"/>
            <ac:cxnSpMk id="18" creationId="{6B7FDA96-F81B-C441-9774-9FC733F174C9}"/>
          </ac:cxnSpMkLst>
        </pc:cxnChg>
      </pc:sldChg>
      <pc:sldChg chg="addSp delSp modSp mod modNotesTx">
        <pc:chgData name="osokinilya69@gmail.com" userId="56d3e6b91653ce05" providerId="LiveId" clId="{CB3D25CF-DDB0-47ED-9D09-4F7399253A5E}" dt="2025-10-15T11:07:37.171" v="2121" actId="20577"/>
        <pc:sldMkLst>
          <pc:docMk/>
          <pc:sldMk cId="3896370442" sldId="266"/>
        </pc:sldMkLst>
        <pc:spChg chg="del">
          <ac:chgData name="osokinilya69@gmail.com" userId="56d3e6b91653ce05" providerId="LiveId" clId="{CB3D25CF-DDB0-47ED-9D09-4F7399253A5E}" dt="2025-10-14T13:46:20.608" v="1692" actId="21"/>
          <ac:spMkLst>
            <pc:docMk/>
            <pc:sldMk cId="3896370442" sldId="266"/>
            <ac:spMk id="8" creationId="{CA9A70A2-B9D9-46FD-A794-CE72574D8A28}"/>
          </ac:spMkLst>
        </pc:spChg>
        <pc:spChg chg="add del">
          <ac:chgData name="osokinilya69@gmail.com" userId="56d3e6b91653ce05" providerId="LiveId" clId="{CB3D25CF-DDB0-47ED-9D09-4F7399253A5E}" dt="2025-10-09T12:50:59.307" v="280" actId="22"/>
          <ac:spMkLst>
            <pc:docMk/>
            <pc:sldMk cId="3896370442" sldId="266"/>
            <ac:spMk id="9" creationId="{F5904231-08A5-42EF-91E0-C09AE6181219}"/>
          </ac:spMkLst>
        </pc:spChg>
        <pc:picChg chg="del">
          <ac:chgData name="osokinilya69@gmail.com" userId="56d3e6b91653ce05" providerId="LiveId" clId="{CB3D25CF-DDB0-47ED-9D09-4F7399253A5E}" dt="2025-10-09T12:50:57.673" v="278" actId="478"/>
          <ac:picMkLst>
            <pc:docMk/>
            <pc:sldMk cId="3896370442" sldId="266"/>
            <ac:picMk id="7" creationId="{B104F854-2335-4AFE-B41A-734CE5BA4D1E}"/>
          </ac:picMkLst>
        </pc:picChg>
        <pc:picChg chg="add mod">
          <ac:chgData name="osokinilya69@gmail.com" userId="56d3e6b91653ce05" providerId="LiveId" clId="{CB3D25CF-DDB0-47ED-9D09-4F7399253A5E}" dt="2025-10-09T12:51:06.519" v="281"/>
          <ac:picMkLst>
            <pc:docMk/>
            <pc:sldMk cId="3896370442" sldId="266"/>
            <ac:picMk id="10" creationId="{6536C468-EA78-45BF-B964-1E844B01B9C1}"/>
          </ac:picMkLst>
        </pc:picChg>
      </pc:sldChg>
      <pc:sldChg chg="del">
        <pc:chgData name="osokinilya69@gmail.com" userId="56d3e6b91653ce05" providerId="LiveId" clId="{CB3D25CF-DDB0-47ED-9D09-4F7399253A5E}" dt="2025-10-09T08:19:32.706" v="2" actId="2696"/>
        <pc:sldMkLst>
          <pc:docMk/>
          <pc:sldMk cId="2150871448" sldId="267"/>
        </pc:sldMkLst>
      </pc:sldChg>
      <pc:sldChg chg="addSp delSp modSp mod modNotesTx">
        <pc:chgData name="osokinilya69@gmail.com" userId="56d3e6b91653ce05" providerId="LiveId" clId="{CB3D25CF-DDB0-47ED-9D09-4F7399253A5E}" dt="2025-10-15T07:45:10.034" v="1711" actId="20577"/>
        <pc:sldMkLst>
          <pc:docMk/>
          <pc:sldMk cId="989691270" sldId="268"/>
        </pc:sldMkLst>
        <pc:spChg chg="mod">
          <ac:chgData name="osokinilya69@gmail.com" userId="56d3e6b91653ce05" providerId="LiveId" clId="{CB3D25CF-DDB0-47ED-9D09-4F7399253A5E}" dt="2025-10-09T08:23:12.830" v="6" actId="20577"/>
          <ac:spMkLst>
            <pc:docMk/>
            <pc:sldMk cId="989691270" sldId="268"/>
            <ac:spMk id="3" creationId="{46B59A39-0F31-49E4-972E-41116BB1580E}"/>
          </ac:spMkLst>
        </pc:spChg>
        <pc:spChg chg="mod">
          <ac:chgData name="osokinilya69@gmail.com" userId="56d3e6b91653ce05" providerId="LiveId" clId="{CB3D25CF-DDB0-47ED-9D09-4F7399253A5E}" dt="2025-10-14T13:44:27.736" v="1642" actId="20577"/>
          <ac:spMkLst>
            <pc:docMk/>
            <pc:sldMk cId="989691270" sldId="268"/>
            <ac:spMk id="13" creationId="{630C6DBA-E751-43EA-9236-E92E21A5D76D}"/>
          </ac:spMkLst>
        </pc:spChg>
        <pc:spChg chg="add mod">
          <ac:chgData name="osokinilya69@gmail.com" userId="56d3e6b91653ce05" providerId="LiveId" clId="{CB3D25CF-DDB0-47ED-9D09-4F7399253A5E}" dt="2025-10-13T08:14:13.552" v="335" actId="20577"/>
          <ac:spMkLst>
            <pc:docMk/>
            <pc:sldMk cId="989691270" sldId="268"/>
            <ac:spMk id="32" creationId="{2322DCF0-B95E-4434-91D4-81F6CB612720}"/>
          </ac:spMkLst>
        </pc:spChg>
        <pc:spChg chg="add mod">
          <ac:chgData name="osokinilya69@gmail.com" userId="56d3e6b91653ce05" providerId="LiveId" clId="{CB3D25CF-DDB0-47ED-9D09-4F7399253A5E}" dt="2025-10-09T10:49:25.908" v="43" actId="1076"/>
          <ac:spMkLst>
            <pc:docMk/>
            <pc:sldMk cId="989691270" sldId="268"/>
            <ac:spMk id="33" creationId="{16A4AB29-7D02-46D5-A899-8F5ED47BF139}"/>
          </ac:spMkLst>
        </pc:spChg>
        <pc:spChg chg="mod">
          <ac:chgData name="osokinilya69@gmail.com" userId="56d3e6b91653ce05" providerId="LiveId" clId="{CB3D25CF-DDB0-47ED-9D09-4F7399253A5E}" dt="2025-10-09T10:49:52.032" v="51" actId="1076"/>
          <ac:spMkLst>
            <pc:docMk/>
            <pc:sldMk cId="989691270" sldId="268"/>
            <ac:spMk id="39" creationId="{E4772277-F8A1-0CAA-EF19-E6399834F5E9}"/>
          </ac:spMkLst>
        </pc:spChg>
        <pc:spChg chg="mod">
          <ac:chgData name="osokinilya69@gmail.com" userId="56d3e6b91653ce05" providerId="LiveId" clId="{CB3D25CF-DDB0-47ED-9D09-4F7399253A5E}" dt="2025-10-09T10:49:12.007" v="38" actId="1076"/>
          <ac:spMkLst>
            <pc:docMk/>
            <pc:sldMk cId="989691270" sldId="268"/>
            <ac:spMk id="42" creationId="{9A108887-2518-4758-A22D-D9D4C426971B}"/>
          </ac:spMkLst>
        </pc:spChg>
        <pc:spChg chg="del mod">
          <ac:chgData name="osokinilya69@gmail.com" userId="56d3e6b91653ce05" providerId="LiveId" clId="{CB3D25CF-DDB0-47ED-9D09-4F7399253A5E}" dt="2025-10-09T10:48:30.796" v="23" actId="21"/>
          <ac:spMkLst>
            <pc:docMk/>
            <pc:sldMk cId="989691270" sldId="268"/>
            <ac:spMk id="45" creationId="{47A1B99C-FA04-4814-886F-1691A7D372FE}"/>
          </ac:spMkLst>
        </pc:spChg>
        <pc:spChg chg="del mod">
          <ac:chgData name="osokinilya69@gmail.com" userId="56d3e6b91653ce05" providerId="LiveId" clId="{CB3D25CF-DDB0-47ED-9D09-4F7399253A5E}" dt="2025-10-09T10:48:48.892" v="32" actId="21"/>
          <ac:spMkLst>
            <pc:docMk/>
            <pc:sldMk cId="989691270" sldId="268"/>
            <ac:spMk id="59" creationId="{938237EF-2088-4376-9E67-7FED77D5E077}"/>
          </ac:spMkLst>
        </pc:spChg>
        <pc:picChg chg="add mod ord">
          <ac:chgData name="osokinilya69@gmail.com" userId="56d3e6b91653ce05" providerId="LiveId" clId="{CB3D25CF-DDB0-47ED-9D09-4F7399253A5E}" dt="2025-10-09T10:46:16.206" v="12" actId="1076"/>
          <ac:picMkLst>
            <pc:docMk/>
            <pc:sldMk cId="989691270" sldId="268"/>
            <ac:picMk id="6" creationId="{F6E67560-DC23-4FF6-B999-63781EA8BB4A}"/>
          </ac:picMkLst>
        </pc:picChg>
        <pc:picChg chg="del">
          <ac:chgData name="osokinilya69@gmail.com" userId="56d3e6b91653ce05" providerId="LiveId" clId="{CB3D25CF-DDB0-47ED-9D09-4F7399253A5E}" dt="2025-10-09T08:23:06.014" v="3" actId="478"/>
          <ac:picMkLst>
            <pc:docMk/>
            <pc:sldMk cId="989691270" sldId="268"/>
            <ac:picMk id="11" creationId="{91ECC33E-2A23-4477-A8DE-6B57DE52B6C2}"/>
          </ac:picMkLst>
        </pc:picChg>
        <pc:picChg chg="add del mod ord">
          <ac:chgData name="osokinilya69@gmail.com" userId="56d3e6b91653ce05" providerId="LiveId" clId="{CB3D25CF-DDB0-47ED-9D09-4F7399253A5E}" dt="2025-10-09T10:41:12.354" v="7" actId="478"/>
          <ac:picMkLst>
            <pc:docMk/>
            <pc:sldMk cId="989691270" sldId="268"/>
            <ac:picMk id="24" creationId="{4B87E2FC-B947-41F5-AD2F-F68759CF47EB}"/>
          </ac:picMkLst>
        </pc:picChg>
        <pc:cxnChg chg="del">
          <ac:chgData name="osokinilya69@gmail.com" userId="56d3e6b91653ce05" providerId="LiveId" clId="{CB3D25CF-DDB0-47ED-9D09-4F7399253A5E}" dt="2025-10-09T10:48:32.677" v="24" actId="478"/>
          <ac:cxnSpMkLst>
            <pc:docMk/>
            <pc:sldMk cId="989691270" sldId="268"/>
            <ac:cxnSpMk id="10" creationId="{9DB7873D-D4D7-4A5C-BFE8-01910F89E01C}"/>
          </ac:cxnSpMkLst>
        </pc:cxnChg>
        <pc:cxnChg chg="mod">
          <ac:chgData name="osokinilya69@gmail.com" userId="56d3e6b91653ce05" providerId="LiveId" clId="{CB3D25CF-DDB0-47ED-9D09-4F7399253A5E}" dt="2025-10-09T10:46:29.621" v="16" actId="14100"/>
          <ac:cxnSpMkLst>
            <pc:docMk/>
            <pc:sldMk cId="989691270" sldId="268"/>
            <ac:cxnSpMk id="14" creationId="{7F4DBEFB-3CB1-4316-865F-5233CFF0BED2}"/>
          </ac:cxnSpMkLst>
        </pc:cxnChg>
        <pc:cxnChg chg="add mod">
          <ac:chgData name="osokinilya69@gmail.com" userId="56d3e6b91653ce05" providerId="LiveId" clId="{CB3D25CF-DDB0-47ED-9D09-4F7399253A5E}" dt="2025-10-14T06:54:20.596" v="1175" actId="1076"/>
          <ac:cxnSpMkLst>
            <pc:docMk/>
            <pc:sldMk cId="989691270" sldId="268"/>
            <ac:cxnSpMk id="18" creationId="{5D1A33EA-3C14-4512-B952-D7763703DC0B}"/>
          </ac:cxnSpMkLst>
        </pc:cxnChg>
        <pc:cxnChg chg="del">
          <ac:chgData name="osokinilya69@gmail.com" userId="56d3e6b91653ce05" providerId="LiveId" clId="{CB3D25CF-DDB0-47ED-9D09-4F7399253A5E}" dt="2025-10-09T10:48:33.552" v="25" actId="478"/>
          <ac:cxnSpMkLst>
            <pc:docMk/>
            <pc:sldMk cId="989691270" sldId="268"/>
            <ac:cxnSpMk id="18" creationId="{DB4849B1-4DE1-4DD3-9791-25A05ECDB1AA}"/>
          </ac:cxnSpMkLst>
        </pc:cxnChg>
        <pc:cxnChg chg="add mod">
          <ac:chgData name="osokinilya69@gmail.com" userId="56d3e6b91653ce05" providerId="LiveId" clId="{CB3D25CF-DDB0-47ED-9D09-4F7399253A5E}" dt="2025-10-14T06:54:03.878" v="1170" actId="1076"/>
          <ac:cxnSpMkLst>
            <pc:docMk/>
            <pc:sldMk cId="989691270" sldId="268"/>
            <ac:cxnSpMk id="22" creationId="{EF9268AC-0C63-4826-885F-E27F8C3F797D}"/>
          </ac:cxnSpMkLst>
        </pc:cxnChg>
        <pc:cxnChg chg="del">
          <ac:chgData name="osokinilya69@gmail.com" userId="56d3e6b91653ce05" providerId="LiveId" clId="{CB3D25CF-DDB0-47ED-9D09-4F7399253A5E}" dt="2025-10-09T10:48:38.276" v="26" actId="478"/>
          <ac:cxnSpMkLst>
            <pc:docMk/>
            <pc:sldMk cId="989691270" sldId="268"/>
            <ac:cxnSpMk id="25" creationId="{486B7E38-4AB2-4DB8-B018-2A3F3C1A63CA}"/>
          </ac:cxnSpMkLst>
        </pc:cxnChg>
        <pc:cxnChg chg="add mod">
          <ac:chgData name="osokinilya69@gmail.com" userId="56d3e6b91653ce05" providerId="LiveId" clId="{CB3D25CF-DDB0-47ED-9D09-4F7399253A5E}" dt="2025-10-14T06:54:10.232" v="1172" actId="1076"/>
          <ac:cxnSpMkLst>
            <pc:docMk/>
            <pc:sldMk cId="989691270" sldId="268"/>
            <ac:cxnSpMk id="25" creationId="{4BF7438B-D91E-4472-8515-AE5DA26B7575}"/>
          </ac:cxnSpMkLst>
        </pc:cxnChg>
        <pc:cxnChg chg="mod">
          <ac:chgData name="osokinilya69@gmail.com" userId="56d3e6b91653ce05" providerId="LiveId" clId="{CB3D25CF-DDB0-47ED-9D09-4F7399253A5E}" dt="2025-10-09T10:50:27.061" v="53" actId="14100"/>
          <ac:cxnSpMkLst>
            <pc:docMk/>
            <pc:sldMk cId="989691270" sldId="268"/>
            <ac:cxnSpMk id="27" creationId="{EC1655A0-8131-4EE0-B2E4-C99A77E6F976}"/>
          </ac:cxnSpMkLst>
        </pc:cxnChg>
        <pc:cxnChg chg="del">
          <ac:chgData name="osokinilya69@gmail.com" userId="56d3e6b91653ce05" providerId="LiveId" clId="{CB3D25CF-DDB0-47ED-9D09-4F7399253A5E}" dt="2025-10-09T10:48:59.707" v="36" actId="478"/>
          <ac:cxnSpMkLst>
            <pc:docMk/>
            <pc:sldMk cId="989691270" sldId="268"/>
            <ac:cxnSpMk id="29" creationId="{16725CD6-F976-4378-B141-9459D629A012}"/>
          </ac:cxnSpMkLst>
        </pc:cxnChg>
        <pc:cxnChg chg="add del mod">
          <ac:chgData name="osokinilya69@gmail.com" userId="56d3e6b91653ce05" providerId="LiveId" clId="{CB3D25CF-DDB0-47ED-9D09-4F7399253A5E}" dt="2025-10-13T13:01:27.630" v="360" actId="478"/>
          <ac:cxnSpMkLst>
            <pc:docMk/>
            <pc:sldMk cId="989691270" sldId="268"/>
            <ac:cxnSpMk id="31" creationId="{9EF18776-C411-4FE4-9BB4-756713216BC3}"/>
          </ac:cxnSpMkLst>
        </pc:cxnChg>
        <pc:cxnChg chg="del">
          <ac:chgData name="osokinilya69@gmail.com" userId="56d3e6b91653ce05" providerId="LiveId" clId="{CB3D25CF-DDB0-47ED-9D09-4F7399253A5E}" dt="2025-10-09T10:48:39.218" v="27" actId="478"/>
          <ac:cxnSpMkLst>
            <pc:docMk/>
            <pc:sldMk cId="989691270" sldId="268"/>
            <ac:cxnSpMk id="32" creationId="{C0EC315B-C4BB-420F-95E4-75E412700BA2}"/>
          </ac:cxnSpMkLst>
        </pc:cxnChg>
        <pc:cxnChg chg="add mod">
          <ac:chgData name="osokinilya69@gmail.com" userId="56d3e6b91653ce05" providerId="LiveId" clId="{CB3D25CF-DDB0-47ED-9D09-4F7399253A5E}" dt="2025-10-14T06:54:01.946" v="1169" actId="1076"/>
          <ac:cxnSpMkLst>
            <pc:docMk/>
            <pc:sldMk cId="989691270" sldId="268"/>
            <ac:cxnSpMk id="34" creationId="{01C7FB85-ED3A-4942-980C-D9493FCFDEF1}"/>
          </ac:cxnSpMkLst>
        </pc:cxnChg>
        <pc:cxnChg chg="add del mod">
          <ac:chgData name="osokinilya69@gmail.com" userId="56d3e6b91653ce05" providerId="LiveId" clId="{CB3D25CF-DDB0-47ED-9D09-4F7399253A5E}" dt="2025-10-09T10:49:40.798" v="49" actId="478"/>
          <ac:cxnSpMkLst>
            <pc:docMk/>
            <pc:sldMk cId="989691270" sldId="268"/>
            <ac:cxnSpMk id="34" creationId="{06E50E61-AA6F-4677-93B9-753D292950FE}"/>
          </ac:cxnSpMkLst>
        </pc:cxnChg>
        <pc:cxnChg chg="add mod">
          <ac:chgData name="osokinilya69@gmail.com" userId="56d3e6b91653ce05" providerId="LiveId" clId="{CB3D25CF-DDB0-47ED-9D09-4F7399253A5E}" dt="2025-10-09T10:50:35.068" v="54" actId="14100"/>
          <ac:cxnSpMkLst>
            <pc:docMk/>
            <pc:sldMk cId="989691270" sldId="268"/>
            <ac:cxnSpMk id="35" creationId="{387CBD3A-EA19-43DF-94E6-D0A36B1B2578}"/>
          </ac:cxnSpMkLst>
        </pc:cxnChg>
        <pc:cxnChg chg="mod">
          <ac:chgData name="osokinilya69@gmail.com" userId="56d3e6b91653ce05" providerId="LiveId" clId="{CB3D25CF-DDB0-47ED-9D09-4F7399253A5E}" dt="2025-10-13T13:01:22.648" v="358" actId="14100"/>
          <ac:cxnSpMkLst>
            <pc:docMk/>
            <pc:sldMk cId="989691270" sldId="268"/>
            <ac:cxnSpMk id="36" creationId="{9E704783-076A-4BE1-A5EB-EF381C5F91D0}"/>
          </ac:cxnSpMkLst>
        </pc:cxnChg>
        <pc:cxnChg chg="add mod">
          <ac:chgData name="osokinilya69@gmail.com" userId="56d3e6b91653ce05" providerId="LiveId" clId="{CB3D25CF-DDB0-47ED-9D09-4F7399253A5E}" dt="2025-10-13T13:01:13.528" v="357" actId="14100"/>
          <ac:cxnSpMkLst>
            <pc:docMk/>
            <pc:sldMk cId="989691270" sldId="268"/>
            <ac:cxnSpMk id="37" creationId="{25C3774C-FE72-498C-A52F-D751676B51F0}"/>
          </ac:cxnSpMkLst>
        </pc:cxnChg>
        <pc:cxnChg chg="del">
          <ac:chgData name="osokinilya69@gmail.com" userId="56d3e6b91653ce05" providerId="LiveId" clId="{CB3D25CF-DDB0-47ED-9D09-4F7399253A5E}" dt="2025-10-09T10:48:58.890" v="35" actId="478"/>
          <ac:cxnSpMkLst>
            <pc:docMk/>
            <pc:sldMk cId="989691270" sldId="268"/>
            <ac:cxnSpMk id="62" creationId="{89B090CC-37EC-4D43-AE55-8063D32A3769}"/>
          </ac:cxnSpMkLst>
        </pc:cxnChg>
        <pc:cxnChg chg="mod">
          <ac:chgData name="osokinilya69@gmail.com" userId="56d3e6b91653ce05" providerId="LiveId" clId="{CB3D25CF-DDB0-47ED-9D09-4F7399253A5E}" dt="2025-10-09T10:49:47.121" v="50" actId="14100"/>
          <ac:cxnSpMkLst>
            <pc:docMk/>
            <pc:sldMk cId="989691270" sldId="268"/>
            <ac:cxnSpMk id="63" creationId="{13B98E4F-A4F7-471F-9F82-1666EA1541D4}"/>
          </ac:cxnSpMkLst>
        </pc:cxnChg>
      </pc:sldChg>
      <pc:sldChg chg="addSp delSp modSp mod modNotesTx">
        <pc:chgData name="osokinilya69@gmail.com" userId="56d3e6b91653ce05" providerId="LiveId" clId="{CB3D25CF-DDB0-47ED-9D09-4F7399253A5E}" dt="2025-10-15T11:04:01.851" v="2095" actId="20577"/>
        <pc:sldMkLst>
          <pc:docMk/>
          <pc:sldMk cId="3131663427" sldId="269"/>
        </pc:sldMkLst>
        <pc:spChg chg="mod">
          <ac:chgData name="osokinilya69@gmail.com" userId="56d3e6b91653ce05" providerId="LiveId" clId="{CB3D25CF-DDB0-47ED-9D09-4F7399253A5E}" dt="2025-10-09T12:44:19.330" v="216" actId="20577"/>
          <ac:spMkLst>
            <pc:docMk/>
            <pc:sldMk cId="3131663427" sldId="269"/>
            <ac:spMk id="2" creationId="{EAD49CF5-93F5-4C38-9506-58C1C8981525}"/>
          </ac:spMkLst>
        </pc:spChg>
        <pc:spChg chg="del">
          <ac:chgData name="osokinilya69@gmail.com" userId="56d3e6b91653ce05" providerId="LiveId" clId="{CB3D25CF-DDB0-47ED-9D09-4F7399253A5E}" dt="2025-10-09T12:44:25.357" v="219" actId="478"/>
          <ac:spMkLst>
            <pc:docMk/>
            <pc:sldMk cId="3131663427" sldId="269"/>
            <ac:spMk id="9" creationId="{1F2408BF-212C-4E59-97E5-AD91ADCEE08F}"/>
          </ac:spMkLst>
        </pc:spChg>
        <pc:spChg chg="add mod">
          <ac:chgData name="osokinilya69@gmail.com" userId="56d3e6b91653ce05" providerId="LiveId" clId="{CB3D25CF-DDB0-47ED-9D09-4F7399253A5E}" dt="2025-10-14T11:55:57.630" v="1571" actId="1076"/>
          <ac:spMkLst>
            <pc:docMk/>
            <pc:sldMk cId="3131663427" sldId="269"/>
            <ac:spMk id="10" creationId="{B570C945-4673-4A68-B64C-6ECB4AD87C9A}"/>
          </ac:spMkLst>
        </pc:spChg>
        <pc:spChg chg="add del mod">
          <ac:chgData name="osokinilya69@gmail.com" userId="56d3e6b91653ce05" providerId="LiveId" clId="{CB3D25CF-DDB0-47ED-9D09-4F7399253A5E}" dt="2025-10-14T11:54:11.041" v="1537" actId="478"/>
          <ac:spMkLst>
            <pc:docMk/>
            <pc:sldMk cId="3131663427" sldId="269"/>
            <ac:spMk id="11" creationId="{9CB85972-112C-45C3-9ECE-AAAE18E76D82}"/>
          </ac:spMkLst>
        </pc:spChg>
        <pc:spChg chg="add mod">
          <ac:chgData name="osokinilya69@gmail.com" userId="56d3e6b91653ce05" providerId="LiveId" clId="{CB3D25CF-DDB0-47ED-9D09-4F7399253A5E}" dt="2025-10-14T13:45:36.416" v="1668" actId="14100"/>
          <ac:spMkLst>
            <pc:docMk/>
            <pc:sldMk cId="3131663427" sldId="269"/>
            <ac:spMk id="12" creationId="{15CFAFAF-760F-4C12-B51E-820BE00CDB4A}"/>
          </ac:spMkLst>
        </pc:spChg>
        <pc:spChg chg="del">
          <ac:chgData name="osokinilya69@gmail.com" userId="56d3e6b91653ce05" providerId="LiveId" clId="{CB3D25CF-DDB0-47ED-9D09-4F7399253A5E}" dt="2025-10-09T12:44:29.067" v="221" actId="478"/>
          <ac:spMkLst>
            <pc:docMk/>
            <pc:sldMk cId="3131663427" sldId="269"/>
            <ac:spMk id="19" creationId="{C641C219-1179-4C37-BDFA-C0B10641E37B}"/>
          </ac:spMkLst>
        </pc:spChg>
        <pc:spChg chg="mod">
          <ac:chgData name="osokinilya69@gmail.com" userId="56d3e6b91653ce05" providerId="LiveId" clId="{CB3D25CF-DDB0-47ED-9D09-4F7399253A5E}" dt="2025-10-14T13:45:41.255" v="1673" actId="20577"/>
          <ac:spMkLst>
            <pc:docMk/>
            <pc:sldMk cId="3131663427" sldId="269"/>
            <ac:spMk id="25" creationId="{D2D8AC04-CCFB-4502-8B7D-3EBD1B4875AA}"/>
          </ac:spMkLst>
        </pc:spChg>
        <pc:picChg chg="add del mod">
          <ac:chgData name="osokinilya69@gmail.com" userId="56d3e6b91653ce05" providerId="LiveId" clId="{CB3D25CF-DDB0-47ED-9D09-4F7399253A5E}" dt="2025-10-13T19:04:56.123" v="810" actId="478"/>
          <ac:picMkLst>
            <pc:docMk/>
            <pc:sldMk cId="3131663427" sldId="269"/>
            <ac:picMk id="3" creationId="{0F578892-E2EC-4BB7-B5ED-17FC950E4BCC}"/>
          </ac:picMkLst>
        </pc:picChg>
        <pc:picChg chg="add mod">
          <ac:chgData name="osokinilya69@gmail.com" userId="56d3e6b91653ce05" providerId="LiveId" clId="{CB3D25CF-DDB0-47ED-9D09-4F7399253A5E}" dt="2025-10-14T11:55:53.029" v="1568" actId="1076"/>
          <ac:picMkLst>
            <pc:docMk/>
            <pc:sldMk cId="3131663427" sldId="269"/>
            <ac:picMk id="7" creationId="{FFBF54ED-923F-440E-AD83-09BA10CE8EFF}"/>
          </ac:picMkLst>
        </pc:picChg>
        <pc:picChg chg="del">
          <ac:chgData name="osokinilya69@gmail.com" userId="56d3e6b91653ce05" providerId="LiveId" clId="{CB3D25CF-DDB0-47ED-9D09-4F7399253A5E}" dt="2025-10-09T12:44:22.412" v="217" actId="478"/>
          <ac:picMkLst>
            <pc:docMk/>
            <pc:sldMk cId="3131663427" sldId="269"/>
            <ac:picMk id="13" creationId="{167F2E9B-EEE6-9259-987B-BBFF2B81FB3D}"/>
          </ac:picMkLst>
        </pc:picChg>
        <pc:picChg chg="add mod">
          <ac:chgData name="osokinilya69@gmail.com" userId="56d3e6b91653ce05" providerId="LiveId" clId="{CB3D25CF-DDB0-47ED-9D09-4F7399253A5E}" dt="2025-10-14T11:55:54.142" v="1569" actId="1076"/>
          <ac:picMkLst>
            <pc:docMk/>
            <pc:sldMk cId="3131663427" sldId="269"/>
            <ac:picMk id="2050" creationId="{35EAEB68-810B-40A9-9D7C-E38A44A38DD4}"/>
          </ac:picMkLst>
        </pc:picChg>
        <pc:cxnChg chg="del">
          <ac:chgData name="osokinilya69@gmail.com" userId="56d3e6b91653ce05" providerId="LiveId" clId="{CB3D25CF-DDB0-47ED-9D09-4F7399253A5E}" dt="2025-10-09T12:44:27.271" v="220" actId="478"/>
          <ac:cxnSpMkLst>
            <pc:docMk/>
            <pc:sldMk cId="3131663427" sldId="269"/>
            <ac:cxnSpMk id="11" creationId="{8C7E18F0-42CD-484A-A4E2-A336A372EC79}"/>
          </ac:cxnSpMkLst>
        </pc:cxnChg>
        <pc:cxnChg chg="add mod">
          <ac:chgData name="osokinilya69@gmail.com" userId="56d3e6b91653ce05" providerId="LiveId" clId="{CB3D25CF-DDB0-47ED-9D09-4F7399253A5E}" dt="2025-10-14T11:55:55.709" v="1570" actId="1076"/>
          <ac:cxnSpMkLst>
            <pc:docMk/>
            <pc:sldMk cId="3131663427" sldId="269"/>
            <ac:cxnSpMk id="13" creationId="{871B755D-AD86-47F7-8253-9422482B688F}"/>
          </ac:cxnSpMkLst>
        </pc:cxnChg>
        <pc:cxnChg chg="del">
          <ac:chgData name="osokinilya69@gmail.com" userId="56d3e6b91653ce05" providerId="LiveId" clId="{CB3D25CF-DDB0-47ED-9D09-4F7399253A5E}" dt="2025-10-09T12:44:24.040" v="218" actId="478"/>
          <ac:cxnSpMkLst>
            <pc:docMk/>
            <pc:sldMk cId="3131663427" sldId="269"/>
            <ac:cxnSpMk id="20" creationId="{60990661-AA5B-49D6-9C72-54A36B33B0B2}"/>
          </ac:cxnSpMkLst>
        </pc:cxnChg>
      </pc:sldChg>
      <pc:sldChg chg="modSp mod">
        <pc:chgData name="osokinilya69@gmail.com" userId="56d3e6b91653ce05" providerId="LiveId" clId="{CB3D25CF-DDB0-47ED-9D09-4F7399253A5E}" dt="2025-10-09T08:03:50.387" v="1" actId="20577"/>
        <pc:sldMkLst>
          <pc:docMk/>
          <pc:sldMk cId="642375612" sldId="270"/>
        </pc:sldMkLst>
        <pc:spChg chg="mod">
          <ac:chgData name="osokinilya69@gmail.com" userId="56d3e6b91653ce05" providerId="LiveId" clId="{CB3D25CF-DDB0-47ED-9D09-4F7399253A5E}" dt="2025-10-09T08:03:50.387" v="1" actId="20577"/>
          <ac:spMkLst>
            <pc:docMk/>
            <pc:sldMk cId="642375612" sldId="270"/>
            <ac:spMk id="19" creationId="{F50592FE-9C61-477E-B6AC-88A16B891237}"/>
          </ac:spMkLst>
        </pc:spChg>
      </pc:sldChg>
      <pc:sldChg chg="addSp delSp modSp new mod modNotesTx">
        <pc:chgData name="osokinilya69@gmail.com" userId="56d3e6b91653ce05" providerId="LiveId" clId="{CB3D25CF-DDB0-47ED-9D09-4F7399253A5E}" dt="2025-10-15T11:17:14.656" v="2123" actId="20577"/>
        <pc:sldMkLst>
          <pc:docMk/>
          <pc:sldMk cId="3600848740" sldId="271"/>
        </pc:sldMkLst>
        <pc:spChg chg="mod">
          <ac:chgData name="osokinilya69@gmail.com" userId="56d3e6b91653ce05" providerId="LiveId" clId="{CB3D25CF-DDB0-47ED-9D09-4F7399253A5E}" dt="2025-10-13T18:07:12.335" v="388" actId="20577"/>
          <ac:spMkLst>
            <pc:docMk/>
            <pc:sldMk cId="3600848740" sldId="271"/>
            <ac:spMk id="2" creationId="{2FFFB217-B6DD-4D3E-8C48-DB105D07014C}"/>
          </ac:spMkLst>
        </pc:spChg>
        <pc:spChg chg="mod">
          <ac:chgData name="osokinilya69@gmail.com" userId="56d3e6b91653ce05" providerId="LiveId" clId="{CB3D25CF-DDB0-47ED-9D09-4F7399253A5E}" dt="2025-10-13T18:07:12.751" v="389" actId="20577"/>
          <ac:spMkLst>
            <pc:docMk/>
            <pc:sldMk cId="3600848740" sldId="271"/>
            <ac:spMk id="3" creationId="{7B3DEED4-64BA-4763-B306-023996CE3753}"/>
          </ac:spMkLst>
        </pc:spChg>
        <pc:spChg chg="add mod">
          <ac:chgData name="osokinilya69@gmail.com" userId="56d3e6b91653ce05" providerId="LiveId" clId="{CB3D25CF-DDB0-47ED-9D09-4F7399253A5E}" dt="2025-10-13T18:06:15.806" v="387"/>
          <ac:spMkLst>
            <pc:docMk/>
            <pc:sldMk cId="3600848740" sldId="271"/>
            <ac:spMk id="4" creationId="{1A5A963E-9AA7-447C-A57D-6783F66D602A}"/>
          </ac:spMkLst>
        </pc:spChg>
        <pc:spChg chg="add mod">
          <ac:chgData name="osokinilya69@gmail.com" userId="56d3e6b91653ce05" providerId="LiveId" clId="{CB3D25CF-DDB0-47ED-9D09-4F7399253A5E}" dt="2025-10-13T18:20:23.927" v="607" actId="1076"/>
          <ac:spMkLst>
            <pc:docMk/>
            <pc:sldMk cId="3600848740" sldId="271"/>
            <ac:spMk id="9" creationId="{668C70D0-2278-40EA-A6EC-4951EDD4503E}"/>
          </ac:spMkLst>
        </pc:spChg>
        <pc:spChg chg="add mod">
          <ac:chgData name="osokinilya69@gmail.com" userId="56d3e6b91653ce05" providerId="LiveId" clId="{CB3D25CF-DDB0-47ED-9D09-4F7399253A5E}" dt="2025-10-13T18:20:27.255" v="608" actId="1076"/>
          <ac:spMkLst>
            <pc:docMk/>
            <pc:sldMk cId="3600848740" sldId="271"/>
            <ac:spMk id="10" creationId="{940F8480-3DF8-4745-B1E0-EFA540EF4001}"/>
          </ac:spMkLst>
        </pc:spChg>
        <pc:spChg chg="add mod">
          <ac:chgData name="osokinilya69@gmail.com" userId="56d3e6b91653ce05" providerId="LiveId" clId="{CB3D25CF-DDB0-47ED-9D09-4F7399253A5E}" dt="2025-10-13T18:20:23.927" v="607" actId="1076"/>
          <ac:spMkLst>
            <pc:docMk/>
            <pc:sldMk cId="3600848740" sldId="271"/>
            <ac:spMk id="11" creationId="{FFFC6937-193C-42E2-8527-9BBC5AD0F5C3}"/>
          </ac:spMkLst>
        </pc:spChg>
        <pc:spChg chg="add mod">
          <ac:chgData name="osokinilya69@gmail.com" userId="56d3e6b91653ce05" providerId="LiveId" clId="{CB3D25CF-DDB0-47ED-9D09-4F7399253A5E}" dt="2025-10-14T07:04:08.121" v="1190" actId="1076"/>
          <ac:spMkLst>
            <pc:docMk/>
            <pc:sldMk cId="3600848740" sldId="271"/>
            <ac:spMk id="14" creationId="{9E9C450F-A086-45DD-8E23-153269E3C462}"/>
          </ac:spMkLst>
        </pc:spChg>
        <pc:spChg chg="add del mod">
          <ac:chgData name="osokinilya69@gmail.com" userId="56d3e6b91653ce05" providerId="LiveId" clId="{CB3D25CF-DDB0-47ED-9D09-4F7399253A5E}" dt="2025-10-13T18:09:16.774" v="434" actId="11529"/>
          <ac:spMkLst>
            <pc:docMk/>
            <pc:sldMk cId="3600848740" sldId="271"/>
            <ac:spMk id="15" creationId="{5A98EB34-B45E-42A3-8159-C563EB92A382}"/>
          </ac:spMkLst>
        </pc:spChg>
        <pc:spChg chg="add mod">
          <ac:chgData name="osokinilya69@gmail.com" userId="56d3e6b91653ce05" providerId="LiveId" clId="{CB3D25CF-DDB0-47ED-9D09-4F7399253A5E}" dt="2025-10-13T18:14:53.034" v="551" actId="14100"/>
          <ac:spMkLst>
            <pc:docMk/>
            <pc:sldMk cId="3600848740" sldId="271"/>
            <ac:spMk id="16" creationId="{A5DEC0E2-F10E-49C5-A77E-6817EA9CD419}"/>
          </ac:spMkLst>
        </pc:spChg>
        <pc:spChg chg="add mod">
          <ac:chgData name="osokinilya69@gmail.com" userId="56d3e6b91653ce05" providerId="LiveId" clId="{CB3D25CF-DDB0-47ED-9D09-4F7399253A5E}" dt="2025-10-13T18:11:38.223" v="469" actId="1076"/>
          <ac:spMkLst>
            <pc:docMk/>
            <pc:sldMk cId="3600848740" sldId="271"/>
            <ac:spMk id="17" creationId="{495BACF0-F446-45CE-A770-080952573130}"/>
          </ac:spMkLst>
        </pc:spChg>
        <pc:spChg chg="add mod">
          <ac:chgData name="osokinilya69@gmail.com" userId="56d3e6b91653ce05" providerId="LiveId" clId="{CB3D25CF-DDB0-47ED-9D09-4F7399253A5E}" dt="2025-10-14T07:04:17.554" v="1193" actId="1076"/>
          <ac:spMkLst>
            <pc:docMk/>
            <pc:sldMk cId="3600848740" sldId="271"/>
            <ac:spMk id="18" creationId="{CB881891-3CDB-4194-8562-6A7580AD16E1}"/>
          </ac:spMkLst>
        </pc:spChg>
        <pc:spChg chg="add mod">
          <ac:chgData name="osokinilya69@gmail.com" userId="56d3e6b91653ce05" providerId="LiveId" clId="{CB3D25CF-DDB0-47ED-9D09-4F7399253A5E}" dt="2025-10-14T07:04:15.882" v="1192" actId="1076"/>
          <ac:spMkLst>
            <pc:docMk/>
            <pc:sldMk cId="3600848740" sldId="271"/>
            <ac:spMk id="20" creationId="{13E86F7C-F3D4-464B-A30A-5F760A17E165}"/>
          </ac:spMkLst>
        </pc:spChg>
        <pc:spChg chg="add mod">
          <ac:chgData name="osokinilya69@gmail.com" userId="56d3e6b91653ce05" providerId="LiveId" clId="{CB3D25CF-DDB0-47ED-9D09-4F7399253A5E}" dt="2025-10-13T18:20:23.927" v="607" actId="1076"/>
          <ac:spMkLst>
            <pc:docMk/>
            <pc:sldMk cId="3600848740" sldId="271"/>
            <ac:spMk id="22" creationId="{BFB303A2-96D2-48C8-8955-40F1CF969945}"/>
          </ac:spMkLst>
        </pc:spChg>
        <pc:spChg chg="add mod">
          <ac:chgData name="osokinilya69@gmail.com" userId="56d3e6b91653ce05" providerId="LiveId" clId="{CB3D25CF-DDB0-47ED-9D09-4F7399253A5E}" dt="2025-10-13T18:20:23.927" v="607" actId="1076"/>
          <ac:spMkLst>
            <pc:docMk/>
            <pc:sldMk cId="3600848740" sldId="271"/>
            <ac:spMk id="23" creationId="{451D8F56-48CE-4A96-B81C-40A2322F0353}"/>
          </ac:spMkLst>
        </pc:spChg>
        <pc:spChg chg="add del mod">
          <ac:chgData name="osokinilya69@gmail.com" userId="56d3e6b91653ce05" providerId="LiveId" clId="{CB3D25CF-DDB0-47ED-9D09-4F7399253A5E}" dt="2025-10-13T18:15:00.538" v="554"/>
          <ac:spMkLst>
            <pc:docMk/>
            <pc:sldMk cId="3600848740" sldId="271"/>
            <ac:spMk id="24" creationId="{87EF9BB9-C4A0-47A4-BF74-C279FA235438}"/>
          </ac:spMkLst>
        </pc:spChg>
        <pc:spChg chg="add mod">
          <ac:chgData name="osokinilya69@gmail.com" userId="56d3e6b91653ce05" providerId="LiveId" clId="{CB3D25CF-DDB0-47ED-9D09-4F7399253A5E}" dt="2025-10-14T13:44:34.137" v="1647" actId="20577"/>
          <ac:spMkLst>
            <pc:docMk/>
            <pc:sldMk cId="3600848740" sldId="271"/>
            <ac:spMk id="25" creationId="{487EA6FA-3E70-4594-AED3-30C9C7AC2C42}"/>
          </ac:spMkLst>
        </pc:spChg>
        <pc:spChg chg="add mod">
          <ac:chgData name="osokinilya69@gmail.com" userId="56d3e6b91653ce05" providerId="LiveId" clId="{CB3D25CF-DDB0-47ED-9D09-4F7399253A5E}" dt="2025-10-13T18:20:23.927" v="607" actId="1076"/>
          <ac:spMkLst>
            <pc:docMk/>
            <pc:sldMk cId="3600848740" sldId="271"/>
            <ac:spMk id="26" creationId="{2C3961A4-A233-483A-8593-41D2E3ED09DA}"/>
          </ac:spMkLst>
        </pc:spChg>
        <pc:spChg chg="add mod">
          <ac:chgData name="osokinilya69@gmail.com" userId="56d3e6b91653ce05" providerId="LiveId" clId="{CB3D25CF-DDB0-47ED-9D09-4F7399253A5E}" dt="2025-10-13T18:20:23.927" v="607" actId="1076"/>
          <ac:spMkLst>
            <pc:docMk/>
            <pc:sldMk cId="3600848740" sldId="271"/>
            <ac:spMk id="27" creationId="{1C13F9BA-E235-45CA-B7D5-A3A11BDF4EB3}"/>
          </ac:spMkLst>
        </pc:spChg>
        <pc:spChg chg="add mod">
          <ac:chgData name="osokinilya69@gmail.com" userId="56d3e6b91653ce05" providerId="LiveId" clId="{CB3D25CF-DDB0-47ED-9D09-4F7399253A5E}" dt="2025-10-13T18:29:20.784" v="662" actId="1076"/>
          <ac:spMkLst>
            <pc:docMk/>
            <pc:sldMk cId="3600848740" sldId="271"/>
            <ac:spMk id="29" creationId="{D58E5219-7BF3-4AC2-B41C-DA6762800FB3}"/>
          </ac:spMkLst>
        </pc:spChg>
        <pc:picChg chg="add mod">
          <ac:chgData name="osokinilya69@gmail.com" userId="56d3e6b91653ce05" providerId="LiveId" clId="{CB3D25CF-DDB0-47ED-9D09-4F7399253A5E}" dt="2025-10-13T18:06:15.806" v="387"/>
          <ac:picMkLst>
            <pc:docMk/>
            <pc:sldMk cId="3600848740" sldId="271"/>
            <ac:picMk id="6" creationId="{276373CD-9170-4BA0-B720-651FCAEF3590}"/>
          </ac:picMkLst>
        </pc:picChg>
        <pc:picChg chg="add mod">
          <ac:chgData name="osokinilya69@gmail.com" userId="56d3e6b91653ce05" providerId="LiveId" clId="{CB3D25CF-DDB0-47ED-9D09-4F7399253A5E}" dt="2025-10-13T18:06:15.806" v="387"/>
          <ac:picMkLst>
            <pc:docMk/>
            <pc:sldMk cId="3600848740" sldId="271"/>
            <ac:picMk id="7" creationId="{5004A272-C2ED-414E-B2CC-B172A92E785A}"/>
          </ac:picMkLst>
        </pc:picChg>
        <pc:picChg chg="add mod">
          <ac:chgData name="osokinilya69@gmail.com" userId="56d3e6b91653ce05" providerId="LiveId" clId="{CB3D25CF-DDB0-47ED-9D09-4F7399253A5E}" dt="2025-10-13T18:20:23.927" v="607" actId="1076"/>
          <ac:picMkLst>
            <pc:docMk/>
            <pc:sldMk cId="3600848740" sldId="271"/>
            <ac:picMk id="8" creationId="{F746BA4F-9C19-4679-9FCB-F68A331DA7DC}"/>
          </ac:picMkLst>
        </pc:picChg>
        <pc:picChg chg="add mod">
          <ac:chgData name="osokinilya69@gmail.com" userId="56d3e6b91653ce05" providerId="LiveId" clId="{CB3D25CF-DDB0-47ED-9D09-4F7399253A5E}" dt="2025-10-13T18:29:23.562" v="663" actId="1076"/>
          <ac:picMkLst>
            <pc:docMk/>
            <pc:sldMk cId="3600848740" sldId="271"/>
            <ac:picMk id="12" creationId="{7CB1A891-B7EA-4AFA-B500-EAFB222C9623}"/>
          </ac:picMkLst>
        </pc:picChg>
        <pc:picChg chg="add mod">
          <ac:chgData name="osokinilya69@gmail.com" userId="56d3e6b91653ce05" providerId="LiveId" clId="{CB3D25CF-DDB0-47ED-9D09-4F7399253A5E}" dt="2025-10-13T18:14:45.229" v="547" actId="1076"/>
          <ac:picMkLst>
            <pc:docMk/>
            <pc:sldMk cId="3600848740" sldId="271"/>
            <ac:picMk id="13" creationId="{C9F94B84-1C61-4B7C-9791-ABC54CA9219C}"/>
          </ac:picMkLst>
        </pc:picChg>
        <pc:picChg chg="add del mod">
          <ac:chgData name="osokinilya69@gmail.com" userId="56d3e6b91653ce05" providerId="LiveId" clId="{CB3D25CF-DDB0-47ED-9D09-4F7399253A5E}" dt="2025-10-13T18:12:10.858" v="483" actId="21"/>
          <ac:picMkLst>
            <pc:docMk/>
            <pc:sldMk cId="3600848740" sldId="271"/>
            <ac:picMk id="19" creationId="{8D548AFB-43F4-4DE3-9C9A-8F9F1E80202A}"/>
          </ac:picMkLst>
        </pc:picChg>
        <pc:picChg chg="add mod">
          <ac:chgData name="osokinilya69@gmail.com" userId="56d3e6b91653ce05" providerId="LiveId" clId="{CB3D25CF-DDB0-47ED-9D09-4F7399253A5E}" dt="2025-10-13T18:20:23.927" v="607" actId="1076"/>
          <ac:picMkLst>
            <pc:docMk/>
            <pc:sldMk cId="3600848740" sldId="271"/>
            <ac:picMk id="21" creationId="{17EFB98A-DE79-4B8B-8B32-1570B2988F57}"/>
          </ac:picMkLst>
        </pc:picChg>
        <pc:cxnChg chg="add mod">
          <ac:chgData name="osokinilya69@gmail.com" userId="56d3e6b91653ce05" providerId="LiveId" clId="{CB3D25CF-DDB0-47ED-9D09-4F7399253A5E}" dt="2025-10-13T18:06:15.806" v="387"/>
          <ac:cxnSpMkLst>
            <pc:docMk/>
            <pc:sldMk cId="3600848740" sldId="271"/>
            <ac:cxnSpMk id="5" creationId="{C619DEC4-7616-4AD0-852E-2392C159F2CB}"/>
          </ac:cxnSpMkLst>
        </pc:cxnChg>
      </pc:sldChg>
      <pc:sldChg chg="addSp delSp modSp new mod modNotesTx">
        <pc:chgData name="osokinilya69@gmail.com" userId="56d3e6b91653ce05" providerId="LiveId" clId="{CB3D25CF-DDB0-47ED-9D09-4F7399253A5E}" dt="2025-10-15T11:06:31.828" v="2115" actId="20577"/>
        <pc:sldMkLst>
          <pc:docMk/>
          <pc:sldMk cId="1552701986" sldId="272"/>
        </pc:sldMkLst>
        <pc:spChg chg="mod">
          <ac:chgData name="osokinilya69@gmail.com" userId="56d3e6b91653ce05" providerId="LiveId" clId="{CB3D25CF-DDB0-47ED-9D09-4F7399253A5E}" dt="2025-10-13T19:23:54.656" v="1129" actId="20577"/>
          <ac:spMkLst>
            <pc:docMk/>
            <pc:sldMk cId="1552701986" sldId="272"/>
            <ac:spMk id="2" creationId="{8369AB37-4A39-492D-BFBB-A29064B4E25C}"/>
          </ac:spMkLst>
        </pc:spChg>
        <pc:spChg chg="mod">
          <ac:chgData name="osokinilya69@gmail.com" userId="56d3e6b91653ce05" providerId="LiveId" clId="{CB3D25CF-DDB0-47ED-9D09-4F7399253A5E}" dt="2025-10-13T19:26:04.984" v="1134" actId="20577"/>
          <ac:spMkLst>
            <pc:docMk/>
            <pc:sldMk cId="1552701986" sldId="272"/>
            <ac:spMk id="3" creationId="{20B1F08F-7608-4808-AD26-0C23CF37CA70}"/>
          </ac:spMkLst>
        </pc:spChg>
        <pc:spChg chg="add mod">
          <ac:chgData name="osokinilya69@gmail.com" userId="56d3e6b91653ce05" providerId="LiveId" clId="{CB3D25CF-DDB0-47ED-9D09-4F7399253A5E}" dt="2025-10-15T11:06:31.828" v="2115" actId="20577"/>
          <ac:spMkLst>
            <pc:docMk/>
            <pc:sldMk cId="1552701986" sldId="272"/>
            <ac:spMk id="10" creationId="{E7468F0C-80FB-40D5-8B14-F194E9C0251A}"/>
          </ac:spMkLst>
        </pc:spChg>
        <pc:spChg chg="add mod">
          <ac:chgData name="osokinilya69@gmail.com" userId="56d3e6b91653ce05" providerId="LiveId" clId="{CB3D25CF-DDB0-47ED-9D09-4F7399253A5E}" dt="2025-10-14T13:46:13.610" v="1691" actId="20577"/>
          <ac:spMkLst>
            <pc:docMk/>
            <pc:sldMk cId="1552701986" sldId="272"/>
            <ac:spMk id="11" creationId="{B62ED851-CA2C-4F60-83CB-D73914BA2A46}"/>
          </ac:spMkLst>
        </pc:spChg>
        <pc:picChg chg="add mod">
          <ac:chgData name="osokinilya69@gmail.com" userId="56d3e6b91653ce05" providerId="LiveId" clId="{CB3D25CF-DDB0-47ED-9D09-4F7399253A5E}" dt="2025-10-13T19:22:20.607" v="1085"/>
          <ac:picMkLst>
            <pc:docMk/>
            <pc:sldMk cId="1552701986" sldId="272"/>
            <ac:picMk id="5" creationId="{0CDF6125-7092-4B5D-BEDB-78D5D72E5652}"/>
          </ac:picMkLst>
        </pc:picChg>
        <pc:picChg chg="add mod">
          <ac:chgData name="osokinilya69@gmail.com" userId="56d3e6b91653ce05" providerId="LiveId" clId="{CB3D25CF-DDB0-47ED-9D09-4F7399253A5E}" dt="2025-10-13T19:22:20.607" v="1085"/>
          <ac:picMkLst>
            <pc:docMk/>
            <pc:sldMk cId="1552701986" sldId="272"/>
            <ac:picMk id="6" creationId="{FE428E58-BEC0-4798-9CE1-64E6D9099959}"/>
          </ac:picMkLst>
        </pc:picChg>
        <pc:picChg chg="add del mod">
          <ac:chgData name="osokinilya69@gmail.com" userId="56d3e6b91653ce05" providerId="LiveId" clId="{CB3D25CF-DDB0-47ED-9D09-4F7399253A5E}" dt="2025-10-14T12:01:07.490" v="1572" actId="478"/>
          <ac:picMkLst>
            <pc:docMk/>
            <pc:sldMk cId="1552701986" sldId="272"/>
            <ac:picMk id="8" creationId="{EB0E16F6-D8DA-471E-8960-047A5337E915}"/>
          </ac:picMkLst>
        </pc:picChg>
        <pc:picChg chg="add mod">
          <ac:chgData name="osokinilya69@gmail.com" userId="56d3e6b91653ce05" providerId="LiveId" clId="{CB3D25CF-DDB0-47ED-9D09-4F7399253A5E}" dt="2025-10-14T12:01:21.823" v="1577" actId="1076"/>
          <ac:picMkLst>
            <pc:docMk/>
            <pc:sldMk cId="1552701986" sldId="272"/>
            <ac:picMk id="9" creationId="{7B990770-16C0-4B95-A730-D227B28CEEB3}"/>
          </ac:picMkLst>
        </pc:picChg>
        <pc:cxnChg chg="add mod">
          <ac:chgData name="osokinilya69@gmail.com" userId="56d3e6b91653ce05" providerId="LiveId" clId="{CB3D25CF-DDB0-47ED-9D09-4F7399253A5E}" dt="2025-10-13T19:22:20.607" v="1085"/>
          <ac:cxnSpMkLst>
            <pc:docMk/>
            <pc:sldMk cId="1552701986" sldId="272"/>
            <ac:cxnSpMk id="4" creationId="{4C38185E-0B5C-4500-AF8B-0DBEDF5E03B6}"/>
          </ac:cxnSpMkLst>
        </pc:cxnChg>
      </pc:sldChg>
      <pc:sldChg chg="addSp delSp modSp new mod modNotesTx">
        <pc:chgData name="osokinilya69@gmail.com" userId="56d3e6b91653ce05" providerId="LiveId" clId="{CB3D25CF-DDB0-47ED-9D09-4F7399253A5E}" dt="2025-10-15T11:02:20.743" v="2085" actId="20577"/>
        <pc:sldMkLst>
          <pc:docMk/>
          <pc:sldMk cId="3235790062" sldId="273"/>
        </pc:sldMkLst>
        <pc:spChg chg="mod">
          <ac:chgData name="osokinilya69@gmail.com" userId="56d3e6b91653ce05" providerId="LiveId" clId="{CB3D25CF-DDB0-47ED-9D09-4F7399253A5E}" dt="2025-10-14T08:19:20.821" v="1200" actId="1076"/>
          <ac:spMkLst>
            <pc:docMk/>
            <pc:sldMk cId="3235790062" sldId="273"/>
            <ac:spMk id="2" creationId="{E21FF302-5CAA-4BA5-A099-0256AFBFF3B9}"/>
          </ac:spMkLst>
        </pc:spChg>
        <pc:spChg chg="mod">
          <ac:chgData name="osokinilya69@gmail.com" userId="56d3e6b91653ce05" providerId="LiveId" clId="{CB3D25CF-DDB0-47ED-9D09-4F7399253A5E}" dt="2025-10-14T08:19:26.216" v="1203" actId="20577"/>
          <ac:spMkLst>
            <pc:docMk/>
            <pc:sldMk cId="3235790062" sldId="273"/>
            <ac:spMk id="3" creationId="{64C8016F-B815-49A4-A77D-6A540BF1350E}"/>
          </ac:spMkLst>
        </pc:spChg>
        <pc:spChg chg="add mod">
          <ac:chgData name="osokinilya69@gmail.com" userId="56d3e6b91653ce05" providerId="LiveId" clId="{CB3D25CF-DDB0-47ED-9D09-4F7399253A5E}" dt="2025-10-14T08:33:07.532" v="1373" actId="1076"/>
          <ac:spMkLst>
            <pc:docMk/>
            <pc:sldMk cId="3235790062" sldId="273"/>
            <ac:spMk id="8" creationId="{DCFF2694-F573-46B2-8BBA-C41F192414E0}"/>
          </ac:spMkLst>
        </pc:spChg>
        <pc:spChg chg="add mod">
          <ac:chgData name="osokinilya69@gmail.com" userId="56d3e6b91653ce05" providerId="LiveId" clId="{CB3D25CF-DDB0-47ED-9D09-4F7399253A5E}" dt="2025-10-14T10:19:19.199" v="1533" actId="1076"/>
          <ac:spMkLst>
            <pc:docMk/>
            <pc:sldMk cId="3235790062" sldId="273"/>
            <ac:spMk id="10" creationId="{55082604-90A4-4A3C-805D-2748B77294D8}"/>
          </ac:spMkLst>
        </pc:spChg>
        <pc:spChg chg="add mod">
          <ac:chgData name="osokinilya69@gmail.com" userId="56d3e6b91653ce05" providerId="LiveId" clId="{CB3D25CF-DDB0-47ED-9D09-4F7399253A5E}" dt="2025-10-14T08:39:37.809" v="1476" actId="14100"/>
          <ac:spMkLst>
            <pc:docMk/>
            <pc:sldMk cId="3235790062" sldId="273"/>
            <ac:spMk id="11" creationId="{9E5B165A-DF91-4B4C-AEBC-F9551F84B836}"/>
          </ac:spMkLst>
        </pc:spChg>
        <pc:spChg chg="add mod">
          <ac:chgData name="osokinilya69@gmail.com" userId="56d3e6b91653ce05" providerId="LiveId" clId="{CB3D25CF-DDB0-47ED-9D09-4F7399253A5E}" dt="2025-10-14T08:35:15.519" v="1404" actId="1076"/>
          <ac:spMkLst>
            <pc:docMk/>
            <pc:sldMk cId="3235790062" sldId="273"/>
            <ac:spMk id="12" creationId="{1C928D72-109B-429C-89B9-9A4C8B0F3A75}"/>
          </ac:spMkLst>
        </pc:spChg>
        <pc:spChg chg="add mod">
          <ac:chgData name="osokinilya69@gmail.com" userId="56d3e6b91653ce05" providerId="LiveId" clId="{CB3D25CF-DDB0-47ED-9D09-4F7399253A5E}" dt="2025-10-14T08:35:37.455" v="1408" actId="1076"/>
          <ac:spMkLst>
            <pc:docMk/>
            <pc:sldMk cId="3235790062" sldId="273"/>
            <ac:spMk id="13" creationId="{D1594FF1-4FF3-4B61-8AA5-5E55C3A70579}"/>
          </ac:spMkLst>
        </pc:spChg>
        <pc:spChg chg="add mod">
          <ac:chgData name="osokinilya69@gmail.com" userId="56d3e6b91653ce05" providerId="LiveId" clId="{CB3D25CF-DDB0-47ED-9D09-4F7399253A5E}" dt="2025-10-14T08:35:37.455" v="1408" actId="1076"/>
          <ac:spMkLst>
            <pc:docMk/>
            <pc:sldMk cId="3235790062" sldId="273"/>
            <ac:spMk id="14" creationId="{2B35B119-6C18-4173-8638-52611BCBCED1}"/>
          </ac:spMkLst>
        </pc:spChg>
        <pc:spChg chg="add mod">
          <ac:chgData name="osokinilya69@gmail.com" userId="56d3e6b91653ce05" providerId="LiveId" clId="{CB3D25CF-DDB0-47ED-9D09-4F7399253A5E}" dt="2025-10-14T08:35:37.455" v="1408" actId="1076"/>
          <ac:spMkLst>
            <pc:docMk/>
            <pc:sldMk cId="3235790062" sldId="273"/>
            <ac:spMk id="15" creationId="{32317CC5-E22D-4D57-BED9-96ADF6377C50}"/>
          </ac:spMkLst>
        </pc:spChg>
        <pc:spChg chg="add mod">
          <ac:chgData name="osokinilya69@gmail.com" userId="56d3e6b91653ce05" providerId="LiveId" clId="{CB3D25CF-DDB0-47ED-9D09-4F7399253A5E}" dt="2025-10-14T10:19:22.051" v="1535" actId="1076"/>
          <ac:spMkLst>
            <pc:docMk/>
            <pc:sldMk cId="3235790062" sldId="273"/>
            <ac:spMk id="16" creationId="{5765AAB5-F0BD-4E40-9D95-D70000573BB4}"/>
          </ac:spMkLst>
        </pc:spChg>
        <pc:spChg chg="add mod">
          <ac:chgData name="osokinilya69@gmail.com" userId="56d3e6b91653ce05" providerId="LiveId" clId="{CB3D25CF-DDB0-47ED-9D09-4F7399253A5E}" dt="2025-10-14T08:35:37.455" v="1408" actId="1076"/>
          <ac:spMkLst>
            <pc:docMk/>
            <pc:sldMk cId="3235790062" sldId="273"/>
            <ac:spMk id="19" creationId="{39901287-47D7-4C14-80F8-DCB1DF472EB8}"/>
          </ac:spMkLst>
        </pc:spChg>
        <pc:spChg chg="add mod">
          <ac:chgData name="osokinilya69@gmail.com" userId="56d3e6b91653ce05" providerId="LiveId" clId="{CB3D25CF-DDB0-47ED-9D09-4F7399253A5E}" dt="2025-10-14T08:35:37.455" v="1408" actId="1076"/>
          <ac:spMkLst>
            <pc:docMk/>
            <pc:sldMk cId="3235790062" sldId="273"/>
            <ac:spMk id="20" creationId="{D972762A-A15C-4945-B257-AF0D5CC16127}"/>
          </ac:spMkLst>
        </pc:spChg>
        <pc:spChg chg="add mod">
          <ac:chgData name="osokinilya69@gmail.com" userId="56d3e6b91653ce05" providerId="LiveId" clId="{CB3D25CF-DDB0-47ED-9D09-4F7399253A5E}" dt="2025-10-14T08:35:37.455" v="1408" actId="1076"/>
          <ac:spMkLst>
            <pc:docMk/>
            <pc:sldMk cId="3235790062" sldId="273"/>
            <ac:spMk id="21" creationId="{EF7939F1-2527-4025-AFEE-006D5C03C46B}"/>
          </ac:spMkLst>
        </pc:spChg>
        <pc:spChg chg="add mod">
          <ac:chgData name="osokinilya69@gmail.com" userId="56d3e6b91653ce05" providerId="LiveId" clId="{CB3D25CF-DDB0-47ED-9D09-4F7399253A5E}" dt="2025-10-14T08:35:37.455" v="1408" actId="1076"/>
          <ac:spMkLst>
            <pc:docMk/>
            <pc:sldMk cId="3235790062" sldId="273"/>
            <ac:spMk id="22" creationId="{1455D172-053B-4408-AE1E-978B62CB252A}"/>
          </ac:spMkLst>
        </pc:spChg>
        <pc:spChg chg="add mod">
          <ac:chgData name="osokinilya69@gmail.com" userId="56d3e6b91653ce05" providerId="LiveId" clId="{CB3D25CF-DDB0-47ED-9D09-4F7399253A5E}" dt="2025-10-14T08:36:43.167" v="1434" actId="14100"/>
          <ac:spMkLst>
            <pc:docMk/>
            <pc:sldMk cId="3235790062" sldId="273"/>
            <ac:spMk id="24" creationId="{A6855C4F-F40C-402D-A1F3-3BF759A6E5FA}"/>
          </ac:spMkLst>
        </pc:spChg>
        <pc:spChg chg="add del mod">
          <ac:chgData name="osokinilya69@gmail.com" userId="56d3e6b91653ce05" providerId="LiveId" clId="{CB3D25CF-DDB0-47ED-9D09-4F7399253A5E}" dt="2025-10-14T08:36:48.755" v="1436"/>
          <ac:spMkLst>
            <pc:docMk/>
            <pc:sldMk cId="3235790062" sldId="273"/>
            <ac:spMk id="25" creationId="{0C6E61BC-7704-4D0B-9D24-A2E01D1E82D4}"/>
          </ac:spMkLst>
        </pc:spChg>
        <pc:spChg chg="add mod">
          <ac:chgData name="osokinilya69@gmail.com" userId="56d3e6b91653ce05" providerId="LiveId" clId="{CB3D25CF-DDB0-47ED-9D09-4F7399253A5E}" dt="2025-10-14T08:38:13.276" v="1460" actId="1076"/>
          <ac:spMkLst>
            <pc:docMk/>
            <pc:sldMk cId="3235790062" sldId="273"/>
            <ac:spMk id="26" creationId="{60E407CC-1E45-4FC1-829A-E58C80E0F08A}"/>
          </ac:spMkLst>
        </pc:spChg>
        <pc:spChg chg="add del">
          <ac:chgData name="osokinilya69@gmail.com" userId="56d3e6b91653ce05" providerId="LiveId" clId="{CB3D25CF-DDB0-47ED-9D09-4F7399253A5E}" dt="2025-10-14T08:39:00.748" v="1462" actId="22"/>
          <ac:spMkLst>
            <pc:docMk/>
            <pc:sldMk cId="3235790062" sldId="273"/>
            <ac:spMk id="28" creationId="{77630141-91A2-413E-A207-50AEE6054A3B}"/>
          </ac:spMkLst>
        </pc:spChg>
        <pc:spChg chg="add mod">
          <ac:chgData name="osokinilya69@gmail.com" userId="56d3e6b91653ce05" providerId="LiveId" clId="{CB3D25CF-DDB0-47ED-9D09-4F7399253A5E}" dt="2025-10-14T08:39:36.105" v="1475" actId="1076"/>
          <ac:spMkLst>
            <pc:docMk/>
            <pc:sldMk cId="3235790062" sldId="273"/>
            <ac:spMk id="29" creationId="{2426C2E0-E5BA-4CC2-872D-3E48F7991721}"/>
          </ac:spMkLst>
        </pc:spChg>
        <pc:spChg chg="add mod">
          <ac:chgData name="osokinilya69@gmail.com" userId="56d3e6b91653ce05" providerId="LiveId" clId="{CB3D25CF-DDB0-47ED-9D09-4F7399253A5E}" dt="2025-10-14T10:18:17.192" v="1511" actId="20577"/>
          <ac:spMkLst>
            <pc:docMk/>
            <pc:sldMk cId="3235790062" sldId="273"/>
            <ac:spMk id="30" creationId="{1D566CBB-31EF-4B45-A723-BE616ABF1334}"/>
          </ac:spMkLst>
        </pc:spChg>
        <pc:spChg chg="add mod">
          <ac:chgData name="osokinilya69@gmail.com" userId="56d3e6b91653ce05" providerId="LiveId" clId="{CB3D25CF-DDB0-47ED-9D09-4F7399253A5E}" dt="2025-10-14T10:18:03.411" v="1496" actId="1076"/>
          <ac:spMkLst>
            <pc:docMk/>
            <pc:sldMk cId="3235790062" sldId="273"/>
            <ac:spMk id="31" creationId="{A2BABD3F-D4BE-4453-AAD7-067B4F85CBF9}"/>
          </ac:spMkLst>
        </pc:spChg>
        <pc:spChg chg="add mod">
          <ac:chgData name="osokinilya69@gmail.com" userId="56d3e6b91653ce05" providerId="LiveId" clId="{CB3D25CF-DDB0-47ED-9D09-4F7399253A5E}" dt="2025-10-14T10:17:56.525" v="1494" actId="20577"/>
          <ac:spMkLst>
            <pc:docMk/>
            <pc:sldMk cId="3235790062" sldId="273"/>
            <ac:spMk id="32" creationId="{E7B58D3A-1906-429B-B1B4-445C935BC2FA}"/>
          </ac:spMkLst>
        </pc:spChg>
        <pc:spChg chg="add mod">
          <ac:chgData name="osokinilya69@gmail.com" userId="56d3e6b91653ce05" providerId="LiveId" clId="{CB3D25CF-DDB0-47ED-9D09-4F7399253A5E}" dt="2025-10-14T10:18:30.573" v="1516" actId="14100"/>
          <ac:spMkLst>
            <pc:docMk/>
            <pc:sldMk cId="3235790062" sldId="273"/>
            <ac:spMk id="33" creationId="{050991BA-3383-42C2-B188-5D2ED7F2C645}"/>
          </ac:spMkLst>
        </pc:spChg>
        <pc:spChg chg="add mod">
          <ac:chgData name="osokinilya69@gmail.com" userId="56d3e6b91653ce05" providerId="LiveId" clId="{CB3D25CF-DDB0-47ED-9D09-4F7399253A5E}" dt="2025-10-14T13:45:18.460" v="1666" actId="20577"/>
          <ac:spMkLst>
            <pc:docMk/>
            <pc:sldMk cId="3235790062" sldId="273"/>
            <ac:spMk id="34" creationId="{28BC2820-B8E3-4541-99ED-647C2DFFAA8B}"/>
          </ac:spMkLst>
        </pc:spChg>
        <pc:spChg chg="add del mod">
          <ac:chgData name="osokinilya69@gmail.com" userId="56d3e6b91653ce05" providerId="LiveId" clId="{CB3D25CF-DDB0-47ED-9D09-4F7399253A5E}" dt="2025-10-14T10:18:53.452" v="1520"/>
          <ac:spMkLst>
            <pc:docMk/>
            <pc:sldMk cId="3235790062" sldId="273"/>
            <ac:spMk id="34" creationId="{F5C36127-6556-4EC3-A864-C8F6813C9FC9}"/>
          </ac:spMkLst>
        </pc:spChg>
        <pc:spChg chg="add mod">
          <ac:chgData name="osokinilya69@gmail.com" userId="56d3e6b91653ce05" providerId="LiveId" clId="{CB3D25CF-DDB0-47ED-9D09-4F7399253A5E}" dt="2025-10-14T10:19:10.057" v="1532" actId="1076"/>
          <ac:spMkLst>
            <pc:docMk/>
            <pc:sldMk cId="3235790062" sldId="273"/>
            <ac:spMk id="35" creationId="{1A47BAEC-E466-4B2C-BDAA-F57E875BE7E0}"/>
          </ac:spMkLst>
        </pc:spChg>
        <pc:picChg chg="add mod">
          <ac:chgData name="osokinilya69@gmail.com" userId="56d3e6b91653ce05" providerId="LiveId" clId="{CB3D25CF-DDB0-47ED-9D09-4F7399253A5E}" dt="2025-10-14T08:19:01.169" v="1197"/>
          <ac:picMkLst>
            <pc:docMk/>
            <pc:sldMk cId="3235790062" sldId="273"/>
            <ac:picMk id="5" creationId="{27FBC64F-EC59-42D4-AD60-C2D8E05948B0}"/>
          </ac:picMkLst>
        </pc:picChg>
        <pc:picChg chg="add mod">
          <ac:chgData name="osokinilya69@gmail.com" userId="56d3e6b91653ce05" providerId="LiveId" clId="{CB3D25CF-DDB0-47ED-9D09-4F7399253A5E}" dt="2025-10-14T08:19:01.169" v="1197"/>
          <ac:picMkLst>
            <pc:docMk/>
            <pc:sldMk cId="3235790062" sldId="273"/>
            <ac:picMk id="6" creationId="{CF21D44C-E1D1-4FA5-89B9-C77EB416CD7C}"/>
          </ac:picMkLst>
        </pc:picChg>
        <pc:picChg chg="add mod">
          <ac:chgData name="osokinilya69@gmail.com" userId="56d3e6b91653ce05" providerId="LiveId" clId="{CB3D25CF-DDB0-47ED-9D09-4F7399253A5E}" dt="2025-10-14T08:33:04.183" v="1372" actId="1076"/>
          <ac:picMkLst>
            <pc:docMk/>
            <pc:sldMk cId="3235790062" sldId="273"/>
            <ac:picMk id="7" creationId="{1C534666-BD0F-468D-87A6-73512296644B}"/>
          </ac:picMkLst>
        </pc:picChg>
        <pc:picChg chg="add mod">
          <ac:chgData name="osokinilya69@gmail.com" userId="56d3e6b91653ce05" providerId="LiveId" clId="{CB3D25CF-DDB0-47ED-9D09-4F7399253A5E}" dt="2025-10-14T08:35:37.455" v="1408" actId="1076"/>
          <ac:picMkLst>
            <pc:docMk/>
            <pc:sldMk cId="3235790062" sldId="273"/>
            <ac:picMk id="17" creationId="{2AA92280-E1EA-4EB2-B60C-7FEE4BF57FFE}"/>
          </ac:picMkLst>
        </pc:picChg>
        <pc:picChg chg="add mod">
          <ac:chgData name="osokinilya69@gmail.com" userId="56d3e6b91653ce05" providerId="LiveId" clId="{CB3D25CF-DDB0-47ED-9D09-4F7399253A5E}" dt="2025-10-14T08:35:37.455" v="1408" actId="1076"/>
          <ac:picMkLst>
            <pc:docMk/>
            <pc:sldMk cId="3235790062" sldId="273"/>
            <ac:picMk id="18" creationId="{5C400044-80D3-4E88-A4BB-74E12D1F9C7E}"/>
          </ac:picMkLst>
        </pc:picChg>
        <pc:picChg chg="add mod">
          <ac:chgData name="osokinilya69@gmail.com" userId="56d3e6b91653ce05" providerId="LiveId" clId="{CB3D25CF-DDB0-47ED-9D09-4F7399253A5E}" dt="2025-10-14T10:19:20.900" v="1534" actId="1076"/>
          <ac:picMkLst>
            <pc:docMk/>
            <pc:sldMk cId="3235790062" sldId="273"/>
            <ac:picMk id="23" creationId="{4539F9AC-2BFA-49AA-8BF7-748FD3908449}"/>
          </ac:picMkLst>
        </pc:picChg>
        <pc:cxnChg chg="add mod">
          <ac:chgData name="osokinilya69@gmail.com" userId="56d3e6b91653ce05" providerId="LiveId" clId="{CB3D25CF-DDB0-47ED-9D09-4F7399253A5E}" dt="2025-10-14T08:19:01.169" v="1197"/>
          <ac:cxnSpMkLst>
            <pc:docMk/>
            <pc:sldMk cId="3235790062" sldId="273"/>
            <ac:cxnSpMk id="4" creationId="{6B9393EA-B09C-4969-96A3-D719223A8EB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11EF2-3751-4D0F-91CD-FE65DC3086D4}" type="datetimeFigureOut">
              <a:rPr lang="ru-RU" smtClean="0"/>
              <a:t>15.10.2025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69086-C221-4896-8CE6-D7BF2B15D9AA}" type="slidenum">
              <a:rPr lang="ru-RU" smtClean="0"/>
              <a:t>‹#›</a:t>
            </a:fld>
            <a:endParaRPr lang="ru-RU"/>
          </a:p>
        </p:txBody>
      </p:sp>
    </p:spTree>
    <p:extLst>
      <p:ext uri="{BB962C8B-B14F-4D97-AF65-F5344CB8AC3E}">
        <p14:creationId xmlns:p14="http://schemas.microsoft.com/office/powerpoint/2010/main" val="345181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effectLst/>
              </a:rPr>
              <a:t>At the moment</a:t>
            </a:r>
            <a:r>
              <a:rPr lang="ru-RU" dirty="0">
                <a:effectLst/>
              </a:rPr>
              <a:t> </a:t>
            </a:r>
            <a:r>
              <a:rPr lang="en-US" dirty="0">
                <a:effectLst/>
              </a:rPr>
              <a:t>all of the BM@N detector systems are connected to the SC system according to the</a:t>
            </a:r>
            <a:r>
              <a:rPr lang="ru-RU" dirty="0">
                <a:effectLst/>
              </a:rPr>
              <a:t> </a:t>
            </a:r>
            <a:r>
              <a:rPr lang="en-US" dirty="0">
                <a:effectLst/>
              </a:rPr>
              <a:t>current BM@N setup and were tested. Next, I will discuss about progress of modifying the SC system and preparing for the upcoming beam run.</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2</a:t>
            </a:fld>
            <a:endParaRPr lang="ru-RU" dirty="0"/>
          </a:p>
        </p:txBody>
      </p:sp>
    </p:spTree>
    <p:extLst>
      <p:ext uri="{BB962C8B-B14F-4D97-AF65-F5344CB8AC3E}">
        <p14:creationId xmlns:p14="http://schemas.microsoft.com/office/powerpoint/2010/main" val="132348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effectLst/>
              </a:rPr>
              <a:t>All of the BM@N detector systems, such as FSD, </a:t>
            </a:r>
            <a:r>
              <a:rPr lang="en-US" dirty="0" err="1">
                <a:effectLst/>
              </a:rPr>
              <a:t>Sibeam</a:t>
            </a:r>
            <a:r>
              <a:rPr lang="en-US" dirty="0">
                <a:effectLst/>
              </a:rPr>
              <a:t>, GEM, </a:t>
            </a:r>
            <a:r>
              <a:rPr lang="en-US" dirty="0" err="1">
                <a:effectLst/>
              </a:rPr>
              <a:t>tof</a:t>
            </a:r>
            <a:r>
              <a:rPr lang="en-US" dirty="0">
                <a:effectLst/>
              </a:rPr>
              <a:t>, </a:t>
            </a:r>
            <a:r>
              <a:rPr lang="en-US" dirty="0" err="1">
                <a:effectLst/>
              </a:rPr>
              <a:t>FhCal</a:t>
            </a:r>
            <a:r>
              <a:rPr lang="en-US" dirty="0">
                <a:effectLst/>
              </a:rPr>
              <a:t> and others, are connected to the SC system and were tested</a:t>
            </a:r>
            <a:r>
              <a:rPr lang="ru-RU" dirty="0">
                <a:effectLst/>
              </a:rPr>
              <a:t> </a:t>
            </a:r>
            <a:r>
              <a:rPr lang="en-US" dirty="0">
                <a:effectLst/>
              </a:rPr>
              <a:t>during the preparation work for</a:t>
            </a:r>
            <a:r>
              <a:rPr lang="ru-RU" dirty="0">
                <a:effectLst/>
              </a:rPr>
              <a:t> </a:t>
            </a:r>
            <a:r>
              <a:rPr lang="en-US" dirty="0">
                <a:effectLst/>
              </a:rPr>
              <a:t>upcoming beam run.</a:t>
            </a:r>
            <a:r>
              <a:rPr lang="ru-RU" dirty="0">
                <a:effectLst/>
              </a:rPr>
              <a:t> </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11</a:t>
            </a:fld>
            <a:endParaRPr lang="ru-RU"/>
          </a:p>
        </p:txBody>
      </p:sp>
    </p:spTree>
    <p:extLst>
      <p:ext uri="{BB962C8B-B14F-4D97-AF65-F5344CB8AC3E}">
        <p14:creationId xmlns:p14="http://schemas.microsoft.com/office/powerpoint/2010/main" val="212669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dirty="0"/>
              <a:t>First, the new STS detector for BMN was connected to the SC.</a:t>
            </a:r>
            <a:r>
              <a:rPr lang="ru-RU" sz="1200" dirty="0"/>
              <a:t> </a:t>
            </a:r>
            <a:r>
              <a:rPr lang="en-US" sz="1200" dirty="0"/>
              <a:t>This detector has a standalone control system developed on TANGO CONTROLS, by STS group</a:t>
            </a:r>
            <a:r>
              <a:rPr lang="ru-RU" sz="1200" dirty="0"/>
              <a:t>. </a:t>
            </a:r>
            <a:r>
              <a:rPr lang="en-US" sz="1200" dirty="0"/>
              <a:t>The main part of the work was to create a connection between the standalone STS tango device servers and the SC BMN database via the </a:t>
            </a:r>
            <a:r>
              <a:rPr lang="ru-RU" sz="1200" dirty="0"/>
              <a:t>«</a:t>
            </a:r>
            <a:r>
              <a:rPr lang="en-US" sz="1200" dirty="0"/>
              <a:t>event subscriber</a:t>
            </a:r>
            <a:r>
              <a:rPr lang="ru-RU" sz="1200" dirty="0"/>
              <a:t>»</a:t>
            </a:r>
            <a:r>
              <a:rPr lang="en-US" sz="1200" dirty="0"/>
              <a:t>.</a:t>
            </a:r>
            <a:endParaRPr lang="ru-RU" sz="1200" dirty="0"/>
          </a:p>
          <a:p>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3</a:t>
            </a:fld>
            <a:endParaRPr lang="ru-RU"/>
          </a:p>
        </p:txBody>
      </p:sp>
    </p:spTree>
    <p:extLst>
      <p:ext uri="{BB962C8B-B14F-4D97-AF65-F5344CB8AC3E}">
        <p14:creationId xmlns:p14="http://schemas.microsoft.com/office/powerpoint/2010/main" val="126852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dirty="0"/>
              <a:t>So STS detector </a:t>
            </a:r>
            <a:r>
              <a:rPr lang="en-US" sz="1200" dirty="0">
                <a:solidFill>
                  <a:srgbClr val="000000"/>
                </a:solidFill>
                <a:latin typeface="YS Text"/>
              </a:rPr>
              <a:t>was connected to the general slow control system with historical data base</a:t>
            </a:r>
            <a:r>
              <a:rPr lang="ru-RU" sz="1200" dirty="0">
                <a:solidFill>
                  <a:srgbClr val="000000"/>
                </a:solidFill>
                <a:latin typeface="YS Text"/>
              </a:rPr>
              <a:t> </a:t>
            </a:r>
            <a:r>
              <a:rPr lang="en-US" sz="1200" dirty="0">
                <a:solidFill>
                  <a:srgbClr val="000000"/>
                </a:solidFill>
                <a:latin typeface="YS Text"/>
              </a:rPr>
              <a:t>and alarm systems</a:t>
            </a:r>
            <a:endParaRPr lang="en-US" sz="1200" b="0" i="0" dirty="0">
              <a:solidFill>
                <a:srgbClr val="000000"/>
              </a:solidFill>
              <a:effectLst/>
              <a:latin typeface="YS Text"/>
            </a:endParaRPr>
          </a:p>
        </p:txBody>
      </p:sp>
      <p:sp>
        <p:nvSpPr>
          <p:cNvPr id="4" name="Номер слайда 3"/>
          <p:cNvSpPr>
            <a:spLocks noGrp="1"/>
          </p:cNvSpPr>
          <p:nvPr>
            <p:ph type="sldNum" sz="quarter" idx="5"/>
          </p:nvPr>
        </p:nvSpPr>
        <p:spPr/>
        <p:txBody>
          <a:bodyPr/>
          <a:lstStyle/>
          <a:p>
            <a:fld id="{2AE69086-C221-4896-8CE6-D7BF2B15D9AA}" type="slidenum">
              <a:rPr lang="ru-RU" smtClean="0"/>
              <a:t>4</a:t>
            </a:fld>
            <a:endParaRPr lang="ru-RU" dirty="0"/>
          </a:p>
        </p:txBody>
      </p:sp>
    </p:spTree>
    <p:extLst>
      <p:ext uri="{BB962C8B-B14F-4D97-AF65-F5344CB8AC3E}">
        <p14:creationId xmlns:p14="http://schemas.microsoft.com/office/powerpoint/2010/main" val="102922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effectLst/>
              </a:rPr>
              <a:t>Due to the increase in the </a:t>
            </a:r>
            <a:r>
              <a:rPr lang="en-US" dirty="0" err="1">
                <a:effectLst/>
              </a:rPr>
              <a:t>acceptons</a:t>
            </a:r>
            <a:r>
              <a:rPr lang="en-US" dirty="0">
                <a:effectLst/>
              </a:rPr>
              <a:t> of the tof400 detector</a:t>
            </a:r>
            <a:r>
              <a:rPr lang="ru-RU" dirty="0">
                <a:effectLst/>
              </a:rPr>
              <a:t> </a:t>
            </a:r>
            <a:r>
              <a:rPr lang="en-US" b="0" i="0" dirty="0">
                <a:solidFill>
                  <a:srgbClr val="000000"/>
                </a:solidFill>
                <a:effectLst/>
                <a:latin typeface="YS Text"/>
              </a:rPr>
              <a:t>of one and a half times</a:t>
            </a:r>
            <a:r>
              <a:rPr lang="en-US" dirty="0">
                <a:effectLst/>
              </a:rPr>
              <a:t>, detector configuration has changed,</a:t>
            </a:r>
            <a:r>
              <a:rPr lang="ru-RU" dirty="0">
                <a:effectLst/>
              </a:rPr>
              <a:t> </a:t>
            </a:r>
            <a:r>
              <a:rPr lang="en-US" dirty="0">
                <a:effectLst/>
              </a:rPr>
              <a:t>according to this the SC system has also changed.</a:t>
            </a:r>
            <a:br>
              <a:rPr lang="en-US" dirty="0">
                <a:effectLst/>
              </a:rPr>
            </a:br>
            <a:r>
              <a:rPr lang="en-US" dirty="0">
                <a:effectLst/>
              </a:rPr>
              <a:t>TOF`s </a:t>
            </a:r>
            <a:r>
              <a:rPr lang="en-US" dirty="0" err="1">
                <a:effectLst/>
              </a:rPr>
              <a:t>equipments</a:t>
            </a:r>
            <a:r>
              <a:rPr lang="en-US" dirty="0">
                <a:effectLst/>
              </a:rPr>
              <a:t> ,like HV, LV and gas system and FFE has been tested</a:t>
            </a:r>
            <a:r>
              <a:rPr lang="ru-RU" dirty="0">
                <a:effectLst/>
              </a:rPr>
              <a:t> </a:t>
            </a:r>
            <a:r>
              <a:rPr lang="en-US" dirty="0">
                <a:effectLst/>
              </a:rPr>
              <a:t>according to the new detector mappings.</a:t>
            </a:r>
            <a:endParaRPr lang="ru-RU" dirty="0">
              <a:effectLst/>
            </a:endParaRPr>
          </a:p>
          <a:p>
            <a:r>
              <a:rPr lang="en-US" dirty="0"/>
              <a:t>On the slide, you can see a new dashboard displaying data about working TOF detector.</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5</a:t>
            </a:fld>
            <a:endParaRPr lang="ru-RU"/>
          </a:p>
        </p:txBody>
      </p:sp>
    </p:spTree>
    <p:extLst>
      <p:ext uri="{BB962C8B-B14F-4D97-AF65-F5344CB8AC3E}">
        <p14:creationId xmlns:p14="http://schemas.microsoft.com/office/powerpoint/2010/main" val="204896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tof400 plans also include the modernization of the preamplifier reading process.</a:t>
            </a:r>
            <a:endParaRPr lang="ru-RU" dirty="0"/>
          </a:p>
          <a:p>
            <a:r>
              <a:rPr lang="en-US" dirty="0"/>
              <a:t>Due to the topological feature of the old preamplifier’s PCB, electrical interference affects on the signal lines when SC read temperatures. This is not the most common case, but for better data collection, it is necessary to match the tof400 slow control with the beam</a:t>
            </a:r>
            <a:r>
              <a:rPr lang="ru-RU" dirty="0"/>
              <a:t> </a:t>
            </a:r>
            <a:r>
              <a:rPr lang="en-US" dirty="0"/>
              <a:t>spill time from the DAQ</a:t>
            </a:r>
            <a:endParaRPr lang="ru-RU" dirty="0"/>
          </a:p>
          <a:p>
            <a:r>
              <a:rPr lang="en-US" dirty="0"/>
              <a:t>This work is planned to be completed before the next beam run</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6</a:t>
            </a:fld>
            <a:endParaRPr lang="ru-RU"/>
          </a:p>
        </p:txBody>
      </p:sp>
    </p:spTree>
    <p:extLst>
      <p:ext uri="{BB962C8B-B14F-4D97-AF65-F5344CB8AC3E}">
        <p14:creationId xmlns:p14="http://schemas.microsoft.com/office/powerpoint/2010/main" val="428339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Another standalone control system exists in the TO trigger detectors, which is based on the DIM </a:t>
            </a:r>
            <a:r>
              <a:rPr lang="en-US" b="0" i="0" dirty="0">
                <a:solidFill>
                  <a:srgbClr val="000000"/>
                </a:solidFill>
                <a:effectLst/>
                <a:latin typeface="Times New Roman" panose="02020603050405020304" pitchFamily="18" charset="0"/>
              </a:rPr>
              <a:t>communication system.</a:t>
            </a:r>
            <a:r>
              <a:rPr lang="ru-RU" b="0"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And the DCS performed well during previous acceleration beam runs.</a:t>
            </a:r>
            <a:r>
              <a:rPr lang="ru-RU" b="0"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During the work, it was necessary to develop a connection between the DIM and TANGO device servers.</a:t>
            </a:r>
            <a:endParaRPr lang="ru-RU" b="0" i="0" dirty="0">
              <a:solidFill>
                <a:srgbClr val="000000"/>
              </a:solidFill>
              <a:effectLst/>
              <a:latin typeface="Times New Roman" panose="02020603050405020304" pitchFamily="18" charset="0"/>
            </a:endParaRPr>
          </a:p>
          <a:p>
            <a:r>
              <a:rPr lang="en-US" dirty="0"/>
              <a:t>Now information about </a:t>
            </a:r>
            <a:r>
              <a:rPr lang="en-US" dirty="0" err="1"/>
              <a:t>Tzero</a:t>
            </a:r>
            <a:r>
              <a:rPr lang="en-US" dirty="0"/>
              <a:t> power sources and configuration of the trigger is sent to the general slow control system HDB</a:t>
            </a:r>
            <a:endParaRPr lang="ru-RU" dirty="0"/>
          </a:p>
          <a:p>
            <a:r>
              <a:rPr lang="en-US" dirty="0"/>
              <a:t>The server device was tested on the DIM emulator. Thank for your cooperation to the TO group</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7</a:t>
            </a:fld>
            <a:endParaRPr lang="ru-RU"/>
          </a:p>
        </p:txBody>
      </p:sp>
    </p:spTree>
    <p:extLst>
      <p:ext uri="{BB962C8B-B14F-4D97-AF65-F5344CB8AC3E}">
        <p14:creationId xmlns:p14="http://schemas.microsoft.com/office/powerpoint/2010/main" val="92370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addition to online monitoring in the </a:t>
            </a:r>
            <a:r>
              <a:rPr lang="en-US" dirty="0" err="1"/>
              <a:t>grafana</a:t>
            </a:r>
            <a:r>
              <a:rPr lang="en-US" dirty="0"/>
              <a:t> web page, has also been created an sound alarm for BM@N control room.</a:t>
            </a:r>
          </a:p>
          <a:p>
            <a:r>
              <a:rPr lang="en-US" dirty="0"/>
              <a:t>It is a simple system consisting of a device server that collects statuses from other tango device servers. If there are any problems, the </a:t>
            </a:r>
            <a:r>
              <a:rPr lang="en-US" dirty="0" err="1"/>
              <a:t>wirendoard</a:t>
            </a:r>
            <a:r>
              <a:rPr lang="en-US" dirty="0"/>
              <a:t> electrical relay is switched, which is connected to the sound speaker</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8</a:t>
            </a:fld>
            <a:endParaRPr lang="ru-RU"/>
          </a:p>
        </p:txBody>
      </p:sp>
    </p:spTree>
    <p:extLst>
      <p:ext uri="{BB962C8B-B14F-4D97-AF65-F5344CB8AC3E}">
        <p14:creationId xmlns:p14="http://schemas.microsoft.com/office/powerpoint/2010/main" val="43572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control system has been enhanced with warning notifications about the status of the experimental equipment in Telegram. Currently, FSD, STS, and TOF detectors are connected to this feature. And we are going to expand this feature to another detector</a:t>
            </a:r>
            <a:r>
              <a:rPr lang="ru-RU" dirty="0"/>
              <a:t> </a:t>
            </a:r>
            <a:r>
              <a:rPr lang="en-US" dirty="0"/>
              <a:t>if there are requests from other detector groups</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9</a:t>
            </a:fld>
            <a:endParaRPr lang="ru-RU"/>
          </a:p>
        </p:txBody>
      </p:sp>
    </p:spTree>
    <p:extLst>
      <p:ext uri="{BB962C8B-B14F-4D97-AF65-F5344CB8AC3E}">
        <p14:creationId xmlns:p14="http://schemas.microsoft.com/office/powerpoint/2010/main" val="393226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small but important change. Until recently, due to the large number of controlled attributes in the </a:t>
            </a:r>
            <a:r>
              <a:rPr lang="en-US" dirty="0" err="1"/>
              <a:t>FhCal</a:t>
            </a:r>
            <a:r>
              <a:rPr lang="en-US" dirty="0"/>
              <a:t> detector, the BM@N database could become overloaded with a large number of requests, causing the database to crash</a:t>
            </a:r>
          </a:p>
          <a:p>
            <a:r>
              <a:rPr lang="en-US" dirty="0"/>
              <a:t>The data structure for this task has been redesigned and optimized</a:t>
            </a:r>
            <a:r>
              <a:rPr lang="ru-RU" dirty="0"/>
              <a:t> </a:t>
            </a:r>
            <a:r>
              <a:rPr lang="en-US" dirty="0"/>
              <a:t>for the detector</a:t>
            </a:r>
            <a:endParaRPr lang="ru-RU" dirty="0"/>
          </a:p>
        </p:txBody>
      </p:sp>
      <p:sp>
        <p:nvSpPr>
          <p:cNvPr id="4" name="Номер слайда 3"/>
          <p:cNvSpPr>
            <a:spLocks noGrp="1"/>
          </p:cNvSpPr>
          <p:nvPr>
            <p:ph type="sldNum" sz="quarter" idx="5"/>
          </p:nvPr>
        </p:nvSpPr>
        <p:spPr/>
        <p:txBody>
          <a:bodyPr/>
          <a:lstStyle/>
          <a:p>
            <a:fld id="{2AE69086-C221-4896-8CE6-D7BF2B15D9AA}" type="slidenum">
              <a:rPr lang="ru-RU" smtClean="0"/>
              <a:t>10</a:t>
            </a:fld>
            <a:endParaRPr lang="ru-RU"/>
          </a:p>
        </p:txBody>
      </p:sp>
    </p:spTree>
    <p:extLst>
      <p:ext uri="{BB962C8B-B14F-4D97-AF65-F5344CB8AC3E}">
        <p14:creationId xmlns:p14="http://schemas.microsoft.com/office/powerpoint/2010/main" val="320262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C1EE8C-4BCF-46E0-A092-480128FEC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25698B-4B9D-4868-A0E1-596B1A0D6E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26506208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51037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translate.yandex.ru/"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D2109-C2E2-4DBA-9542-B3E385E6ECC7}"/>
              </a:ext>
            </a:extLst>
          </p:cNvPr>
          <p:cNvSpPr>
            <a:spLocks noGrp="1"/>
          </p:cNvSpPr>
          <p:nvPr>
            <p:ph type="ctrTitle"/>
          </p:nvPr>
        </p:nvSpPr>
        <p:spPr/>
        <p:txBody>
          <a:bodyPr/>
          <a:lstStyle/>
          <a:p>
            <a:r>
              <a:rPr lang="en-US" dirty="0"/>
              <a:t> </a:t>
            </a:r>
            <a:endParaRPr lang="ru-RU" dirty="0"/>
          </a:p>
        </p:txBody>
      </p:sp>
      <p:sp>
        <p:nvSpPr>
          <p:cNvPr id="3" name="Подзаголовок 2">
            <a:extLst>
              <a:ext uri="{FF2B5EF4-FFF2-40B4-BE49-F238E27FC236}">
                <a16:creationId xmlns:a16="http://schemas.microsoft.com/office/drawing/2014/main" id="{370F7ACB-016B-4914-8B9C-CA303D9829CD}"/>
              </a:ext>
            </a:extLst>
          </p:cNvPr>
          <p:cNvSpPr>
            <a:spLocks noGrp="1"/>
          </p:cNvSpPr>
          <p:nvPr>
            <p:ph type="subTitle" idx="1"/>
          </p:nvPr>
        </p:nvSpPr>
        <p:spPr/>
        <p:txBody>
          <a:bodyPr/>
          <a:lstStyle/>
          <a:p>
            <a:r>
              <a:rPr lang="en-US" dirty="0"/>
              <a:t> </a:t>
            </a:r>
            <a:endParaRPr lang="ru-RU" dirty="0"/>
          </a:p>
        </p:txBody>
      </p:sp>
      <p:sp>
        <p:nvSpPr>
          <p:cNvPr id="6" name="Заголовок 1">
            <a:extLst>
              <a:ext uri="{FF2B5EF4-FFF2-40B4-BE49-F238E27FC236}">
                <a16:creationId xmlns:a16="http://schemas.microsoft.com/office/drawing/2014/main" id="{D8FE317B-5A9A-4232-8951-752A4CF3330A}"/>
              </a:ext>
            </a:extLst>
          </p:cNvPr>
          <p:cNvSpPr txBox="1">
            <a:spLocks/>
          </p:cNvSpPr>
          <p:nvPr/>
        </p:nvSpPr>
        <p:spPr>
          <a:xfrm>
            <a:off x="1415479" y="1611615"/>
            <a:ext cx="9361039" cy="21380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t>Status of the BM@N </a:t>
            </a:r>
            <a:endParaRPr lang="ru-RU" sz="6600" b="1" dirty="0"/>
          </a:p>
          <a:p>
            <a:r>
              <a:rPr lang="en-US" sz="6600" b="1" dirty="0"/>
              <a:t>Slow Control System</a:t>
            </a:r>
            <a:endParaRPr lang="en-US" sz="6600" b="1" dirty="0">
              <a:solidFill>
                <a:srgbClr val="002060"/>
              </a:solidFill>
              <a:latin typeface="Times New Roman" panose="02020603050405020304" pitchFamily="18" charset="0"/>
              <a:cs typeface="Times New Roman" panose="02020603050405020304" pitchFamily="18" charset="0"/>
            </a:endParaRPr>
          </a:p>
        </p:txBody>
      </p:sp>
      <p:pic>
        <p:nvPicPr>
          <p:cNvPr id="7" name="Picture 2" descr="C:\Users\piyadin\Documents\BM@N\ЭмблемаBM@N\Logo_BM@N (1).png">
            <a:extLst>
              <a:ext uri="{FF2B5EF4-FFF2-40B4-BE49-F238E27FC236}">
                <a16:creationId xmlns:a16="http://schemas.microsoft.com/office/drawing/2014/main" id="{E1C06C44-2FCF-4364-90CA-DFB79D7200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196"/>
            <a:ext cx="2555776" cy="14376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FD2C836-2C8F-4357-8F19-36FAAB8F1F5E}"/>
              </a:ext>
            </a:extLst>
          </p:cNvPr>
          <p:cNvSpPr txBox="1"/>
          <p:nvPr/>
        </p:nvSpPr>
        <p:spPr>
          <a:xfrm>
            <a:off x="973273" y="5769189"/>
            <a:ext cx="10245450" cy="523220"/>
          </a:xfrm>
          <a:prstGeom prst="rect">
            <a:avLst/>
          </a:prstGeom>
          <a:noFill/>
        </p:spPr>
        <p:txBody>
          <a:bodyPr wrap="square">
            <a:spAutoFit/>
          </a:bodyPr>
          <a:lstStyle/>
          <a:p>
            <a:pPr algn="ctr"/>
            <a:r>
              <a:rPr lang="en-US" sz="2800" u="sng" dirty="0">
                <a:ea typeface="Tahoma" panose="020B0604030504040204" pitchFamily="34" charset="0"/>
                <a:cs typeface="Tahoma" panose="020B0604030504040204" pitchFamily="34" charset="0"/>
              </a:rPr>
              <a:t>I. Osokin,</a:t>
            </a:r>
            <a:r>
              <a:rPr lang="en-US" sz="2800" dirty="0">
                <a:ea typeface="Tahoma" panose="020B0604030504040204" pitchFamily="34" charset="0"/>
                <a:cs typeface="Tahoma" panose="020B0604030504040204" pitchFamily="34" charset="0"/>
              </a:rPr>
              <a:t> V. </a:t>
            </a:r>
            <a:r>
              <a:rPr lang="en-US" sz="2800" dirty="0" err="1">
                <a:ea typeface="Tahoma" panose="020B0604030504040204" pitchFamily="34" charset="0"/>
                <a:cs typeface="Tahoma" panose="020B0604030504040204" pitchFamily="34" charset="0"/>
              </a:rPr>
              <a:t>Dronik</a:t>
            </a:r>
            <a:r>
              <a:rPr lang="en-US" sz="2800" dirty="0">
                <a:ea typeface="Tahoma" panose="020B0604030504040204" pitchFamily="34" charset="0"/>
                <a:cs typeface="Tahoma" panose="020B0604030504040204" pitchFamily="34" charset="0"/>
              </a:rPr>
              <a:t>, V. </a:t>
            </a:r>
            <a:r>
              <a:rPr lang="en-US" sz="2800" dirty="0" err="1">
                <a:ea typeface="Tahoma" panose="020B0604030504040204" pitchFamily="34" charset="0"/>
                <a:cs typeface="Tahoma" panose="020B0604030504040204" pitchFamily="34" charset="0"/>
              </a:rPr>
              <a:t>Shutov</a:t>
            </a:r>
            <a:r>
              <a:rPr lang="en-US" sz="2800" dirty="0">
                <a:ea typeface="Tahoma" panose="020B0604030504040204" pitchFamily="34" charset="0"/>
                <a:cs typeface="Tahoma" panose="020B0604030504040204" pitchFamily="34" charset="0"/>
              </a:rPr>
              <a:t>, R. </a:t>
            </a:r>
            <a:r>
              <a:rPr lang="en-US" sz="2800" dirty="0" err="1">
                <a:ea typeface="Tahoma" panose="020B0604030504040204" pitchFamily="34" charset="0"/>
                <a:cs typeface="Tahoma" panose="020B0604030504040204" pitchFamily="34" charset="0"/>
              </a:rPr>
              <a:t>Nagdasev</a:t>
            </a:r>
            <a:r>
              <a:rPr lang="en-US" sz="2800" dirty="0">
                <a:ea typeface="Tahoma" panose="020B0604030504040204" pitchFamily="34" charset="0"/>
                <a:cs typeface="Tahoma" panose="020B0604030504040204" pitchFamily="34" charset="0"/>
              </a:rPr>
              <a:t>, D. Egorov</a:t>
            </a:r>
          </a:p>
        </p:txBody>
      </p:sp>
      <p:pic>
        <p:nvPicPr>
          <p:cNvPr id="17" name="object 5">
            <a:extLst>
              <a:ext uri="{FF2B5EF4-FFF2-40B4-BE49-F238E27FC236}">
                <a16:creationId xmlns:a16="http://schemas.microsoft.com/office/drawing/2014/main" id="{80278FE0-A555-4D63-B0C4-4D9AE8ED01A0}"/>
              </a:ext>
            </a:extLst>
          </p:cNvPr>
          <p:cNvPicPr/>
          <p:nvPr/>
        </p:nvPicPr>
        <p:blipFill>
          <a:blip r:embed="rId3" cstate="print"/>
          <a:stretch/>
        </p:blipFill>
        <p:spPr>
          <a:xfrm>
            <a:off x="10368679" y="140463"/>
            <a:ext cx="1700087" cy="1110409"/>
          </a:xfrm>
          <a:prstGeom prst="rect">
            <a:avLst/>
          </a:prstGeom>
          <a:ln w="0">
            <a:noFill/>
          </a:ln>
        </p:spPr>
      </p:pic>
      <p:sp>
        <p:nvSpPr>
          <p:cNvPr id="19" name="TextBox 18">
            <a:extLst>
              <a:ext uri="{FF2B5EF4-FFF2-40B4-BE49-F238E27FC236}">
                <a16:creationId xmlns:a16="http://schemas.microsoft.com/office/drawing/2014/main" id="{F50592FE-9C61-477E-B6AC-88A16B891237}"/>
              </a:ext>
            </a:extLst>
          </p:cNvPr>
          <p:cNvSpPr txBox="1"/>
          <p:nvPr/>
        </p:nvSpPr>
        <p:spPr>
          <a:xfrm>
            <a:off x="2107221" y="3908214"/>
            <a:ext cx="7977554" cy="954107"/>
          </a:xfrm>
          <a:prstGeom prst="rect">
            <a:avLst/>
          </a:prstGeom>
          <a:noFill/>
        </p:spPr>
        <p:txBody>
          <a:bodyPr wrap="square">
            <a:spAutoFit/>
          </a:bodyPr>
          <a:lstStyle/>
          <a:p>
            <a:pPr algn="ctr"/>
            <a:r>
              <a:rPr lang="en-US" sz="2800" b="1" i="0" dirty="0">
                <a:effectLst/>
              </a:rPr>
              <a:t>15th Collaboration Meeting of the BM@N Experiment at NICA</a:t>
            </a:r>
          </a:p>
        </p:txBody>
      </p:sp>
      <p:sp>
        <p:nvSpPr>
          <p:cNvPr id="5" name="TextBox 4">
            <a:extLst>
              <a:ext uri="{FF2B5EF4-FFF2-40B4-BE49-F238E27FC236}">
                <a16:creationId xmlns:a16="http://schemas.microsoft.com/office/drawing/2014/main" id="{F1168210-A677-AF85-3786-36091C770132}"/>
              </a:ext>
            </a:extLst>
          </p:cNvPr>
          <p:cNvSpPr txBox="1"/>
          <p:nvPr/>
        </p:nvSpPr>
        <p:spPr>
          <a:xfrm>
            <a:off x="3047998" y="6412080"/>
            <a:ext cx="6096000" cy="369332"/>
          </a:xfrm>
          <a:prstGeom prst="rect">
            <a:avLst/>
          </a:prstGeom>
          <a:noFill/>
        </p:spPr>
        <p:txBody>
          <a:bodyPr wrap="square">
            <a:spAutoFit/>
          </a:bodyPr>
          <a:lstStyle/>
          <a:p>
            <a:pPr algn="ctr"/>
            <a:r>
              <a:rPr lang="en-US" sz="1800" dirty="0"/>
              <a:t>14</a:t>
            </a:r>
            <a:r>
              <a:rPr lang="ru-RU" sz="1800" dirty="0"/>
              <a:t>.0</a:t>
            </a:r>
            <a:r>
              <a:rPr lang="en-US" sz="1800" dirty="0"/>
              <a:t>5</a:t>
            </a:r>
            <a:r>
              <a:rPr lang="ru-RU" sz="1800" dirty="0"/>
              <a:t>.202</a:t>
            </a:r>
            <a:r>
              <a:rPr lang="en-US" sz="1800" dirty="0"/>
              <a:t>5</a:t>
            </a:r>
            <a:endParaRPr lang="ru-RU" sz="1800" dirty="0"/>
          </a:p>
        </p:txBody>
      </p:sp>
      <p:pic>
        <p:nvPicPr>
          <p:cNvPr id="12" name="Picture 11">
            <a:extLst>
              <a:ext uri="{FF2B5EF4-FFF2-40B4-BE49-F238E27FC236}">
                <a16:creationId xmlns:a16="http://schemas.microsoft.com/office/drawing/2014/main" id="{B17E4A5C-23D4-F374-7D47-99E5DA9BEFFC}"/>
              </a:ext>
            </a:extLst>
          </p:cNvPr>
          <p:cNvPicPr>
            <a:picLocks noChangeAspect="1"/>
          </p:cNvPicPr>
          <p:nvPr/>
        </p:nvPicPr>
        <p:blipFill>
          <a:blip r:embed="rId4"/>
          <a:srcRect l="7582" t="15985" r="7907" b="17598"/>
          <a:stretch/>
        </p:blipFill>
        <p:spPr>
          <a:xfrm>
            <a:off x="4818110" y="131406"/>
            <a:ext cx="2555776" cy="1084730"/>
          </a:xfrm>
          <a:prstGeom prst="rect">
            <a:avLst/>
          </a:prstGeom>
        </p:spPr>
      </p:pic>
    </p:spTree>
    <p:extLst>
      <p:ext uri="{BB962C8B-B14F-4D97-AF65-F5344CB8AC3E}">
        <p14:creationId xmlns:p14="http://schemas.microsoft.com/office/powerpoint/2010/main" val="64237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69AB37-4A39-492D-BFBB-A29064B4E25C}"/>
              </a:ext>
            </a:extLst>
          </p:cNvPr>
          <p:cNvSpPr>
            <a:spLocks noGrp="1"/>
          </p:cNvSpPr>
          <p:nvPr>
            <p:ph type="ctrTitle"/>
          </p:nvPr>
        </p:nvSpPr>
        <p:spPr>
          <a:xfrm>
            <a:off x="1321480" y="251459"/>
            <a:ext cx="9144000" cy="983933"/>
          </a:xfrm>
        </p:spPr>
        <p:txBody>
          <a:bodyPr/>
          <a:lstStyle/>
          <a:p>
            <a:r>
              <a:rPr lang="en-US" dirty="0" err="1"/>
              <a:t>FhCal</a:t>
            </a:r>
            <a:r>
              <a:rPr lang="en-US" dirty="0"/>
              <a:t> historical data base fix</a:t>
            </a:r>
            <a:endParaRPr lang="ru-RU" dirty="0"/>
          </a:p>
        </p:txBody>
      </p:sp>
      <p:sp>
        <p:nvSpPr>
          <p:cNvPr id="3" name="Подзаголовок 2">
            <a:extLst>
              <a:ext uri="{FF2B5EF4-FFF2-40B4-BE49-F238E27FC236}">
                <a16:creationId xmlns:a16="http://schemas.microsoft.com/office/drawing/2014/main" id="{20B1F08F-7608-4808-AD26-0C23CF37CA70}"/>
              </a:ext>
            </a:extLst>
          </p:cNvPr>
          <p:cNvSpPr>
            <a:spLocks noGrp="1"/>
          </p:cNvSpPr>
          <p:nvPr>
            <p:ph type="subTitle" idx="1"/>
          </p:nvPr>
        </p:nvSpPr>
        <p:spPr/>
        <p:txBody>
          <a:bodyPr/>
          <a:lstStyle/>
          <a:p>
            <a:r>
              <a:rPr lang="en-US" dirty="0"/>
              <a:t> </a:t>
            </a:r>
            <a:endParaRPr lang="ru-RU" dirty="0"/>
          </a:p>
        </p:txBody>
      </p:sp>
      <p:cxnSp>
        <p:nvCxnSpPr>
          <p:cNvPr id="4" name="Прямая соединительная линия 3">
            <a:extLst>
              <a:ext uri="{FF2B5EF4-FFF2-40B4-BE49-F238E27FC236}">
                <a16:creationId xmlns:a16="http://schemas.microsoft.com/office/drawing/2014/main" id="{4C38185E-0B5C-4500-AF8B-0DBEDF5E03B6}"/>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0CDF6125-7092-4B5D-BEDB-78D5D72E5652}"/>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FE428E58-BEC0-4798-9CE1-64E6D9099959}"/>
              </a:ext>
            </a:extLst>
          </p:cNvPr>
          <p:cNvPicPr/>
          <p:nvPr/>
        </p:nvPicPr>
        <p:blipFill>
          <a:blip r:embed="rId4" cstate="print"/>
          <a:stretch/>
        </p:blipFill>
        <p:spPr>
          <a:xfrm>
            <a:off x="10835700" y="105728"/>
            <a:ext cx="1284480" cy="822960"/>
          </a:xfrm>
          <a:prstGeom prst="rect">
            <a:avLst/>
          </a:prstGeom>
          <a:ln w="0">
            <a:noFill/>
          </a:ln>
        </p:spPr>
      </p:pic>
      <p:sp>
        <p:nvSpPr>
          <p:cNvPr id="10" name="TextBox 9">
            <a:extLst>
              <a:ext uri="{FF2B5EF4-FFF2-40B4-BE49-F238E27FC236}">
                <a16:creationId xmlns:a16="http://schemas.microsoft.com/office/drawing/2014/main" id="{E7468F0C-80FB-40D5-8B14-F194E9C0251A}"/>
              </a:ext>
            </a:extLst>
          </p:cNvPr>
          <p:cNvSpPr txBox="1"/>
          <p:nvPr/>
        </p:nvSpPr>
        <p:spPr>
          <a:xfrm>
            <a:off x="96092" y="1757362"/>
            <a:ext cx="2506027" cy="4401205"/>
          </a:xfrm>
          <a:prstGeom prst="rect">
            <a:avLst/>
          </a:prstGeom>
          <a:noFill/>
        </p:spPr>
        <p:txBody>
          <a:bodyPr wrap="square">
            <a:spAutoFit/>
          </a:bodyPr>
          <a:lstStyle/>
          <a:p>
            <a:r>
              <a:rPr lang="en-US" sz="2000" dirty="0"/>
              <a:t>Due to the large number of controlled attributes in the </a:t>
            </a:r>
            <a:r>
              <a:rPr lang="en-US" sz="2000" dirty="0" err="1"/>
              <a:t>FHCal</a:t>
            </a:r>
            <a:r>
              <a:rPr lang="en-US" sz="2000" dirty="0"/>
              <a:t> detector, the BM@N</a:t>
            </a:r>
            <a:r>
              <a:rPr lang="ru-RU" sz="2000" dirty="0"/>
              <a:t> </a:t>
            </a:r>
            <a:r>
              <a:rPr lang="en-US" sz="2000" dirty="0"/>
              <a:t>SC database could become overloaded with a large number of requests, causing the database to crash</a:t>
            </a:r>
          </a:p>
          <a:p>
            <a:r>
              <a:rPr lang="en-US" sz="2000" dirty="0"/>
              <a:t>The data structure for this task has been redesigned and optimized</a:t>
            </a:r>
            <a:r>
              <a:rPr lang="ru-RU" sz="2000" dirty="0"/>
              <a:t> </a:t>
            </a:r>
            <a:r>
              <a:rPr lang="en-US" sz="2000" dirty="0"/>
              <a:t>for the detector</a:t>
            </a:r>
            <a:endParaRPr lang="ru-RU" sz="2000" dirty="0"/>
          </a:p>
        </p:txBody>
      </p:sp>
      <p:pic>
        <p:nvPicPr>
          <p:cNvPr id="9" name="Рисунок 8">
            <a:extLst>
              <a:ext uri="{FF2B5EF4-FFF2-40B4-BE49-F238E27FC236}">
                <a16:creationId xmlns:a16="http://schemas.microsoft.com/office/drawing/2014/main" id="{7B990770-16C0-4B95-A730-D227B28CEEB3}"/>
              </a:ext>
            </a:extLst>
          </p:cNvPr>
          <p:cNvPicPr>
            <a:picLocks noChangeAspect="1"/>
          </p:cNvPicPr>
          <p:nvPr/>
        </p:nvPicPr>
        <p:blipFill>
          <a:blip r:embed="rId5"/>
          <a:stretch>
            <a:fillRect/>
          </a:stretch>
        </p:blipFill>
        <p:spPr>
          <a:xfrm>
            <a:off x="2591128" y="1992800"/>
            <a:ext cx="9504780" cy="4165767"/>
          </a:xfrm>
          <a:prstGeom prst="rect">
            <a:avLst/>
          </a:prstGeom>
        </p:spPr>
      </p:pic>
      <p:sp>
        <p:nvSpPr>
          <p:cNvPr id="11" name="TextBox 10">
            <a:extLst>
              <a:ext uri="{FF2B5EF4-FFF2-40B4-BE49-F238E27FC236}">
                <a16:creationId xmlns:a16="http://schemas.microsoft.com/office/drawing/2014/main" id="{B62ED851-CA2C-4F60-83CB-D73914BA2A46}"/>
              </a:ext>
            </a:extLst>
          </p:cNvPr>
          <p:cNvSpPr txBox="1"/>
          <p:nvPr/>
        </p:nvSpPr>
        <p:spPr>
          <a:xfrm>
            <a:off x="11477940" y="6488668"/>
            <a:ext cx="1219200" cy="369332"/>
          </a:xfrm>
          <a:prstGeom prst="rect">
            <a:avLst/>
          </a:prstGeom>
          <a:noFill/>
        </p:spPr>
        <p:txBody>
          <a:bodyPr wrap="square" rtlCol="0">
            <a:spAutoFit/>
          </a:bodyPr>
          <a:lstStyle/>
          <a:p>
            <a:r>
              <a:rPr lang="en-US" dirty="0"/>
              <a:t>10/11</a:t>
            </a:r>
            <a:endParaRPr lang="ru-RU" dirty="0"/>
          </a:p>
        </p:txBody>
      </p:sp>
    </p:spTree>
    <p:extLst>
      <p:ext uri="{BB962C8B-B14F-4D97-AF65-F5344CB8AC3E}">
        <p14:creationId xmlns:p14="http://schemas.microsoft.com/office/powerpoint/2010/main" val="155270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A8DC263-8FEB-4CFE-B5E0-D568562C3059}"/>
              </a:ext>
            </a:extLst>
          </p:cNvPr>
          <p:cNvSpPr>
            <a:spLocks noGrp="1"/>
          </p:cNvSpPr>
          <p:nvPr>
            <p:ph type="subTitle" idx="1"/>
          </p:nvPr>
        </p:nvSpPr>
        <p:spPr>
          <a:xfrm>
            <a:off x="1545335" y="6175374"/>
            <a:ext cx="9101330" cy="485459"/>
          </a:xfrm>
        </p:spPr>
        <p:txBody>
          <a:bodyPr/>
          <a:lstStyle/>
          <a:p>
            <a:r>
              <a:rPr lang="en-US" sz="3200" dirty="0"/>
              <a:t>Thank You for attention</a:t>
            </a:r>
            <a:endParaRPr lang="ru-RU" sz="3200" dirty="0"/>
          </a:p>
        </p:txBody>
      </p:sp>
      <p:pic>
        <p:nvPicPr>
          <p:cNvPr id="16" name="Picture 2" descr="C:\Users\piyadin\Documents\BM@N\ЭмблемаBM@N\Logo_BM@N (1).png">
            <a:extLst>
              <a:ext uri="{FF2B5EF4-FFF2-40B4-BE49-F238E27FC236}">
                <a16:creationId xmlns:a16="http://schemas.microsoft.com/office/drawing/2014/main" id="{0FF7DAF4-229E-FDD3-190D-CABF716B8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196"/>
            <a:ext cx="2555776" cy="1437624"/>
          </a:xfrm>
          <a:prstGeom prst="rect">
            <a:avLst/>
          </a:prstGeom>
          <a:noFill/>
          <a:extLst>
            <a:ext uri="{909E8E84-426E-40DD-AFC4-6F175D3DCCD1}">
              <a14:hiddenFill xmlns:a14="http://schemas.microsoft.com/office/drawing/2010/main">
                <a:solidFill>
                  <a:srgbClr val="FFFFFF"/>
                </a:solidFill>
              </a14:hiddenFill>
            </a:ext>
          </a:extLst>
        </p:spPr>
      </p:pic>
      <p:pic>
        <p:nvPicPr>
          <p:cNvPr id="17" name="object 5">
            <a:extLst>
              <a:ext uri="{FF2B5EF4-FFF2-40B4-BE49-F238E27FC236}">
                <a16:creationId xmlns:a16="http://schemas.microsoft.com/office/drawing/2014/main" id="{3EAC21E5-75C9-49EF-CFAE-302B9041F3B3}"/>
              </a:ext>
            </a:extLst>
          </p:cNvPr>
          <p:cNvPicPr/>
          <p:nvPr/>
        </p:nvPicPr>
        <p:blipFill>
          <a:blip r:embed="rId4" cstate="print"/>
          <a:stretch/>
        </p:blipFill>
        <p:spPr>
          <a:xfrm>
            <a:off x="10368679" y="140463"/>
            <a:ext cx="1700087" cy="1110409"/>
          </a:xfrm>
          <a:prstGeom prst="rect">
            <a:avLst/>
          </a:prstGeom>
          <a:ln w="0">
            <a:noFill/>
          </a:ln>
        </p:spPr>
      </p:pic>
      <p:pic>
        <p:nvPicPr>
          <p:cNvPr id="18" name="Picture 17">
            <a:extLst>
              <a:ext uri="{FF2B5EF4-FFF2-40B4-BE49-F238E27FC236}">
                <a16:creationId xmlns:a16="http://schemas.microsoft.com/office/drawing/2014/main" id="{766DE846-855D-8DDB-B89A-04D7412BC584}"/>
              </a:ext>
            </a:extLst>
          </p:cNvPr>
          <p:cNvPicPr>
            <a:picLocks noChangeAspect="1"/>
          </p:cNvPicPr>
          <p:nvPr/>
        </p:nvPicPr>
        <p:blipFill>
          <a:blip r:embed="rId5"/>
          <a:srcRect l="7582" t="15985" r="7907" b="17598"/>
          <a:stretch/>
        </p:blipFill>
        <p:spPr>
          <a:xfrm>
            <a:off x="4818110" y="131406"/>
            <a:ext cx="2555776" cy="1084730"/>
          </a:xfrm>
          <a:prstGeom prst="rect">
            <a:avLst/>
          </a:prstGeom>
        </p:spPr>
      </p:pic>
      <p:pic>
        <p:nvPicPr>
          <p:cNvPr id="10" name="Рисунок 9">
            <a:extLst>
              <a:ext uri="{FF2B5EF4-FFF2-40B4-BE49-F238E27FC236}">
                <a16:creationId xmlns:a16="http://schemas.microsoft.com/office/drawing/2014/main" id="{6536C468-EA78-45BF-B964-1E844B01B9C1}"/>
              </a:ext>
            </a:extLst>
          </p:cNvPr>
          <p:cNvPicPr>
            <a:picLocks noChangeAspect="1"/>
          </p:cNvPicPr>
          <p:nvPr/>
        </p:nvPicPr>
        <p:blipFill>
          <a:blip r:embed="rId6"/>
          <a:stretch>
            <a:fillRect/>
          </a:stretch>
        </p:blipFill>
        <p:spPr>
          <a:xfrm>
            <a:off x="1028700" y="1344569"/>
            <a:ext cx="10134600" cy="4830805"/>
          </a:xfrm>
          <a:prstGeom prst="rect">
            <a:avLst/>
          </a:prstGeom>
        </p:spPr>
      </p:pic>
    </p:spTree>
    <p:extLst>
      <p:ext uri="{BB962C8B-B14F-4D97-AF65-F5344CB8AC3E}">
        <p14:creationId xmlns:p14="http://schemas.microsoft.com/office/powerpoint/2010/main" val="38963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6E67560-DC23-4FF6-B999-63781EA8BB4A}"/>
              </a:ext>
            </a:extLst>
          </p:cNvPr>
          <p:cNvPicPr>
            <a:picLocks noChangeAspect="1"/>
          </p:cNvPicPr>
          <p:nvPr/>
        </p:nvPicPr>
        <p:blipFill>
          <a:blip r:embed="rId3"/>
          <a:stretch>
            <a:fillRect/>
          </a:stretch>
        </p:blipFill>
        <p:spPr>
          <a:xfrm>
            <a:off x="195525" y="1215151"/>
            <a:ext cx="11751630" cy="5269872"/>
          </a:xfrm>
          <a:prstGeom prst="rect">
            <a:avLst/>
          </a:prstGeom>
        </p:spPr>
      </p:pic>
      <p:sp>
        <p:nvSpPr>
          <p:cNvPr id="2" name="Заголовок 1">
            <a:extLst>
              <a:ext uri="{FF2B5EF4-FFF2-40B4-BE49-F238E27FC236}">
                <a16:creationId xmlns:a16="http://schemas.microsoft.com/office/drawing/2014/main" id="{B7799EAC-85C4-401E-BE1E-F53A927C46CF}"/>
              </a:ext>
            </a:extLst>
          </p:cNvPr>
          <p:cNvSpPr>
            <a:spLocks noGrp="1"/>
          </p:cNvSpPr>
          <p:nvPr>
            <p:ph type="ctrTitle"/>
          </p:nvPr>
        </p:nvSpPr>
        <p:spPr>
          <a:xfrm>
            <a:off x="828780" y="-81915"/>
            <a:ext cx="10485120" cy="1086485"/>
          </a:xfrm>
        </p:spPr>
        <p:txBody>
          <a:bodyPr/>
          <a:lstStyle/>
          <a:p>
            <a:r>
              <a:rPr lang="en-US" sz="4800" dirty="0"/>
              <a:t>P</a:t>
            </a:r>
            <a:r>
              <a:rPr lang="en-US" sz="4800" dirty="0">
                <a:effectLst/>
              </a:rPr>
              <a:t>repa</a:t>
            </a:r>
            <a:r>
              <a:rPr lang="en-US" sz="4800" dirty="0"/>
              <a:t>ration</a:t>
            </a:r>
            <a:r>
              <a:rPr lang="en-US" sz="4800" dirty="0">
                <a:effectLst/>
              </a:rPr>
              <a:t> for the BM@N beam run</a:t>
            </a:r>
            <a:endParaRPr lang="ru-RU" sz="4800" dirty="0"/>
          </a:p>
        </p:txBody>
      </p:sp>
      <p:sp>
        <p:nvSpPr>
          <p:cNvPr id="3" name="Подзаголовок 2">
            <a:extLst>
              <a:ext uri="{FF2B5EF4-FFF2-40B4-BE49-F238E27FC236}">
                <a16:creationId xmlns:a16="http://schemas.microsoft.com/office/drawing/2014/main" id="{46B59A39-0F31-49E4-972E-41116BB1580E}"/>
              </a:ext>
            </a:extLst>
          </p:cNvPr>
          <p:cNvSpPr>
            <a:spLocks noGrp="1"/>
          </p:cNvSpPr>
          <p:nvPr>
            <p:ph type="subTitle" idx="1"/>
          </p:nvPr>
        </p:nvSpPr>
        <p:spPr/>
        <p:txBody>
          <a:bodyPr/>
          <a:lstStyle/>
          <a:p>
            <a:r>
              <a:rPr lang="ru-RU" dirty="0"/>
              <a:t> </a:t>
            </a:r>
          </a:p>
        </p:txBody>
      </p:sp>
      <p:cxnSp>
        <p:nvCxnSpPr>
          <p:cNvPr id="5" name="Прямая соединительная линия 4">
            <a:extLst>
              <a:ext uri="{FF2B5EF4-FFF2-40B4-BE49-F238E27FC236}">
                <a16:creationId xmlns:a16="http://schemas.microsoft.com/office/drawing/2014/main" id="{8A2DB10E-74E2-4364-8BB2-6D085AD0826A}"/>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object 4">
            <a:extLst>
              <a:ext uri="{FF2B5EF4-FFF2-40B4-BE49-F238E27FC236}">
                <a16:creationId xmlns:a16="http://schemas.microsoft.com/office/drawing/2014/main" id="{1286D17E-64C3-40A5-893A-14C5788A5F4F}"/>
              </a:ext>
            </a:extLst>
          </p:cNvPr>
          <p:cNvPicPr/>
          <p:nvPr/>
        </p:nvPicPr>
        <p:blipFill>
          <a:blip r:embed="rId4" cstate="print"/>
          <a:stretch/>
        </p:blipFill>
        <p:spPr>
          <a:xfrm>
            <a:off x="86320" y="105728"/>
            <a:ext cx="1235160" cy="822960"/>
          </a:xfrm>
          <a:prstGeom prst="rect">
            <a:avLst/>
          </a:prstGeom>
          <a:ln w="0">
            <a:noFill/>
          </a:ln>
        </p:spPr>
      </p:pic>
      <p:pic>
        <p:nvPicPr>
          <p:cNvPr id="9" name="object 5">
            <a:extLst>
              <a:ext uri="{FF2B5EF4-FFF2-40B4-BE49-F238E27FC236}">
                <a16:creationId xmlns:a16="http://schemas.microsoft.com/office/drawing/2014/main" id="{CBA7C7FC-0AD6-48A0-9CB4-04FE05C14643}"/>
              </a:ext>
            </a:extLst>
          </p:cNvPr>
          <p:cNvPicPr/>
          <p:nvPr/>
        </p:nvPicPr>
        <p:blipFill>
          <a:blip r:embed="rId5" cstate="print"/>
          <a:stretch/>
        </p:blipFill>
        <p:spPr>
          <a:xfrm>
            <a:off x="10835700" y="105728"/>
            <a:ext cx="1284480" cy="822960"/>
          </a:xfrm>
          <a:prstGeom prst="rect">
            <a:avLst/>
          </a:prstGeom>
          <a:ln w="0">
            <a:noFill/>
          </a:ln>
        </p:spPr>
      </p:pic>
      <p:sp>
        <p:nvSpPr>
          <p:cNvPr id="13" name="TextBox 12">
            <a:extLst>
              <a:ext uri="{FF2B5EF4-FFF2-40B4-BE49-F238E27FC236}">
                <a16:creationId xmlns:a16="http://schemas.microsoft.com/office/drawing/2014/main" id="{630C6DBA-E751-43EA-9236-E92E21A5D76D}"/>
              </a:ext>
            </a:extLst>
          </p:cNvPr>
          <p:cNvSpPr txBox="1"/>
          <p:nvPr/>
        </p:nvSpPr>
        <p:spPr>
          <a:xfrm>
            <a:off x="11477940" y="6488668"/>
            <a:ext cx="1219200" cy="369332"/>
          </a:xfrm>
          <a:prstGeom prst="rect">
            <a:avLst/>
          </a:prstGeom>
          <a:noFill/>
        </p:spPr>
        <p:txBody>
          <a:bodyPr wrap="square" rtlCol="0">
            <a:spAutoFit/>
          </a:bodyPr>
          <a:lstStyle/>
          <a:p>
            <a:r>
              <a:rPr lang="en-US" dirty="0"/>
              <a:t>2/11</a:t>
            </a:r>
            <a:endParaRPr lang="ru-RU" dirty="0"/>
          </a:p>
        </p:txBody>
      </p:sp>
      <p:cxnSp>
        <p:nvCxnSpPr>
          <p:cNvPr id="14" name="Прямая со стрелкой 13">
            <a:extLst>
              <a:ext uri="{FF2B5EF4-FFF2-40B4-BE49-F238E27FC236}">
                <a16:creationId xmlns:a16="http://schemas.microsoft.com/office/drawing/2014/main" id="{7F4DBEFB-3CB1-4316-865F-5233CFF0BED2}"/>
              </a:ext>
            </a:extLst>
          </p:cNvPr>
          <p:cNvCxnSpPr>
            <a:cxnSpLocks/>
          </p:cNvCxnSpPr>
          <p:nvPr/>
        </p:nvCxnSpPr>
        <p:spPr>
          <a:xfrm flipH="1">
            <a:off x="1885950" y="3355790"/>
            <a:ext cx="193949" cy="40823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EC1655A0-8131-4EE0-B2E4-C99A77E6F976}"/>
              </a:ext>
            </a:extLst>
          </p:cNvPr>
          <p:cNvCxnSpPr>
            <a:cxnSpLocks/>
          </p:cNvCxnSpPr>
          <p:nvPr/>
        </p:nvCxnSpPr>
        <p:spPr>
          <a:xfrm flipH="1" flipV="1">
            <a:off x="7372040" y="3764027"/>
            <a:ext cx="851868" cy="1901564"/>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9E704783-076A-4BE1-A5EB-EF381C5F91D0}"/>
              </a:ext>
            </a:extLst>
          </p:cNvPr>
          <p:cNvCxnSpPr>
            <a:cxnSpLocks/>
          </p:cNvCxnSpPr>
          <p:nvPr/>
        </p:nvCxnSpPr>
        <p:spPr>
          <a:xfrm flipH="1">
            <a:off x="4409911" y="1766566"/>
            <a:ext cx="1033374"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A108887-2518-4758-A22D-D9D4C426971B}"/>
              </a:ext>
            </a:extLst>
          </p:cNvPr>
          <p:cNvSpPr txBox="1"/>
          <p:nvPr/>
        </p:nvSpPr>
        <p:spPr>
          <a:xfrm>
            <a:off x="2001613" y="2905780"/>
            <a:ext cx="2408298" cy="523220"/>
          </a:xfrm>
          <a:prstGeom prst="rect">
            <a:avLst/>
          </a:prstGeom>
          <a:noFill/>
        </p:spPr>
        <p:txBody>
          <a:bodyPr wrap="square" rtlCol="0">
            <a:spAutoFit/>
          </a:bodyPr>
          <a:lstStyle/>
          <a:p>
            <a:r>
              <a:rPr lang="en-US" sz="2800" b="1" dirty="0">
                <a:solidFill>
                  <a:srgbClr val="FF0000"/>
                </a:solidFill>
              </a:rPr>
              <a:t>New additions</a:t>
            </a:r>
            <a:endParaRPr lang="ru-RU" sz="2800" b="1" dirty="0">
              <a:solidFill>
                <a:srgbClr val="FF0000"/>
              </a:solidFill>
            </a:endParaRPr>
          </a:p>
        </p:txBody>
      </p:sp>
      <p:sp>
        <p:nvSpPr>
          <p:cNvPr id="57" name="TextBox 56">
            <a:extLst>
              <a:ext uri="{FF2B5EF4-FFF2-40B4-BE49-F238E27FC236}">
                <a16:creationId xmlns:a16="http://schemas.microsoft.com/office/drawing/2014/main" id="{A71299AF-5270-4225-AC74-8819AE85EF0E}"/>
              </a:ext>
            </a:extLst>
          </p:cNvPr>
          <p:cNvSpPr txBox="1"/>
          <p:nvPr/>
        </p:nvSpPr>
        <p:spPr>
          <a:xfrm>
            <a:off x="6747834" y="5665590"/>
            <a:ext cx="3307112" cy="523220"/>
          </a:xfrm>
          <a:prstGeom prst="rect">
            <a:avLst/>
          </a:prstGeom>
          <a:noFill/>
        </p:spPr>
        <p:txBody>
          <a:bodyPr wrap="square" rtlCol="0">
            <a:spAutoFit/>
          </a:bodyPr>
          <a:lstStyle/>
          <a:p>
            <a:pPr algn="ctr"/>
            <a:r>
              <a:rPr lang="en-US" sz="2800" b="1" dirty="0">
                <a:solidFill>
                  <a:srgbClr val="FFFF00"/>
                </a:solidFill>
              </a:rPr>
              <a:t>Tested &amp; updated</a:t>
            </a:r>
            <a:endParaRPr lang="ru-RU" sz="2800" b="1" dirty="0">
              <a:solidFill>
                <a:srgbClr val="FFFF00"/>
              </a:solidFill>
            </a:endParaRPr>
          </a:p>
        </p:txBody>
      </p:sp>
      <p:cxnSp>
        <p:nvCxnSpPr>
          <p:cNvPr id="63" name="Прямая со стрелкой 62">
            <a:extLst>
              <a:ext uri="{FF2B5EF4-FFF2-40B4-BE49-F238E27FC236}">
                <a16:creationId xmlns:a16="http://schemas.microsoft.com/office/drawing/2014/main" id="{13B98E4F-A4F7-471F-9F82-1666EA1541D4}"/>
              </a:ext>
            </a:extLst>
          </p:cNvPr>
          <p:cNvCxnSpPr>
            <a:cxnSpLocks/>
          </p:cNvCxnSpPr>
          <p:nvPr/>
        </p:nvCxnSpPr>
        <p:spPr>
          <a:xfrm flipH="1" flipV="1">
            <a:off x="7372040" y="5208376"/>
            <a:ext cx="617530" cy="434473"/>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4772277-F8A1-0CAA-EF19-E6399834F5E9}"/>
              </a:ext>
            </a:extLst>
          </p:cNvPr>
          <p:cNvSpPr txBox="1"/>
          <p:nvPr/>
        </p:nvSpPr>
        <p:spPr>
          <a:xfrm>
            <a:off x="1774026" y="6402297"/>
            <a:ext cx="8594627" cy="461665"/>
          </a:xfrm>
          <a:prstGeom prst="rect">
            <a:avLst/>
          </a:prstGeom>
          <a:noFill/>
        </p:spPr>
        <p:txBody>
          <a:bodyPr wrap="square">
            <a:spAutoFit/>
          </a:bodyPr>
          <a:lstStyle/>
          <a:p>
            <a:pPr algn="ctr"/>
            <a:r>
              <a:rPr lang="en-US" sz="2400" dirty="0"/>
              <a:t>BM@N detectors dashboard</a:t>
            </a:r>
            <a:endParaRPr lang="ru-RU" sz="2400" dirty="0"/>
          </a:p>
        </p:txBody>
      </p:sp>
      <p:sp>
        <p:nvSpPr>
          <p:cNvPr id="33" name="TextBox 32">
            <a:extLst>
              <a:ext uri="{FF2B5EF4-FFF2-40B4-BE49-F238E27FC236}">
                <a16:creationId xmlns:a16="http://schemas.microsoft.com/office/drawing/2014/main" id="{16A4AB29-7D02-46D5-A899-8F5ED47BF139}"/>
              </a:ext>
            </a:extLst>
          </p:cNvPr>
          <p:cNvSpPr txBox="1"/>
          <p:nvPr/>
        </p:nvSpPr>
        <p:spPr>
          <a:xfrm>
            <a:off x="5456783" y="1474365"/>
            <a:ext cx="2408298" cy="523220"/>
          </a:xfrm>
          <a:prstGeom prst="rect">
            <a:avLst/>
          </a:prstGeom>
          <a:noFill/>
        </p:spPr>
        <p:txBody>
          <a:bodyPr wrap="square" rtlCol="0">
            <a:spAutoFit/>
          </a:bodyPr>
          <a:lstStyle/>
          <a:p>
            <a:r>
              <a:rPr lang="en-US" sz="2800" b="1" dirty="0">
                <a:solidFill>
                  <a:srgbClr val="FF0000"/>
                </a:solidFill>
              </a:rPr>
              <a:t>New additions</a:t>
            </a:r>
            <a:endParaRPr lang="ru-RU" sz="2800" b="1" dirty="0">
              <a:solidFill>
                <a:srgbClr val="FF0000"/>
              </a:solidFill>
            </a:endParaRPr>
          </a:p>
        </p:txBody>
      </p:sp>
      <p:cxnSp>
        <p:nvCxnSpPr>
          <p:cNvPr id="35" name="Прямая со стрелкой 34">
            <a:extLst>
              <a:ext uri="{FF2B5EF4-FFF2-40B4-BE49-F238E27FC236}">
                <a16:creationId xmlns:a16="http://schemas.microsoft.com/office/drawing/2014/main" id="{387CBD3A-EA19-43DF-94E6-D0A36B1B2578}"/>
              </a:ext>
            </a:extLst>
          </p:cNvPr>
          <p:cNvCxnSpPr>
            <a:cxnSpLocks/>
          </p:cNvCxnSpPr>
          <p:nvPr/>
        </p:nvCxnSpPr>
        <p:spPr>
          <a:xfrm>
            <a:off x="4217670" y="3333805"/>
            <a:ext cx="845820" cy="7695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5D1A33EA-3C14-4512-B952-D7763703DC0B}"/>
              </a:ext>
            </a:extLst>
          </p:cNvPr>
          <p:cNvCxnSpPr>
            <a:cxnSpLocks/>
          </p:cNvCxnSpPr>
          <p:nvPr/>
        </p:nvCxnSpPr>
        <p:spPr>
          <a:xfrm flipH="1" flipV="1">
            <a:off x="4426495" y="2029703"/>
            <a:ext cx="1277785" cy="474237"/>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EF9268AC-0C63-4826-885F-E27F8C3F797D}"/>
              </a:ext>
            </a:extLst>
          </p:cNvPr>
          <p:cNvCxnSpPr>
            <a:cxnSpLocks/>
          </p:cNvCxnSpPr>
          <p:nvPr/>
        </p:nvCxnSpPr>
        <p:spPr>
          <a:xfrm flipH="1">
            <a:off x="5083884" y="2482851"/>
            <a:ext cx="594361" cy="124312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4BF7438B-D91E-4472-8515-AE5DA26B7575}"/>
              </a:ext>
            </a:extLst>
          </p:cNvPr>
          <p:cNvCxnSpPr>
            <a:cxnSpLocks/>
          </p:cNvCxnSpPr>
          <p:nvPr/>
        </p:nvCxnSpPr>
        <p:spPr>
          <a:xfrm flipH="1">
            <a:off x="5657852" y="2484484"/>
            <a:ext cx="29844" cy="1353833"/>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322DCF0-B95E-4434-91D4-81F6CB612720}"/>
              </a:ext>
            </a:extLst>
          </p:cNvPr>
          <p:cNvSpPr txBox="1"/>
          <p:nvPr/>
        </p:nvSpPr>
        <p:spPr>
          <a:xfrm>
            <a:off x="5659860" y="2083825"/>
            <a:ext cx="2408298" cy="523220"/>
          </a:xfrm>
          <a:prstGeom prst="rect">
            <a:avLst/>
          </a:prstGeom>
          <a:noFill/>
        </p:spPr>
        <p:txBody>
          <a:bodyPr wrap="square" rtlCol="0">
            <a:spAutoFit/>
          </a:bodyPr>
          <a:lstStyle/>
          <a:p>
            <a:r>
              <a:rPr lang="en-US" sz="2800" b="1" dirty="0">
                <a:solidFill>
                  <a:srgbClr val="00B0F0"/>
                </a:solidFill>
              </a:rPr>
              <a:t>New features</a:t>
            </a:r>
            <a:endParaRPr lang="ru-RU" sz="2800" b="1" dirty="0">
              <a:solidFill>
                <a:srgbClr val="00B0F0"/>
              </a:solidFill>
            </a:endParaRPr>
          </a:p>
        </p:txBody>
      </p:sp>
      <p:cxnSp>
        <p:nvCxnSpPr>
          <p:cNvPr id="34" name="Прямая со стрелкой 33">
            <a:extLst>
              <a:ext uri="{FF2B5EF4-FFF2-40B4-BE49-F238E27FC236}">
                <a16:creationId xmlns:a16="http://schemas.microsoft.com/office/drawing/2014/main" id="{01C7FB85-ED3A-4942-980C-D9493FCFDEF1}"/>
              </a:ext>
            </a:extLst>
          </p:cNvPr>
          <p:cNvCxnSpPr>
            <a:cxnSpLocks/>
          </p:cNvCxnSpPr>
          <p:nvPr/>
        </p:nvCxnSpPr>
        <p:spPr>
          <a:xfrm>
            <a:off x="5687696" y="2497624"/>
            <a:ext cx="1317404" cy="630313"/>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25C3774C-FE72-498C-A52F-D751676B51F0}"/>
              </a:ext>
            </a:extLst>
          </p:cNvPr>
          <p:cNvCxnSpPr>
            <a:cxnSpLocks/>
            <a:stCxn id="57" idx="0"/>
          </p:cNvCxnSpPr>
          <p:nvPr/>
        </p:nvCxnSpPr>
        <p:spPr>
          <a:xfrm flipV="1">
            <a:off x="8401390" y="4652010"/>
            <a:ext cx="2159930" cy="1013580"/>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69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FFB217-B6DD-4D3E-8C48-DB105D07014C}"/>
              </a:ext>
            </a:extLst>
          </p:cNvPr>
          <p:cNvSpPr>
            <a:spLocks noGrp="1"/>
          </p:cNvSpPr>
          <p:nvPr>
            <p:ph type="ctrTitle"/>
          </p:nvPr>
        </p:nvSpPr>
        <p:spPr/>
        <p:txBody>
          <a:bodyPr/>
          <a:lstStyle/>
          <a:p>
            <a:r>
              <a:rPr lang="ru-RU" dirty="0"/>
              <a:t> </a:t>
            </a:r>
          </a:p>
        </p:txBody>
      </p:sp>
      <p:sp>
        <p:nvSpPr>
          <p:cNvPr id="3" name="Подзаголовок 2">
            <a:extLst>
              <a:ext uri="{FF2B5EF4-FFF2-40B4-BE49-F238E27FC236}">
                <a16:creationId xmlns:a16="http://schemas.microsoft.com/office/drawing/2014/main" id="{7B3DEED4-64BA-4763-B306-023996CE3753}"/>
              </a:ext>
            </a:extLst>
          </p:cNvPr>
          <p:cNvSpPr>
            <a:spLocks noGrp="1"/>
          </p:cNvSpPr>
          <p:nvPr>
            <p:ph type="subTitle" idx="1"/>
          </p:nvPr>
        </p:nvSpPr>
        <p:spPr/>
        <p:txBody>
          <a:bodyPr/>
          <a:lstStyle/>
          <a:p>
            <a:r>
              <a:rPr lang="ru-RU" dirty="0"/>
              <a:t> </a:t>
            </a:r>
          </a:p>
        </p:txBody>
      </p:sp>
      <p:sp>
        <p:nvSpPr>
          <p:cNvPr id="4" name="Заголовок 1">
            <a:extLst>
              <a:ext uri="{FF2B5EF4-FFF2-40B4-BE49-F238E27FC236}">
                <a16:creationId xmlns:a16="http://schemas.microsoft.com/office/drawing/2014/main" id="{1A5A963E-9AA7-447C-A57D-6783F66D602A}"/>
              </a:ext>
            </a:extLst>
          </p:cNvPr>
          <p:cNvSpPr txBox="1">
            <a:spLocks/>
          </p:cNvSpPr>
          <p:nvPr/>
        </p:nvSpPr>
        <p:spPr>
          <a:xfrm>
            <a:off x="1524000" y="149860"/>
            <a:ext cx="9144000" cy="98393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Si Tracking System</a:t>
            </a:r>
            <a:endParaRPr lang="ru-RU" dirty="0"/>
          </a:p>
        </p:txBody>
      </p:sp>
      <p:cxnSp>
        <p:nvCxnSpPr>
          <p:cNvPr id="5" name="Прямая соединительная линия 4">
            <a:extLst>
              <a:ext uri="{FF2B5EF4-FFF2-40B4-BE49-F238E27FC236}">
                <a16:creationId xmlns:a16="http://schemas.microsoft.com/office/drawing/2014/main" id="{C619DEC4-7616-4AD0-852E-2392C159F2CB}"/>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object 4">
            <a:extLst>
              <a:ext uri="{FF2B5EF4-FFF2-40B4-BE49-F238E27FC236}">
                <a16:creationId xmlns:a16="http://schemas.microsoft.com/office/drawing/2014/main" id="{276373CD-9170-4BA0-B720-651FCAEF3590}"/>
              </a:ext>
            </a:extLst>
          </p:cNvPr>
          <p:cNvPicPr/>
          <p:nvPr/>
        </p:nvPicPr>
        <p:blipFill>
          <a:blip r:embed="rId3" cstate="print"/>
          <a:stretch/>
        </p:blipFill>
        <p:spPr>
          <a:xfrm>
            <a:off x="86320" y="105728"/>
            <a:ext cx="1235160" cy="822960"/>
          </a:xfrm>
          <a:prstGeom prst="rect">
            <a:avLst/>
          </a:prstGeom>
          <a:ln w="0">
            <a:noFill/>
          </a:ln>
        </p:spPr>
      </p:pic>
      <p:pic>
        <p:nvPicPr>
          <p:cNvPr id="7" name="object 5">
            <a:extLst>
              <a:ext uri="{FF2B5EF4-FFF2-40B4-BE49-F238E27FC236}">
                <a16:creationId xmlns:a16="http://schemas.microsoft.com/office/drawing/2014/main" id="{5004A272-C2ED-414E-B2CC-B172A92E785A}"/>
              </a:ext>
            </a:extLst>
          </p:cNvPr>
          <p:cNvPicPr/>
          <p:nvPr/>
        </p:nvPicPr>
        <p:blipFill>
          <a:blip r:embed="rId4" cstate="print"/>
          <a:stretch/>
        </p:blipFill>
        <p:spPr>
          <a:xfrm>
            <a:off x="10835700" y="105728"/>
            <a:ext cx="1284480" cy="822960"/>
          </a:xfrm>
          <a:prstGeom prst="rect">
            <a:avLst/>
          </a:prstGeom>
          <a:ln w="0">
            <a:noFill/>
          </a:ln>
        </p:spPr>
      </p:pic>
      <p:pic>
        <p:nvPicPr>
          <p:cNvPr id="8" name="Рисунок 7">
            <a:extLst>
              <a:ext uri="{FF2B5EF4-FFF2-40B4-BE49-F238E27FC236}">
                <a16:creationId xmlns:a16="http://schemas.microsoft.com/office/drawing/2014/main" id="{F746BA4F-9C19-4679-9FCB-F68A331DA7DC}"/>
              </a:ext>
            </a:extLst>
          </p:cNvPr>
          <p:cNvPicPr>
            <a:picLocks noChangeAspect="1"/>
          </p:cNvPicPr>
          <p:nvPr/>
        </p:nvPicPr>
        <p:blipFill>
          <a:blip r:embed="rId5"/>
          <a:stretch>
            <a:fillRect/>
          </a:stretch>
        </p:blipFill>
        <p:spPr>
          <a:xfrm>
            <a:off x="7038528" y="3127655"/>
            <a:ext cx="1527113" cy="1717562"/>
          </a:xfrm>
          <a:prstGeom prst="rect">
            <a:avLst/>
          </a:prstGeom>
        </p:spPr>
      </p:pic>
      <p:sp>
        <p:nvSpPr>
          <p:cNvPr id="9" name="Стрелка вправо 9">
            <a:extLst>
              <a:ext uri="{FF2B5EF4-FFF2-40B4-BE49-F238E27FC236}">
                <a16:creationId xmlns:a16="http://schemas.microsoft.com/office/drawing/2014/main" id="{668C70D0-2278-40EA-A6EC-4951EDD4503E}"/>
              </a:ext>
            </a:extLst>
          </p:cNvPr>
          <p:cNvSpPr/>
          <p:nvPr/>
        </p:nvSpPr>
        <p:spPr>
          <a:xfrm rot="5400000">
            <a:off x="10420031" y="4649343"/>
            <a:ext cx="640807" cy="391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магнитный диск 9">
            <a:extLst>
              <a:ext uri="{FF2B5EF4-FFF2-40B4-BE49-F238E27FC236}">
                <a16:creationId xmlns:a16="http://schemas.microsoft.com/office/drawing/2014/main" id="{940F8480-3DF8-4745-B1E0-EFA540EF4001}"/>
              </a:ext>
            </a:extLst>
          </p:cNvPr>
          <p:cNvSpPr/>
          <p:nvPr/>
        </p:nvSpPr>
        <p:spPr>
          <a:xfrm>
            <a:off x="9470946" y="2954739"/>
            <a:ext cx="2511393" cy="14286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rPr>
              <a:t>Historical</a:t>
            </a:r>
          </a:p>
          <a:p>
            <a:pPr algn="ctr"/>
            <a:r>
              <a:rPr lang="en-US" sz="3200" dirty="0" err="1">
                <a:ln w="0"/>
                <a:solidFill>
                  <a:schemeClr val="bg1"/>
                </a:solidFill>
                <a:effectLst>
                  <a:outerShdw blurRad="38100" dist="19050" dir="2700000" algn="tl" rotWithShape="0">
                    <a:schemeClr val="dk1">
                      <a:alpha val="40000"/>
                    </a:schemeClr>
                  </a:outerShdw>
                </a:effectLst>
              </a:rPr>
              <a:t>DataBase</a:t>
            </a:r>
            <a:endParaRPr lang="ru-RU" sz="3200" dirty="0">
              <a:ln w="0"/>
              <a:solidFill>
                <a:schemeClr val="bg1"/>
              </a:solidFill>
              <a:effectLst>
                <a:outerShdw blurRad="38100" dist="19050" dir="2700000" algn="tl" rotWithShape="0">
                  <a:schemeClr val="dk1">
                    <a:alpha val="40000"/>
                  </a:schemeClr>
                </a:outerShdw>
              </a:effectLst>
            </a:endParaRPr>
          </a:p>
        </p:txBody>
      </p:sp>
      <p:sp>
        <p:nvSpPr>
          <p:cNvPr id="11" name="Стрелка: влево-вправо 10">
            <a:extLst>
              <a:ext uri="{FF2B5EF4-FFF2-40B4-BE49-F238E27FC236}">
                <a16:creationId xmlns:a16="http://schemas.microsoft.com/office/drawing/2014/main" id="{FFFC6937-193C-42E2-8527-9BBC5AD0F5C3}"/>
              </a:ext>
            </a:extLst>
          </p:cNvPr>
          <p:cNvSpPr/>
          <p:nvPr/>
        </p:nvSpPr>
        <p:spPr>
          <a:xfrm>
            <a:off x="8609105" y="3610448"/>
            <a:ext cx="808298" cy="4001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Picture background">
            <a:extLst>
              <a:ext uri="{FF2B5EF4-FFF2-40B4-BE49-F238E27FC236}">
                <a16:creationId xmlns:a16="http://schemas.microsoft.com/office/drawing/2014/main" id="{7CB1A891-B7EA-4AFA-B500-EAFB222C9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5702" y="5363027"/>
            <a:ext cx="1349464" cy="13789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load.wikimedia.org/wikipedia/commons/b/b3/TANGO_controls_logo.png">
            <a:extLst>
              <a:ext uri="{FF2B5EF4-FFF2-40B4-BE49-F238E27FC236}">
                <a16:creationId xmlns:a16="http://schemas.microsoft.com/office/drawing/2014/main" id="{C9F94B84-1C61-4B7C-9791-ABC54CA921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868" y="2106296"/>
            <a:ext cx="2627738" cy="7877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E9C450F-A086-45DD-8E23-153269E3C462}"/>
              </a:ext>
            </a:extLst>
          </p:cNvPr>
          <p:cNvSpPr txBox="1"/>
          <p:nvPr/>
        </p:nvSpPr>
        <p:spPr>
          <a:xfrm>
            <a:off x="609782" y="2903956"/>
            <a:ext cx="2351910" cy="369332"/>
          </a:xfrm>
          <a:prstGeom prst="rect">
            <a:avLst/>
          </a:prstGeom>
          <a:noFill/>
        </p:spPr>
        <p:txBody>
          <a:bodyPr wrap="square">
            <a:spAutoFit/>
          </a:bodyPr>
          <a:lstStyle/>
          <a:p>
            <a:pPr algn="ctr"/>
            <a:r>
              <a:rPr lang="en-US" b="0" i="0" dirty="0">
                <a:solidFill>
                  <a:srgbClr val="000000"/>
                </a:solidFill>
                <a:effectLst/>
                <a:latin typeface="Linux Libertine"/>
              </a:rPr>
              <a:t>TANGO device server</a:t>
            </a:r>
          </a:p>
        </p:txBody>
      </p:sp>
      <p:sp>
        <p:nvSpPr>
          <p:cNvPr id="16" name="Прямоугольник 15">
            <a:extLst>
              <a:ext uri="{FF2B5EF4-FFF2-40B4-BE49-F238E27FC236}">
                <a16:creationId xmlns:a16="http://schemas.microsoft.com/office/drawing/2014/main" id="{A5DEC0E2-F10E-49C5-A77E-6817EA9CD419}"/>
              </a:ext>
            </a:extLst>
          </p:cNvPr>
          <p:cNvSpPr/>
          <p:nvPr/>
        </p:nvSpPr>
        <p:spPr>
          <a:xfrm>
            <a:off x="204225" y="1901191"/>
            <a:ext cx="3191380" cy="44108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495BACF0-F446-45CE-A770-080952573130}"/>
              </a:ext>
            </a:extLst>
          </p:cNvPr>
          <p:cNvSpPr txBox="1"/>
          <p:nvPr/>
        </p:nvSpPr>
        <p:spPr>
          <a:xfrm>
            <a:off x="354373" y="1450933"/>
            <a:ext cx="3255959" cy="369332"/>
          </a:xfrm>
          <a:prstGeom prst="rect">
            <a:avLst/>
          </a:prstGeom>
          <a:noFill/>
        </p:spPr>
        <p:txBody>
          <a:bodyPr wrap="square">
            <a:spAutoFit/>
          </a:bodyPr>
          <a:lstStyle/>
          <a:p>
            <a:pPr algn="ctr"/>
            <a:r>
              <a:rPr lang="en-US" b="0" i="0" dirty="0">
                <a:solidFill>
                  <a:srgbClr val="000000"/>
                </a:solidFill>
                <a:effectLst/>
                <a:latin typeface="Linux Libertine"/>
              </a:rPr>
              <a:t>TANGO based standalone SCS</a:t>
            </a:r>
          </a:p>
        </p:txBody>
      </p:sp>
      <p:sp>
        <p:nvSpPr>
          <p:cNvPr id="18" name="Стрелка: влево-вправо 17">
            <a:extLst>
              <a:ext uri="{FF2B5EF4-FFF2-40B4-BE49-F238E27FC236}">
                <a16:creationId xmlns:a16="http://schemas.microsoft.com/office/drawing/2014/main" id="{CB881891-3CDB-4194-8562-6A7580AD16E1}"/>
              </a:ext>
            </a:extLst>
          </p:cNvPr>
          <p:cNvSpPr/>
          <p:nvPr/>
        </p:nvSpPr>
        <p:spPr>
          <a:xfrm rot="16200000">
            <a:off x="1141356" y="3733200"/>
            <a:ext cx="1158083" cy="4001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13E86F7C-F3D4-464B-A30A-5F760A17E165}"/>
              </a:ext>
            </a:extLst>
          </p:cNvPr>
          <p:cNvSpPr/>
          <p:nvPr/>
        </p:nvSpPr>
        <p:spPr>
          <a:xfrm>
            <a:off x="609782" y="4663822"/>
            <a:ext cx="2351910" cy="1372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YS Text"/>
              </a:rPr>
              <a:t>Graphical</a:t>
            </a:r>
          </a:p>
          <a:p>
            <a:pPr algn="ctr"/>
            <a:r>
              <a:rPr lang="en-US" sz="2400" b="1" i="0" dirty="0">
                <a:solidFill>
                  <a:schemeClr val="bg1"/>
                </a:solidFill>
                <a:effectLst/>
                <a:latin typeface="YS Text"/>
              </a:rPr>
              <a:t>User</a:t>
            </a:r>
          </a:p>
          <a:p>
            <a:pPr algn="ctr"/>
            <a:r>
              <a:rPr lang="en-US" sz="2400" b="1" dirty="0">
                <a:solidFill>
                  <a:schemeClr val="bg1"/>
                </a:solidFill>
                <a:latin typeface="YS Text"/>
              </a:rPr>
              <a:t>I</a:t>
            </a:r>
            <a:r>
              <a:rPr lang="en-US" sz="2400" b="1" i="0" dirty="0">
                <a:solidFill>
                  <a:schemeClr val="bg1"/>
                </a:solidFill>
                <a:effectLst/>
                <a:latin typeface="YS Text"/>
              </a:rPr>
              <a:t>nterface</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1" name="Рисунок 20">
            <a:extLst>
              <a:ext uri="{FF2B5EF4-FFF2-40B4-BE49-F238E27FC236}">
                <a16:creationId xmlns:a16="http://schemas.microsoft.com/office/drawing/2014/main" id="{17EFB98A-DE79-4B8B-8B32-1570B2988F57}"/>
              </a:ext>
            </a:extLst>
          </p:cNvPr>
          <p:cNvPicPr>
            <a:picLocks noChangeAspect="1"/>
          </p:cNvPicPr>
          <p:nvPr/>
        </p:nvPicPr>
        <p:blipFill>
          <a:blip r:embed="rId5"/>
          <a:stretch>
            <a:fillRect/>
          </a:stretch>
        </p:blipFill>
        <p:spPr>
          <a:xfrm>
            <a:off x="4471812" y="3167248"/>
            <a:ext cx="1527113" cy="1717562"/>
          </a:xfrm>
          <a:prstGeom prst="rect">
            <a:avLst/>
          </a:prstGeom>
        </p:spPr>
      </p:pic>
      <p:sp>
        <p:nvSpPr>
          <p:cNvPr id="22" name="Стрелка: влево-вправо 21">
            <a:extLst>
              <a:ext uri="{FF2B5EF4-FFF2-40B4-BE49-F238E27FC236}">
                <a16:creationId xmlns:a16="http://schemas.microsoft.com/office/drawing/2014/main" id="{BFB303A2-96D2-48C8-8955-40F1CF969945}"/>
              </a:ext>
            </a:extLst>
          </p:cNvPr>
          <p:cNvSpPr/>
          <p:nvPr/>
        </p:nvSpPr>
        <p:spPr>
          <a:xfrm>
            <a:off x="6003064" y="3610448"/>
            <a:ext cx="975827" cy="4001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лево-вправо 22">
            <a:extLst>
              <a:ext uri="{FF2B5EF4-FFF2-40B4-BE49-F238E27FC236}">
                <a16:creationId xmlns:a16="http://schemas.microsoft.com/office/drawing/2014/main" id="{451D8F56-48CE-4A96-B81C-40A2322F0353}"/>
              </a:ext>
            </a:extLst>
          </p:cNvPr>
          <p:cNvSpPr/>
          <p:nvPr/>
        </p:nvSpPr>
        <p:spPr>
          <a:xfrm>
            <a:off x="3437342" y="3582378"/>
            <a:ext cx="975827" cy="4001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2C3961A4-A233-483A-8593-41D2E3ED09DA}"/>
              </a:ext>
            </a:extLst>
          </p:cNvPr>
          <p:cNvSpPr txBox="1"/>
          <p:nvPr/>
        </p:nvSpPr>
        <p:spPr>
          <a:xfrm>
            <a:off x="4101805" y="2512382"/>
            <a:ext cx="2351910" cy="646331"/>
          </a:xfrm>
          <a:prstGeom prst="rect">
            <a:avLst/>
          </a:prstGeom>
          <a:noFill/>
        </p:spPr>
        <p:txBody>
          <a:bodyPr wrap="square">
            <a:spAutoFit/>
          </a:bodyPr>
          <a:lstStyle/>
          <a:p>
            <a:pPr algn="ctr"/>
            <a:r>
              <a:rPr lang="en-US" b="0" i="0" dirty="0">
                <a:solidFill>
                  <a:srgbClr val="000000"/>
                </a:solidFill>
                <a:effectLst/>
                <a:latin typeface="Linux Libertine"/>
              </a:rPr>
              <a:t>TANGO event subscriber server</a:t>
            </a:r>
          </a:p>
        </p:txBody>
      </p:sp>
      <p:sp>
        <p:nvSpPr>
          <p:cNvPr id="27" name="TextBox 26">
            <a:extLst>
              <a:ext uri="{FF2B5EF4-FFF2-40B4-BE49-F238E27FC236}">
                <a16:creationId xmlns:a16="http://schemas.microsoft.com/office/drawing/2014/main" id="{1C13F9BA-E235-45CA-B7D5-A3A11BDF4EB3}"/>
              </a:ext>
            </a:extLst>
          </p:cNvPr>
          <p:cNvSpPr txBox="1"/>
          <p:nvPr/>
        </p:nvSpPr>
        <p:spPr>
          <a:xfrm>
            <a:off x="6626129" y="2507996"/>
            <a:ext cx="2351910" cy="646331"/>
          </a:xfrm>
          <a:prstGeom prst="rect">
            <a:avLst/>
          </a:prstGeom>
          <a:noFill/>
        </p:spPr>
        <p:txBody>
          <a:bodyPr wrap="square">
            <a:spAutoFit/>
          </a:bodyPr>
          <a:lstStyle/>
          <a:p>
            <a:pPr algn="ctr"/>
            <a:r>
              <a:rPr lang="en-US" b="0" i="0" dirty="0">
                <a:solidFill>
                  <a:srgbClr val="000000"/>
                </a:solidFill>
                <a:effectLst/>
                <a:latin typeface="Linux Libertine"/>
              </a:rPr>
              <a:t>TANGO HDB configurator</a:t>
            </a:r>
          </a:p>
        </p:txBody>
      </p:sp>
      <p:sp>
        <p:nvSpPr>
          <p:cNvPr id="29" name="TextBox 28">
            <a:extLst>
              <a:ext uri="{FF2B5EF4-FFF2-40B4-BE49-F238E27FC236}">
                <a16:creationId xmlns:a16="http://schemas.microsoft.com/office/drawing/2014/main" id="{D58E5219-7BF3-4AC2-B41C-DA6762800FB3}"/>
              </a:ext>
            </a:extLst>
          </p:cNvPr>
          <p:cNvSpPr txBox="1"/>
          <p:nvPr/>
        </p:nvSpPr>
        <p:spPr>
          <a:xfrm>
            <a:off x="3681701" y="5500502"/>
            <a:ext cx="6097904" cy="1015663"/>
          </a:xfrm>
          <a:prstGeom prst="rect">
            <a:avLst/>
          </a:prstGeom>
          <a:noFill/>
        </p:spPr>
        <p:txBody>
          <a:bodyPr wrap="square">
            <a:spAutoFit/>
          </a:bodyPr>
          <a:lstStyle/>
          <a:p>
            <a:r>
              <a:rPr lang="en-US" sz="2000" dirty="0"/>
              <a:t>The main part of the work was to create a connection between the standalone STS device servers and the SC BMN database via the </a:t>
            </a:r>
            <a:r>
              <a:rPr lang="ru-RU" sz="2000" dirty="0"/>
              <a:t>«</a:t>
            </a:r>
            <a:r>
              <a:rPr lang="en-US" sz="2000" dirty="0"/>
              <a:t>event subscriber</a:t>
            </a:r>
            <a:r>
              <a:rPr lang="ru-RU" sz="2000" dirty="0"/>
              <a:t>»</a:t>
            </a:r>
          </a:p>
        </p:txBody>
      </p:sp>
      <p:sp>
        <p:nvSpPr>
          <p:cNvPr id="25" name="TextBox 24">
            <a:extLst>
              <a:ext uri="{FF2B5EF4-FFF2-40B4-BE49-F238E27FC236}">
                <a16:creationId xmlns:a16="http://schemas.microsoft.com/office/drawing/2014/main" id="{487EA6FA-3E70-4594-AED3-30C9C7AC2C42}"/>
              </a:ext>
            </a:extLst>
          </p:cNvPr>
          <p:cNvSpPr txBox="1"/>
          <p:nvPr/>
        </p:nvSpPr>
        <p:spPr>
          <a:xfrm>
            <a:off x="11477940" y="6488668"/>
            <a:ext cx="1219200" cy="369332"/>
          </a:xfrm>
          <a:prstGeom prst="rect">
            <a:avLst/>
          </a:prstGeom>
          <a:noFill/>
        </p:spPr>
        <p:txBody>
          <a:bodyPr wrap="square" rtlCol="0">
            <a:spAutoFit/>
          </a:bodyPr>
          <a:lstStyle/>
          <a:p>
            <a:r>
              <a:rPr lang="en-US" dirty="0"/>
              <a:t>3/11</a:t>
            </a:r>
            <a:endParaRPr lang="ru-RU" dirty="0"/>
          </a:p>
        </p:txBody>
      </p:sp>
    </p:spTree>
    <p:extLst>
      <p:ext uri="{BB962C8B-B14F-4D97-AF65-F5344CB8AC3E}">
        <p14:creationId xmlns:p14="http://schemas.microsoft.com/office/powerpoint/2010/main" val="360084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DE5F35-3683-48D7-BA37-F5541C48622B}"/>
              </a:ext>
            </a:extLst>
          </p:cNvPr>
          <p:cNvSpPr>
            <a:spLocks noGrp="1"/>
          </p:cNvSpPr>
          <p:nvPr>
            <p:ph type="ctrTitle"/>
          </p:nvPr>
        </p:nvSpPr>
        <p:spPr>
          <a:xfrm>
            <a:off x="1524000" y="149860"/>
            <a:ext cx="9144000" cy="983933"/>
          </a:xfrm>
        </p:spPr>
        <p:txBody>
          <a:bodyPr/>
          <a:lstStyle/>
          <a:p>
            <a:r>
              <a:rPr lang="en-US" dirty="0"/>
              <a:t>Si Tracking System</a:t>
            </a:r>
            <a:endParaRPr lang="ru-RU" dirty="0"/>
          </a:p>
        </p:txBody>
      </p:sp>
      <p:cxnSp>
        <p:nvCxnSpPr>
          <p:cNvPr id="4" name="Прямая соединительная линия 3">
            <a:extLst>
              <a:ext uri="{FF2B5EF4-FFF2-40B4-BE49-F238E27FC236}">
                <a16:creationId xmlns:a16="http://schemas.microsoft.com/office/drawing/2014/main" id="{231FCE3B-E3AA-4769-97D7-510AF6A8C2BE}"/>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454A80C1-D736-4363-A7C2-63336410AA36}"/>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CF036220-80A2-4570-B90B-C953E92908EE}"/>
              </a:ext>
            </a:extLst>
          </p:cNvPr>
          <p:cNvPicPr/>
          <p:nvPr/>
        </p:nvPicPr>
        <p:blipFill>
          <a:blip r:embed="rId4" cstate="print"/>
          <a:stretch/>
        </p:blipFill>
        <p:spPr>
          <a:xfrm>
            <a:off x="10835700" y="105728"/>
            <a:ext cx="1284480" cy="822960"/>
          </a:xfrm>
          <a:prstGeom prst="rect">
            <a:avLst/>
          </a:prstGeom>
          <a:ln w="0">
            <a:noFill/>
          </a:ln>
        </p:spPr>
      </p:pic>
      <p:sp>
        <p:nvSpPr>
          <p:cNvPr id="10" name="TextBox 9">
            <a:extLst>
              <a:ext uri="{FF2B5EF4-FFF2-40B4-BE49-F238E27FC236}">
                <a16:creationId xmlns:a16="http://schemas.microsoft.com/office/drawing/2014/main" id="{456BF5F7-EF6C-47F2-B144-58D988CDF98D}"/>
              </a:ext>
            </a:extLst>
          </p:cNvPr>
          <p:cNvSpPr txBox="1"/>
          <p:nvPr/>
        </p:nvSpPr>
        <p:spPr>
          <a:xfrm>
            <a:off x="3174683" y="3122980"/>
            <a:ext cx="6349364" cy="369332"/>
          </a:xfrm>
          <a:prstGeom prst="rect">
            <a:avLst/>
          </a:prstGeom>
          <a:noFill/>
        </p:spPr>
        <p:txBody>
          <a:bodyPr wrap="square">
            <a:spAutoFit/>
          </a:bodyPr>
          <a:lstStyle/>
          <a:p>
            <a:r>
              <a:rPr lang="en-US" dirty="0">
                <a:effectLst/>
              </a:rPr>
              <a:t>.</a:t>
            </a:r>
            <a:endParaRPr lang="ru-RU" dirty="0"/>
          </a:p>
        </p:txBody>
      </p:sp>
      <p:sp>
        <p:nvSpPr>
          <p:cNvPr id="11" name="TextBox 10">
            <a:extLst>
              <a:ext uri="{FF2B5EF4-FFF2-40B4-BE49-F238E27FC236}">
                <a16:creationId xmlns:a16="http://schemas.microsoft.com/office/drawing/2014/main" id="{694F6B04-C391-4019-8245-02B1F5E8C287}"/>
              </a:ext>
            </a:extLst>
          </p:cNvPr>
          <p:cNvSpPr txBox="1"/>
          <p:nvPr/>
        </p:nvSpPr>
        <p:spPr>
          <a:xfrm>
            <a:off x="0" y="1595021"/>
            <a:ext cx="1748790" cy="5262979"/>
          </a:xfrm>
          <a:prstGeom prst="rect">
            <a:avLst/>
          </a:prstGeom>
          <a:noFill/>
        </p:spPr>
        <p:txBody>
          <a:bodyPr wrap="square">
            <a:spAutoFit/>
          </a:bodyPr>
          <a:lstStyle/>
          <a:p>
            <a:pPr algn="l"/>
            <a:r>
              <a:rPr lang="en-US" sz="2400" dirty="0"/>
              <a:t>STS detector </a:t>
            </a:r>
            <a:r>
              <a:rPr lang="en-US" sz="2400" b="0" i="0" dirty="0">
                <a:solidFill>
                  <a:srgbClr val="000000"/>
                </a:solidFill>
                <a:effectLst/>
                <a:latin typeface="YS Text"/>
              </a:rPr>
              <a:t>has its own slow</a:t>
            </a:r>
            <a:r>
              <a:rPr lang="ru-RU" sz="2400" b="0" i="0" dirty="0">
                <a:solidFill>
                  <a:srgbClr val="000000"/>
                </a:solidFill>
                <a:effectLst/>
                <a:latin typeface="YS Text"/>
              </a:rPr>
              <a:t> </a:t>
            </a:r>
            <a:r>
              <a:rPr lang="en-US" sz="2400" b="0" i="0" dirty="0">
                <a:solidFill>
                  <a:srgbClr val="000000"/>
                </a:solidFill>
                <a:effectLst/>
                <a:latin typeface="YS Text"/>
              </a:rPr>
              <a:t>control system</a:t>
            </a:r>
            <a:r>
              <a:rPr lang="en-US" sz="2400" dirty="0">
                <a:solidFill>
                  <a:srgbClr val="000000"/>
                </a:solidFill>
                <a:latin typeface="YS Text"/>
              </a:rPr>
              <a:t>, which was connected to the general slow control system with historical data base</a:t>
            </a:r>
            <a:endParaRPr lang="en-US" sz="2400" b="0" i="0" dirty="0">
              <a:solidFill>
                <a:srgbClr val="000000"/>
              </a:solidFill>
              <a:effectLst/>
              <a:latin typeface="YS Text"/>
            </a:endParaRPr>
          </a:p>
          <a:p>
            <a:br>
              <a:rPr lang="en-US" sz="2400" b="0" i="0" u="none" strike="noStrike" dirty="0">
                <a:solidFill>
                  <a:srgbClr val="000080"/>
                </a:solidFill>
                <a:effectLst/>
                <a:latin typeface="YS Text"/>
                <a:hlinkClick r:id="rId5"/>
              </a:rPr>
            </a:br>
            <a:r>
              <a:rPr lang="en-US" sz="2400" dirty="0"/>
              <a:t> </a:t>
            </a:r>
            <a:endParaRPr lang="ru-RU" sz="2400" dirty="0"/>
          </a:p>
        </p:txBody>
      </p:sp>
      <p:sp>
        <p:nvSpPr>
          <p:cNvPr id="7" name="TextBox 6">
            <a:extLst>
              <a:ext uri="{FF2B5EF4-FFF2-40B4-BE49-F238E27FC236}">
                <a16:creationId xmlns:a16="http://schemas.microsoft.com/office/drawing/2014/main" id="{A2CFFBA1-737D-B03B-029D-B78E39A3AB9C}"/>
              </a:ext>
            </a:extLst>
          </p:cNvPr>
          <p:cNvSpPr txBox="1"/>
          <p:nvPr/>
        </p:nvSpPr>
        <p:spPr>
          <a:xfrm>
            <a:off x="4568825" y="6129718"/>
            <a:ext cx="5178765" cy="461665"/>
          </a:xfrm>
          <a:prstGeom prst="rect">
            <a:avLst/>
          </a:prstGeom>
          <a:noFill/>
        </p:spPr>
        <p:txBody>
          <a:bodyPr wrap="square">
            <a:spAutoFit/>
          </a:bodyPr>
          <a:lstStyle/>
          <a:p>
            <a:r>
              <a:rPr lang="en-US" sz="2400" dirty="0">
                <a:effectLst/>
              </a:rPr>
              <a:t>STS monitoring dashboard in Grafana</a:t>
            </a:r>
            <a:endParaRPr lang="ru-RU" sz="2400" dirty="0"/>
          </a:p>
        </p:txBody>
      </p:sp>
      <p:pic>
        <p:nvPicPr>
          <p:cNvPr id="8" name="Рисунок 7">
            <a:extLst>
              <a:ext uri="{FF2B5EF4-FFF2-40B4-BE49-F238E27FC236}">
                <a16:creationId xmlns:a16="http://schemas.microsoft.com/office/drawing/2014/main" id="{714C9A4E-1CF6-435A-935D-8B426D62D171}"/>
              </a:ext>
            </a:extLst>
          </p:cNvPr>
          <p:cNvPicPr>
            <a:picLocks noChangeAspect="1"/>
          </p:cNvPicPr>
          <p:nvPr/>
        </p:nvPicPr>
        <p:blipFill>
          <a:blip r:embed="rId6"/>
          <a:stretch>
            <a:fillRect/>
          </a:stretch>
        </p:blipFill>
        <p:spPr>
          <a:xfrm>
            <a:off x="1748790" y="1632449"/>
            <a:ext cx="10223956" cy="4512918"/>
          </a:xfrm>
          <a:prstGeom prst="rect">
            <a:avLst/>
          </a:prstGeom>
        </p:spPr>
      </p:pic>
      <p:sp>
        <p:nvSpPr>
          <p:cNvPr id="13" name="TextBox 12">
            <a:extLst>
              <a:ext uri="{FF2B5EF4-FFF2-40B4-BE49-F238E27FC236}">
                <a16:creationId xmlns:a16="http://schemas.microsoft.com/office/drawing/2014/main" id="{20AC882F-EBBC-45C5-B5F8-8FE9C4B3D0F6}"/>
              </a:ext>
            </a:extLst>
          </p:cNvPr>
          <p:cNvSpPr txBox="1"/>
          <p:nvPr/>
        </p:nvSpPr>
        <p:spPr>
          <a:xfrm>
            <a:off x="11477940" y="6488668"/>
            <a:ext cx="1219200" cy="369332"/>
          </a:xfrm>
          <a:prstGeom prst="rect">
            <a:avLst/>
          </a:prstGeom>
          <a:noFill/>
        </p:spPr>
        <p:txBody>
          <a:bodyPr wrap="square" rtlCol="0">
            <a:spAutoFit/>
          </a:bodyPr>
          <a:lstStyle/>
          <a:p>
            <a:r>
              <a:rPr lang="en-US" dirty="0"/>
              <a:t>4/11</a:t>
            </a:r>
            <a:endParaRPr lang="ru-RU" dirty="0"/>
          </a:p>
        </p:txBody>
      </p:sp>
    </p:spTree>
    <p:extLst>
      <p:ext uri="{BB962C8B-B14F-4D97-AF65-F5344CB8AC3E}">
        <p14:creationId xmlns:p14="http://schemas.microsoft.com/office/powerpoint/2010/main" val="200739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CB07A-6D9E-48E6-8270-E4174B469C02}"/>
              </a:ext>
            </a:extLst>
          </p:cNvPr>
          <p:cNvSpPr>
            <a:spLocks noGrp="1"/>
          </p:cNvSpPr>
          <p:nvPr>
            <p:ph type="ctrTitle"/>
          </p:nvPr>
        </p:nvSpPr>
        <p:spPr>
          <a:xfrm>
            <a:off x="1524000" y="105728"/>
            <a:ext cx="9144000" cy="995363"/>
          </a:xfrm>
        </p:spPr>
        <p:txBody>
          <a:bodyPr/>
          <a:lstStyle/>
          <a:p>
            <a:r>
              <a:rPr lang="en-US" dirty="0"/>
              <a:t>TOF400 upgrade</a:t>
            </a:r>
            <a:endParaRPr lang="ru-RU" dirty="0"/>
          </a:p>
        </p:txBody>
      </p:sp>
      <p:cxnSp>
        <p:nvCxnSpPr>
          <p:cNvPr id="4" name="Прямая соединительная линия 3">
            <a:extLst>
              <a:ext uri="{FF2B5EF4-FFF2-40B4-BE49-F238E27FC236}">
                <a16:creationId xmlns:a16="http://schemas.microsoft.com/office/drawing/2014/main" id="{ABE2553F-A22F-422E-83EE-F787E76BE91A}"/>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789FE633-EEA1-4C2C-A253-A257029BACBF}"/>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CF54AC43-F08D-4098-AA3B-2BEFF6549C6F}"/>
              </a:ext>
            </a:extLst>
          </p:cNvPr>
          <p:cNvPicPr/>
          <p:nvPr/>
        </p:nvPicPr>
        <p:blipFill>
          <a:blip r:embed="rId4" cstate="print"/>
          <a:stretch/>
        </p:blipFill>
        <p:spPr>
          <a:xfrm>
            <a:off x="10835700" y="105728"/>
            <a:ext cx="1284480" cy="822960"/>
          </a:xfrm>
          <a:prstGeom prst="rect">
            <a:avLst/>
          </a:prstGeom>
          <a:ln w="0">
            <a:noFill/>
          </a:ln>
        </p:spPr>
      </p:pic>
      <p:sp>
        <p:nvSpPr>
          <p:cNvPr id="21" name="TextBox 20">
            <a:extLst>
              <a:ext uri="{FF2B5EF4-FFF2-40B4-BE49-F238E27FC236}">
                <a16:creationId xmlns:a16="http://schemas.microsoft.com/office/drawing/2014/main" id="{D7262457-3521-8D61-9DB6-A070450FEEA2}"/>
              </a:ext>
            </a:extLst>
          </p:cNvPr>
          <p:cNvSpPr txBox="1"/>
          <p:nvPr/>
        </p:nvSpPr>
        <p:spPr>
          <a:xfrm>
            <a:off x="245104" y="6165892"/>
            <a:ext cx="7858125" cy="707886"/>
          </a:xfrm>
          <a:prstGeom prst="rect">
            <a:avLst/>
          </a:prstGeom>
          <a:noFill/>
        </p:spPr>
        <p:txBody>
          <a:bodyPr wrap="square">
            <a:spAutoFit/>
          </a:bodyPr>
          <a:lstStyle/>
          <a:p>
            <a:r>
              <a:rPr lang="en-US" sz="2000" dirty="0"/>
              <a:t>HV, LV, FEE and Gas systems are tested and integrated in the Slow Control System</a:t>
            </a:r>
            <a:endParaRPr lang="ru-RU" sz="2000" dirty="0"/>
          </a:p>
        </p:txBody>
      </p:sp>
      <p:pic>
        <p:nvPicPr>
          <p:cNvPr id="14" name="Рисунок 13">
            <a:extLst>
              <a:ext uri="{FF2B5EF4-FFF2-40B4-BE49-F238E27FC236}">
                <a16:creationId xmlns:a16="http://schemas.microsoft.com/office/drawing/2014/main" id="{265B24CD-3F5B-4EC0-932D-10F9342284BB}"/>
              </a:ext>
            </a:extLst>
          </p:cNvPr>
          <p:cNvPicPr>
            <a:picLocks noChangeAspect="1"/>
          </p:cNvPicPr>
          <p:nvPr/>
        </p:nvPicPr>
        <p:blipFill>
          <a:blip r:embed="rId5"/>
          <a:stretch>
            <a:fillRect/>
          </a:stretch>
        </p:blipFill>
        <p:spPr>
          <a:xfrm>
            <a:off x="4251801" y="1405278"/>
            <a:ext cx="7702856" cy="3345928"/>
          </a:xfrm>
          <a:prstGeom prst="rect">
            <a:avLst/>
          </a:prstGeom>
        </p:spPr>
      </p:pic>
      <p:pic>
        <p:nvPicPr>
          <p:cNvPr id="7" name="Рисунок 6">
            <a:extLst>
              <a:ext uri="{FF2B5EF4-FFF2-40B4-BE49-F238E27FC236}">
                <a16:creationId xmlns:a16="http://schemas.microsoft.com/office/drawing/2014/main" id="{BEE653A9-ECD0-412C-9FF4-42128CD2143D}"/>
              </a:ext>
            </a:extLst>
          </p:cNvPr>
          <p:cNvPicPr>
            <a:picLocks noChangeAspect="1"/>
          </p:cNvPicPr>
          <p:nvPr/>
        </p:nvPicPr>
        <p:blipFill>
          <a:blip r:embed="rId6"/>
          <a:stretch>
            <a:fillRect/>
          </a:stretch>
        </p:blipFill>
        <p:spPr>
          <a:xfrm>
            <a:off x="703900" y="1955400"/>
            <a:ext cx="3157869" cy="4210492"/>
          </a:xfrm>
          <a:prstGeom prst="rect">
            <a:avLst/>
          </a:prstGeom>
        </p:spPr>
      </p:pic>
      <p:cxnSp>
        <p:nvCxnSpPr>
          <p:cNvPr id="11" name="Connector: Curved 17">
            <a:extLst>
              <a:ext uri="{FF2B5EF4-FFF2-40B4-BE49-F238E27FC236}">
                <a16:creationId xmlns:a16="http://schemas.microsoft.com/office/drawing/2014/main" id="{DDD9C3BA-A011-4469-8267-993DEE12E6EC}"/>
              </a:ext>
            </a:extLst>
          </p:cNvPr>
          <p:cNvCxnSpPr>
            <a:cxnSpLocks/>
            <a:endCxn id="14" idx="2"/>
          </p:cNvCxnSpPr>
          <p:nvPr/>
        </p:nvCxnSpPr>
        <p:spPr>
          <a:xfrm flipV="1">
            <a:off x="3977640" y="4751206"/>
            <a:ext cx="4125589" cy="984431"/>
          </a:xfrm>
          <a:prstGeom prst="curvedConnector2">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EF0660-4575-4179-9AAF-3B0713C828DF}"/>
              </a:ext>
            </a:extLst>
          </p:cNvPr>
          <p:cNvSpPr txBox="1"/>
          <p:nvPr/>
        </p:nvSpPr>
        <p:spPr>
          <a:xfrm>
            <a:off x="11477940" y="6488668"/>
            <a:ext cx="1219200" cy="369332"/>
          </a:xfrm>
          <a:prstGeom prst="rect">
            <a:avLst/>
          </a:prstGeom>
          <a:noFill/>
        </p:spPr>
        <p:txBody>
          <a:bodyPr wrap="square" rtlCol="0">
            <a:spAutoFit/>
          </a:bodyPr>
          <a:lstStyle/>
          <a:p>
            <a:r>
              <a:rPr lang="en-US" dirty="0"/>
              <a:t>5/11</a:t>
            </a:r>
            <a:endParaRPr lang="ru-RU" dirty="0"/>
          </a:p>
        </p:txBody>
      </p:sp>
    </p:spTree>
    <p:extLst>
      <p:ext uri="{BB962C8B-B14F-4D97-AF65-F5344CB8AC3E}">
        <p14:creationId xmlns:p14="http://schemas.microsoft.com/office/powerpoint/2010/main" val="340624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1FF302-5CAA-4BA5-A099-0256AFBFF3B9}"/>
              </a:ext>
            </a:extLst>
          </p:cNvPr>
          <p:cNvSpPr>
            <a:spLocks noGrp="1"/>
          </p:cNvSpPr>
          <p:nvPr>
            <p:ph type="ctrTitle"/>
          </p:nvPr>
        </p:nvSpPr>
        <p:spPr>
          <a:xfrm>
            <a:off x="1691700" y="105728"/>
            <a:ext cx="9144000" cy="962706"/>
          </a:xfrm>
        </p:spPr>
        <p:txBody>
          <a:bodyPr/>
          <a:lstStyle/>
          <a:p>
            <a:r>
              <a:rPr lang="en-US" dirty="0"/>
              <a:t>TOF400 upgrade</a:t>
            </a:r>
            <a:endParaRPr lang="ru-RU" dirty="0"/>
          </a:p>
        </p:txBody>
      </p:sp>
      <p:sp>
        <p:nvSpPr>
          <p:cNvPr id="3" name="Подзаголовок 2">
            <a:extLst>
              <a:ext uri="{FF2B5EF4-FFF2-40B4-BE49-F238E27FC236}">
                <a16:creationId xmlns:a16="http://schemas.microsoft.com/office/drawing/2014/main" id="{64C8016F-B815-49A4-A77D-6A540BF1350E}"/>
              </a:ext>
            </a:extLst>
          </p:cNvPr>
          <p:cNvSpPr>
            <a:spLocks noGrp="1"/>
          </p:cNvSpPr>
          <p:nvPr>
            <p:ph type="subTitle" idx="1"/>
          </p:nvPr>
        </p:nvSpPr>
        <p:spPr/>
        <p:txBody>
          <a:bodyPr/>
          <a:lstStyle/>
          <a:p>
            <a:r>
              <a:rPr lang="ru-RU" dirty="0"/>
              <a:t> </a:t>
            </a:r>
          </a:p>
        </p:txBody>
      </p:sp>
      <p:cxnSp>
        <p:nvCxnSpPr>
          <p:cNvPr id="4" name="Прямая соединительная линия 3">
            <a:extLst>
              <a:ext uri="{FF2B5EF4-FFF2-40B4-BE49-F238E27FC236}">
                <a16:creationId xmlns:a16="http://schemas.microsoft.com/office/drawing/2014/main" id="{6B9393EA-B09C-4969-96A3-D719223A8EB1}"/>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27FBC64F-EC59-42D4-AD60-C2D8E05948B0}"/>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CF21D44C-E1D1-4FA5-89B9-C77EB416CD7C}"/>
              </a:ext>
            </a:extLst>
          </p:cNvPr>
          <p:cNvPicPr/>
          <p:nvPr/>
        </p:nvPicPr>
        <p:blipFill>
          <a:blip r:embed="rId4" cstate="print"/>
          <a:stretch/>
        </p:blipFill>
        <p:spPr>
          <a:xfrm>
            <a:off x="10835700" y="105728"/>
            <a:ext cx="1284480" cy="822960"/>
          </a:xfrm>
          <a:prstGeom prst="rect">
            <a:avLst/>
          </a:prstGeom>
          <a:ln w="0">
            <a:noFill/>
          </a:ln>
        </p:spPr>
      </p:pic>
      <p:pic>
        <p:nvPicPr>
          <p:cNvPr id="7" name="object 5">
            <a:extLst>
              <a:ext uri="{FF2B5EF4-FFF2-40B4-BE49-F238E27FC236}">
                <a16:creationId xmlns:a16="http://schemas.microsoft.com/office/drawing/2014/main" id="{1C534666-BD0F-468D-87A6-73512296644B}"/>
              </a:ext>
            </a:extLst>
          </p:cNvPr>
          <p:cNvPicPr/>
          <p:nvPr/>
        </p:nvPicPr>
        <p:blipFill>
          <a:blip r:embed="rId5" cstate="print"/>
          <a:stretch>
            <a:fillRect/>
          </a:stretch>
        </p:blipFill>
        <p:spPr>
          <a:xfrm>
            <a:off x="402128" y="1318149"/>
            <a:ext cx="3210437" cy="1728377"/>
          </a:xfrm>
          <a:prstGeom prst="rect">
            <a:avLst/>
          </a:prstGeom>
        </p:spPr>
      </p:pic>
      <p:sp>
        <p:nvSpPr>
          <p:cNvPr id="8" name="TextBox 7">
            <a:extLst>
              <a:ext uri="{FF2B5EF4-FFF2-40B4-BE49-F238E27FC236}">
                <a16:creationId xmlns:a16="http://schemas.microsoft.com/office/drawing/2014/main" id="{DCFF2694-F573-46B2-8BBA-C41F192414E0}"/>
              </a:ext>
            </a:extLst>
          </p:cNvPr>
          <p:cNvSpPr txBox="1"/>
          <p:nvPr/>
        </p:nvSpPr>
        <p:spPr>
          <a:xfrm>
            <a:off x="489942" y="2983185"/>
            <a:ext cx="3361345" cy="369332"/>
          </a:xfrm>
          <a:prstGeom prst="rect">
            <a:avLst/>
          </a:prstGeom>
          <a:noFill/>
        </p:spPr>
        <p:txBody>
          <a:bodyPr wrap="square" rtlCol="0">
            <a:spAutoFit/>
          </a:bodyPr>
          <a:lstStyle/>
          <a:p>
            <a:r>
              <a:rPr lang="en-US" dirty="0"/>
              <a:t>x20 Preamps per each detector</a:t>
            </a:r>
            <a:endParaRPr lang="ru-RU" dirty="0"/>
          </a:p>
        </p:txBody>
      </p:sp>
      <p:sp>
        <p:nvSpPr>
          <p:cNvPr id="10" name="TextBox 9">
            <a:extLst>
              <a:ext uri="{FF2B5EF4-FFF2-40B4-BE49-F238E27FC236}">
                <a16:creationId xmlns:a16="http://schemas.microsoft.com/office/drawing/2014/main" id="{55082604-90A4-4A3C-805D-2748B77294D8}"/>
              </a:ext>
            </a:extLst>
          </p:cNvPr>
          <p:cNvSpPr txBox="1"/>
          <p:nvPr/>
        </p:nvSpPr>
        <p:spPr>
          <a:xfrm>
            <a:off x="8140945" y="4334185"/>
            <a:ext cx="3786245" cy="2585323"/>
          </a:xfrm>
          <a:prstGeom prst="rect">
            <a:avLst/>
          </a:prstGeom>
          <a:noFill/>
        </p:spPr>
        <p:txBody>
          <a:bodyPr wrap="square">
            <a:spAutoFit/>
          </a:bodyPr>
          <a:lstStyle/>
          <a:p>
            <a:r>
              <a:rPr lang="en-US" dirty="0"/>
              <a:t>Due to the topological feature of the preamplifier’s PCB, electrical interference affects on the signal lines when SC read temperatures. This is not the most common case, but for better operation, it is necessary to match the TOF400 slow control with the spill time of the beam from the DAQ</a:t>
            </a:r>
            <a:endParaRPr lang="ru-RU" dirty="0"/>
          </a:p>
        </p:txBody>
      </p:sp>
      <p:sp>
        <p:nvSpPr>
          <p:cNvPr id="11" name="Стрелка: влево-вправо 10">
            <a:extLst>
              <a:ext uri="{FF2B5EF4-FFF2-40B4-BE49-F238E27FC236}">
                <a16:creationId xmlns:a16="http://schemas.microsoft.com/office/drawing/2014/main" id="{9E5B165A-DF91-4B4C-AEBC-F9551F84B836}"/>
              </a:ext>
            </a:extLst>
          </p:cNvPr>
          <p:cNvSpPr/>
          <p:nvPr/>
        </p:nvSpPr>
        <p:spPr>
          <a:xfrm rot="16200000">
            <a:off x="1179465" y="3980343"/>
            <a:ext cx="1655763" cy="4001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1C928D72-109B-429C-89B9-9A4C8B0F3A75}"/>
              </a:ext>
            </a:extLst>
          </p:cNvPr>
          <p:cNvSpPr/>
          <p:nvPr/>
        </p:nvSpPr>
        <p:spPr>
          <a:xfrm>
            <a:off x="831391" y="5257800"/>
            <a:ext cx="2351910" cy="1372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YS Text"/>
                <a:ea typeface="Tahoma" panose="020B0604030504040204" pitchFamily="34" charset="0"/>
                <a:cs typeface="Tahoma" panose="020B0604030504040204" pitchFamily="34" charset="0"/>
              </a:rPr>
              <a:t>TOF400</a:t>
            </a:r>
          </a:p>
          <a:p>
            <a:pPr algn="ctr"/>
            <a:r>
              <a:rPr lang="en-US" sz="2400" b="1" dirty="0">
                <a:solidFill>
                  <a:schemeClr val="bg1"/>
                </a:solidFill>
                <a:latin typeface="YS Text"/>
                <a:ea typeface="Tahoma" panose="020B0604030504040204" pitchFamily="34" charset="0"/>
                <a:cs typeface="Tahoma" panose="020B0604030504040204" pitchFamily="34" charset="0"/>
              </a:rPr>
              <a:t>Detectors</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Стрелка: влево-вправо 12">
            <a:extLst>
              <a:ext uri="{FF2B5EF4-FFF2-40B4-BE49-F238E27FC236}">
                <a16:creationId xmlns:a16="http://schemas.microsoft.com/office/drawing/2014/main" id="{D1594FF1-4FF3-4B61-8AA5-5E55C3A70579}"/>
              </a:ext>
            </a:extLst>
          </p:cNvPr>
          <p:cNvSpPr/>
          <p:nvPr/>
        </p:nvSpPr>
        <p:spPr>
          <a:xfrm>
            <a:off x="3666994" y="1925260"/>
            <a:ext cx="833675" cy="367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магнитный диск 13">
            <a:extLst>
              <a:ext uri="{FF2B5EF4-FFF2-40B4-BE49-F238E27FC236}">
                <a16:creationId xmlns:a16="http://schemas.microsoft.com/office/drawing/2014/main" id="{2B35B119-6C18-4173-8638-52611BCBCED1}"/>
              </a:ext>
            </a:extLst>
          </p:cNvPr>
          <p:cNvSpPr/>
          <p:nvPr/>
        </p:nvSpPr>
        <p:spPr>
          <a:xfrm>
            <a:off x="9678623" y="1206997"/>
            <a:ext cx="2511393" cy="14286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w="0"/>
                <a:solidFill>
                  <a:schemeClr val="bg1"/>
                </a:solidFill>
                <a:effectLst>
                  <a:outerShdw blurRad="38100" dist="19050" dir="2700000" algn="tl" rotWithShape="0">
                    <a:schemeClr val="dk1">
                      <a:alpha val="40000"/>
                    </a:schemeClr>
                  </a:outerShdw>
                </a:effectLst>
              </a:rPr>
              <a:t>HDB</a:t>
            </a:r>
            <a:endParaRPr lang="ru-RU" sz="4400" dirty="0">
              <a:ln w="0"/>
              <a:solidFill>
                <a:schemeClr val="bg1"/>
              </a:solidFill>
              <a:effectLst>
                <a:outerShdw blurRad="38100" dist="19050" dir="2700000" algn="tl" rotWithShape="0">
                  <a:schemeClr val="dk1">
                    <a:alpha val="40000"/>
                  </a:schemeClr>
                </a:outerShdw>
              </a:effectLst>
            </a:endParaRPr>
          </a:p>
        </p:txBody>
      </p:sp>
      <p:sp>
        <p:nvSpPr>
          <p:cNvPr id="15" name="Стрелка: влево-вправо 14">
            <a:extLst>
              <a:ext uri="{FF2B5EF4-FFF2-40B4-BE49-F238E27FC236}">
                <a16:creationId xmlns:a16="http://schemas.microsoft.com/office/drawing/2014/main" id="{32317CC5-E22D-4D57-BED9-96ADF6377C50}"/>
              </a:ext>
            </a:extLst>
          </p:cNvPr>
          <p:cNvSpPr/>
          <p:nvPr/>
        </p:nvSpPr>
        <p:spPr>
          <a:xfrm>
            <a:off x="9100939" y="1763776"/>
            <a:ext cx="561160" cy="3077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9">
            <a:extLst>
              <a:ext uri="{FF2B5EF4-FFF2-40B4-BE49-F238E27FC236}">
                <a16:creationId xmlns:a16="http://schemas.microsoft.com/office/drawing/2014/main" id="{5765AAB5-F0BD-4E40-9D95-D70000573BB4}"/>
              </a:ext>
            </a:extLst>
          </p:cNvPr>
          <p:cNvSpPr/>
          <p:nvPr/>
        </p:nvSpPr>
        <p:spPr>
          <a:xfrm rot="7927110">
            <a:off x="10417614" y="2774167"/>
            <a:ext cx="776419" cy="433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2AA92280-E1EA-4EB2-B60C-7FEE4BF57FFE}"/>
              </a:ext>
            </a:extLst>
          </p:cNvPr>
          <p:cNvPicPr>
            <a:picLocks noChangeAspect="1"/>
          </p:cNvPicPr>
          <p:nvPr/>
        </p:nvPicPr>
        <p:blipFill>
          <a:blip r:embed="rId6"/>
          <a:stretch>
            <a:fillRect/>
          </a:stretch>
        </p:blipFill>
        <p:spPr>
          <a:xfrm>
            <a:off x="7577234" y="1263853"/>
            <a:ext cx="1527113" cy="1717562"/>
          </a:xfrm>
          <a:prstGeom prst="rect">
            <a:avLst/>
          </a:prstGeom>
        </p:spPr>
      </p:pic>
      <p:pic>
        <p:nvPicPr>
          <p:cNvPr id="18" name="Picture 2" descr="Купить Преобразователь Moxa NPort 6150">
            <a:extLst>
              <a:ext uri="{FF2B5EF4-FFF2-40B4-BE49-F238E27FC236}">
                <a16:creationId xmlns:a16="http://schemas.microsoft.com/office/drawing/2014/main" id="{5C400044-80D3-4E88-A4BB-74E12D1F9C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582" t="21937" r="17517" b="20589"/>
          <a:stretch/>
        </p:blipFill>
        <p:spPr bwMode="auto">
          <a:xfrm>
            <a:off x="4549821" y="1263488"/>
            <a:ext cx="1884576" cy="16688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9901287-47D7-4C14-80F8-DCB1DF472EB8}"/>
              </a:ext>
            </a:extLst>
          </p:cNvPr>
          <p:cNvSpPr txBox="1"/>
          <p:nvPr/>
        </p:nvSpPr>
        <p:spPr>
          <a:xfrm>
            <a:off x="3666994" y="2271897"/>
            <a:ext cx="997488"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RS - 485</a:t>
            </a:r>
            <a:endParaRPr lang="ru-RU" sz="1400" dirty="0">
              <a:latin typeface="Tahoma" panose="020B0604030504040204" pitchFamily="34" charset="0"/>
              <a:ea typeface="Tahoma" panose="020B0604030504040204" pitchFamily="34" charset="0"/>
              <a:cs typeface="Tahoma" panose="020B0604030504040204" pitchFamily="34" charset="0"/>
            </a:endParaRPr>
          </a:p>
        </p:txBody>
      </p:sp>
      <p:sp>
        <p:nvSpPr>
          <p:cNvPr id="20" name="Стрелка: влево-вправо 19">
            <a:extLst>
              <a:ext uri="{FF2B5EF4-FFF2-40B4-BE49-F238E27FC236}">
                <a16:creationId xmlns:a16="http://schemas.microsoft.com/office/drawing/2014/main" id="{D972762A-A15C-4945-B257-AF0D5CC16127}"/>
              </a:ext>
            </a:extLst>
          </p:cNvPr>
          <p:cNvSpPr/>
          <p:nvPr/>
        </p:nvSpPr>
        <p:spPr>
          <a:xfrm rot="10800000">
            <a:off x="6372021" y="1767418"/>
            <a:ext cx="1194044" cy="367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EF7939F1-2527-4025-AFEE-006D5C03C46B}"/>
              </a:ext>
            </a:extLst>
          </p:cNvPr>
          <p:cNvSpPr txBox="1"/>
          <p:nvPr/>
        </p:nvSpPr>
        <p:spPr>
          <a:xfrm>
            <a:off x="6588330" y="2050262"/>
            <a:ext cx="937070"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Socket</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455D172-053B-4408-AE1E-978B62CB252A}"/>
              </a:ext>
            </a:extLst>
          </p:cNvPr>
          <p:cNvSpPr txBox="1"/>
          <p:nvPr/>
        </p:nvSpPr>
        <p:spPr>
          <a:xfrm>
            <a:off x="6621411" y="1559790"/>
            <a:ext cx="730254"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TCP/IP</a:t>
            </a:r>
            <a:endParaRPr lang="ru-RU" sz="1400"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4" descr="Picture background">
            <a:extLst>
              <a:ext uri="{FF2B5EF4-FFF2-40B4-BE49-F238E27FC236}">
                <a16:creationId xmlns:a16="http://schemas.microsoft.com/office/drawing/2014/main" id="{4539F9AC-2BFA-49AA-8BF7-748FD3908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6666" y="2996716"/>
            <a:ext cx="1134802" cy="1159626"/>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a:extLst>
              <a:ext uri="{FF2B5EF4-FFF2-40B4-BE49-F238E27FC236}">
                <a16:creationId xmlns:a16="http://schemas.microsoft.com/office/drawing/2014/main" id="{A6855C4F-F40C-402D-A1F3-3BF759A6E5FA}"/>
              </a:ext>
            </a:extLst>
          </p:cNvPr>
          <p:cNvSpPr/>
          <p:nvPr/>
        </p:nvSpPr>
        <p:spPr>
          <a:xfrm>
            <a:off x="3466592" y="3332254"/>
            <a:ext cx="4335511" cy="33310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60E407CC-1E45-4FC1-829A-E58C80E0F08A}"/>
              </a:ext>
            </a:extLst>
          </p:cNvPr>
          <p:cNvSpPr txBox="1"/>
          <p:nvPr/>
        </p:nvSpPr>
        <p:spPr>
          <a:xfrm>
            <a:off x="5607111" y="6229052"/>
            <a:ext cx="2464336" cy="523220"/>
          </a:xfrm>
          <a:prstGeom prst="rect">
            <a:avLst/>
          </a:prstGeom>
          <a:noFill/>
        </p:spPr>
        <p:txBody>
          <a:bodyPr wrap="square" rtlCol="0">
            <a:spAutoFit/>
          </a:bodyPr>
          <a:lstStyle/>
          <a:p>
            <a:r>
              <a:rPr lang="en-US" sz="2800" b="1" dirty="0">
                <a:solidFill>
                  <a:srgbClr val="FF0000"/>
                </a:solidFill>
              </a:rPr>
              <a:t>Planned work</a:t>
            </a:r>
            <a:endParaRPr lang="ru-RU" sz="2800" b="1" dirty="0">
              <a:solidFill>
                <a:srgbClr val="FF0000"/>
              </a:solidFill>
            </a:endParaRPr>
          </a:p>
        </p:txBody>
      </p:sp>
      <p:sp>
        <p:nvSpPr>
          <p:cNvPr id="29" name="TextBox 28">
            <a:extLst>
              <a:ext uri="{FF2B5EF4-FFF2-40B4-BE49-F238E27FC236}">
                <a16:creationId xmlns:a16="http://schemas.microsoft.com/office/drawing/2014/main" id="{2426C2E0-E5BA-4CC2-872D-3E48F7991721}"/>
              </a:ext>
            </a:extLst>
          </p:cNvPr>
          <p:cNvSpPr txBox="1"/>
          <p:nvPr/>
        </p:nvSpPr>
        <p:spPr>
          <a:xfrm>
            <a:off x="831391" y="4913977"/>
            <a:ext cx="2464336" cy="369332"/>
          </a:xfrm>
          <a:prstGeom prst="rect">
            <a:avLst/>
          </a:prstGeom>
          <a:noFill/>
        </p:spPr>
        <p:txBody>
          <a:bodyPr wrap="square" rtlCol="0">
            <a:spAutoFit/>
          </a:bodyPr>
          <a:lstStyle/>
          <a:p>
            <a:r>
              <a:rPr lang="en-US" dirty="0">
                <a:solidFill>
                  <a:srgbClr val="FF0000"/>
                </a:solidFill>
              </a:rPr>
              <a:t>electrical interference</a:t>
            </a:r>
            <a:endParaRPr lang="ru-RU" b="1" dirty="0">
              <a:solidFill>
                <a:srgbClr val="FF0000"/>
              </a:solidFill>
            </a:endParaRPr>
          </a:p>
        </p:txBody>
      </p:sp>
      <p:sp>
        <p:nvSpPr>
          <p:cNvPr id="30" name="Прямоугольник 29">
            <a:extLst>
              <a:ext uri="{FF2B5EF4-FFF2-40B4-BE49-F238E27FC236}">
                <a16:creationId xmlns:a16="http://schemas.microsoft.com/office/drawing/2014/main" id="{1D566CBB-31EF-4B45-A723-BE616ABF1334}"/>
              </a:ext>
            </a:extLst>
          </p:cNvPr>
          <p:cNvSpPr/>
          <p:nvPr/>
        </p:nvSpPr>
        <p:spPr>
          <a:xfrm>
            <a:off x="4299857" y="3590846"/>
            <a:ext cx="2460963" cy="90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YS Text"/>
                <a:ea typeface="Tahoma" panose="020B0604030504040204" pitchFamily="34" charset="0"/>
                <a:cs typeface="Tahoma" panose="020B0604030504040204" pitchFamily="34" charset="0"/>
              </a:rPr>
              <a:t>Spill</a:t>
            </a:r>
          </a:p>
          <a:p>
            <a:pPr algn="ctr"/>
            <a:r>
              <a:rPr lang="en-US" sz="2400" b="1" dirty="0">
                <a:solidFill>
                  <a:schemeClr val="bg1"/>
                </a:solidFill>
                <a:latin typeface="YS Text"/>
                <a:ea typeface="Tahoma" panose="020B0604030504040204" pitchFamily="34" charset="0"/>
                <a:cs typeface="Tahoma" panose="020B0604030504040204" pitchFamily="34" charset="0"/>
              </a:rPr>
              <a:t>Control</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Стрелка вправо 9">
            <a:extLst>
              <a:ext uri="{FF2B5EF4-FFF2-40B4-BE49-F238E27FC236}">
                <a16:creationId xmlns:a16="http://schemas.microsoft.com/office/drawing/2014/main" id="{A2BABD3F-D4BE-4453-AAD7-067B4F85CBF9}"/>
              </a:ext>
            </a:extLst>
          </p:cNvPr>
          <p:cNvSpPr/>
          <p:nvPr/>
        </p:nvSpPr>
        <p:spPr>
          <a:xfrm rot="16200000">
            <a:off x="5121708" y="4754685"/>
            <a:ext cx="817261" cy="391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E7B58D3A-1906-429B-B1B4-445C935BC2FA}"/>
              </a:ext>
            </a:extLst>
          </p:cNvPr>
          <p:cNvSpPr/>
          <p:nvPr/>
        </p:nvSpPr>
        <p:spPr>
          <a:xfrm>
            <a:off x="4299857" y="5397950"/>
            <a:ext cx="2460963" cy="90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YS Text"/>
                <a:ea typeface="Tahoma" panose="020B0604030504040204" pitchFamily="34" charset="0"/>
                <a:cs typeface="Tahoma" panose="020B0604030504040204" pitchFamily="34" charset="0"/>
              </a:rPr>
              <a:t>DAQ</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Стрелка: влево-вправо 32">
            <a:extLst>
              <a:ext uri="{FF2B5EF4-FFF2-40B4-BE49-F238E27FC236}">
                <a16:creationId xmlns:a16="http://schemas.microsoft.com/office/drawing/2014/main" id="{050991BA-3383-42C2-B188-5D2ED7F2C645}"/>
              </a:ext>
            </a:extLst>
          </p:cNvPr>
          <p:cNvSpPr/>
          <p:nvPr/>
        </p:nvSpPr>
        <p:spPr>
          <a:xfrm rot="19543729">
            <a:off x="5896682" y="2831039"/>
            <a:ext cx="1729842" cy="367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a16="http://schemas.microsoft.com/office/drawing/2014/main" id="{1A47BAEC-E466-4B2C-BDAA-F57E875BE7E0}"/>
              </a:ext>
            </a:extLst>
          </p:cNvPr>
          <p:cNvSpPr txBox="1"/>
          <p:nvPr/>
        </p:nvSpPr>
        <p:spPr>
          <a:xfrm>
            <a:off x="5634347" y="4876472"/>
            <a:ext cx="997488"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ZMQ</a:t>
            </a:r>
            <a:endParaRPr lang="ru-RU" sz="14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28BC2820-B8E3-4541-99ED-647C2DFFAA8B}"/>
              </a:ext>
            </a:extLst>
          </p:cNvPr>
          <p:cNvSpPr txBox="1"/>
          <p:nvPr/>
        </p:nvSpPr>
        <p:spPr>
          <a:xfrm>
            <a:off x="11477940" y="6488668"/>
            <a:ext cx="1219200" cy="369332"/>
          </a:xfrm>
          <a:prstGeom prst="rect">
            <a:avLst/>
          </a:prstGeom>
          <a:noFill/>
        </p:spPr>
        <p:txBody>
          <a:bodyPr wrap="square" rtlCol="0">
            <a:spAutoFit/>
          </a:bodyPr>
          <a:lstStyle/>
          <a:p>
            <a:r>
              <a:rPr lang="en-US" dirty="0"/>
              <a:t>6/11</a:t>
            </a:r>
            <a:endParaRPr lang="ru-RU" dirty="0"/>
          </a:p>
        </p:txBody>
      </p:sp>
    </p:spTree>
    <p:extLst>
      <p:ext uri="{BB962C8B-B14F-4D97-AF65-F5344CB8AC3E}">
        <p14:creationId xmlns:p14="http://schemas.microsoft.com/office/powerpoint/2010/main" val="323579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49CF5-93F5-4C38-9506-58C1C8981525}"/>
              </a:ext>
            </a:extLst>
          </p:cNvPr>
          <p:cNvSpPr>
            <a:spLocks noGrp="1"/>
          </p:cNvSpPr>
          <p:nvPr>
            <p:ph type="ctrTitle"/>
          </p:nvPr>
        </p:nvSpPr>
        <p:spPr>
          <a:xfrm>
            <a:off x="1691700" y="-10160"/>
            <a:ext cx="9144000" cy="1132523"/>
          </a:xfrm>
        </p:spPr>
        <p:txBody>
          <a:bodyPr/>
          <a:lstStyle/>
          <a:p>
            <a:r>
              <a:rPr lang="en-US" dirty="0"/>
              <a:t>T0 trigger system</a:t>
            </a:r>
            <a:endParaRPr lang="ru-RU" dirty="0"/>
          </a:p>
        </p:txBody>
      </p:sp>
      <p:cxnSp>
        <p:nvCxnSpPr>
          <p:cNvPr id="4" name="Прямая соединительная линия 3">
            <a:extLst>
              <a:ext uri="{FF2B5EF4-FFF2-40B4-BE49-F238E27FC236}">
                <a16:creationId xmlns:a16="http://schemas.microsoft.com/office/drawing/2014/main" id="{1FCDC321-1F07-4C5B-BA0C-DD10FA617FCD}"/>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9E9BE1F4-DAED-4CD3-941B-0142C3573B7D}"/>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FAFFD8B3-EBE2-491A-BF17-47D161AE18BA}"/>
              </a:ext>
            </a:extLst>
          </p:cNvPr>
          <p:cNvPicPr/>
          <p:nvPr/>
        </p:nvPicPr>
        <p:blipFill>
          <a:blip r:embed="rId4" cstate="print"/>
          <a:stretch/>
        </p:blipFill>
        <p:spPr>
          <a:xfrm>
            <a:off x="10835700" y="105728"/>
            <a:ext cx="1284480" cy="822960"/>
          </a:xfrm>
          <a:prstGeom prst="rect">
            <a:avLst/>
          </a:prstGeom>
          <a:ln w="0">
            <a:noFill/>
          </a:ln>
        </p:spPr>
      </p:pic>
      <p:sp>
        <p:nvSpPr>
          <p:cNvPr id="25" name="TextBox 24">
            <a:extLst>
              <a:ext uri="{FF2B5EF4-FFF2-40B4-BE49-F238E27FC236}">
                <a16:creationId xmlns:a16="http://schemas.microsoft.com/office/drawing/2014/main" id="{D2D8AC04-CCFB-4502-8B7D-3EBD1B4875AA}"/>
              </a:ext>
            </a:extLst>
          </p:cNvPr>
          <p:cNvSpPr txBox="1"/>
          <p:nvPr/>
        </p:nvSpPr>
        <p:spPr>
          <a:xfrm>
            <a:off x="11496080" y="6488668"/>
            <a:ext cx="1219200" cy="369332"/>
          </a:xfrm>
          <a:prstGeom prst="rect">
            <a:avLst/>
          </a:prstGeom>
          <a:noFill/>
        </p:spPr>
        <p:txBody>
          <a:bodyPr wrap="square" rtlCol="0">
            <a:spAutoFit/>
          </a:bodyPr>
          <a:lstStyle/>
          <a:p>
            <a:r>
              <a:rPr lang="en-US" dirty="0"/>
              <a:t>7/11</a:t>
            </a:r>
            <a:endParaRPr lang="ru-RU" dirty="0"/>
          </a:p>
        </p:txBody>
      </p:sp>
      <p:pic>
        <p:nvPicPr>
          <p:cNvPr id="2050" name="Picture 2">
            <a:extLst>
              <a:ext uri="{FF2B5EF4-FFF2-40B4-BE49-F238E27FC236}">
                <a16:creationId xmlns:a16="http://schemas.microsoft.com/office/drawing/2014/main" id="{35EAEB68-810B-40A9-9D7C-E38A44A38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9931" y="1957650"/>
            <a:ext cx="3542069" cy="22305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570C945-4673-4A68-B64C-6ECB4AD87C9A}"/>
              </a:ext>
            </a:extLst>
          </p:cNvPr>
          <p:cNvSpPr txBox="1"/>
          <p:nvPr/>
        </p:nvSpPr>
        <p:spPr>
          <a:xfrm>
            <a:off x="9805189" y="4172835"/>
            <a:ext cx="3267075" cy="369332"/>
          </a:xfrm>
          <a:prstGeom prst="rect">
            <a:avLst/>
          </a:prstGeom>
          <a:noFill/>
        </p:spPr>
        <p:txBody>
          <a:bodyPr wrap="square">
            <a:spAutoFit/>
          </a:bodyPr>
          <a:lstStyle/>
          <a:p>
            <a:pPr algn="ctr"/>
            <a:r>
              <a:rPr lang="en-US" b="0" i="0" dirty="0">
                <a:solidFill>
                  <a:srgbClr val="000000"/>
                </a:solidFill>
                <a:effectLst/>
                <a:latin typeface="Linux Libertine"/>
              </a:rPr>
              <a:t>DIM Structure</a:t>
            </a:r>
          </a:p>
        </p:txBody>
      </p:sp>
      <p:sp>
        <p:nvSpPr>
          <p:cNvPr id="12" name="TextBox 11">
            <a:extLst>
              <a:ext uri="{FF2B5EF4-FFF2-40B4-BE49-F238E27FC236}">
                <a16:creationId xmlns:a16="http://schemas.microsoft.com/office/drawing/2014/main" id="{15CFAFAF-760F-4C12-B51E-820BE00CDB4A}"/>
              </a:ext>
            </a:extLst>
          </p:cNvPr>
          <p:cNvSpPr txBox="1"/>
          <p:nvPr/>
        </p:nvSpPr>
        <p:spPr>
          <a:xfrm>
            <a:off x="86320" y="5735637"/>
            <a:ext cx="10977920" cy="1077218"/>
          </a:xfrm>
          <a:prstGeom prst="rect">
            <a:avLst/>
          </a:prstGeom>
          <a:noFill/>
        </p:spPr>
        <p:txBody>
          <a:bodyPr wrap="square">
            <a:spAutoFit/>
          </a:bodyPr>
          <a:lstStyle/>
          <a:p>
            <a:r>
              <a:rPr lang="en-US" sz="2000" dirty="0">
                <a:latin typeface="YS Text"/>
              </a:rPr>
              <a:t>TO trigger detector system, which is based on the DIM </a:t>
            </a:r>
            <a:r>
              <a:rPr lang="en-US" sz="2000" i="0" dirty="0">
                <a:solidFill>
                  <a:srgbClr val="000000"/>
                </a:solidFill>
                <a:effectLst/>
                <a:latin typeface="YS Text"/>
              </a:rPr>
              <a:t>communication system. During the work, it was necessary to develop a connection between the DIM and TANGO device servers.</a:t>
            </a:r>
            <a:endParaRPr lang="ru-RU" sz="2000" i="0" dirty="0">
              <a:solidFill>
                <a:srgbClr val="000000"/>
              </a:solidFill>
              <a:effectLst/>
              <a:latin typeface="YS Text"/>
            </a:endParaRPr>
          </a:p>
          <a:p>
            <a:r>
              <a:rPr lang="en-US" sz="2400" dirty="0">
                <a:latin typeface="YS Text"/>
              </a:rPr>
              <a:t>	</a:t>
            </a:r>
            <a:endParaRPr lang="ru-RU" sz="2400" dirty="0">
              <a:latin typeface="YS Text"/>
            </a:endParaRPr>
          </a:p>
        </p:txBody>
      </p:sp>
      <p:pic>
        <p:nvPicPr>
          <p:cNvPr id="7" name="Рисунок 6">
            <a:extLst>
              <a:ext uri="{FF2B5EF4-FFF2-40B4-BE49-F238E27FC236}">
                <a16:creationId xmlns:a16="http://schemas.microsoft.com/office/drawing/2014/main" id="{FFBF54ED-923F-440E-AD83-09BA10CE8EFF}"/>
              </a:ext>
            </a:extLst>
          </p:cNvPr>
          <p:cNvPicPr>
            <a:picLocks noChangeAspect="1"/>
          </p:cNvPicPr>
          <p:nvPr/>
        </p:nvPicPr>
        <p:blipFill>
          <a:blip r:embed="rId6"/>
          <a:stretch>
            <a:fillRect/>
          </a:stretch>
        </p:blipFill>
        <p:spPr>
          <a:xfrm>
            <a:off x="93956" y="1779452"/>
            <a:ext cx="8495053" cy="3776316"/>
          </a:xfrm>
          <a:prstGeom prst="rect">
            <a:avLst/>
          </a:prstGeom>
        </p:spPr>
      </p:pic>
      <p:cxnSp>
        <p:nvCxnSpPr>
          <p:cNvPr id="13" name="Connector: Curved 17">
            <a:extLst>
              <a:ext uri="{FF2B5EF4-FFF2-40B4-BE49-F238E27FC236}">
                <a16:creationId xmlns:a16="http://schemas.microsoft.com/office/drawing/2014/main" id="{871B755D-AD86-47F7-8253-9422482B688F}"/>
              </a:ext>
            </a:extLst>
          </p:cNvPr>
          <p:cNvCxnSpPr>
            <a:cxnSpLocks/>
          </p:cNvCxnSpPr>
          <p:nvPr/>
        </p:nvCxnSpPr>
        <p:spPr>
          <a:xfrm rot="5400000">
            <a:off x="8976994" y="3852886"/>
            <a:ext cx="1127415" cy="1781541"/>
          </a:xfrm>
          <a:prstGeom prst="curvedConnector2">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66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2548E-1D2F-4AF1-A582-1F13FCDD1A94}"/>
              </a:ext>
            </a:extLst>
          </p:cNvPr>
          <p:cNvSpPr>
            <a:spLocks noGrp="1"/>
          </p:cNvSpPr>
          <p:nvPr>
            <p:ph type="ctrTitle"/>
          </p:nvPr>
        </p:nvSpPr>
        <p:spPr>
          <a:xfrm>
            <a:off x="1524000" y="105728"/>
            <a:ext cx="9144000" cy="1063943"/>
          </a:xfrm>
        </p:spPr>
        <p:txBody>
          <a:bodyPr/>
          <a:lstStyle/>
          <a:p>
            <a:r>
              <a:rPr lang="en-US" dirty="0"/>
              <a:t>BM@N Alarm System</a:t>
            </a:r>
            <a:endParaRPr lang="ru-RU" dirty="0"/>
          </a:p>
        </p:txBody>
      </p:sp>
      <p:sp>
        <p:nvSpPr>
          <p:cNvPr id="3" name="Подзаголовок 2">
            <a:extLst>
              <a:ext uri="{FF2B5EF4-FFF2-40B4-BE49-F238E27FC236}">
                <a16:creationId xmlns:a16="http://schemas.microsoft.com/office/drawing/2014/main" id="{8CF96354-882A-44F3-A742-260B1E89012F}"/>
              </a:ext>
            </a:extLst>
          </p:cNvPr>
          <p:cNvSpPr>
            <a:spLocks noGrp="1"/>
          </p:cNvSpPr>
          <p:nvPr>
            <p:ph type="subTitle" idx="1"/>
          </p:nvPr>
        </p:nvSpPr>
        <p:spPr/>
        <p:txBody>
          <a:bodyPr/>
          <a:lstStyle/>
          <a:p>
            <a:r>
              <a:rPr lang="en-US"/>
              <a:t> </a:t>
            </a:r>
            <a:endParaRPr lang="ru-RU" dirty="0"/>
          </a:p>
        </p:txBody>
      </p:sp>
      <p:cxnSp>
        <p:nvCxnSpPr>
          <p:cNvPr id="4" name="Прямая соединительная линия 3">
            <a:extLst>
              <a:ext uri="{FF2B5EF4-FFF2-40B4-BE49-F238E27FC236}">
                <a16:creationId xmlns:a16="http://schemas.microsoft.com/office/drawing/2014/main" id="{69FF72DB-3982-46CB-A7B6-A235E3EBBFEE}"/>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039FDA52-807F-42EE-A5E6-B74080886E89}"/>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E07CE5E7-2637-48A5-8C10-020C0D2FF90D}"/>
              </a:ext>
            </a:extLst>
          </p:cNvPr>
          <p:cNvPicPr/>
          <p:nvPr/>
        </p:nvPicPr>
        <p:blipFill>
          <a:blip r:embed="rId4" cstate="print"/>
          <a:stretch/>
        </p:blipFill>
        <p:spPr>
          <a:xfrm>
            <a:off x="10835700" y="105728"/>
            <a:ext cx="1284480" cy="822960"/>
          </a:xfrm>
          <a:prstGeom prst="rect">
            <a:avLst/>
          </a:prstGeom>
          <a:ln w="0">
            <a:noFill/>
          </a:ln>
        </p:spPr>
      </p:pic>
      <p:sp>
        <p:nvSpPr>
          <p:cNvPr id="9" name="Стрелка: влево-вправо 8">
            <a:extLst>
              <a:ext uri="{FF2B5EF4-FFF2-40B4-BE49-F238E27FC236}">
                <a16:creationId xmlns:a16="http://schemas.microsoft.com/office/drawing/2014/main" id="{59C4099C-52D9-464D-96EF-CB5462477982}"/>
              </a:ext>
            </a:extLst>
          </p:cNvPr>
          <p:cNvSpPr/>
          <p:nvPr/>
        </p:nvSpPr>
        <p:spPr>
          <a:xfrm>
            <a:off x="7615757" y="2019249"/>
            <a:ext cx="890139" cy="3362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магнитный диск 9">
            <a:extLst>
              <a:ext uri="{FF2B5EF4-FFF2-40B4-BE49-F238E27FC236}">
                <a16:creationId xmlns:a16="http://schemas.microsoft.com/office/drawing/2014/main" id="{016E5D65-5A1B-48EF-BEA8-5BBF8A6CD814}"/>
              </a:ext>
            </a:extLst>
          </p:cNvPr>
          <p:cNvSpPr/>
          <p:nvPr/>
        </p:nvSpPr>
        <p:spPr>
          <a:xfrm>
            <a:off x="8595382" y="1437734"/>
            <a:ext cx="2511393" cy="14286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rPr>
              <a:t>Historical</a:t>
            </a:r>
          </a:p>
          <a:p>
            <a:pPr algn="ctr"/>
            <a:r>
              <a:rPr lang="en-US" sz="2800" dirty="0" err="1">
                <a:ln w="0"/>
                <a:solidFill>
                  <a:schemeClr val="bg1"/>
                </a:solidFill>
                <a:effectLst>
                  <a:outerShdw blurRad="38100" dist="19050" dir="2700000" algn="tl" rotWithShape="0">
                    <a:schemeClr val="dk1">
                      <a:alpha val="40000"/>
                    </a:schemeClr>
                  </a:outerShdw>
                </a:effectLst>
              </a:rPr>
              <a:t>DataBase</a:t>
            </a:r>
            <a:endParaRPr lang="ru-RU" sz="2800" dirty="0">
              <a:ln w="0"/>
              <a:solidFill>
                <a:schemeClr val="bg1"/>
              </a:solidFill>
              <a:effectLst>
                <a:outerShdw blurRad="38100" dist="19050" dir="2700000" algn="tl" rotWithShape="0">
                  <a:schemeClr val="dk1">
                    <a:alpha val="40000"/>
                  </a:schemeClr>
                </a:outerShdw>
              </a:effectLst>
            </a:endParaRPr>
          </a:p>
        </p:txBody>
      </p:sp>
      <p:sp>
        <p:nvSpPr>
          <p:cNvPr id="13" name="Стрелка: влево-вправо 12">
            <a:extLst>
              <a:ext uri="{FF2B5EF4-FFF2-40B4-BE49-F238E27FC236}">
                <a16:creationId xmlns:a16="http://schemas.microsoft.com/office/drawing/2014/main" id="{6E9B57B0-5C2C-49A6-A0C0-7DCC310492DA}"/>
              </a:ext>
            </a:extLst>
          </p:cNvPr>
          <p:cNvSpPr/>
          <p:nvPr/>
        </p:nvSpPr>
        <p:spPr>
          <a:xfrm>
            <a:off x="3445831" y="2035150"/>
            <a:ext cx="1217174" cy="3023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D0F87175-DD96-40B0-A5E4-7F72AD8A443A}"/>
              </a:ext>
            </a:extLst>
          </p:cNvPr>
          <p:cNvSpPr txBox="1"/>
          <p:nvPr/>
        </p:nvSpPr>
        <p:spPr>
          <a:xfrm>
            <a:off x="3579869" y="1630774"/>
            <a:ext cx="848140"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TCP/IP</a:t>
            </a:r>
            <a:endParaRPr lang="ru-RU" sz="1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FDF4F83E-97E1-4C1F-ACCB-835A92BE3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804" y="1211387"/>
            <a:ext cx="1423572" cy="22720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86693A1-7D13-431D-94F3-1A92843B9900}"/>
              </a:ext>
            </a:extLst>
          </p:cNvPr>
          <p:cNvSpPr txBox="1"/>
          <p:nvPr/>
        </p:nvSpPr>
        <p:spPr>
          <a:xfrm>
            <a:off x="1178591" y="1832425"/>
            <a:ext cx="1235160" cy="923330"/>
          </a:xfrm>
          <a:prstGeom prst="rect">
            <a:avLst/>
          </a:prstGeom>
          <a:noFill/>
        </p:spPr>
        <p:txBody>
          <a:bodyPr wrap="square">
            <a:spAutoFit/>
          </a:bodyPr>
          <a:lstStyle/>
          <a:p>
            <a:pPr algn="l"/>
            <a:r>
              <a:rPr lang="en-US" b="0" i="0" dirty="0">
                <a:solidFill>
                  <a:srgbClr val="000000"/>
                </a:solidFill>
                <a:effectLst/>
                <a:latin typeface="Linux Libertine"/>
              </a:rPr>
              <a:t>WB Electric Relay</a:t>
            </a:r>
          </a:p>
        </p:txBody>
      </p:sp>
      <p:sp>
        <p:nvSpPr>
          <p:cNvPr id="26" name="Стрелка вправо 9">
            <a:extLst>
              <a:ext uri="{FF2B5EF4-FFF2-40B4-BE49-F238E27FC236}">
                <a16:creationId xmlns:a16="http://schemas.microsoft.com/office/drawing/2014/main" id="{6E986296-B96D-4438-9031-659A66883A64}"/>
              </a:ext>
            </a:extLst>
          </p:cNvPr>
          <p:cNvSpPr/>
          <p:nvPr/>
        </p:nvSpPr>
        <p:spPr>
          <a:xfrm rot="5400000">
            <a:off x="2210000" y="3737886"/>
            <a:ext cx="817261" cy="391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2" descr="https://upload.wikimedia.org/wikipedia/commons/b/b3/TANGO_controls_logo.png">
            <a:extLst>
              <a:ext uri="{FF2B5EF4-FFF2-40B4-BE49-F238E27FC236}">
                <a16:creationId xmlns:a16="http://schemas.microsoft.com/office/drawing/2014/main" id="{DF58C2B4-9073-4D16-98F1-EC79202A88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1259" y="1713710"/>
            <a:ext cx="2627738" cy="78771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15A13E3-A731-4868-B8B4-991A8C125964}"/>
              </a:ext>
            </a:extLst>
          </p:cNvPr>
          <p:cNvSpPr txBox="1"/>
          <p:nvPr/>
        </p:nvSpPr>
        <p:spPr>
          <a:xfrm>
            <a:off x="4023360" y="2634202"/>
            <a:ext cx="4775266" cy="923330"/>
          </a:xfrm>
          <a:prstGeom prst="rect">
            <a:avLst/>
          </a:prstGeom>
          <a:noFill/>
        </p:spPr>
        <p:txBody>
          <a:bodyPr wrap="square">
            <a:spAutoFit/>
          </a:bodyPr>
          <a:lstStyle/>
          <a:p>
            <a:pPr algn="ctr"/>
            <a:r>
              <a:rPr lang="en-US" b="0" i="0" dirty="0">
                <a:solidFill>
                  <a:srgbClr val="000000"/>
                </a:solidFill>
                <a:effectLst/>
                <a:latin typeface="Linux Libertine"/>
              </a:rPr>
              <a:t>TANGO cumulative server</a:t>
            </a:r>
          </a:p>
          <a:p>
            <a:pPr algn="ctr"/>
            <a:r>
              <a:rPr lang="en-US" i="1" dirty="0"/>
              <a:t>device server that collects statuses from other tango device server</a:t>
            </a:r>
            <a:endParaRPr lang="en-US" b="0" i="1" dirty="0">
              <a:solidFill>
                <a:srgbClr val="000000"/>
              </a:solidFill>
              <a:effectLst/>
              <a:latin typeface="Linux Libertine"/>
            </a:endParaRPr>
          </a:p>
        </p:txBody>
      </p:sp>
      <p:sp>
        <p:nvSpPr>
          <p:cNvPr id="22" name="Прямоугольник 21">
            <a:extLst>
              <a:ext uri="{FF2B5EF4-FFF2-40B4-BE49-F238E27FC236}">
                <a16:creationId xmlns:a16="http://schemas.microsoft.com/office/drawing/2014/main" id="{7641C3F3-389F-4733-B12F-D0345B7FC705}"/>
              </a:ext>
            </a:extLst>
          </p:cNvPr>
          <p:cNvSpPr/>
          <p:nvPr/>
        </p:nvSpPr>
        <p:spPr>
          <a:xfrm>
            <a:off x="6087650" y="5059160"/>
            <a:ext cx="2671988" cy="1554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YS Text"/>
                <a:ea typeface="Tahoma" panose="020B0604030504040204" pitchFamily="34" charset="0"/>
                <a:cs typeface="Tahoma" panose="020B0604030504040204" pitchFamily="34" charset="0"/>
              </a:rPr>
              <a:t>BM@N TANGO</a:t>
            </a:r>
          </a:p>
          <a:p>
            <a:pPr algn="ctr"/>
            <a:r>
              <a:rPr lang="en-US" sz="2400" b="1" dirty="0">
                <a:solidFill>
                  <a:schemeClr val="bg1"/>
                </a:solidFill>
                <a:latin typeface="YS Text"/>
                <a:ea typeface="Tahoma" panose="020B0604030504040204" pitchFamily="34" charset="0"/>
                <a:cs typeface="Tahoma" panose="020B0604030504040204" pitchFamily="34" charset="0"/>
              </a:rPr>
              <a:t>Device</a:t>
            </a:r>
          </a:p>
          <a:p>
            <a:pPr algn="ctr"/>
            <a:r>
              <a:rPr lang="en-US" sz="2400" b="1" dirty="0">
                <a:solidFill>
                  <a:schemeClr val="bg1"/>
                </a:solidFill>
                <a:latin typeface="YS Text"/>
                <a:ea typeface="Tahoma" panose="020B0604030504040204" pitchFamily="34" charset="0"/>
                <a:cs typeface="Tahoma" panose="020B0604030504040204" pitchFamily="34" charset="0"/>
              </a:rPr>
              <a:t>Servers</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Стрелка вправо 9">
            <a:extLst>
              <a:ext uri="{FF2B5EF4-FFF2-40B4-BE49-F238E27FC236}">
                <a16:creationId xmlns:a16="http://schemas.microsoft.com/office/drawing/2014/main" id="{8047FF9B-2029-4F8D-8674-B8884EBD1E6C}"/>
              </a:ext>
            </a:extLst>
          </p:cNvPr>
          <p:cNvSpPr/>
          <p:nvPr/>
        </p:nvSpPr>
        <p:spPr>
          <a:xfrm rot="14600109">
            <a:off x="6707724" y="4029242"/>
            <a:ext cx="1431839" cy="44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096F7F91-DF77-46FB-9042-A702F4AA3274}"/>
              </a:ext>
            </a:extLst>
          </p:cNvPr>
          <p:cNvPicPr>
            <a:picLocks noChangeAspect="1"/>
          </p:cNvPicPr>
          <p:nvPr/>
        </p:nvPicPr>
        <p:blipFill>
          <a:blip r:embed="rId7"/>
          <a:stretch>
            <a:fillRect/>
          </a:stretch>
        </p:blipFill>
        <p:spPr>
          <a:xfrm>
            <a:off x="1237403" y="4342390"/>
            <a:ext cx="2370708" cy="1769141"/>
          </a:xfrm>
          <a:prstGeom prst="rect">
            <a:avLst/>
          </a:prstGeom>
        </p:spPr>
      </p:pic>
      <p:sp>
        <p:nvSpPr>
          <p:cNvPr id="33" name="TextBox 32">
            <a:extLst>
              <a:ext uri="{FF2B5EF4-FFF2-40B4-BE49-F238E27FC236}">
                <a16:creationId xmlns:a16="http://schemas.microsoft.com/office/drawing/2014/main" id="{3AD8EF1C-E87E-41DC-A0B6-B82F509C9AA0}"/>
              </a:ext>
            </a:extLst>
          </p:cNvPr>
          <p:cNvSpPr txBox="1"/>
          <p:nvPr/>
        </p:nvSpPr>
        <p:spPr>
          <a:xfrm>
            <a:off x="1825491" y="6027036"/>
            <a:ext cx="1712198" cy="400110"/>
          </a:xfrm>
          <a:prstGeom prst="rect">
            <a:avLst/>
          </a:prstGeom>
          <a:noFill/>
        </p:spPr>
        <p:txBody>
          <a:bodyPr wrap="square">
            <a:spAutoFit/>
          </a:bodyPr>
          <a:lstStyle/>
          <a:p>
            <a:pPr algn="l"/>
            <a:r>
              <a:rPr lang="en-US" sz="2000" dirty="0">
                <a:solidFill>
                  <a:srgbClr val="000000"/>
                </a:solidFill>
                <a:latin typeface="Linux Libertine"/>
              </a:rPr>
              <a:t>Sound Alarm</a:t>
            </a:r>
            <a:endParaRPr lang="en-US" sz="2000" b="0" i="0" dirty="0">
              <a:solidFill>
                <a:srgbClr val="000000"/>
              </a:solidFill>
              <a:effectLst/>
              <a:latin typeface="Linux Libertine"/>
            </a:endParaRPr>
          </a:p>
        </p:txBody>
      </p:sp>
      <p:sp>
        <p:nvSpPr>
          <p:cNvPr id="34" name="Стрелка вправо 9">
            <a:extLst>
              <a:ext uri="{FF2B5EF4-FFF2-40B4-BE49-F238E27FC236}">
                <a16:creationId xmlns:a16="http://schemas.microsoft.com/office/drawing/2014/main" id="{F1980035-9FAC-4551-B111-BE0DA3139149}"/>
              </a:ext>
            </a:extLst>
          </p:cNvPr>
          <p:cNvSpPr/>
          <p:nvPr/>
        </p:nvSpPr>
        <p:spPr>
          <a:xfrm rot="14600109">
            <a:off x="6102074" y="4006030"/>
            <a:ext cx="1431839" cy="44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9">
            <a:extLst>
              <a:ext uri="{FF2B5EF4-FFF2-40B4-BE49-F238E27FC236}">
                <a16:creationId xmlns:a16="http://schemas.microsoft.com/office/drawing/2014/main" id="{1470E97C-FDE5-465A-9197-9B05A1D2512B}"/>
              </a:ext>
            </a:extLst>
          </p:cNvPr>
          <p:cNvSpPr/>
          <p:nvPr/>
        </p:nvSpPr>
        <p:spPr>
          <a:xfrm rot="14600109">
            <a:off x="5542201" y="4060985"/>
            <a:ext cx="1431839" cy="44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D7C35F58-BCE0-43C3-879E-5B5171F7377A}"/>
              </a:ext>
            </a:extLst>
          </p:cNvPr>
          <p:cNvSpPr txBox="1"/>
          <p:nvPr/>
        </p:nvSpPr>
        <p:spPr>
          <a:xfrm>
            <a:off x="11477940" y="6488668"/>
            <a:ext cx="1219200" cy="369332"/>
          </a:xfrm>
          <a:prstGeom prst="rect">
            <a:avLst/>
          </a:prstGeom>
          <a:noFill/>
        </p:spPr>
        <p:txBody>
          <a:bodyPr wrap="square" rtlCol="0">
            <a:spAutoFit/>
          </a:bodyPr>
          <a:lstStyle/>
          <a:p>
            <a:r>
              <a:rPr lang="en-US" dirty="0"/>
              <a:t>8/11</a:t>
            </a:r>
            <a:endParaRPr lang="ru-RU" dirty="0"/>
          </a:p>
        </p:txBody>
      </p:sp>
    </p:spTree>
    <p:extLst>
      <p:ext uri="{BB962C8B-B14F-4D97-AF65-F5344CB8AC3E}">
        <p14:creationId xmlns:p14="http://schemas.microsoft.com/office/powerpoint/2010/main" val="240286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CD6F0C-0506-4892-A55D-CBF832C0D469}"/>
              </a:ext>
            </a:extLst>
          </p:cNvPr>
          <p:cNvSpPr>
            <a:spLocks noGrp="1"/>
          </p:cNvSpPr>
          <p:nvPr>
            <p:ph type="ctrTitle"/>
          </p:nvPr>
        </p:nvSpPr>
        <p:spPr>
          <a:xfrm>
            <a:off x="1244009" y="189390"/>
            <a:ext cx="9591691" cy="932973"/>
          </a:xfrm>
        </p:spPr>
        <p:txBody>
          <a:bodyPr/>
          <a:lstStyle/>
          <a:p>
            <a:r>
              <a:rPr lang="en-US" dirty="0"/>
              <a:t>BM@N Alarm System </a:t>
            </a:r>
            <a:r>
              <a:rPr lang="en-US" dirty="0" err="1"/>
              <a:t>echance</a:t>
            </a:r>
            <a:endParaRPr lang="ru-RU" dirty="0"/>
          </a:p>
        </p:txBody>
      </p:sp>
      <p:cxnSp>
        <p:nvCxnSpPr>
          <p:cNvPr id="4" name="Прямая соединительная линия 3">
            <a:extLst>
              <a:ext uri="{FF2B5EF4-FFF2-40B4-BE49-F238E27FC236}">
                <a16:creationId xmlns:a16="http://schemas.microsoft.com/office/drawing/2014/main" id="{F92D4A58-BBD7-4DFF-82B2-75CEC7F7B964}"/>
              </a:ext>
            </a:extLst>
          </p:cNvPr>
          <p:cNvCxnSpPr>
            <a:cxnSpLocks/>
          </p:cNvCxnSpPr>
          <p:nvPr/>
        </p:nvCxnSpPr>
        <p:spPr>
          <a:xfrm>
            <a:off x="1524000" y="1122363"/>
            <a:ext cx="9144000" cy="0"/>
          </a:xfrm>
          <a:prstGeom prst="line">
            <a:avLst/>
          </a:prstGeom>
          <a:ln w="698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object 4">
            <a:extLst>
              <a:ext uri="{FF2B5EF4-FFF2-40B4-BE49-F238E27FC236}">
                <a16:creationId xmlns:a16="http://schemas.microsoft.com/office/drawing/2014/main" id="{F26A3C53-B502-423B-9C06-5ED3538B4E35}"/>
              </a:ext>
            </a:extLst>
          </p:cNvPr>
          <p:cNvPicPr/>
          <p:nvPr/>
        </p:nvPicPr>
        <p:blipFill>
          <a:blip r:embed="rId3" cstate="print"/>
          <a:stretch/>
        </p:blipFill>
        <p:spPr>
          <a:xfrm>
            <a:off x="86320" y="105728"/>
            <a:ext cx="1235160" cy="822960"/>
          </a:xfrm>
          <a:prstGeom prst="rect">
            <a:avLst/>
          </a:prstGeom>
          <a:ln w="0">
            <a:noFill/>
          </a:ln>
        </p:spPr>
      </p:pic>
      <p:pic>
        <p:nvPicPr>
          <p:cNvPr id="6" name="object 5">
            <a:extLst>
              <a:ext uri="{FF2B5EF4-FFF2-40B4-BE49-F238E27FC236}">
                <a16:creationId xmlns:a16="http://schemas.microsoft.com/office/drawing/2014/main" id="{0D2ED744-8163-49F6-A96A-CB3E43A332A4}"/>
              </a:ext>
            </a:extLst>
          </p:cNvPr>
          <p:cNvPicPr/>
          <p:nvPr/>
        </p:nvPicPr>
        <p:blipFill>
          <a:blip r:embed="rId4" cstate="print"/>
          <a:stretch/>
        </p:blipFill>
        <p:spPr>
          <a:xfrm>
            <a:off x="10835700" y="105728"/>
            <a:ext cx="1284480" cy="822960"/>
          </a:xfrm>
          <a:prstGeom prst="rect">
            <a:avLst/>
          </a:prstGeom>
          <a:ln w="0">
            <a:noFill/>
          </a:ln>
        </p:spPr>
      </p:pic>
      <p:sp>
        <p:nvSpPr>
          <p:cNvPr id="7" name="Подзаголовок 6">
            <a:extLst>
              <a:ext uri="{FF2B5EF4-FFF2-40B4-BE49-F238E27FC236}">
                <a16:creationId xmlns:a16="http://schemas.microsoft.com/office/drawing/2014/main" id="{3B07720F-0639-402F-8D46-46E9BAD6DAB4}"/>
              </a:ext>
            </a:extLst>
          </p:cNvPr>
          <p:cNvSpPr>
            <a:spLocks noGrp="1"/>
          </p:cNvSpPr>
          <p:nvPr>
            <p:ph type="subTitle" idx="1"/>
          </p:nvPr>
        </p:nvSpPr>
        <p:spPr/>
        <p:txBody>
          <a:bodyPr/>
          <a:lstStyle/>
          <a:p>
            <a:r>
              <a:rPr lang="en-US" dirty="0"/>
              <a:t> </a:t>
            </a:r>
            <a:endParaRPr lang="ru-RU" dirty="0"/>
          </a:p>
        </p:txBody>
      </p:sp>
      <p:pic>
        <p:nvPicPr>
          <p:cNvPr id="9" name="Рисунок 8">
            <a:extLst>
              <a:ext uri="{FF2B5EF4-FFF2-40B4-BE49-F238E27FC236}">
                <a16:creationId xmlns:a16="http://schemas.microsoft.com/office/drawing/2014/main" id="{E697378E-8789-4A88-8C42-DFC7D2831A4D}"/>
              </a:ext>
            </a:extLst>
          </p:cNvPr>
          <p:cNvPicPr>
            <a:picLocks noChangeAspect="1"/>
          </p:cNvPicPr>
          <p:nvPr/>
        </p:nvPicPr>
        <p:blipFill>
          <a:blip r:embed="rId5"/>
          <a:stretch>
            <a:fillRect/>
          </a:stretch>
        </p:blipFill>
        <p:spPr>
          <a:xfrm>
            <a:off x="5755290" y="1428753"/>
            <a:ext cx="6364890" cy="4808455"/>
          </a:xfrm>
          <a:prstGeom prst="rect">
            <a:avLst/>
          </a:prstGeom>
        </p:spPr>
      </p:pic>
      <p:pic>
        <p:nvPicPr>
          <p:cNvPr id="37" name="Picture 2" descr="https://upload.wikimedia.org/wikipedia/commons/b/b3/TANGO_controls_logo.png">
            <a:extLst>
              <a:ext uri="{FF2B5EF4-FFF2-40B4-BE49-F238E27FC236}">
                <a16:creationId xmlns:a16="http://schemas.microsoft.com/office/drawing/2014/main" id="{6268B578-2DFE-45EF-8578-EB36AA7D36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20" y="1960404"/>
            <a:ext cx="4194810" cy="1324452"/>
          </a:xfrm>
          <a:prstGeom prst="rect">
            <a:avLst/>
          </a:prstGeom>
          <a:noFill/>
          <a:extLst>
            <a:ext uri="{909E8E84-426E-40DD-AFC4-6F175D3DCCD1}">
              <a14:hiddenFill xmlns:a14="http://schemas.microsoft.com/office/drawing/2010/main">
                <a:solidFill>
                  <a:srgbClr val="FFFFFF"/>
                </a:solidFill>
              </a14:hiddenFill>
            </a:ext>
          </a:extLst>
        </p:spPr>
      </p:pic>
      <p:sp>
        <p:nvSpPr>
          <p:cNvPr id="41" name="Стрелка вправо 9">
            <a:extLst>
              <a:ext uri="{FF2B5EF4-FFF2-40B4-BE49-F238E27FC236}">
                <a16:creationId xmlns:a16="http://schemas.microsoft.com/office/drawing/2014/main" id="{ACB5D3C2-B882-47E9-AD37-BE36DEF8234C}"/>
              </a:ext>
            </a:extLst>
          </p:cNvPr>
          <p:cNvSpPr/>
          <p:nvPr/>
        </p:nvSpPr>
        <p:spPr>
          <a:xfrm>
            <a:off x="4418255" y="2426756"/>
            <a:ext cx="1291470" cy="391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TextBox 43">
            <a:extLst>
              <a:ext uri="{FF2B5EF4-FFF2-40B4-BE49-F238E27FC236}">
                <a16:creationId xmlns:a16="http://schemas.microsoft.com/office/drawing/2014/main" id="{625C1739-7E37-4876-B103-3B276B1925D0}"/>
              </a:ext>
            </a:extLst>
          </p:cNvPr>
          <p:cNvSpPr txBox="1"/>
          <p:nvPr/>
        </p:nvSpPr>
        <p:spPr>
          <a:xfrm>
            <a:off x="337745" y="4302021"/>
            <a:ext cx="4080510" cy="1938992"/>
          </a:xfrm>
          <a:prstGeom prst="rect">
            <a:avLst/>
          </a:prstGeom>
          <a:noFill/>
        </p:spPr>
        <p:txBody>
          <a:bodyPr wrap="square">
            <a:spAutoFit/>
          </a:bodyPr>
          <a:lstStyle/>
          <a:p>
            <a:r>
              <a:rPr lang="en-US" sz="2000" dirty="0"/>
              <a:t>Currently, FSD, STS, and TOF detectors are connected to this telegram notifications feature.</a:t>
            </a:r>
          </a:p>
          <a:p>
            <a:r>
              <a:rPr lang="en-US" sz="2000" dirty="0"/>
              <a:t>We are going to expand this feature to another detector if there are requests from other detector groups</a:t>
            </a:r>
            <a:endParaRPr lang="ru-RU" sz="2000" dirty="0"/>
          </a:p>
        </p:txBody>
      </p:sp>
      <p:sp>
        <p:nvSpPr>
          <p:cNvPr id="12" name="TextBox 11">
            <a:extLst>
              <a:ext uri="{FF2B5EF4-FFF2-40B4-BE49-F238E27FC236}">
                <a16:creationId xmlns:a16="http://schemas.microsoft.com/office/drawing/2014/main" id="{CC3BE95E-C9E4-45F7-8C00-BA3123C686C6}"/>
              </a:ext>
            </a:extLst>
          </p:cNvPr>
          <p:cNvSpPr txBox="1"/>
          <p:nvPr/>
        </p:nvSpPr>
        <p:spPr>
          <a:xfrm>
            <a:off x="11477940" y="6488668"/>
            <a:ext cx="1219200" cy="369332"/>
          </a:xfrm>
          <a:prstGeom prst="rect">
            <a:avLst/>
          </a:prstGeom>
          <a:noFill/>
        </p:spPr>
        <p:txBody>
          <a:bodyPr wrap="square" rtlCol="0">
            <a:spAutoFit/>
          </a:bodyPr>
          <a:lstStyle/>
          <a:p>
            <a:r>
              <a:rPr lang="en-US" dirty="0"/>
              <a:t>9/11</a:t>
            </a:r>
            <a:endParaRPr lang="ru-RU" dirty="0"/>
          </a:p>
        </p:txBody>
      </p:sp>
    </p:spTree>
    <p:extLst>
      <p:ext uri="{BB962C8B-B14F-4D97-AF65-F5344CB8AC3E}">
        <p14:creationId xmlns:p14="http://schemas.microsoft.com/office/powerpoint/2010/main" val="23836429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5388</TotalTime>
  <Words>1029</Words>
  <Application>Microsoft Office PowerPoint</Application>
  <PresentationFormat>Широкоэкранный</PresentationFormat>
  <Paragraphs>111</Paragraphs>
  <Slides>11</Slides>
  <Notes>10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Calibri</vt:lpstr>
      <vt:lpstr>Calibri Light</vt:lpstr>
      <vt:lpstr>Linux Libertine</vt:lpstr>
      <vt:lpstr>Tahoma</vt:lpstr>
      <vt:lpstr>Times New Roman</vt:lpstr>
      <vt:lpstr>YS Text</vt:lpstr>
      <vt:lpstr>Тема Office</vt:lpstr>
      <vt:lpstr> </vt:lpstr>
      <vt:lpstr>Preparation for the BM@N beam run</vt:lpstr>
      <vt:lpstr> </vt:lpstr>
      <vt:lpstr>Si Tracking System</vt:lpstr>
      <vt:lpstr>TOF400 upgrade</vt:lpstr>
      <vt:lpstr>TOF400 upgrade</vt:lpstr>
      <vt:lpstr>T0 trigger system</vt:lpstr>
      <vt:lpstr>BM@N Alarm System</vt:lpstr>
      <vt:lpstr>BM@N Alarm System echance</vt:lpstr>
      <vt:lpstr>FhCal historical data base fix</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osokinilya69@gmail.com</dc:creator>
  <cp:lastModifiedBy>osokinilya69@gmail.com</cp:lastModifiedBy>
  <cp:revision>56</cp:revision>
  <dcterms:created xsi:type="dcterms:W3CDTF">2025-05-10T17:38:05Z</dcterms:created>
  <dcterms:modified xsi:type="dcterms:W3CDTF">2025-10-15T12:00:36Z</dcterms:modified>
</cp:coreProperties>
</file>