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0" r:id="rId12"/>
    <p:sldMasterId id="2147483672" r:id="rId13"/>
  </p:sldMasterIdLst>
  <p:notesMasterIdLst>
    <p:notesMasterId r:id="rId18"/>
  </p:notesMasterIdLst>
  <p:sldIdLst>
    <p:sldId id="256" r:id="rId14"/>
    <p:sldId id="257" r:id="rId15"/>
    <p:sldId id="260" r:id="rId16"/>
    <p:sldId id="258" r:id="rId17"/>
  </p:sldIdLst>
  <p:sldSz cx="12641263" cy="7110413"/>
  <p:notesSz cx="7772400" cy="100584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690" y="120"/>
      </p:cViewPr>
      <p:guideLst/>
    </p:cSldViewPr>
  </p:slideViewPr>
  <p:notesTextViewPr>
    <p:cViewPr>
      <p:scale>
        <a:sx n="1" d="1"/>
        <a:sy n="1" d="1"/>
      </p:scale>
      <p:origin x="0" y="0"/>
    </p:cViewPr>
  </p:notesTextViewPr>
  <p:notesViewPr>
    <p:cSldViewPr snapToGrid="0">
      <p:cViewPr varScale="1">
        <p:scale>
          <a:sx n="76" d="100"/>
          <a:sy n="76" d="100"/>
        </p:scale>
        <p:origin x="3792" y="-18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5" Type="http://schemas.openxmlformats.org/officeDocument/2006/relationships/slideMaster" Target="slideMasters/slideMaster5.xml"/><Relationship Id="rId15" Type="http://schemas.openxmlformats.org/officeDocument/2006/relationships/slide" Target="slides/slide2.xml"/><Relationship Id="rId10" Type="http://schemas.openxmlformats.org/officeDocument/2006/relationships/slideMaster" Target="slideMasters/slideMaster10.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1" name="PlaceHolder 1"/>
          <p:cNvSpPr>
            <a:spLocks noGrp="1" noRot="1" noChangeAspect="1"/>
          </p:cNvSpPr>
          <p:nvPr>
            <p:ph type="sldImg"/>
          </p:nvPr>
        </p:nvSpPr>
        <p:spPr>
          <a:xfrm>
            <a:off x="0" y="812800"/>
            <a:ext cx="0" cy="0"/>
          </a:xfrm>
          <a:prstGeom prst="rect">
            <a:avLst/>
          </a:prstGeom>
          <a:noFill/>
          <a:ln w="0">
            <a:noFill/>
          </a:ln>
        </p:spPr>
        <p:txBody>
          <a:bodyPr lIns="0" tIns="0" rIns="0" bIns="0" anchor="ctr">
            <a:noAutofit/>
          </a:bodyPr>
          <a:lstStyle/>
          <a:p>
            <a:r>
              <a:rPr lang="ru-RU" sz="1800" b="0" u="none" strike="noStrike" dirty="0">
                <a:solidFill>
                  <a:schemeClr val="dk1"/>
                </a:solidFill>
                <a:uFillTx/>
                <a:latin typeface="Arial"/>
              </a:rPr>
              <a:t>Click </a:t>
            </a:r>
            <a:r>
              <a:rPr lang="ru-RU" sz="1800" b="0" u="none" strike="noStrike" dirty="0" err="1">
                <a:solidFill>
                  <a:schemeClr val="dk1"/>
                </a:solidFill>
                <a:uFillTx/>
                <a:latin typeface="Arial"/>
              </a:rPr>
              <a:t>to</a:t>
            </a:r>
            <a:r>
              <a:rPr lang="ru-RU" sz="1800" b="0" u="none" strike="noStrike" dirty="0">
                <a:solidFill>
                  <a:schemeClr val="dk1"/>
                </a:solidFill>
                <a:uFillTx/>
                <a:latin typeface="Arial"/>
              </a:rPr>
              <a:t> </a:t>
            </a:r>
            <a:r>
              <a:rPr lang="ru-RU" sz="1800" b="0" u="none" strike="noStrike" dirty="0" err="1">
                <a:solidFill>
                  <a:schemeClr val="dk1"/>
                </a:solidFill>
                <a:uFillTx/>
                <a:latin typeface="Arial"/>
              </a:rPr>
              <a:t>move</a:t>
            </a:r>
            <a:r>
              <a:rPr lang="ru-RU" sz="1800" b="0" u="none" strike="noStrike" dirty="0">
                <a:solidFill>
                  <a:schemeClr val="dk1"/>
                </a:solidFill>
                <a:uFillTx/>
                <a:latin typeface="Arial"/>
              </a:rPr>
              <a:t> the </a:t>
            </a:r>
            <a:r>
              <a:rPr lang="ru-RU" sz="1800" b="0" u="none" strike="noStrike" dirty="0" err="1">
                <a:solidFill>
                  <a:schemeClr val="dk1"/>
                </a:solidFill>
                <a:uFillTx/>
                <a:latin typeface="Arial"/>
              </a:rPr>
              <a:t>slide</a:t>
            </a:r>
            <a:endParaRPr lang="ru-RU" sz="1800" b="0" u="none" strike="noStrike" dirty="0">
              <a:solidFill>
                <a:schemeClr val="dk1"/>
              </a:solidFill>
              <a:uFillTx/>
              <a:latin typeface="Arial"/>
            </a:endParaRPr>
          </a:p>
        </p:txBody>
      </p:sp>
      <p:sp>
        <p:nvSpPr>
          <p:cNvPr id="72"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216000">
              <a:buNone/>
            </a:pPr>
            <a:r>
              <a:rPr lang="ru-RU" sz="2000" b="0" u="none" strike="noStrike">
                <a:solidFill>
                  <a:srgbClr val="000000"/>
                </a:solidFill>
                <a:uFillTx/>
                <a:latin typeface="Arial"/>
              </a:rPr>
              <a:t>Click to edit the notes format</a:t>
            </a:r>
          </a:p>
        </p:txBody>
      </p:sp>
      <p:sp>
        <p:nvSpPr>
          <p:cNvPr id="73"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ru-RU" sz="1400" b="0" u="none" strike="noStrike">
                <a:solidFill>
                  <a:srgbClr val="000000"/>
                </a:solidFill>
                <a:uFillTx/>
                <a:latin typeface="Times New Roman"/>
              </a:rPr>
              <a:t>&lt;header&gt;</a:t>
            </a:r>
          </a:p>
        </p:txBody>
      </p:sp>
      <p:sp>
        <p:nvSpPr>
          <p:cNvPr id="74" name="PlaceHolder 4"/>
          <p:cNvSpPr>
            <a:spLocks noGrp="1"/>
          </p:cNvSpPr>
          <p:nvPr>
            <p:ph type="dt" idx="4"/>
          </p:nvPr>
        </p:nvSpPr>
        <p:spPr>
          <a:xfrm>
            <a:off x="4278960" y="0"/>
            <a:ext cx="3280680" cy="534240"/>
          </a:xfrm>
          <a:prstGeom prst="rect">
            <a:avLst/>
          </a:prstGeom>
          <a:noFill/>
          <a:ln w="0">
            <a:noFill/>
          </a:ln>
        </p:spPr>
        <p:txBody>
          <a:bodyPr lIns="0" tIns="0" rIns="0" bIns="0" anchor="t">
            <a:noAutofit/>
          </a:bodyPr>
          <a:lstStyle>
            <a:lvl1pPr indent="0" algn="r">
              <a:buNone/>
              <a:defRPr lang="ru-RU" sz="1400" b="0" u="none" strike="noStrike">
                <a:solidFill>
                  <a:srgbClr val="000000"/>
                </a:solidFill>
                <a:uFillTx/>
                <a:latin typeface="Times New Roman"/>
              </a:defRPr>
            </a:lvl1pPr>
          </a:lstStyle>
          <a:p>
            <a:pPr indent="0" algn="r">
              <a:buNone/>
            </a:pPr>
            <a:r>
              <a:rPr lang="ru-RU" sz="1400" b="0" u="none" strike="noStrike">
                <a:solidFill>
                  <a:srgbClr val="000000"/>
                </a:solidFill>
                <a:uFillTx/>
                <a:latin typeface="Times New Roman"/>
              </a:rPr>
              <a:t>&lt;date/time&gt;</a:t>
            </a:r>
          </a:p>
        </p:txBody>
      </p:sp>
      <p:sp>
        <p:nvSpPr>
          <p:cNvPr id="75" name="PlaceHolder 5"/>
          <p:cNvSpPr>
            <a:spLocks noGrp="1"/>
          </p:cNvSpPr>
          <p:nvPr>
            <p:ph type="ftr" idx="5"/>
          </p:nvPr>
        </p:nvSpPr>
        <p:spPr>
          <a:xfrm>
            <a:off x="0" y="10157400"/>
            <a:ext cx="3280680" cy="534240"/>
          </a:xfrm>
          <a:prstGeom prst="rect">
            <a:avLst/>
          </a:prstGeom>
          <a:noFill/>
          <a:ln w="0">
            <a:noFill/>
          </a:ln>
        </p:spPr>
        <p:txBody>
          <a:bodyPr lIns="0" tIns="0" rIns="0" bIns="0" anchor="b">
            <a:noAutofit/>
          </a:bodyPr>
          <a:lstStyle>
            <a:lvl1pPr indent="0">
              <a:buNone/>
              <a:defRPr lang="ru-RU" sz="1400" b="0" u="none" strike="noStrike">
                <a:solidFill>
                  <a:srgbClr val="000000"/>
                </a:solidFill>
                <a:uFillTx/>
                <a:latin typeface="Times New Roman"/>
              </a:defRPr>
            </a:lvl1pPr>
          </a:lstStyle>
          <a:p>
            <a:pPr indent="0">
              <a:buNone/>
            </a:pPr>
            <a:r>
              <a:rPr lang="ru-RU" sz="1400" b="0" u="none" strike="noStrike" dirty="0">
                <a:solidFill>
                  <a:srgbClr val="000000"/>
                </a:solidFill>
                <a:uFillTx/>
                <a:latin typeface="Times New Roman"/>
              </a:rPr>
              <a:t>&lt;</a:t>
            </a:r>
            <a:r>
              <a:rPr lang="ru-RU" sz="1400" b="0" u="none" strike="noStrike" dirty="0" err="1">
                <a:solidFill>
                  <a:srgbClr val="000000"/>
                </a:solidFill>
                <a:uFillTx/>
                <a:latin typeface="Times New Roman"/>
              </a:rPr>
              <a:t>footer</a:t>
            </a:r>
            <a:r>
              <a:rPr lang="ru-RU" sz="1400" b="0" u="none" strike="noStrike" dirty="0">
                <a:solidFill>
                  <a:srgbClr val="000000"/>
                </a:solidFill>
                <a:uFillTx/>
                <a:latin typeface="Times New Roman"/>
              </a:rPr>
              <a:t>&gt;</a:t>
            </a:r>
          </a:p>
        </p:txBody>
      </p:sp>
      <p:sp>
        <p:nvSpPr>
          <p:cNvPr id="76" name="PlaceHolder 6"/>
          <p:cNvSpPr>
            <a:spLocks noGrp="1"/>
          </p:cNvSpPr>
          <p:nvPr>
            <p:ph type="sldNum" idx="6"/>
          </p:nvPr>
        </p:nvSpPr>
        <p:spPr>
          <a:xfrm>
            <a:off x="4278960" y="10157400"/>
            <a:ext cx="3280680" cy="534240"/>
          </a:xfrm>
          <a:prstGeom prst="rect">
            <a:avLst/>
          </a:prstGeom>
          <a:noFill/>
          <a:ln w="0">
            <a:noFill/>
          </a:ln>
        </p:spPr>
        <p:txBody>
          <a:bodyPr lIns="0" tIns="0" rIns="0" bIns="0" anchor="b">
            <a:noAutofit/>
          </a:bodyPr>
          <a:lstStyle>
            <a:lvl1pPr indent="0" algn="r">
              <a:buNone/>
              <a:defRPr lang="ru-RU" sz="1400" b="0" u="none" strike="noStrike">
                <a:solidFill>
                  <a:srgbClr val="000000"/>
                </a:solidFill>
                <a:uFillTx/>
                <a:latin typeface="Times New Roman"/>
              </a:defRPr>
            </a:lvl1pPr>
          </a:lstStyle>
          <a:p>
            <a:pPr indent="0" algn="r">
              <a:buNone/>
            </a:pPr>
            <a:fld id="{33844C2B-AA9F-4299-8448-43BC78775A82}" type="slidenum">
              <a:rPr lang="ru-RU" sz="1400" b="0" u="none" strike="noStrike">
                <a:solidFill>
                  <a:srgbClr val="000000"/>
                </a:solidFill>
                <a:uFillTx/>
                <a:latin typeface="Times New Roman"/>
              </a:rPr>
              <a:t>‹#›</a:t>
            </a:fld>
            <a:endParaRPr lang="ru-RU" sz="14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PlaceHolder 1"/>
          <p:cNvSpPr>
            <a:spLocks noGrp="1" noRot="1" noChangeAspect="1"/>
          </p:cNvSpPr>
          <p:nvPr>
            <p:ph type="sldImg"/>
          </p:nvPr>
        </p:nvSpPr>
        <p:spPr>
          <a:xfrm>
            <a:off x="533400" y="763588"/>
            <a:ext cx="6704013" cy="3771900"/>
          </a:xfrm>
          <a:prstGeom prst="rect">
            <a:avLst/>
          </a:prstGeom>
          <a:ln w="0">
            <a:noFill/>
          </a:ln>
        </p:spPr>
      </p:sp>
      <p:sp>
        <p:nvSpPr>
          <p:cNvPr id="86" name="PlaceHolder 2"/>
          <p:cNvSpPr>
            <a:spLocks noGrp="1"/>
          </p:cNvSpPr>
          <p:nvPr>
            <p:ph type="body"/>
          </p:nvPr>
        </p:nvSpPr>
        <p:spPr>
          <a:xfrm>
            <a:off x="777240" y="4777560"/>
            <a:ext cx="6217200" cy="4525560"/>
          </a:xfrm>
          <a:prstGeom prst="rect">
            <a:avLst/>
          </a:prstGeom>
          <a:noFill/>
          <a:ln w="0">
            <a:noFill/>
          </a:ln>
        </p:spPr>
        <p:txBody>
          <a:bodyPr lIns="0" tIns="0" rIns="0" bIns="0" anchor="t">
            <a:noAutofit/>
          </a:bodyPr>
          <a:lstStyle/>
          <a:p>
            <a:pPr marL="216000" indent="-216000">
              <a:buNone/>
            </a:pPr>
            <a:endParaRPr lang="ru-RU" sz="1800" b="0" u="none" strike="noStrike">
              <a:solidFill>
                <a:srgbClr val="000000"/>
              </a:solidFill>
              <a:uFillTx/>
              <a:latin typeface="Arial"/>
            </a:endParaRPr>
          </a:p>
        </p:txBody>
      </p:sp>
      <p:sp>
        <p:nvSpPr>
          <p:cNvPr id="87" name="PlaceHolder 3"/>
          <p:cNvSpPr>
            <a:spLocks noGrp="1"/>
          </p:cNvSpPr>
          <p:nvPr>
            <p:ph type="sldNum" idx="7"/>
          </p:nvPr>
        </p:nvSpPr>
        <p:spPr>
          <a:xfrm>
            <a:off x="4399200" y="9555480"/>
            <a:ext cx="3372480" cy="502200"/>
          </a:xfrm>
          <a:prstGeom prst="rect">
            <a:avLst/>
          </a:prstGeom>
          <a:noFill/>
          <a:ln w="0">
            <a:noFill/>
          </a:ln>
        </p:spPr>
        <p:txBody>
          <a:bodyPr lIns="0" tIns="0" rIns="0" bIns="0" anchor="b">
            <a:noAutofit/>
          </a:bodyPr>
          <a:lstStyle>
            <a:lvl1pPr indent="0" defTabSz="914400">
              <a:lnSpc>
                <a:spcPct val="100000"/>
              </a:lnSpc>
              <a:buNone/>
              <a:defRPr lang="ru-RU" sz="1800" b="0" u="none" strike="noStrike">
                <a:solidFill>
                  <a:schemeClr val="dk1"/>
                </a:solidFill>
                <a:uFillTx/>
                <a:latin typeface="+mn-lt"/>
                <a:ea typeface="+mn-ea"/>
              </a:defRPr>
            </a:lvl1pPr>
          </a:lstStyle>
          <a:p>
            <a:pPr indent="0" defTabSz="914400">
              <a:lnSpc>
                <a:spcPct val="100000"/>
              </a:lnSpc>
              <a:buNone/>
            </a:pPr>
            <a:fld id="{A8DCDA01-C6CA-423F-8D88-C4C702CC6B0E}" type="slidenum">
              <a:rPr lang="ru-RU" sz="1800" b="0" u="none" strike="noStrike">
                <a:solidFill>
                  <a:schemeClr val="dk1"/>
                </a:solidFill>
                <a:uFillTx/>
                <a:latin typeface="+mn-lt"/>
                <a:ea typeface="+mn-ea"/>
              </a:rPr>
              <a:t>1</a:t>
            </a:fld>
            <a:endParaRPr lang="ru-RU" sz="1800" b="0" u="none" strike="noStrike">
              <a:solidFill>
                <a:srgbClr val="000000"/>
              </a:solidFill>
              <a:uFillTx/>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noRot="1" noChangeAspect="1"/>
          </p:cNvSpPr>
          <p:nvPr>
            <p:ph type="sldImg"/>
          </p:nvPr>
        </p:nvSpPr>
        <p:spPr>
          <a:xfrm>
            <a:off x="473075" y="530225"/>
            <a:ext cx="6140450" cy="3454400"/>
          </a:xfrm>
          <a:prstGeom prst="rect">
            <a:avLst/>
          </a:prstGeom>
          <a:ln w="0">
            <a:noFill/>
          </a:ln>
        </p:spPr>
      </p:sp>
      <p:sp>
        <p:nvSpPr>
          <p:cNvPr id="89" name="PlaceHolder 2"/>
          <p:cNvSpPr>
            <a:spLocks noGrp="1"/>
          </p:cNvSpPr>
          <p:nvPr>
            <p:ph type="body"/>
          </p:nvPr>
        </p:nvSpPr>
        <p:spPr>
          <a:xfrm>
            <a:off x="709920" y="4404600"/>
            <a:ext cx="5677920" cy="4572720"/>
          </a:xfrm>
          <a:prstGeom prst="rect">
            <a:avLst/>
          </a:prstGeom>
          <a:noFill/>
          <a:ln w="0">
            <a:noFill/>
          </a:ln>
        </p:spPr>
        <p:txBody>
          <a:bodyPr lIns="99000" tIns="49680" rIns="99000" bIns="49680" anchor="t">
            <a:noAutofit/>
          </a:bodyPr>
          <a:lstStyle/>
          <a:p>
            <a:pPr marL="216000" indent="-216000">
              <a:buNone/>
            </a:pPr>
            <a:endParaRPr lang="ru-RU" sz="1800" b="0" u="none" strike="noStrike" dirty="0">
              <a:solidFill>
                <a:srgbClr val="000000"/>
              </a:solidFill>
              <a:uFillTx/>
              <a:latin typeface="Arial"/>
            </a:endParaRPr>
          </a:p>
        </p:txBody>
      </p:sp>
      <p:sp>
        <p:nvSpPr>
          <p:cNvPr id="90" name="CustomShape 3"/>
          <p:cNvSpPr/>
          <p:nvPr/>
        </p:nvSpPr>
        <p:spPr>
          <a:xfrm>
            <a:off x="4021200" y="9721080"/>
            <a:ext cx="3074760" cy="51192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defTabSz="914400">
              <a:lnSpc>
                <a:spcPct val="100000"/>
              </a:lnSpc>
            </a:pPr>
            <a:fld id="{2AC8A05E-3B5E-4554-A776-71FF488D249E}" type="slidenum">
              <a:rPr lang="ru-RU" sz="1300" b="0" u="none" strike="noStrike">
                <a:solidFill>
                  <a:srgbClr val="000000"/>
                </a:solidFill>
                <a:uFillTx/>
                <a:latin typeface="Calibri"/>
                <a:ea typeface="+mn-ea"/>
              </a:rPr>
              <a:t>2</a:t>
            </a:fld>
            <a:endParaRPr lang="ru-RU" sz="1300" b="0" u="none" strike="noStrike" dirty="0">
              <a:solidFill>
                <a:srgbClr val="000000"/>
              </a:solidFill>
              <a:uFillTx/>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noRot="1" noChangeAspect="1"/>
          </p:cNvSpPr>
          <p:nvPr>
            <p:ph type="sldImg"/>
          </p:nvPr>
        </p:nvSpPr>
        <p:spPr>
          <a:xfrm>
            <a:off x="473075" y="530225"/>
            <a:ext cx="6140450" cy="3454400"/>
          </a:xfrm>
          <a:prstGeom prst="rect">
            <a:avLst/>
          </a:prstGeom>
          <a:ln w="0">
            <a:noFill/>
          </a:ln>
        </p:spPr>
      </p:sp>
      <p:sp>
        <p:nvSpPr>
          <p:cNvPr id="89" name="PlaceHolder 2"/>
          <p:cNvSpPr>
            <a:spLocks noGrp="1"/>
          </p:cNvSpPr>
          <p:nvPr>
            <p:ph type="body"/>
          </p:nvPr>
        </p:nvSpPr>
        <p:spPr>
          <a:xfrm>
            <a:off x="709920" y="4404600"/>
            <a:ext cx="5677920" cy="4572720"/>
          </a:xfrm>
          <a:prstGeom prst="rect">
            <a:avLst/>
          </a:prstGeom>
          <a:noFill/>
          <a:ln w="0">
            <a:noFill/>
          </a:ln>
        </p:spPr>
        <p:txBody>
          <a:bodyPr lIns="99000" tIns="49680" rIns="99000" bIns="49680" anchor="t">
            <a:noAutofit/>
          </a:bodyPr>
          <a:lstStyle/>
          <a:p>
            <a:pPr marL="216000" indent="-216000">
              <a:buNone/>
            </a:pPr>
            <a:endParaRPr lang="ru-RU" sz="1800" b="0" u="none" strike="noStrike" dirty="0">
              <a:solidFill>
                <a:srgbClr val="000000"/>
              </a:solidFill>
              <a:uFillTx/>
              <a:latin typeface="Arial"/>
            </a:endParaRPr>
          </a:p>
        </p:txBody>
      </p:sp>
      <p:sp>
        <p:nvSpPr>
          <p:cNvPr id="90" name="CustomShape 3"/>
          <p:cNvSpPr/>
          <p:nvPr/>
        </p:nvSpPr>
        <p:spPr>
          <a:xfrm>
            <a:off x="4021200" y="9721080"/>
            <a:ext cx="3074760" cy="511920"/>
          </a:xfrm>
          <a:prstGeom prst="rect">
            <a:avLst/>
          </a:prstGeom>
          <a:noFill/>
          <a:ln w="0">
            <a:noFill/>
          </a:ln>
        </p:spPr>
        <p:style>
          <a:lnRef idx="0">
            <a:scrgbClr r="0" g="0" b="0"/>
          </a:lnRef>
          <a:fillRef idx="0">
            <a:scrgbClr r="0" g="0" b="0"/>
          </a:fillRef>
          <a:effectRef idx="0">
            <a:scrgbClr r="0" g="0" b="0"/>
          </a:effectRef>
          <a:fontRef idx="minor"/>
        </p:style>
        <p:txBody>
          <a:bodyPr lIns="99000" tIns="49680" rIns="99000" bIns="49680" anchor="b">
            <a:noAutofit/>
          </a:bodyPr>
          <a:lstStyle/>
          <a:p>
            <a:pPr algn="r" defTabSz="914400">
              <a:lnSpc>
                <a:spcPct val="100000"/>
              </a:lnSpc>
            </a:pPr>
            <a:fld id="{2AC8A05E-3B5E-4554-A776-71FF488D249E}" type="slidenum">
              <a:rPr lang="ru-RU" sz="1300" b="0" u="none" strike="noStrike">
                <a:solidFill>
                  <a:srgbClr val="000000"/>
                </a:solidFill>
                <a:uFillTx/>
                <a:latin typeface="Calibri"/>
                <a:ea typeface="+mn-ea"/>
              </a:rPr>
              <a:t>3</a:t>
            </a:fld>
            <a:endParaRPr lang="ru-RU" sz="1300" b="0" u="none" strike="noStrike" dirty="0">
              <a:solidFill>
                <a:srgbClr val="000000"/>
              </a:solidFill>
              <a:uFillTx/>
              <a:latin typeface="Arial"/>
            </a:endParaRPr>
          </a:p>
        </p:txBody>
      </p:sp>
    </p:spTree>
    <p:extLst>
      <p:ext uri="{BB962C8B-B14F-4D97-AF65-F5344CB8AC3E}">
        <p14:creationId xmlns:p14="http://schemas.microsoft.com/office/powerpoint/2010/main" val="2572340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PlaceHolder 1"/>
          <p:cNvSpPr>
            <a:spLocks noGrp="1" noRot="1" noChangeAspect="1"/>
          </p:cNvSpPr>
          <p:nvPr>
            <p:ph type="sldImg"/>
          </p:nvPr>
        </p:nvSpPr>
        <p:spPr>
          <a:xfrm>
            <a:off x="533400" y="763588"/>
            <a:ext cx="6704013" cy="3771900"/>
          </a:xfrm>
          <a:prstGeom prst="rect">
            <a:avLst/>
          </a:prstGeom>
          <a:ln w="0">
            <a:noFill/>
          </a:ln>
        </p:spPr>
      </p:sp>
      <p:sp>
        <p:nvSpPr>
          <p:cNvPr id="92" name="PlaceHolder 2"/>
          <p:cNvSpPr>
            <a:spLocks noGrp="1"/>
          </p:cNvSpPr>
          <p:nvPr>
            <p:ph type="body"/>
          </p:nvPr>
        </p:nvSpPr>
        <p:spPr>
          <a:xfrm>
            <a:off x="777240" y="4777560"/>
            <a:ext cx="6217200" cy="4525560"/>
          </a:xfrm>
          <a:prstGeom prst="rect">
            <a:avLst/>
          </a:prstGeom>
          <a:noFill/>
          <a:ln w="0">
            <a:noFill/>
          </a:ln>
        </p:spPr>
        <p:txBody>
          <a:bodyPr lIns="0" tIns="0" rIns="0" bIns="0" anchor="t">
            <a:noAutofit/>
          </a:bodyPr>
          <a:lstStyle/>
          <a:p>
            <a:pPr marL="216000" indent="-216000">
              <a:buNone/>
            </a:pPr>
            <a:endParaRPr lang="ru-RU" sz="1800" b="0" u="none" strike="noStrike" dirty="0">
              <a:solidFill>
                <a:srgbClr val="000000"/>
              </a:solidFill>
              <a:uFillTx/>
              <a:latin typeface="Arial"/>
            </a:endParaRPr>
          </a:p>
        </p:txBody>
      </p:sp>
      <p:sp>
        <p:nvSpPr>
          <p:cNvPr id="93" name="PlaceHolder 3"/>
          <p:cNvSpPr>
            <a:spLocks noGrp="1"/>
          </p:cNvSpPr>
          <p:nvPr>
            <p:ph type="sldNum" idx="8"/>
          </p:nvPr>
        </p:nvSpPr>
        <p:spPr>
          <a:xfrm>
            <a:off x="4399200" y="9555480"/>
            <a:ext cx="3372480" cy="502200"/>
          </a:xfrm>
          <a:prstGeom prst="rect">
            <a:avLst/>
          </a:prstGeom>
          <a:noFill/>
          <a:ln w="0">
            <a:noFill/>
          </a:ln>
        </p:spPr>
        <p:txBody>
          <a:bodyPr lIns="0" tIns="0" rIns="0" bIns="0" anchor="b">
            <a:noAutofit/>
          </a:bodyPr>
          <a:lstStyle>
            <a:lvl1pPr indent="0" defTabSz="914400">
              <a:lnSpc>
                <a:spcPct val="100000"/>
              </a:lnSpc>
              <a:buNone/>
              <a:defRPr lang="ru-RU" sz="1800" b="0" u="none" strike="noStrike">
                <a:solidFill>
                  <a:schemeClr val="dk1"/>
                </a:solidFill>
                <a:uFillTx/>
                <a:latin typeface="+mn-lt"/>
                <a:ea typeface="+mn-ea"/>
              </a:defRPr>
            </a:lvl1pPr>
          </a:lstStyle>
          <a:p>
            <a:pPr indent="0" defTabSz="914400">
              <a:lnSpc>
                <a:spcPct val="100000"/>
              </a:lnSpc>
              <a:buNone/>
            </a:pPr>
            <a:fld id="{1A929929-1B7E-458C-989C-92144D83BB8F}" type="slidenum">
              <a:rPr lang="ru-RU" sz="1800" b="0" u="none" strike="noStrike">
                <a:solidFill>
                  <a:schemeClr val="dk1"/>
                </a:solidFill>
                <a:uFillTx/>
                <a:latin typeface="+mn-lt"/>
                <a:ea typeface="+mn-ea"/>
              </a:rPr>
              <a:t>4</a:t>
            </a:fld>
            <a:endParaRPr lang="ru-RU" sz="1800" b="0" u="none" strike="noStrike" dirty="0">
              <a:solidFill>
                <a:srgbClr val="000000"/>
              </a:solidFill>
              <a:uFillTx/>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mediaAndTx" preserve="1">
  <p:cSld name="Centered Tex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AndTx"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52"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53" name="PlaceHolder 3"/>
          <p:cNvSpPr>
            <a:spLocks noGrp="1"/>
          </p:cNvSpPr>
          <p:nvPr>
            <p:ph/>
          </p:nvPr>
        </p:nvSpPr>
        <p:spPr>
          <a:xfrm>
            <a:off x="6461530"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54" name="PlaceHolder 4"/>
          <p:cNvSpPr>
            <a:spLocks noGrp="1"/>
          </p:cNvSpPr>
          <p:nvPr>
            <p:ph/>
          </p:nvPr>
        </p:nvSpPr>
        <p:spPr>
          <a:xfrm>
            <a:off x="632053"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0" name="PlaceHolder 2"/>
          <p:cNvSpPr>
            <a:spLocks noGrp="1"/>
          </p:cNvSpPr>
          <p:nvPr>
            <p:ph/>
          </p:nvPr>
        </p:nvSpPr>
        <p:spPr>
          <a:xfrm>
            <a:off x="632053"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1"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2" name="PlaceHolder 4"/>
          <p:cNvSpPr>
            <a:spLocks noGrp="1"/>
          </p:cNvSpPr>
          <p:nvPr>
            <p:ph/>
          </p:nvPr>
        </p:nvSpPr>
        <p:spPr>
          <a:xfrm>
            <a:off x="6461530"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8"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69"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70" name="PlaceHolder 4"/>
          <p:cNvSpPr>
            <a:spLocks noGrp="1"/>
          </p:cNvSpPr>
          <p:nvPr>
            <p:ph/>
          </p:nvPr>
        </p:nvSpPr>
        <p:spPr>
          <a:xfrm>
            <a:off x="632053" y="381744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6" name="PlaceHolder 2"/>
          <p:cNvSpPr>
            <a:spLocks noGrp="1"/>
          </p:cNvSpPr>
          <p:nvPr>
            <p:ph/>
          </p:nvPr>
        </p:nvSpPr>
        <p:spPr>
          <a:xfrm>
            <a:off x="632053" y="166356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7" name="PlaceHolder 3"/>
          <p:cNvSpPr>
            <a:spLocks noGrp="1"/>
          </p:cNvSpPr>
          <p:nvPr>
            <p:ph/>
          </p:nvPr>
        </p:nvSpPr>
        <p:spPr>
          <a:xfrm>
            <a:off x="632053" y="3817440"/>
            <a:ext cx="11376587"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14" name="PlaceHolder 2"/>
          <p:cNvSpPr>
            <a:spLocks noGrp="1"/>
          </p:cNvSpPr>
          <p:nvPr>
            <p:ph/>
          </p:nvPr>
        </p:nvSpPr>
        <p:spPr>
          <a:xfrm>
            <a:off x="632053"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5" name="PlaceHolder 3"/>
          <p:cNvSpPr>
            <a:spLocks noGrp="1"/>
          </p:cNvSpPr>
          <p:nvPr>
            <p:ph/>
          </p:nvPr>
        </p:nvSpPr>
        <p:spPr>
          <a:xfrm>
            <a:off x="6461530" y="166356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6" name="PlaceHolder 4"/>
          <p:cNvSpPr>
            <a:spLocks noGrp="1"/>
          </p:cNvSpPr>
          <p:nvPr>
            <p:ph/>
          </p:nvPr>
        </p:nvSpPr>
        <p:spPr>
          <a:xfrm>
            <a:off x="632053"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17" name="PlaceHolder 5"/>
          <p:cNvSpPr>
            <a:spLocks noGrp="1"/>
          </p:cNvSpPr>
          <p:nvPr>
            <p:ph/>
          </p:nvPr>
        </p:nvSpPr>
        <p:spPr>
          <a:xfrm>
            <a:off x="6461530" y="3817440"/>
            <a:ext cx="5551598" cy="196668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0"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1" name="PlaceHolder 2"/>
          <p:cNvSpPr>
            <a:spLocks noGrp="1"/>
          </p:cNvSpPr>
          <p:nvPr>
            <p:ph type="subTitle"/>
          </p:nvPr>
        </p:nvSpPr>
        <p:spPr>
          <a:xfrm>
            <a:off x="632053" y="1663560"/>
            <a:ext cx="11376587" cy="4123440"/>
          </a:xfrm>
          <a:prstGeom prst="rect">
            <a:avLst/>
          </a:prstGeom>
          <a:noFill/>
          <a:ln w="0">
            <a:noFill/>
          </a:ln>
        </p:spPr>
        <p:txBody>
          <a:bodyPr lIns="0" tIns="0" rIns="0" bIns="0" anchor="ctr">
            <a:noAutofit/>
          </a:bodyPr>
          <a:lstStyle>
            <a:lvl1pPr indent="0" algn="ctr">
              <a:buNone/>
              <a:defRPr/>
            </a:lvl1pPr>
          </a:lstStyle>
          <a:p>
            <a:pPr indent="0" algn="ctr">
              <a:buNone/>
            </a:pPr>
            <a:endParaRPr lang="ru-RU" sz="3324" b="0" u="none" strike="noStrike">
              <a:solidFill>
                <a:srgbClr val="000000"/>
              </a:solidFill>
              <a:uFillTx/>
              <a:latin typeface="Arial"/>
            </a:endParaRPr>
          </a:p>
        </p:txBody>
      </p:sp>
      <p:sp>
        <p:nvSpPr>
          <p:cNvPr id="4" name="PlaceHolder 3"/>
          <p:cNvSpPr>
            <a:spLocks noGrp="1"/>
          </p:cNvSpPr>
          <p:nvPr>
            <p:ph type="ftr" idx="2"/>
          </p:nvPr>
        </p:nvSpPr>
        <p:spPr/>
        <p:txBody>
          <a:bodyPr/>
          <a:lstStyle/>
          <a:p>
            <a:r>
              <a:rPr dirty="0"/>
              <a:t>Footer</a:t>
            </a:r>
          </a:p>
        </p:txBody>
      </p:sp>
      <p:sp>
        <p:nvSpPr>
          <p:cNvPr id="5" name="PlaceHolder 4"/>
          <p:cNvSpPr>
            <a:spLocks noGrp="1"/>
          </p:cNvSpPr>
          <p:nvPr>
            <p:ph type="sldNum" idx="3"/>
          </p:nvPr>
        </p:nvSpPr>
        <p:spPr/>
        <p:txBody>
          <a:bodyPr/>
          <a:lstStyle/>
          <a:p>
            <a:fld id="{169DBABE-B5E3-4114-A62B-995F7F834DCC}" type="slidenum">
              <a:t>‹#›</a:t>
            </a:fld>
            <a:endParaRPr dirty="0"/>
          </a:p>
        </p:txBody>
      </p:sp>
      <p:sp>
        <p:nvSpPr>
          <p:cNvPr id="6" name="PlaceHolder 5"/>
          <p:cNvSpPr>
            <a:spLocks noGrp="1"/>
          </p:cNvSpPr>
          <p:nvPr>
            <p:ph type="dt" idx="1"/>
          </p:nvPr>
        </p:nvSpPr>
        <p:spPr/>
        <p:txBody>
          <a:bodyPr/>
          <a:lstStyle/>
          <a:p>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3"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4" name="PlaceHolder 2"/>
          <p:cNvSpPr>
            <a:spLocks noGrp="1"/>
          </p:cNvSpPr>
          <p:nvPr>
            <p:ph/>
          </p:nvPr>
        </p:nvSpPr>
        <p:spPr>
          <a:xfrm>
            <a:off x="632053" y="1663560"/>
            <a:ext cx="11376587"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38" name="PlaceHolder 2"/>
          <p:cNvSpPr>
            <a:spLocks noGrp="1"/>
          </p:cNvSpPr>
          <p:nvPr>
            <p:ph/>
          </p:nvPr>
        </p:nvSpPr>
        <p:spPr>
          <a:xfrm>
            <a:off x="632053" y="1663560"/>
            <a:ext cx="11376587"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
        <p:nvSpPr>
          <p:cNvPr id="43" name="PlaceHolder 2"/>
          <p:cNvSpPr>
            <a:spLocks noGrp="1"/>
          </p:cNvSpPr>
          <p:nvPr>
            <p:ph/>
          </p:nvPr>
        </p:nvSpPr>
        <p:spPr>
          <a:xfrm>
            <a:off x="632053"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
        <p:nvSpPr>
          <p:cNvPr id="44" name="PlaceHolder 3"/>
          <p:cNvSpPr>
            <a:spLocks noGrp="1"/>
          </p:cNvSpPr>
          <p:nvPr>
            <p:ph/>
          </p:nvPr>
        </p:nvSpPr>
        <p:spPr>
          <a:xfrm>
            <a:off x="6461530" y="1663560"/>
            <a:ext cx="5551598" cy="4123440"/>
          </a:xfrm>
          <a:prstGeom prst="rect">
            <a:avLst/>
          </a:prstGeom>
          <a:noFill/>
          <a:ln w="0">
            <a:noFill/>
          </a:ln>
        </p:spPr>
        <p:txBody>
          <a:bodyPr lIns="0" tIns="0" rIns="0" bIns="0" anchor="t">
            <a:normAutofit/>
          </a:bodyPr>
          <a:lstStyle>
            <a:lvl1pPr indent="0">
              <a:lnSpc>
                <a:spcPct val="90000"/>
              </a:lnSpc>
              <a:spcBef>
                <a:spcPts val="1472"/>
              </a:spcBef>
              <a:buNone/>
              <a:defRPr/>
            </a:lvl1pPr>
          </a:lstStyle>
          <a:p>
            <a:pPr indent="0">
              <a:lnSpc>
                <a:spcPct val="90000"/>
              </a:lnSpc>
              <a:spcBef>
                <a:spcPts val="1417"/>
              </a:spcBef>
              <a:buNone/>
            </a:pPr>
            <a:endParaRPr lang="ru-RU" sz="2909"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6"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lvl1pPr indent="0">
              <a:buNone/>
              <a:defRPr/>
            </a:lvl1pPr>
          </a:lstStyle>
          <a:p>
            <a:pPr indent="0">
              <a:buNone/>
            </a:pPr>
            <a:endParaRPr lang="ru-RU" sz="1870" b="0" u="none" strike="noStrike">
              <a:solidFill>
                <a:schemeClr val="dk1"/>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32053" y="283680"/>
            <a:ext cx="11376587" cy="1186920"/>
          </a:xfrm>
          <a:prstGeom prst="rect">
            <a:avLst/>
          </a:prstGeom>
          <a:noFill/>
          <a:ln w="0">
            <a:noFill/>
          </a:ln>
        </p:spPr>
        <p:txBody>
          <a:bodyPr lIns="0" tIns="0" rIns="0" bIns="0" anchor="ctr">
            <a:noAutofit/>
          </a:bodyPr>
          <a:lstStyle/>
          <a:p>
            <a:pPr indent="0">
              <a:buNone/>
            </a:pPr>
            <a:r>
              <a:rPr lang="ru-RU" sz="1870" b="0" u="none" strike="noStrike">
                <a:solidFill>
                  <a:schemeClr val="dk1"/>
                </a:solidFill>
                <a:uFillTx/>
                <a:latin typeface="Arial"/>
              </a:rPr>
              <a:t>Click to edit the title text format</a:t>
            </a:r>
          </a:p>
        </p:txBody>
      </p:sp>
      <p:sp>
        <p:nvSpPr>
          <p:cNvPr id="3" name="PlaceHolder 2"/>
          <p:cNvSpPr>
            <a:spLocks noGrp="1"/>
          </p:cNvSpPr>
          <p:nvPr>
            <p:ph type="body"/>
          </p:nvPr>
        </p:nvSpPr>
        <p:spPr>
          <a:xfrm>
            <a:off x="632053" y="1663560"/>
            <a:ext cx="11376587" cy="412344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078"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1870"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1870"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48"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9" name="PlaceHolder 3"/>
          <p:cNvSpPr>
            <a:spLocks noGrp="1"/>
          </p:cNvSpPr>
          <p:nvPr>
            <p:ph type="body"/>
          </p:nvPr>
        </p:nvSpPr>
        <p:spPr>
          <a:xfrm>
            <a:off x="6461530"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0" name="PlaceHolder 4"/>
          <p:cNvSpPr>
            <a:spLocks noGrp="1"/>
          </p:cNvSpPr>
          <p:nvPr>
            <p:ph type="body"/>
          </p:nvPr>
        </p:nvSpPr>
        <p:spPr>
          <a:xfrm>
            <a:off x="632053"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56" name="PlaceHolder 2"/>
          <p:cNvSpPr>
            <a:spLocks noGrp="1"/>
          </p:cNvSpPr>
          <p:nvPr>
            <p:ph type="body"/>
          </p:nvPr>
        </p:nvSpPr>
        <p:spPr>
          <a:xfrm>
            <a:off x="632053"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7"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58" name="PlaceHolder 4"/>
          <p:cNvSpPr>
            <a:spLocks noGrp="1"/>
          </p:cNvSpPr>
          <p:nvPr>
            <p:ph type="body"/>
          </p:nvPr>
        </p:nvSpPr>
        <p:spPr>
          <a:xfrm>
            <a:off x="6461530"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7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64"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65"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66" name="PlaceHolder 4"/>
          <p:cNvSpPr>
            <a:spLocks noGrp="1"/>
          </p:cNvSpPr>
          <p:nvPr>
            <p:ph type="body"/>
          </p:nvPr>
        </p:nvSpPr>
        <p:spPr>
          <a:xfrm>
            <a:off x="632053" y="381744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7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3" name="PlaceHolder 2"/>
          <p:cNvSpPr>
            <a:spLocks noGrp="1"/>
          </p:cNvSpPr>
          <p:nvPr>
            <p:ph type="body"/>
          </p:nvPr>
        </p:nvSpPr>
        <p:spPr>
          <a:xfrm>
            <a:off x="632053" y="166356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 name="PlaceHolder 3"/>
          <p:cNvSpPr>
            <a:spLocks noGrp="1"/>
          </p:cNvSpPr>
          <p:nvPr>
            <p:ph type="body"/>
          </p:nvPr>
        </p:nvSpPr>
        <p:spPr>
          <a:xfrm>
            <a:off x="632053" y="3817440"/>
            <a:ext cx="11376213" cy="1966320"/>
          </a:xfrm>
          <a:prstGeom prst="rect">
            <a:avLst/>
          </a:prstGeom>
          <a:noFill/>
          <a:ln w="0">
            <a:noFill/>
          </a:ln>
        </p:spPr>
        <p:txBody>
          <a:bodyPr lIns="0" tIns="0" rIns="0" bIns="0" anchor="t">
            <a:normAutofit fontScale="7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9" name="PlaceHolder 2"/>
          <p:cNvSpPr>
            <a:spLocks noGrp="1"/>
          </p:cNvSpPr>
          <p:nvPr>
            <p:ph type="body"/>
          </p:nvPr>
        </p:nvSpPr>
        <p:spPr>
          <a:xfrm>
            <a:off x="632053"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0" name="PlaceHolder 3"/>
          <p:cNvSpPr>
            <a:spLocks noGrp="1"/>
          </p:cNvSpPr>
          <p:nvPr>
            <p:ph type="body"/>
          </p:nvPr>
        </p:nvSpPr>
        <p:spPr>
          <a:xfrm>
            <a:off x="6461530" y="166356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1" name="PlaceHolder 4"/>
          <p:cNvSpPr>
            <a:spLocks noGrp="1"/>
          </p:cNvSpPr>
          <p:nvPr>
            <p:ph type="body"/>
          </p:nvPr>
        </p:nvSpPr>
        <p:spPr>
          <a:xfrm>
            <a:off x="632053"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12" name="PlaceHolder 5"/>
          <p:cNvSpPr>
            <a:spLocks noGrp="1"/>
          </p:cNvSpPr>
          <p:nvPr>
            <p:ph type="body"/>
          </p:nvPr>
        </p:nvSpPr>
        <p:spPr>
          <a:xfrm>
            <a:off x="6461530" y="3817440"/>
            <a:ext cx="5551224" cy="1966320"/>
          </a:xfrm>
          <a:prstGeom prst="rect">
            <a:avLst/>
          </a:prstGeom>
          <a:noFill/>
          <a:ln w="0">
            <a:noFill/>
          </a:ln>
        </p:spPr>
        <p:txBody>
          <a:bodyPr lIns="0" tIns="0" rIns="0" bIns="0" anchor="t">
            <a:normAutofit fontScale="625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19" name="PlaceHolder 2"/>
          <p:cNvSpPr>
            <a:spLocks noGrp="1"/>
          </p:cNvSpPr>
          <p:nvPr>
            <p:ph type="body"/>
          </p:nvPr>
        </p:nvSpPr>
        <p:spPr>
          <a:xfrm>
            <a:off x="63205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0" name="PlaceHolder 3"/>
          <p:cNvSpPr>
            <a:spLocks noGrp="1"/>
          </p:cNvSpPr>
          <p:nvPr>
            <p:ph type="body"/>
          </p:nvPr>
        </p:nvSpPr>
        <p:spPr>
          <a:xfrm>
            <a:off x="447860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1" name="PlaceHolder 4"/>
          <p:cNvSpPr>
            <a:spLocks noGrp="1"/>
          </p:cNvSpPr>
          <p:nvPr>
            <p:ph type="body"/>
          </p:nvPr>
        </p:nvSpPr>
        <p:spPr>
          <a:xfrm>
            <a:off x="8325153" y="166356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2" name="PlaceHolder 5"/>
          <p:cNvSpPr>
            <a:spLocks noGrp="1"/>
          </p:cNvSpPr>
          <p:nvPr>
            <p:ph type="body"/>
          </p:nvPr>
        </p:nvSpPr>
        <p:spPr>
          <a:xfrm>
            <a:off x="63205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3" name="PlaceHolder 6"/>
          <p:cNvSpPr>
            <a:spLocks noGrp="1"/>
          </p:cNvSpPr>
          <p:nvPr>
            <p:ph type="body"/>
          </p:nvPr>
        </p:nvSpPr>
        <p:spPr>
          <a:xfrm>
            <a:off x="447860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24" name="PlaceHolder 7"/>
          <p:cNvSpPr>
            <a:spLocks noGrp="1"/>
          </p:cNvSpPr>
          <p:nvPr>
            <p:ph type="body"/>
          </p:nvPr>
        </p:nvSpPr>
        <p:spPr>
          <a:xfrm>
            <a:off x="8325153" y="3817440"/>
            <a:ext cx="3662544" cy="1966320"/>
          </a:xfrm>
          <a:prstGeom prst="rect">
            <a:avLst/>
          </a:prstGeom>
          <a:noFill/>
          <a:ln w="0">
            <a:noFill/>
          </a:ln>
        </p:spPr>
        <p:txBody>
          <a:bodyPr lIns="0" tIns="0" rIns="0" bIns="0" anchor="t">
            <a:normAutofit fontScale="40000" lnSpcReduction="1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PlaceHolder 1"/>
          <p:cNvSpPr>
            <a:spLocks noGrp="1"/>
          </p:cNvSpPr>
          <p:nvPr>
            <p:ph type="title"/>
          </p:nvPr>
        </p:nvSpPr>
        <p:spPr>
          <a:xfrm>
            <a:off x="948080" y="2208960"/>
            <a:ext cx="10744534" cy="1523880"/>
          </a:xfrm>
          <a:prstGeom prst="rect">
            <a:avLst/>
          </a:prstGeom>
          <a:noFill/>
          <a:ln w="0">
            <a:noFill/>
          </a:ln>
        </p:spPr>
        <p:txBody>
          <a:bodyPr lIns="0" tIns="0" rIns="0" bIns="0" anchor="ctr">
            <a:noAutofit/>
          </a:bodyPr>
          <a:lstStyle/>
          <a:p>
            <a:pPr indent="0" defTabSz="914400">
              <a:lnSpc>
                <a:spcPct val="90000"/>
              </a:lnSpc>
              <a:buNone/>
            </a:pPr>
            <a:r>
              <a:rPr lang="ru-RU" sz="4571" b="0" u="none" strike="noStrike">
                <a:solidFill>
                  <a:schemeClr val="dk1"/>
                </a:solidFill>
                <a:uFillTx/>
                <a:latin typeface="Arial"/>
                <a:ea typeface="DejaVu Sans"/>
              </a:rPr>
              <a:t>Образец заголовка</a:t>
            </a:r>
            <a:endParaRPr lang="ru-RU" sz="4571" b="0" u="none" strike="noStrike">
              <a:solidFill>
                <a:schemeClr val="dk1"/>
              </a:solidFill>
              <a:uFillTx/>
              <a:latin typeface="Arial"/>
            </a:endParaRPr>
          </a:p>
        </p:txBody>
      </p:sp>
      <p:sp>
        <p:nvSpPr>
          <p:cNvPr id="26" name="PlaceHolder 2"/>
          <p:cNvSpPr>
            <a:spLocks noGrp="1"/>
          </p:cNvSpPr>
          <p:nvPr>
            <p:ph type="dt" idx="1"/>
          </p:nvPr>
        </p:nvSpPr>
        <p:spPr>
          <a:xfrm>
            <a:off x="0" y="0"/>
            <a:ext cx="0" cy="0"/>
          </a:xfrm>
          <a:prstGeom prst="rect">
            <a:avLst/>
          </a:prstGeom>
          <a:noFill/>
          <a:ln w="0">
            <a:noFill/>
          </a:ln>
        </p:spPr>
        <p:txBody>
          <a:bodyPr lIns="90000" tIns="-45000" rIns="90000" bIns="-45000" anchor="t">
            <a:noAutofit/>
          </a:bodyPr>
          <a:lstStyle>
            <a:lvl1pPr indent="0">
              <a:buNone/>
              <a:defRPr lang="ru-RU" sz="1454" b="0" u="none" strike="noStrike">
                <a:solidFill>
                  <a:srgbClr val="000000"/>
                </a:solidFill>
                <a:uFillTx/>
                <a:latin typeface="Times New Roman"/>
              </a:defRPr>
            </a:lvl1pPr>
          </a:lstStyle>
          <a:p>
            <a:r>
              <a:rPr lang="en-GB" dirty="0"/>
              <a:t>&lt;date/time&gt;</a:t>
            </a:r>
          </a:p>
        </p:txBody>
      </p:sp>
      <p:sp>
        <p:nvSpPr>
          <p:cNvPr id="27" name="PlaceHolder 3"/>
          <p:cNvSpPr>
            <a:spLocks noGrp="1"/>
          </p:cNvSpPr>
          <p:nvPr>
            <p:ph type="ftr" idx="2"/>
          </p:nvPr>
        </p:nvSpPr>
        <p:spPr>
          <a:xfrm>
            <a:off x="0" y="0"/>
            <a:ext cx="0" cy="0"/>
          </a:xfrm>
          <a:prstGeom prst="rect">
            <a:avLst/>
          </a:prstGeom>
          <a:noFill/>
          <a:ln w="0">
            <a:noFill/>
          </a:ln>
        </p:spPr>
        <p:txBody>
          <a:bodyPr lIns="90000" tIns="-45000" rIns="90000" bIns="-45000" anchor="t">
            <a:noAutofit/>
          </a:bodyPr>
          <a:lstStyle>
            <a:lvl1pPr indent="0" algn="ctr">
              <a:buNone/>
              <a:defRPr lang="ru-RU" sz="1454" b="0" u="none" strike="noStrike">
                <a:solidFill>
                  <a:srgbClr val="000000"/>
                </a:solidFill>
                <a:uFillTx/>
                <a:latin typeface="Times New Roman"/>
              </a:defRPr>
            </a:lvl1pPr>
          </a:lstStyle>
          <a:p>
            <a:r>
              <a:rPr lang="en-GB" dirty="0"/>
              <a:t>&lt;footer&gt;</a:t>
            </a:r>
          </a:p>
        </p:txBody>
      </p:sp>
      <p:sp>
        <p:nvSpPr>
          <p:cNvPr id="28" name="PlaceHolder 4"/>
          <p:cNvSpPr>
            <a:spLocks noGrp="1"/>
          </p:cNvSpPr>
          <p:nvPr>
            <p:ph type="sldNum" idx="3"/>
          </p:nvPr>
        </p:nvSpPr>
        <p:spPr>
          <a:xfrm>
            <a:off x="0" y="0"/>
            <a:ext cx="0" cy="0"/>
          </a:xfrm>
          <a:prstGeom prst="rect">
            <a:avLst/>
          </a:prstGeom>
          <a:noFill/>
          <a:ln w="0">
            <a:noFill/>
          </a:ln>
        </p:spPr>
        <p:txBody>
          <a:bodyPr lIns="90000" tIns="-45000" rIns="90000" bIns="-45000" anchor="t">
            <a:noAutofit/>
          </a:bodyPr>
          <a:lstStyle>
            <a:lvl1pPr indent="0" defTabSz="949970">
              <a:lnSpc>
                <a:spcPct val="100000"/>
              </a:lnSpc>
              <a:buNone/>
              <a:defRPr lang="en-US" sz="1870" b="0" u="none" strike="noStrike">
                <a:solidFill>
                  <a:schemeClr val="dk1"/>
                </a:solidFill>
                <a:uFillTx/>
                <a:latin typeface="Arial"/>
                <a:ea typeface="DejaVu Sans"/>
              </a:defRPr>
            </a:lvl1pPr>
          </a:lstStyle>
          <a:p>
            <a:fld id="{5CEEB46C-FBA0-4F76-A506-A3DCEE2B9054}" type="slidenum">
              <a:rPr lang="ru-RU" smtClean="0"/>
              <a:pPr/>
              <a:t>‹#›</a:t>
            </a:fld>
            <a:endParaRPr lang="ru-RU" dirty="0">
              <a:solidFill>
                <a:srgbClr val="000000"/>
              </a:solidFill>
              <a:latin typeface="Times New Roman"/>
            </a:endParaRPr>
          </a:p>
        </p:txBody>
      </p:sp>
      <p:sp>
        <p:nvSpPr>
          <p:cNvPr id="29" name="PlaceHolder 5"/>
          <p:cNvSpPr>
            <a:spLocks noGrp="1"/>
          </p:cNvSpPr>
          <p:nvPr>
            <p:ph type="body"/>
          </p:nvPr>
        </p:nvSpPr>
        <p:spPr>
          <a:xfrm>
            <a:off x="632053" y="1663560"/>
            <a:ext cx="11376587" cy="412344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078"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1870"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1870"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078"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5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59"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36" name="PlaceHolder 2"/>
          <p:cNvSpPr>
            <a:spLocks noGrp="1"/>
          </p:cNvSpPr>
          <p:nvPr>
            <p:ph type="body"/>
          </p:nvPr>
        </p:nvSpPr>
        <p:spPr>
          <a:xfrm>
            <a:off x="632053" y="1663560"/>
            <a:ext cx="11376213" cy="41230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1"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
        <p:nvSpPr>
          <p:cNvPr id="40" name="PlaceHolder 2"/>
          <p:cNvSpPr>
            <a:spLocks noGrp="1"/>
          </p:cNvSpPr>
          <p:nvPr>
            <p:ph type="body"/>
          </p:nvPr>
        </p:nvSpPr>
        <p:spPr>
          <a:xfrm>
            <a:off x="632053"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
        <p:nvSpPr>
          <p:cNvPr id="41" name="PlaceHolder 3"/>
          <p:cNvSpPr>
            <a:spLocks noGrp="1"/>
          </p:cNvSpPr>
          <p:nvPr>
            <p:ph type="body"/>
          </p:nvPr>
        </p:nvSpPr>
        <p:spPr>
          <a:xfrm>
            <a:off x="6461530" y="1663560"/>
            <a:ext cx="5551224" cy="4123080"/>
          </a:xfrm>
          <a:prstGeom prst="rect">
            <a:avLst/>
          </a:prstGeom>
          <a:noFill/>
          <a:ln w="0">
            <a:noFill/>
          </a:ln>
        </p:spPr>
        <p:txBody>
          <a:bodyPr lIns="0" tIns="0" rIns="0" bIns="0" anchor="t">
            <a:normAutofit lnSpcReduction="9999"/>
          </a:bodyPr>
          <a:lstStyle/>
          <a:p>
            <a:pPr marL="432000" indent="-324000">
              <a:lnSpc>
                <a:spcPct val="90000"/>
              </a:lnSpc>
              <a:spcBef>
                <a:spcPts val="1417"/>
              </a:spcBef>
              <a:buClr>
                <a:srgbClr val="000000"/>
              </a:buClr>
              <a:buSzPct val="45000"/>
              <a:buFont typeface="Wingdings" charset="2"/>
              <a:buChar char=""/>
            </a:pPr>
            <a:r>
              <a:rPr lang="ru-RU" sz="2909" b="0" u="none" strike="noStrike">
                <a:solidFill>
                  <a:schemeClr val="dk1"/>
                </a:solidFill>
                <a:uFillTx/>
                <a:latin typeface="Arial"/>
              </a:rPr>
              <a:t>Click to edit the outline text format</a:t>
            </a:r>
          </a:p>
          <a:p>
            <a:pPr marL="897610" lvl="1" indent="-336604">
              <a:lnSpc>
                <a:spcPct val="90000"/>
              </a:lnSpc>
              <a:spcBef>
                <a:spcPts val="1178"/>
              </a:spcBef>
              <a:buClr>
                <a:srgbClr val="000000"/>
              </a:buClr>
              <a:buSzPct val="75000"/>
              <a:buFont typeface="Symbol" charset="2"/>
              <a:buChar char=""/>
            </a:pPr>
            <a:r>
              <a:rPr lang="ru-RU" sz="2909" b="0" u="none" strike="noStrike">
                <a:solidFill>
                  <a:schemeClr val="dk1"/>
                </a:solidFill>
                <a:uFillTx/>
                <a:latin typeface="Arial"/>
              </a:rPr>
              <a:t>Second Outline Level</a:t>
            </a:r>
          </a:p>
          <a:p>
            <a:pPr marL="1346414" lvl="2" indent="-299203">
              <a:lnSpc>
                <a:spcPct val="90000"/>
              </a:lnSpc>
              <a:spcBef>
                <a:spcPts val="883"/>
              </a:spcBef>
              <a:buClr>
                <a:srgbClr val="000000"/>
              </a:buClr>
              <a:buSzPct val="45000"/>
              <a:buFont typeface="Wingdings" charset="2"/>
              <a:buChar char=""/>
            </a:pPr>
            <a:r>
              <a:rPr lang="ru-RU" sz="2909" b="0" u="none" strike="noStrike">
                <a:solidFill>
                  <a:schemeClr val="dk1"/>
                </a:solidFill>
                <a:uFillTx/>
                <a:latin typeface="Arial"/>
              </a:rPr>
              <a:t>Third Outline Level</a:t>
            </a:r>
          </a:p>
          <a:p>
            <a:pPr marL="1795219" lvl="3" indent="-224402">
              <a:lnSpc>
                <a:spcPct val="90000"/>
              </a:lnSpc>
              <a:spcBef>
                <a:spcPts val="589"/>
              </a:spcBef>
              <a:buClr>
                <a:srgbClr val="000000"/>
              </a:buClr>
              <a:buSzPct val="75000"/>
              <a:buFont typeface="Symbol" charset="2"/>
              <a:buChar char=""/>
            </a:pPr>
            <a:r>
              <a:rPr lang="ru-RU" sz="2909" b="0" u="none" strike="noStrike">
                <a:solidFill>
                  <a:schemeClr val="dk1"/>
                </a:solidFill>
                <a:uFillTx/>
                <a:latin typeface="Arial"/>
              </a:rPr>
              <a:t>Fourth Outline Level</a:t>
            </a:r>
          </a:p>
          <a:p>
            <a:pPr marL="2244024" lvl="4"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Fifth Outline Level</a:t>
            </a:r>
          </a:p>
          <a:p>
            <a:pPr marL="2692829" lvl="5"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Sixth Outline Level</a:t>
            </a:r>
          </a:p>
          <a:p>
            <a:pPr marL="3141634" lvl="6" indent="-224402">
              <a:lnSpc>
                <a:spcPct val="90000"/>
              </a:lnSpc>
              <a:spcBef>
                <a:spcPts val="294"/>
              </a:spcBef>
              <a:buClr>
                <a:srgbClr val="000000"/>
              </a:buClr>
              <a:buSzPct val="45000"/>
              <a:buFont typeface="Wingdings" charset="2"/>
              <a:buChar char=""/>
            </a:pPr>
            <a:r>
              <a:rPr lang="ru-RU" sz="2909" b="0" u="none" strike="noStrike">
                <a:solidFill>
                  <a:schemeClr val="dk1"/>
                </a:solidFill>
                <a:uFillTx/>
                <a:latin typeface="Arial"/>
              </a:rPr>
              <a:t>Seventh Outline Level</a:t>
            </a:r>
          </a:p>
        </p:txBody>
      </p:sp>
    </p:spTree>
  </p:cSld>
  <p:clrMap bg1="lt1" tx1="dk1" bg2="lt2" tx2="dk2" accent1="accent1" accent2="accent2" accent3="accent3" accent4="accent4" accent5="accent5" accent6="accent6" hlink="hlink" folHlink="folHlink"/>
  <p:sldLayoutIdLst>
    <p:sldLayoutId id="2147483663"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448805" indent="-336604" algn="l" defTabSz="949970" rtl="0" eaLnBrk="1" latinLnBrk="0" hangingPunct="1">
        <a:lnSpc>
          <a:spcPct val="90000"/>
        </a:lnSpc>
        <a:spcBef>
          <a:spcPts val="1472"/>
        </a:spcBef>
        <a:buClr>
          <a:srgbClr val="000000"/>
        </a:buClr>
        <a:buSzPct val="45000"/>
        <a:buFont typeface="Wingdings" charset="2"/>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 name="PlaceHolder 1"/>
          <p:cNvSpPr>
            <a:spLocks noGrp="1"/>
          </p:cNvSpPr>
          <p:nvPr>
            <p:ph type="title"/>
          </p:nvPr>
        </p:nvSpPr>
        <p:spPr>
          <a:xfrm>
            <a:off x="632053" y="283680"/>
            <a:ext cx="11376213" cy="1186560"/>
          </a:xfrm>
          <a:prstGeom prst="rect">
            <a:avLst/>
          </a:prstGeom>
          <a:noFill/>
          <a:ln w="0">
            <a:noFill/>
          </a:ln>
        </p:spPr>
        <p:txBody>
          <a:bodyPr lIns="0" tIns="0" rIns="0" bIns="0" anchor="ctr">
            <a:noAutofit/>
          </a:bodyPr>
          <a:lstStyle/>
          <a:p>
            <a:pPr indent="0">
              <a:buNone/>
            </a:pPr>
            <a:r>
              <a:rPr lang="ru-RU" sz="4571" b="0" u="none" strike="noStrike">
                <a:solidFill>
                  <a:schemeClr val="dk1"/>
                </a:solidFill>
                <a:uFillTx/>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6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indent="0" algn="l" defTabSz="949970" rtl="0" eaLnBrk="1" latinLnBrk="0" hangingPunct="1">
        <a:lnSpc>
          <a:spcPct val="90000"/>
        </a:lnSpc>
        <a:spcBef>
          <a:spcPct val="0"/>
        </a:spcBef>
        <a:buNone/>
        <a:defRPr sz="4571" kern="1200">
          <a:solidFill>
            <a:schemeClr val="tx1"/>
          </a:solidFill>
          <a:latin typeface="+mj-lt"/>
          <a:ea typeface="+mj-ea"/>
          <a:cs typeface="+mj-cs"/>
        </a:defRPr>
      </a:lvl1pPr>
    </p:titleStyle>
    <p:bodyStyle>
      <a:lvl1pPr marL="237493" indent="-237493" algn="l" defTabSz="949970" rtl="0" eaLnBrk="1" latinLnBrk="0" hangingPunct="1">
        <a:lnSpc>
          <a:spcPct val="90000"/>
        </a:lnSpc>
        <a:spcBef>
          <a:spcPts val="1039"/>
        </a:spcBef>
        <a:buFont typeface="Arial" panose="020B0604020202020204" pitchFamily="34" charset="0"/>
        <a:buChar char="•"/>
        <a:defRPr sz="2909" kern="1200">
          <a:solidFill>
            <a:schemeClr val="tx1"/>
          </a:solidFill>
          <a:latin typeface="+mn-lt"/>
          <a:ea typeface="+mn-ea"/>
          <a:cs typeface="+mn-cs"/>
        </a:defRPr>
      </a:lvl1pPr>
      <a:lvl2pPr marL="712478" indent="-237493" algn="l" defTabSz="949970" rtl="0" eaLnBrk="1" latinLnBrk="0" hangingPunct="1">
        <a:lnSpc>
          <a:spcPct val="90000"/>
        </a:lnSpc>
        <a:spcBef>
          <a:spcPts val="519"/>
        </a:spcBef>
        <a:buFont typeface="Arial" panose="020B0604020202020204" pitchFamily="34" charset="0"/>
        <a:buChar char="•"/>
        <a:defRPr sz="2493" kern="1200">
          <a:solidFill>
            <a:schemeClr val="tx1"/>
          </a:solidFill>
          <a:latin typeface="+mn-lt"/>
          <a:ea typeface="+mn-ea"/>
          <a:cs typeface="+mn-cs"/>
        </a:defRPr>
      </a:lvl2pPr>
      <a:lvl3pPr marL="1187463" indent="-237493" algn="l" defTabSz="949970" rtl="0" eaLnBrk="1" latinLnBrk="0" hangingPunct="1">
        <a:lnSpc>
          <a:spcPct val="90000"/>
        </a:lnSpc>
        <a:spcBef>
          <a:spcPts val="519"/>
        </a:spcBef>
        <a:buFont typeface="Arial" panose="020B0604020202020204" pitchFamily="34" charset="0"/>
        <a:buChar char="•"/>
        <a:defRPr sz="2078" kern="1200">
          <a:solidFill>
            <a:schemeClr val="tx1"/>
          </a:solidFill>
          <a:latin typeface="+mn-lt"/>
          <a:ea typeface="+mn-ea"/>
          <a:cs typeface="+mn-cs"/>
        </a:defRPr>
      </a:lvl3pPr>
      <a:lvl4pPr marL="166244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4pPr>
      <a:lvl5pPr marL="213743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5pPr>
      <a:lvl6pPr marL="261241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6pPr>
      <a:lvl7pPr marL="308740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7pPr>
      <a:lvl8pPr marL="3562388"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8pPr>
      <a:lvl9pPr marL="4037373" indent="-237493" algn="l" defTabSz="949970" rtl="0" eaLnBrk="1" latinLnBrk="0" hangingPunct="1">
        <a:lnSpc>
          <a:spcPct val="90000"/>
        </a:lnSpc>
        <a:spcBef>
          <a:spcPts val="519"/>
        </a:spcBef>
        <a:buFont typeface="Arial" panose="020B0604020202020204" pitchFamily="34" charset="0"/>
        <a:buChar char="•"/>
        <a:defRPr sz="1870" kern="1200">
          <a:solidFill>
            <a:schemeClr val="tx1"/>
          </a:solidFill>
          <a:latin typeface="+mn-lt"/>
          <a:ea typeface="+mn-ea"/>
          <a:cs typeface="+mn-cs"/>
        </a:defRPr>
      </a:lvl9pPr>
    </p:bodyStyle>
    <p:otherStyle>
      <a:defPPr>
        <a:defRPr lang="ru-RU"/>
      </a:defPPr>
      <a:lvl1pPr marL="0" algn="l" defTabSz="949970" rtl="0" eaLnBrk="1" latinLnBrk="0" hangingPunct="1">
        <a:defRPr sz="1870" kern="1200">
          <a:solidFill>
            <a:schemeClr val="tx1"/>
          </a:solidFill>
          <a:latin typeface="+mn-lt"/>
          <a:ea typeface="+mn-ea"/>
          <a:cs typeface="+mn-cs"/>
        </a:defRPr>
      </a:lvl1pPr>
      <a:lvl2pPr marL="474985" algn="l" defTabSz="949970" rtl="0" eaLnBrk="1" latinLnBrk="0" hangingPunct="1">
        <a:defRPr sz="1870" kern="1200">
          <a:solidFill>
            <a:schemeClr val="tx1"/>
          </a:solidFill>
          <a:latin typeface="+mn-lt"/>
          <a:ea typeface="+mn-ea"/>
          <a:cs typeface="+mn-cs"/>
        </a:defRPr>
      </a:lvl2pPr>
      <a:lvl3pPr marL="949970" algn="l" defTabSz="949970" rtl="0" eaLnBrk="1" latinLnBrk="0" hangingPunct="1">
        <a:defRPr sz="1870" kern="1200">
          <a:solidFill>
            <a:schemeClr val="tx1"/>
          </a:solidFill>
          <a:latin typeface="+mn-lt"/>
          <a:ea typeface="+mn-ea"/>
          <a:cs typeface="+mn-cs"/>
        </a:defRPr>
      </a:lvl3pPr>
      <a:lvl4pPr marL="1424955" algn="l" defTabSz="949970" rtl="0" eaLnBrk="1" latinLnBrk="0" hangingPunct="1">
        <a:defRPr sz="1870" kern="1200">
          <a:solidFill>
            <a:schemeClr val="tx1"/>
          </a:solidFill>
          <a:latin typeface="+mn-lt"/>
          <a:ea typeface="+mn-ea"/>
          <a:cs typeface="+mn-cs"/>
        </a:defRPr>
      </a:lvl4pPr>
      <a:lvl5pPr marL="1899940" algn="l" defTabSz="949970" rtl="0" eaLnBrk="1" latinLnBrk="0" hangingPunct="1">
        <a:defRPr sz="1870" kern="1200">
          <a:solidFill>
            <a:schemeClr val="tx1"/>
          </a:solidFill>
          <a:latin typeface="+mn-lt"/>
          <a:ea typeface="+mn-ea"/>
          <a:cs typeface="+mn-cs"/>
        </a:defRPr>
      </a:lvl5pPr>
      <a:lvl6pPr marL="2374925" algn="l" defTabSz="949970" rtl="0" eaLnBrk="1" latinLnBrk="0" hangingPunct="1">
        <a:defRPr sz="1870" kern="1200">
          <a:solidFill>
            <a:schemeClr val="tx1"/>
          </a:solidFill>
          <a:latin typeface="+mn-lt"/>
          <a:ea typeface="+mn-ea"/>
          <a:cs typeface="+mn-cs"/>
        </a:defRPr>
      </a:lvl6pPr>
      <a:lvl7pPr marL="2849910" algn="l" defTabSz="949970" rtl="0" eaLnBrk="1" latinLnBrk="0" hangingPunct="1">
        <a:defRPr sz="1870" kern="1200">
          <a:solidFill>
            <a:schemeClr val="tx1"/>
          </a:solidFill>
          <a:latin typeface="+mn-lt"/>
          <a:ea typeface="+mn-ea"/>
          <a:cs typeface="+mn-cs"/>
        </a:defRPr>
      </a:lvl7pPr>
      <a:lvl8pPr marL="3324896" algn="l" defTabSz="949970" rtl="0" eaLnBrk="1" latinLnBrk="0" hangingPunct="1">
        <a:defRPr sz="1870" kern="1200">
          <a:solidFill>
            <a:schemeClr val="tx1"/>
          </a:solidFill>
          <a:latin typeface="+mn-lt"/>
          <a:ea typeface="+mn-ea"/>
          <a:cs typeface="+mn-cs"/>
        </a:defRPr>
      </a:lvl8pPr>
      <a:lvl9pPr marL="3799881" algn="l" defTabSz="949970" rtl="0" eaLnBrk="1" latinLnBrk="0" hangingPunct="1">
        <a:defRPr sz="18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PlaceHolder 1"/>
          <p:cNvSpPr>
            <a:spLocks noGrp="1"/>
          </p:cNvSpPr>
          <p:nvPr>
            <p:ph type="title"/>
          </p:nvPr>
        </p:nvSpPr>
        <p:spPr>
          <a:xfrm>
            <a:off x="948364" y="2793002"/>
            <a:ext cx="10744534" cy="1524408"/>
          </a:xfrm>
          <a:prstGeom prst="rect">
            <a:avLst/>
          </a:prstGeom>
          <a:noFill/>
          <a:ln w="0">
            <a:noFill/>
          </a:ln>
        </p:spPr>
        <p:txBody>
          <a:bodyPr lIns="0" tIns="0" rIns="0" bIns="0" anchor="ctr">
            <a:noAutofit/>
          </a:bodyPr>
          <a:lstStyle/>
          <a:p>
            <a:pPr algn="ctr"/>
            <a:r>
              <a:rPr lang="en-GB" sz="4800" b="1" dirty="0">
                <a:solidFill>
                  <a:srgbClr val="002060"/>
                </a:solidFill>
                <a:latin typeface="Arial"/>
                <a:ea typeface="DejaVu Sans"/>
              </a:rPr>
              <a:t>Proposal for Awarding the Title “Honorary Doctor of JINR</a:t>
            </a:r>
            <a:r>
              <a:rPr lang="en-US" sz="4800" b="1" dirty="0">
                <a:solidFill>
                  <a:srgbClr val="002060"/>
                </a:solidFill>
                <a:latin typeface="Arial"/>
                <a:ea typeface="DejaVu Sans"/>
              </a:rPr>
              <a:t>”</a:t>
            </a:r>
            <a:endParaRPr lang="ru-RU" sz="4800" dirty="0">
              <a:solidFill>
                <a:schemeClr val="dk1"/>
              </a:solidFill>
              <a:latin typeface="Arial"/>
            </a:endParaRPr>
          </a:p>
        </p:txBody>
      </p:sp>
      <p:sp>
        <p:nvSpPr>
          <p:cNvPr id="78" name="PlaceHolder 2"/>
          <p:cNvSpPr>
            <a:spLocks noGrp="1"/>
          </p:cNvSpPr>
          <p:nvPr>
            <p:ph type="subTitle"/>
          </p:nvPr>
        </p:nvSpPr>
        <p:spPr>
          <a:xfrm>
            <a:off x="1896445" y="5472423"/>
            <a:ext cx="8848373" cy="870788"/>
          </a:xfrm>
          <a:prstGeom prst="rect">
            <a:avLst/>
          </a:prstGeom>
          <a:noFill/>
          <a:ln w="0">
            <a:noFill/>
          </a:ln>
        </p:spPr>
        <p:txBody>
          <a:bodyPr lIns="0" tIns="0" rIns="0" bIns="0" anchor="t">
            <a:normAutofit/>
          </a:bodyPr>
          <a:lstStyle/>
          <a:p>
            <a:pPr algn="ctr">
              <a:spcBef>
                <a:spcPts val="1040"/>
              </a:spcBef>
              <a:tabLst>
                <a:tab pos="0" algn="l"/>
              </a:tabLst>
            </a:pPr>
            <a:r>
              <a:rPr lang="en-US" sz="2000" dirty="0">
                <a:solidFill>
                  <a:schemeClr val="tx1">
                    <a:lumMod val="85000"/>
                    <a:lumOff val="15000"/>
                  </a:schemeClr>
                </a:solidFill>
                <a:latin typeface="Arial"/>
                <a:ea typeface="DejaVu Sans"/>
              </a:rPr>
              <a:t>Academician </a:t>
            </a:r>
            <a:r>
              <a:rPr lang="en-US" sz="2000" dirty="0" err="1">
                <a:solidFill>
                  <a:schemeClr val="tx1">
                    <a:lumMod val="85000"/>
                    <a:lumOff val="15000"/>
                  </a:schemeClr>
                </a:solidFill>
                <a:latin typeface="Arial"/>
                <a:ea typeface="DejaVu Sans"/>
              </a:rPr>
              <a:t>Grigory</a:t>
            </a:r>
            <a:r>
              <a:rPr lang="en-US" sz="2000" dirty="0">
                <a:solidFill>
                  <a:schemeClr val="tx1">
                    <a:lumMod val="85000"/>
                    <a:lumOff val="15000"/>
                  </a:schemeClr>
                </a:solidFill>
                <a:latin typeface="Arial"/>
                <a:ea typeface="DejaVu Sans"/>
              </a:rPr>
              <a:t> V. </a:t>
            </a:r>
            <a:r>
              <a:rPr lang="en-US" sz="2000" dirty="0" err="1">
                <a:solidFill>
                  <a:schemeClr val="tx1">
                    <a:lumMod val="85000"/>
                    <a:lumOff val="15000"/>
                  </a:schemeClr>
                </a:solidFill>
                <a:latin typeface="Arial"/>
                <a:ea typeface="DejaVu Sans"/>
              </a:rPr>
              <a:t>Trubnikov</a:t>
            </a:r>
            <a:endParaRPr lang="en-US" sz="2000" dirty="0">
              <a:solidFill>
                <a:schemeClr val="tx1">
                  <a:lumMod val="85000"/>
                  <a:lumOff val="15000"/>
                </a:schemeClr>
              </a:solidFill>
              <a:latin typeface="Arial"/>
              <a:ea typeface="DejaVu Sans"/>
            </a:endParaRPr>
          </a:p>
          <a:p>
            <a:pPr algn="ctr">
              <a:spcBef>
                <a:spcPts val="1040"/>
              </a:spcBef>
              <a:tabLst>
                <a:tab pos="0" algn="l"/>
              </a:tabLst>
            </a:pPr>
            <a:r>
              <a:rPr lang="en-US" sz="2000" dirty="0">
                <a:solidFill>
                  <a:schemeClr val="tx1">
                    <a:lumMod val="85000"/>
                    <a:lumOff val="15000"/>
                  </a:schemeClr>
                </a:solidFill>
                <a:latin typeface="Arial"/>
                <a:ea typeface="DejaVu Sans"/>
              </a:rPr>
              <a:t>138th Session of the JINR Scientific Council</a:t>
            </a:r>
            <a:endParaRPr lang="ru-RU" sz="2000" dirty="0">
              <a:solidFill>
                <a:schemeClr val="tx1">
                  <a:lumMod val="85000"/>
                  <a:lumOff val="15000"/>
                </a:schemeClr>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3"/>
          <p:cNvSpPr/>
          <p:nvPr/>
        </p:nvSpPr>
        <p:spPr>
          <a:xfrm>
            <a:off x="680854" y="5928237"/>
            <a:ext cx="11273410" cy="740744"/>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just" defTabSz="949970">
              <a:spcBef>
                <a:spcPts val="624"/>
              </a:spcBef>
            </a:pPr>
            <a:r>
              <a:rPr lang="en-US" sz="1400" dirty="0">
                <a:ea typeface="DejaVu Sans"/>
              </a:rPr>
              <a:t>The JINR Directorate proposes to award Professor Egle Tomasi-Gustafsson the title of “Honorary Doctor of JINR”</a:t>
            </a:r>
            <a:r>
              <a:rPr lang="en-US" sz="1400" dirty="0"/>
              <a:t>, given her role in the development of spin physics and physics of the hadron structure at JINR, as well as her contribution to strengthening the international cooperation of the Institute.</a:t>
            </a:r>
            <a:endParaRPr lang="ru-RU" sz="1400" dirty="0"/>
          </a:p>
        </p:txBody>
      </p:sp>
      <p:sp>
        <p:nvSpPr>
          <p:cNvPr id="80" name="Заголовок 1"/>
          <p:cNvSpPr/>
          <p:nvPr/>
        </p:nvSpPr>
        <p:spPr>
          <a:xfrm>
            <a:off x="8759299" y="1127145"/>
            <a:ext cx="3194963" cy="781755"/>
          </a:xfrm>
          <a:prstGeom prst="rect">
            <a:avLst/>
          </a:prstGeom>
          <a:noFill/>
          <a:ln w="0">
            <a:noFill/>
          </a:ln>
        </p:spPr>
        <p:style>
          <a:lnRef idx="0">
            <a:scrgbClr r="0" g="0" b="0"/>
          </a:lnRef>
          <a:fillRef idx="0">
            <a:scrgbClr r="0" g="0" b="0"/>
          </a:fillRef>
          <a:effectRef idx="0">
            <a:scrgbClr r="0" g="0" b="0"/>
          </a:effectRef>
          <a:fontRef idx="minor"/>
        </p:style>
        <p:txBody>
          <a:bodyPr lIns="93499" tIns="46750" rIns="93499" bIns="46750" anchor="t">
            <a:noAutofit/>
          </a:bodyPr>
          <a:lstStyle/>
          <a:p>
            <a:pPr algn="ctr" defTabSz="949970">
              <a:lnSpc>
                <a:spcPct val="90000"/>
              </a:lnSpc>
            </a:pPr>
            <a:r>
              <a:rPr lang="en-GB" sz="4400" b="1" dirty="0">
                <a:solidFill>
                  <a:srgbClr val="002060"/>
                </a:solidFill>
                <a:latin typeface="Arial"/>
                <a:ea typeface="DejaVu Sans"/>
              </a:rPr>
              <a:t>NOMINE</a:t>
            </a:r>
            <a:r>
              <a:rPr lang="en-US" sz="4400" b="1" dirty="0">
                <a:solidFill>
                  <a:srgbClr val="002060"/>
                </a:solidFill>
                <a:latin typeface="Arial"/>
                <a:ea typeface="DejaVu Sans"/>
              </a:rPr>
              <a:t>E</a:t>
            </a:r>
            <a:endParaRPr lang="ru-RU" sz="4400" dirty="0">
              <a:solidFill>
                <a:srgbClr val="000000"/>
              </a:solidFill>
              <a:latin typeface="Arial"/>
            </a:endParaRPr>
          </a:p>
        </p:txBody>
      </p:sp>
      <p:sp>
        <p:nvSpPr>
          <p:cNvPr id="82" name="TextBox 6"/>
          <p:cNvSpPr/>
          <p:nvPr/>
        </p:nvSpPr>
        <p:spPr>
          <a:xfrm>
            <a:off x="2465297" y="455317"/>
            <a:ext cx="7710668" cy="625850"/>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ctr" defTabSz="949970">
              <a:spcBef>
                <a:spcPts val="624"/>
              </a:spcBef>
            </a:pPr>
            <a:r>
              <a:rPr lang="en-US" sz="3324" b="1" dirty="0">
                <a:solidFill>
                  <a:schemeClr val="accent2"/>
                </a:solidFill>
                <a:latin typeface="Arial"/>
                <a:ea typeface="DejaVu Sans"/>
              </a:rPr>
              <a:t>Prof. Egle Tomasi-Gustafsson</a:t>
            </a:r>
            <a:endParaRPr lang="ru-RU" sz="3324" dirty="0">
              <a:solidFill>
                <a:schemeClr val="accent2"/>
              </a:solidFill>
              <a:latin typeface="Arial"/>
            </a:endParaRPr>
          </a:p>
        </p:txBody>
      </p:sp>
      <p:sp>
        <p:nvSpPr>
          <p:cNvPr id="83" name="TextBox 8"/>
          <p:cNvSpPr/>
          <p:nvPr/>
        </p:nvSpPr>
        <p:spPr>
          <a:xfrm>
            <a:off x="680855" y="1332322"/>
            <a:ext cx="7710669" cy="3348189"/>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marL="1270">
              <a:lnSpc>
                <a:spcPct val="107000"/>
              </a:lnSpc>
              <a:spcAft>
                <a:spcPts val="190"/>
              </a:spcAft>
            </a:pPr>
            <a:r>
              <a:rPr lang="en-US" sz="1400" b="1" dirty="0"/>
              <a:t>2015 – Present | </a:t>
            </a:r>
            <a:r>
              <a:rPr lang="ru-RU" sz="1400" b="1" dirty="0"/>
              <a:t>Leading researcher</a:t>
            </a:r>
            <a:r>
              <a:rPr lang="ru-RU" sz="1400" dirty="0"/>
              <a:t>, IRFU/SPhN, CEA Saclay, France.</a:t>
            </a:r>
          </a:p>
          <a:p>
            <a:pPr marL="285750" indent="-200025">
              <a:lnSpc>
                <a:spcPct val="107000"/>
              </a:lnSpc>
              <a:spcAft>
                <a:spcPts val="155"/>
              </a:spcAft>
              <a:buFont typeface="Arial" panose="020B0604020202020204" pitchFamily="34" charset="0"/>
              <a:buChar char="•"/>
            </a:pPr>
            <a:r>
              <a:rPr lang="ru-RU" sz="1400" dirty="0"/>
              <a:t>Phenomenology of hadronic reactions</a:t>
            </a:r>
            <a:r>
              <a:rPr lang="en-US" sz="1400" dirty="0"/>
              <a:t>;</a:t>
            </a:r>
            <a:endParaRPr lang="ru-RU" sz="1400" dirty="0"/>
          </a:p>
          <a:p>
            <a:pPr marL="285750" indent="-200025">
              <a:lnSpc>
                <a:spcPct val="107000"/>
              </a:lnSpc>
              <a:spcAft>
                <a:spcPts val="155"/>
              </a:spcAft>
              <a:buFont typeface="Arial" panose="020B0604020202020204" pitchFamily="34" charset="0"/>
              <a:buChar char="•"/>
            </a:pPr>
            <a:r>
              <a:rPr lang="ru-RU" sz="1400" dirty="0"/>
              <a:t>Spokesperson of the ALPOMII experiment</a:t>
            </a:r>
            <a:r>
              <a:rPr lang="en-US" sz="1400" dirty="0"/>
              <a:t>;</a:t>
            </a:r>
            <a:endParaRPr lang="ru-RU" sz="1400" dirty="0"/>
          </a:p>
          <a:p>
            <a:pPr marL="285750" indent="-200025">
              <a:lnSpc>
                <a:spcPct val="107000"/>
              </a:lnSpc>
              <a:spcAft>
                <a:spcPts val="155"/>
              </a:spcAft>
              <a:buFont typeface="Arial" panose="020B0604020202020204" pitchFamily="34" charset="0"/>
              <a:buChar char="•"/>
            </a:pPr>
            <a:r>
              <a:rPr lang="ru-RU" sz="1400" dirty="0"/>
              <a:t>Chair of NICA-SPD Collaboration Board</a:t>
            </a:r>
            <a:r>
              <a:rPr lang="en-US" sz="1400" dirty="0"/>
              <a:t>;</a:t>
            </a:r>
            <a:endParaRPr lang="ru-RU" sz="1400" dirty="0"/>
          </a:p>
          <a:p>
            <a:pPr marL="285750" indent="-200025">
              <a:lnSpc>
                <a:spcPct val="107000"/>
              </a:lnSpc>
              <a:spcAft>
                <a:spcPts val="800"/>
              </a:spcAft>
              <a:buFont typeface="Arial" panose="020B0604020202020204" pitchFamily="34" charset="0"/>
              <a:buChar char="•"/>
            </a:pPr>
            <a:r>
              <a:rPr lang="ru-RU" sz="1400" dirty="0"/>
              <a:t>Member of NICA-SPD and PANDA collaborations</a:t>
            </a:r>
            <a:r>
              <a:rPr lang="en-US" sz="1400" dirty="0"/>
              <a:t>.</a:t>
            </a:r>
            <a:endParaRPr lang="ru-RU"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1270">
              <a:lnSpc>
                <a:spcPct val="105000"/>
              </a:lnSpc>
              <a:spcAft>
                <a:spcPts val="800"/>
              </a:spcAft>
            </a:pPr>
            <a:r>
              <a:rPr lang="en-US" sz="1400" b="1" dirty="0">
                <a:effectLst/>
              </a:rPr>
              <a:t>1980 – Present | </a:t>
            </a:r>
            <a:r>
              <a:rPr lang="ru-RU" sz="1400" b="1" dirty="0">
                <a:effectLst/>
              </a:rPr>
              <a:t>Researcher in fundamental physics</a:t>
            </a:r>
            <a:r>
              <a:rPr lang="ru-RU" sz="1400" dirty="0">
                <a:effectLst/>
              </a:rPr>
              <a:t>, Commissariat à l’Energie Atomique (CEA), Saclay, France.</a:t>
            </a:r>
          </a:p>
          <a:p>
            <a:pPr marL="1270">
              <a:lnSpc>
                <a:spcPct val="107000"/>
              </a:lnSpc>
              <a:spcAft>
                <a:spcPts val="800"/>
              </a:spcAft>
            </a:pPr>
            <a:r>
              <a:rPr lang="ru-RU" sz="1400" dirty="0">
                <a:effectLst/>
              </a:rPr>
              <a:t>Experiment and Phenomenology in hadron and </a:t>
            </a:r>
            <a:r>
              <a:rPr lang="en-GB" sz="1400" dirty="0">
                <a:effectLst/>
              </a:rPr>
              <a:t>nuclear</a:t>
            </a:r>
            <a:r>
              <a:rPr lang="ru-RU" sz="1400" dirty="0">
                <a:effectLst/>
              </a:rPr>
              <a:t> physics in the intermediate and high energy domains. Original results are reported in more than 200 peer reviewed articles, the scientific activity is presented in more than 200 talks in seminars, workshop and conferences.</a:t>
            </a:r>
            <a:endParaRPr lang="en-US" sz="1400" dirty="0">
              <a:effectLst/>
            </a:endParaRPr>
          </a:p>
          <a:p>
            <a:pPr marL="1270">
              <a:lnSpc>
                <a:spcPct val="107000"/>
              </a:lnSpc>
              <a:spcAft>
                <a:spcPts val="800"/>
              </a:spcAft>
            </a:pPr>
            <a:r>
              <a:rPr lang="en-US" sz="1400" b="1" dirty="0">
                <a:latin typeface="Arial"/>
                <a:ea typeface="DejaVu Sans"/>
              </a:rPr>
              <a:t>2021</a:t>
            </a:r>
            <a:r>
              <a:rPr lang="en-US" sz="1400" b="1" dirty="0">
                <a:effectLst/>
              </a:rPr>
              <a:t> – </a:t>
            </a:r>
            <a:r>
              <a:rPr lang="en-US" sz="1400" b="1" dirty="0">
                <a:latin typeface="Arial"/>
                <a:ea typeface="DejaVu Sans"/>
              </a:rPr>
              <a:t>2024</a:t>
            </a:r>
            <a:r>
              <a:rPr lang="en-US" sz="1400" b="1" dirty="0">
                <a:effectLst/>
              </a:rPr>
              <a:t> |</a:t>
            </a:r>
            <a:r>
              <a:rPr lang="en-US" sz="1400" dirty="0">
                <a:latin typeface="Arial"/>
                <a:ea typeface="DejaVu Sans"/>
              </a:rPr>
              <a:t> </a:t>
            </a:r>
            <a:r>
              <a:rPr lang="en-US" sz="1400" b="1" dirty="0">
                <a:latin typeface="Arial"/>
                <a:ea typeface="DejaVu Sans"/>
              </a:rPr>
              <a:t>Chair of the SPD Collaboration Council</a:t>
            </a:r>
            <a:r>
              <a:rPr lang="en-US" sz="1400" dirty="0">
                <a:latin typeface="Arial"/>
                <a:ea typeface="DejaVu Sans"/>
              </a:rPr>
              <a:t>.</a:t>
            </a:r>
          </a:p>
          <a:p>
            <a:pPr marL="1270">
              <a:lnSpc>
                <a:spcPct val="107000"/>
              </a:lnSpc>
              <a:spcAft>
                <a:spcPts val="800"/>
              </a:spcAft>
            </a:pPr>
            <a:r>
              <a:rPr lang="en-US" sz="1400" b="1" dirty="0">
                <a:latin typeface="Arial"/>
                <a:ea typeface="DejaVu Sans"/>
              </a:rPr>
              <a:t>2009</a:t>
            </a:r>
            <a:r>
              <a:rPr lang="en-US" sz="1400" b="1" dirty="0">
                <a:effectLst/>
              </a:rPr>
              <a:t> – </a:t>
            </a:r>
            <a:r>
              <a:rPr lang="en-US" sz="1400" b="1" dirty="0">
                <a:latin typeface="Arial"/>
                <a:ea typeface="DejaVu Sans"/>
              </a:rPr>
              <a:t>2012</a:t>
            </a:r>
            <a:r>
              <a:rPr lang="en-US" sz="1400" b="1" dirty="0">
                <a:effectLst/>
              </a:rPr>
              <a:t> |</a:t>
            </a:r>
            <a:r>
              <a:rPr lang="en-US" sz="1400" dirty="0">
                <a:latin typeface="Arial"/>
                <a:ea typeface="DejaVu Sans"/>
              </a:rPr>
              <a:t> </a:t>
            </a:r>
            <a:r>
              <a:rPr lang="en-US" sz="1400" b="1" dirty="0">
                <a:latin typeface="Arial"/>
                <a:ea typeface="DejaVu Sans"/>
              </a:rPr>
              <a:t>Chair of PAC for Particle Physics</a:t>
            </a:r>
            <a:r>
              <a:rPr lang="en-US" sz="1400" dirty="0">
                <a:latin typeface="Arial"/>
                <a:ea typeface="DejaVu Sans"/>
              </a:rPr>
              <a:t>, member since 1999.</a:t>
            </a:r>
          </a:p>
        </p:txBody>
      </p:sp>
      <p:pic>
        <p:nvPicPr>
          <p:cNvPr id="7" name="Рисунок 6">
            <a:extLst>
              <a:ext uri="{FF2B5EF4-FFF2-40B4-BE49-F238E27FC236}">
                <a16:creationId xmlns:a16="http://schemas.microsoft.com/office/drawing/2014/main" id="{CADABCCA-0DF6-4AD7-9DB7-109D43FDD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59300" y="1908900"/>
            <a:ext cx="3194963" cy="3831431"/>
          </a:xfrm>
          <a:prstGeom prst="rect">
            <a:avLst/>
          </a:prstGeom>
        </p:spPr>
      </p:pic>
      <p:sp>
        <p:nvSpPr>
          <p:cNvPr id="13" name="TextBox 12">
            <a:extLst>
              <a:ext uri="{FF2B5EF4-FFF2-40B4-BE49-F238E27FC236}">
                <a16:creationId xmlns:a16="http://schemas.microsoft.com/office/drawing/2014/main" id="{720CE493-4ADD-4F74-9F69-65EC95D70B74}"/>
              </a:ext>
            </a:extLst>
          </p:cNvPr>
          <p:cNvSpPr txBox="1"/>
          <p:nvPr/>
        </p:nvSpPr>
        <p:spPr>
          <a:xfrm>
            <a:off x="725415" y="4781363"/>
            <a:ext cx="7710669" cy="954107"/>
          </a:xfrm>
          <a:prstGeom prst="rect">
            <a:avLst/>
          </a:prstGeom>
          <a:noFill/>
        </p:spPr>
        <p:txBody>
          <a:bodyPr wrap="square">
            <a:spAutoFit/>
          </a:bodyPr>
          <a:lstStyle/>
          <a:p>
            <a:pPr algn="just" defTabSz="949970">
              <a:spcAft>
                <a:spcPts val="800"/>
              </a:spcAft>
            </a:pPr>
            <a:r>
              <a:rPr lang="en-US" sz="1400" dirty="0">
                <a:ea typeface="DejaVu Sans"/>
              </a:rPr>
              <a:t>Her activity in JINR greatly contributed to strengthening ties between Russian and foreign organizations within the framework of SPD collaboration. </a:t>
            </a:r>
            <a:r>
              <a:rPr lang="en-US" sz="1400" dirty="0"/>
              <a:t>Prof. </a:t>
            </a:r>
            <a:r>
              <a:rPr lang="en-US" sz="1400" dirty="0" err="1"/>
              <a:t>E.Tomasi</a:t>
            </a:r>
            <a:r>
              <a:rPr lang="en-US" sz="1400" dirty="0"/>
              <a:t>-Gustafsson</a:t>
            </a:r>
            <a:r>
              <a:rPr lang="ru-RU" sz="1400" dirty="0"/>
              <a:t> </a:t>
            </a:r>
            <a:r>
              <a:rPr lang="en-US" sz="1400" dirty="0"/>
              <a:t>was the leader and co-director of several experiments at the Joint Institute, and closely collaborated with VBLHEP and BLTP.</a:t>
            </a:r>
            <a:endParaRPr lang="ru-RU" sz="14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3"/>
          <p:cNvSpPr/>
          <p:nvPr/>
        </p:nvSpPr>
        <p:spPr>
          <a:xfrm>
            <a:off x="383892" y="5778091"/>
            <a:ext cx="11873478" cy="740744"/>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just" defTabSz="949970">
              <a:spcBef>
                <a:spcPts val="624"/>
              </a:spcBef>
            </a:pPr>
            <a:r>
              <a:rPr lang="en-US" sz="1400" dirty="0">
                <a:ea typeface="DejaVu Sans"/>
              </a:rPr>
              <a:t>The JINR Directorate proposes to award Professor Samvel </a:t>
            </a:r>
            <a:r>
              <a:rPr lang="en-US" sz="1400" dirty="0" err="1">
                <a:ea typeface="DejaVu Sans"/>
              </a:rPr>
              <a:t>Haroutiunian</a:t>
            </a:r>
            <a:r>
              <a:rPr lang="en-US" sz="1400" dirty="0">
                <a:ea typeface="DejaVu Sans"/>
              </a:rPr>
              <a:t> the title of “Honorary Doctor of JINR”</a:t>
            </a:r>
            <a:r>
              <a:rPr lang="en-US" sz="1400" dirty="0"/>
              <a:t>, given his contribution to the development of cooperation between the Institute and scientific and educational organizations of the Republic of Armenia, active joint work in the field of personnel training and the development of MLIT JINR and the Laboratory’s scientific programme.</a:t>
            </a:r>
            <a:endParaRPr lang="ru-RU" sz="1400" dirty="0"/>
          </a:p>
        </p:txBody>
      </p:sp>
      <p:sp>
        <p:nvSpPr>
          <p:cNvPr id="80" name="Заголовок 1"/>
          <p:cNvSpPr/>
          <p:nvPr/>
        </p:nvSpPr>
        <p:spPr>
          <a:xfrm>
            <a:off x="8668517" y="1146778"/>
            <a:ext cx="3194963" cy="781755"/>
          </a:xfrm>
          <a:prstGeom prst="rect">
            <a:avLst/>
          </a:prstGeom>
          <a:noFill/>
          <a:ln w="0">
            <a:noFill/>
          </a:ln>
        </p:spPr>
        <p:style>
          <a:lnRef idx="0">
            <a:scrgbClr r="0" g="0" b="0"/>
          </a:lnRef>
          <a:fillRef idx="0">
            <a:scrgbClr r="0" g="0" b="0"/>
          </a:fillRef>
          <a:effectRef idx="0">
            <a:scrgbClr r="0" g="0" b="0"/>
          </a:effectRef>
          <a:fontRef idx="minor"/>
        </p:style>
        <p:txBody>
          <a:bodyPr lIns="93499" tIns="46750" rIns="93499" bIns="46750" anchor="t">
            <a:noAutofit/>
          </a:bodyPr>
          <a:lstStyle/>
          <a:p>
            <a:pPr algn="ctr" defTabSz="949970">
              <a:lnSpc>
                <a:spcPct val="90000"/>
              </a:lnSpc>
            </a:pPr>
            <a:r>
              <a:rPr lang="en-GB" sz="4400" b="1" dirty="0">
                <a:solidFill>
                  <a:srgbClr val="002060"/>
                </a:solidFill>
                <a:latin typeface="Arial"/>
                <a:ea typeface="DejaVu Sans"/>
              </a:rPr>
              <a:t>NOMINE</a:t>
            </a:r>
            <a:r>
              <a:rPr lang="en-US" sz="4400" b="1" dirty="0">
                <a:solidFill>
                  <a:srgbClr val="002060"/>
                </a:solidFill>
                <a:latin typeface="Arial"/>
                <a:ea typeface="DejaVu Sans"/>
              </a:rPr>
              <a:t>E</a:t>
            </a:r>
            <a:endParaRPr lang="ru-RU" sz="4400" dirty="0">
              <a:solidFill>
                <a:srgbClr val="000000"/>
              </a:solidFill>
              <a:latin typeface="Arial"/>
            </a:endParaRPr>
          </a:p>
        </p:txBody>
      </p:sp>
      <p:sp>
        <p:nvSpPr>
          <p:cNvPr id="82" name="TextBox 6"/>
          <p:cNvSpPr/>
          <p:nvPr/>
        </p:nvSpPr>
        <p:spPr>
          <a:xfrm>
            <a:off x="2465297" y="448197"/>
            <a:ext cx="7710668" cy="625850"/>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algn="ctr" defTabSz="949970">
              <a:spcBef>
                <a:spcPts val="624"/>
              </a:spcBef>
            </a:pPr>
            <a:r>
              <a:rPr lang="en-US" sz="3324" b="1" dirty="0">
                <a:solidFill>
                  <a:schemeClr val="accent2"/>
                </a:solidFill>
                <a:latin typeface="Arial"/>
                <a:ea typeface="DejaVu Sans"/>
              </a:rPr>
              <a:t>Prof. Samvel </a:t>
            </a:r>
            <a:r>
              <a:rPr lang="en-US" sz="3324" b="1" dirty="0" err="1">
                <a:solidFill>
                  <a:schemeClr val="accent2"/>
                </a:solidFill>
                <a:latin typeface="Arial"/>
                <a:ea typeface="DejaVu Sans"/>
              </a:rPr>
              <a:t>Haroutiunian</a:t>
            </a:r>
            <a:endParaRPr lang="ru-RU" sz="3324" dirty="0">
              <a:solidFill>
                <a:schemeClr val="accent2"/>
              </a:solidFill>
              <a:latin typeface="Arial"/>
            </a:endParaRPr>
          </a:p>
        </p:txBody>
      </p:sp>
      <p:sp>
        <p:nvSpPr>
          <p:cNvPr id="83" name="TextBox 8"/>
          <p:cNvSpPr/>
          <p:nvPr/>
        </p:nvSpPr>
        <p:spPr>
          <a:xfrm>
            <a:off x="383893" y="1332322"/>
            <a:ext cx="7710668" cy="3561644"/>
          </a:xfrm>
          <a:prstGeom prst="rect">
            <a:avLst/>
          </a:prstGeom>
          <a:noFill/>
          <a:ln w="0">
            <a:noFill/>
          </a:ln>
        </p:spPr>
        <p:style>
          <a:lnRef idx="0">
            <a:scrgbClr r="0" g="0" b="0"/>
          </a:lnRef>
          <a:fillRef idx="0">
            <a:scrgbClr r="0" g="0" b="0"/>
          </a:fillRef>
          <a:effectRef idx="0">
            <a:scrgbClr r="0" g="0" b="0"/>
          </a:effectRef>
          <a:fontRef idx="minor"/>
        </p:style>
        <p:txBody>
          <a:bodyPr wrap="square" lIns="93499" tIns="46750" rIns="93499" bIns="46750" anchor="t">
            <a:spAutoFit/>
          </a:bodyPr>
          <a:lstStyle/>
          <a:p>
            <a:pPr marL="1270">
              <a:lnSpc>
                <a:spcPct val="107000"/>
              </a:lnSpc>
              <a:spcAft>
                <a:spcPts val="190"/>
              </a:spcAft>
            </a:pPr>
            <a:r>
              <a:rPr lang="en-US" sz="1400" b="1" dirty="0"/>
              <a:t>2022 – Present | JINR Director’s Special Representative </a:t>
            </a:r>
            <a:r>
              <a:rPr lang="en-US" sz="1400" dirty="0"/>
              <a:t>for Educational Policy</a:t>
            </a:r>
            <a:r>
              <a:rPr lang="ru-RU" sz="1400" dirty="0"/>
              <a:t>.</a:t>
            </a:r>
            <a:endParaRPr lang="en-US" sz="1400" dirty="0"/>
          </a:p>
          <a:p>
            <a:pPr marL="1270">
              <a:lnSpc>
                <a:spcPct val="107000"/>
              </a:lnSpc>
              <a:spcAft>
                <a:spcPts val="190"/>
              </a:spcAft>
            </a:pPr>
            <a:r>
              <a:rPr lang="en-US" sz="1400" b="1" dirty="0"/>
              <a:t>2022 – 2023 | MLIT JINR Deputy Director </a:t>
            </a:r>
            <a:r>
              <a:rPr lang="en-US" sz="1400" dirty="0"/>
              <a:t>for the Development of International Cooperation</a:t>
            </a:r>
            <a:r>
              <a:rPr lang="ru-RU" sz="1400" dirty="0"/>
              <a:t>.</a:t>
            </a:r>
            <a:endParaRPr lang="en-US" sz="1400" dirty="0"/>
          </a:p>
          <a:p>
            <a:pPr marL="1270">
              <a:lnSpc>
                <a:spcPct val="107000"/>
              </a:lnSpc>
              <a:spcAft>
                <a:spcPts val="190"/>
              </a:spcAft>
            </a:pPr>
            <a:r>
              <a:rPr lang="en-US" sz="1400" b="1" dirty="0"/>
              <a:t>2007 – 2019 | Chairman of Committee</a:t>
            </a:r>
            <a:r>
              <a:rPr lang="en-US" sz="1400" dirty="0"/>
              <a:t> of Science of Ministry of Education and Science of RA.</a:t>
            </a:r>
          </a:p>
          <a:p>
            <a:pPr marL="1270">
              <a:lnSpc>
                <a:spcPct val="107000"/>
              </a:lnSpc>
              <a:spcAft>
                <a:spcPts val="800"/>
              </a:spcAft>
            </a:pPr>
            <a:r>
              <a:rPr lang="en-US" sz="1400" b="1" dirty="0"/>
              <a:t>2019 – 2024 | Leading researcher </a:t>
            </a:r>
            <a:r>
              <a:rPr lang="en-US" sz="1400" dirty="0"/>
              <a:t>in “Physics of Macromolecules” research laboratory (YSU).</a:t>
            </a:r>
            <a:endParaRPr lang="ru-RU" sz="1400" dirty="0"/>
          </a:p>
          <a:p>
            <a:pPr marL="1270">
              <a:lnSpc>
                <a:spcPct val="107000"/>
              </a:lnSpc>
              <a:spcAft>
                <a:spcPts val="800"/>
              </a:spcAft>
            </a:pPr>
            <a:r>
              <a:rPr lang="en-US" sz="1400" dirty="0">
                <a:effectLst/>
              </a:rPr>
              <a:t>Professor of Molecular Physics and Biophysics </a:t>
            </a:r>
            <a:r>
              <a:rPr lang="en-US" sz="1400" dirty="0"/>
              <a:t>Samvel </a:t>
            </a:r>
            <a:r>
              <a:rPr lang="en-US" sz="1400" dirty="0" err="1"/>
              <a:t>Garnikovich</a:t>
            </a:r>
            <a:r>
              <a:rPr lang="en-US" sz="1400" dirty="0"/>
              <a:t> actively develops the theory and practice of research related to the study of molecular processes occurring in the structure of DNA. Author of many scientific papers, including key works on the study of the behavior of DNA molecules in the presence of various chemical agents and environmental conditions.</a:t>
            </a:r>
            <a:endParaRPr lang="en-US" sz="1400" dirty="0">
              <a:effectLst/>
            </a:endParaRPr>
          </a:p>
          <a:p>
            <a:pPr marL="1270">
              <a:lnSpc>
                <a:spcPct val="107000"/>
              </a:lnSpc>
              <a:spcAft>
                <a:spcPts val="800"/>
              </a:spcAft>
            </a:pPr>
            <a:r>
              <a:rPr lang="en-US" sz="1400" b="1" dirty="0"/>
              <a:t>2014 – now |</a:t>
            </a:r>
            <a:r>
              <a:rPr lang="en-US" sz="1400" dirty="0"/>
              <a:t> </a:t>
            </a:r>
            <a:r>
              <a:rPr lang="en-US" sz="1400" b="1" dirty="0"/>
              <a:t>Chairman</a:t>
            </a:r>
            <a:r>
              <a:rPr lang="en-US" sz="1400" dirty="0"/>
              <a:t> </a:t>
            </a:r>
            <a:r>
              <a:rPr lang="en-US" sz="1400" b="1" dirty="0"/>
              <a:t>of the Board of Trustees </a:t>
            </a:r>
            <a:r>
              <a:rPr lang="en-US" sz="1400" dirty="0"/>
              <a:t>of the Institute CANDLE (Armenia).</a:t>
            </a:r>
          </a:p>
          <a:p>
            <a:pPr marL="1270">
              <a:lnSpc>
                <a:spcPct val="107000"/>
              </a:lnSpc>
              <a:spcAft>
                <a:spcPts val="800"/>
              </a:spcAft>
            </a:pPr>
            <a:r>
              <a:rPr lang="en-US" sz="1400" b="1" dirty="0"/>
              <a:t>1998 – 2008 | Scientific expert of Ministry of Education and Sciences of Armenia</a:t>
            </a:r>
            <a:r>
              <a:rPr lang="en-US" sz="1400" dirty="0"/>
              <a:t>.</a:t>
            </a:r>
          </a:p>
          <a:p>
            <a:pPr marL="1270">
              <a:lnSpc>
                <a:spcPct val="107000"/>
              </a:lnSpc>
              <a:spcAft>
                <a:spcPts val="800"/>
              </a:spcAft>
            </a:pPr>
            <a:r>
              <a:rPr lang="ru-RU" sz="1400" b="1" dirty="0">
                <a:latin typeface="Arial"/>
                <a:ea typeface="DejaVu Sans"/>
              </a:rPr>
              <a:t>1996</a:t>
            </a:r>
            <a:r>
              <a:rPr lang="en-US" sz="1400" b="1" dirty="0">
                <a:effectLst/>
              </a:rPr>
              <a:t> – </a:t>
            </a:r>
            <a:r>
              <a:rPr lang="en-US" sz="1400" b="1" dirty="0">
                <a:latin typeface="Arial"/>
                <a:ea typeface="DejaVu Sans"/>
              </a:rPr>
              <a:t>20</a:t>
            </a:r>
            <a:r>
              <a:rPr lang="ru-RU" sz="1400" b="1" dirty="0">
                <a:latin typeface="Arial"/>
                <a:ea typeface="DejaVu Sans"/>
              </a:rPr>
              <a:t>07</a:t>
            </a:r>
            <a:r>
              <a:rPr lang="en-US" sz="1400" b="1" dirty="0">
                <a:effectLst/>
              </a:rPr>
              <a:t> |</a:t>
            </a:r>
            <a:r>
              <a:rPr lang="en-US" sz="1400" dirty="0">
                <a:latin typeface="Arial"/>
                <a:ea typeface="DejaVu Sans"/>
              </a:rPr>
              <a:t> </a:t>
            </a:r>
            <a:r>
              <a:rPr lang="en-US" sz="1400" b="1" dirty="0">
                <a:latin typeface="Arial"/>
                <a:ea typeface="DejaVu Sans"/>
              </a:rPr>
              <a:t>Vice-chairman of Ph.D. Honor Council </a:t>
            </a:r>
            <a:r>
              <a:rPr lang="en-US" sz="1400" dirty="0">
                <a:latin typeface="Arial"/>
                <a:ea typeface="DejaVu Sans"/>
              </a:rPr>
              <a:t>in the field of Solid State Physics and Molecular Physics in </a:t>
            </a:r>
            <a:r>
              <a:rPr lang="en-US" sz="1400" dirty="0"/>
              <a:t>Institute </a:t>
            </a:r>
            <a:r>
              <a:rPr lang="en-US" sz="1400" dirty="0">
                <a:latin typeface="Arial"/>
                <a:ea typeface="DejaVu Sans"/>
              </a:rPr>
              <a:t>of Applied Problems of Physics (IAPP NAS RA).</a:t>
            </a:r>
          </a:p>
        </p:txBody>
      </p:sp>
      <p:sp>
        <p:nvSpPr>
          <p:cNvPr id="13" name="TextBox 12">
            <a:extLst>
              <a:ext uri="{FF2B5EF4-FFF2-40B4-BE49-F238E27FC236}">
                <a16:creationId xmlns:a16="http://schemas.microsoft.com/office/drawing/2014/main" id="{720CE493-4ADD-4F74-9F69-65EC95D70B74}"/>
              </a:ext>
            </a:extLst>
          </p:cNvPr>
          <p:cNvSpPr txBox="1"/>
          <p:nvPr/>
        </p:nvSpPr>
        <p:spPr>
          <a:xfrm>
            <a:off x="383892" y="4966696"/>
            <a:ext cx="7710668" cy="738664"/>
          </a:xfrm>
          <a:prstGeom prst="rect">
            <a:avLst/>
          </a:prstGeom>
          <a:noFill/>
        </p:spPr>
        <p:txBody>
          <a:bodyPr wrap="square">
            <a:spAutoFit/>
          </a:bodyPr>
          <a:lstStyle/>
          <a:p>
            <a:pPr algn="just" defTabSz="949970">
              <a:spcAft>
                <a:spcPts val="800"/>
              </a:spcAft>
            </a:pPr>
            <a:r>
              <a:rPr lang="en-US" sz="1400" dirty="0"/>
              <a:t>Prof</a:t>
            </a:r>
            <a:r>
              <a:rPr lang="ru-RU" sz="1400" dirty="0"/>
              <a:t>. </a:t>
            </a:r>
            <a:r>
              <a:rPr lang="en-US" sz="1400" dirty="0"/>
              <a:t>Samvel</a:t>
            </a:r>
            <a:r>
              <a:rPr lang="ru-RU" sz="1400" dirty="0"/>
              <a:t> </a:t>
            </a:r>
            <a:r>
              <a:rPr lang="en-US" sz="1400" dirty="0" err="1"/>
              <a:t>Haroutiunian</a:t>
            </a:r>
            <a:r>
              <a:rPr lang="en-US" sz="1400" dirty="0">
                <a:ea typeface="DejaVu Sans"/>
              </a:rPr>
              <a:t> </a:t>
            </a:r>
            <a:r>
              <a:rPr lang="en-US" sz="1400" dirty="0"/>
              <a:t>has unique experience of working at JINR both as a scientist and as a Plenipotentiary Representative of the Republic of Armenia, as well as many years of successful activity in the field of organizing the educational process.</a:t>
            </a:r>
            <a:endParaRPr lang="ru-RU" sz="1400" dirty="0"/>
          </a:p>
        </p:txBody>
      </p:sp>
      <p:pic>
        <p:nvPicPr>
          <p:cNvPr id="5" name="Рисунок 4">
            <a:extLst>
              <a:ext uri="{FF2B5EF4-FFF2-40B4-BE49-F238E27FC236}">
                <a16:creationId xmlns:a16="http://schemas.microsoft.com/office/drawing/2014/main" id="{FEC6A2B7-DDF1-48D9-8F19-EFB8BA7BABE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5295" r="13981"/>
          <a:stretch/>
        </p:blipFill>
        <p:spPr>
          <a:xfrm>
            <a:off x="8385464" y="1899135"/>
            <a:ext cx="3761070" cy="3585843"/>
          </a:xfrm>
          <a:prstGeom prst="rect">
            <a:avLst/>
          </a:prstGeom>
        </p:spPr>
      </p:pic>
    </p:spTree>
    <p:extLst>
      <p:ext uri="{BB962C8B-B14F-4D97-AF65-F5344CB8AC3E}">
        <p14:creationId xmlns:p14="http://schemas.microsoft.com/office/powerpoint/2010/main" val="1195563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Box 1"/>
          <p:cNvSpPr/>
          <p:nvPr/>
        </p:nvSpPr>
        <p:spPr>
          <a:xfrm>
            <a:off x="263578" y="2788027"/>
            <a:ext cx="12114107" cy="1534359"/>
          </a:xfrm>
          <a:prstGeom prst="rect">
            <a:avLst/>
          </a:prstGeom>
          <a:noFill/>
          <a:ln w="0">
            <a:noFill/>
          </a:ln>
        </p:spPr>
        <p:style>
          <a:lnRef idx="0">
            <a:scrgbClr r="0" g="0" b="0"/>
          </a:lnRef>
          <a:fillRef idx="0">
            <a:scrgbClr r="0" g="0" b="0"/>
          </a:fillRef>
          <a:effectRef idx="0">
            <a:scrgbClr r="0" g="0" b="0"/>
          </a:effectRef>
          <a:fontRef idx="minor"/>
        </p:style>
        <p:txBody>
          <a:bodyPr lIns="93499" tIns="46750" rIns="93499" bIns="46750" anchor="t">
            <a:spAutoFit/>
          </a:bodyPr>
          <a:lstStyle/>
          <a:p>
            <a:pPr algn="ctr" defTabSz="949970">
              <a:lnSpc>
                <a:spcPct val="150000"/>
              </a:lnSpc>
            </a:pPr>
            <a:r>
              <a:rPr lang="en-GB" sz="3200" b="1" dirty="0">
                <a:solidFill>
                  <a:srgbClr val="002060"/>
                </a:solidFill>
                <a:latin typeface="Arial"/>
                <a:ea typeface="Droid Sans Fallback"/>
              </a:rPr>
              <a:t> </a:t>
            </a:r>
            <a:r>
              <a:rPr lang="en-US" sz="3200" b="1" dirty="0">
                <a:solidFill>
                  <a:srgbClr val="002060"/>
                </a:solidFill>
                <a:latin typeface="Arial"/>
                <a:ea typeface="Droid Sans Fallback"/>
              </a:rPr>
              <a:t>The JINR Directorate asks the Scientific Council</a:t>
            </a:r>
          </a:p>
          <a:p>
            <a:pPr algn="ctr" defTabSz="949970">
              <a:lnSpc>
                <a:spcPct val="150000"/>
              </a:lnSpc>
            </a:pPr>
            <a:r>
              <a:rPr lang="en-US" sz="3200" b="1" dirty="0">
                <a:solidFill>
                  <a:srgbClr val="002060"/>
                </a:solidFill>
                <a:latin typeface="Arial"/>
                <a:ea typeface="Droid Sans Fallback"/>
              </a:rPr>
              <a:t>to approve this proposal</a:t>
            </a:r>
            <a:endParaRPr lang="ru-RU" sz="3200" dirty="0">
              <a:solidFill>
                <a:srgbClr val="000000"/>
              </a:solidFill>
              <a:latin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JINR">
      <a:dk1>
        <a:sysClr val="windowText" lastClr="000000"/>
      </a:dk1>
      <a:lt1>
        <a:sysClr val="window" lastClr="FFFFFF"/>
      </a:lt1>
      <a:dk2>
        <a:srgbClr val="1C2545"/>
      </a:dk2>
      <a:lt2>
        <a:srgbClr val="E7E6E6"/>
      </a:lt2>
      <a:accent1>
        <a:srgbClr val="102D69"/>
      </a:accent1>
      <a:accent2>
        <a:srgbClr val="0086CB"/>
      </a:accent2>
      <a:accent3>
        <a:srgbClr val="E0DD17"/>
      </a:accent3>
      <a:accent4>
        <a:srgbClr val="2BB6B8"/>
      </a:accent4>
      <a:accent5>
        <a:srgbClr val="BCCEEC"/>
      </a:accent5>
      <a:accent6>
        <a:srgbClr val="005275"/>
      </a:accent6>
      <a:hlink>
        <a:srgbClr val="969696"/>
      </a:hlink>
      <a:folHlink>
        <a:srgbClr val="FFFFFF"/>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Theme">
  <a:themeElements>
    <a:clrScheme name="JINR">
      <a:dk1>
        <a:sysClr val="windowText" lastClr="000000"/>
      </a:dk1>
      <a:lt1>
        <a:sysClr val="window" lastClr="FFFFFF"/>
      </a:lt1>
      <a:dk2>
        <a:srgbClr val="1C2545"/>
      </a:dk2>
      <a:lt2>
        <a:srgbClr val="E7E6E6"/>
      </a:lt2>
      <a:accent1>
        <a:srgbClr val="102D69"/>
      </a:accent1>
      <a:accent2>
        <a:srgbClr val="0086CB"/>
      </a:accent2>
      <a:accent3>
        <a:srgbClr val="E0DD17"/>
      </a:accent3>
      <a:accent4>
        <a:srgbClr val="2BB6B8"/>
      </a:accent4>
      <a:accent5>
        <a:srgbClr val="BCCEEC"/>
      </a:accent5>
      <a:accent6>
        <a:srgbClr val="005275"/>
      </a:accent6>
      <a:hlink>
        <a:srgbClr val="969696"/>
      </a:hlink>
      <a:folHlink>
        <a:srgbClr val="FFFFFF"/>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1874</TotalTime>
  <Words>571</Words>
  <Application>Microsoft Office PowerPoint</Application>
  <PresentationFormat>Произвольный</PresentationFormat>
  <Paragraphs>34</Paragraphs>
  <Slides>4</Slides>
  <Notes>4</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13</vt:i4>
      </vt:variant>
      <vt:variant>
        <vt:lpstr>Заголовки слайдов</vt:lpstr>
      </vt:variant>
      <vt:variant>
        <vt:i4>4</vt:i4>
      </vt:variant>
    </vt:vector>
  </HeadingPairs>
  <TitlesOfParts>
    <vt:vector size="22" baseType="lpstr">
      <vt:lpstr>Arial</vt:lpstr>
      <vt:lpstr>Calibri</vt:lpstr>
      <vt:lpstr>Symbol</vt:lpstr>
      <vt:lpstr>Times New Roman</vt:lpstr>
      <vt:lpstr>Wingdings</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Proposal for Awarding the Title “Honorary Doctor of JINR”</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home</dc:creator>
  <dc:description/>
  <cp:lastModifiedBy>yulia@jinr.ru</cp:lastModifiedBy>
  <cp:revision>175</cp:revision>
  <dcterms:created xsi:type="dcterms:W3CDTF">2021-09-05T13:29:23Z</dcterms:created>
  <dcterms:modified xsi:type="dcterms:W3CDTF">2025-09-05T07:04:13Z</dcterms:modified>
  <dc:language>en-CA</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false</vt:bool>
  </property>
  <property fmtid="{D5CDD505-2E9C-101B-9397-08002B2CF9AE}" pid="4" name="LinksUpToDate">
    <vt:bool>false</vt:bool>
  </property>
  <property fmtid="{D5CDD505-2E9C-101B-9397-08002B2CF9AE}" pid="5" name="MMClips">
    <vt:i4>0</vt:i4>
  </property>
  <property fmtid="{D5CDD505-2E9C-101B-9397-08002B2CF9AE}" pid="6" name="Notes">
    <vt:i4>3</vt:i4>
  </property>
  <property fmtid="{D5CDD505-2E9C-101B-9397-08002B2CF9AE}" pid="7" name="PresentationFormat">
    <vt:lpwstr>Произвольный</vt:lpwstr>
  </property>
  <property fmtid="{D5CDD505-2E9C-101B-9397-08002B2CF9AE}" pid="8" name="ScaleCrop">
    <vt:bool>false</vt:bool>
  </property>
  <property fmtid="{D5CDD505-2E9C-101B-9397-08002B2CF9AE}" pid="9" name="ShareDoc">
    <vt:bool>false</vt:bool>
  </property>
  <property fmtid="{D5CDD505-2E9C-101B-9397-08002B2CF9AE}" pid="10" name="Slides">
    <vt:i4>3</vt:i4>
  </property>
</Properties>
</file>