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mp" ContentType="image/png"/>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8.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9.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10.xml" ContentType="application/vnd.openxmlformats-officedocument.theme+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theme/theme11.xml" ContentType="application/vnd.openxmlformats-officedocument.theme+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theme/theme12.xml" ContentType="application/vnd.openxmlformats-officedocument.theme+xml"/>
  <Override PartName="/ppt/theme/themeOverride1.xml" ContentType="application/vnd.openxmlformats-officedocument.themeOverride+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7611" r:id="rId1"/>
    <p:sldMasterId id="2147487623" r:id="rId2"/>
    <p:sldMasterId id="2147487635" r:id="rId3"/>
    <p:sldMasterId id="2147487647" r:id="rId4"/>
    <p:sldMasterId id="2147487659" r:id="rId5"/>
    <p:sldMasterId id="2147487671" r:id="rId6"/>
    <p:sldMasterId id="2147488067" r:id="rId7"/>
    <p:sldMasterId id="2147488407" r:id="rId8"/>
    <p:sldMasterId id="2147495319" r:id="rId9"/>
    <p:sldMasterId id="2147495306" r:id="rId10"/>
    <p:sldMasterId id="2147495332" r:id="rId11"/>
    <p:sldMasterId id="2147495286" r:id="rId12"/>
  </p:sldMasterIdLst>
  <p:notesMasterIdLst>
    <p:notesMasterId r:id="rId31"/>
  </p:notesMasterIdLst>
  <p:handoutMasterIdLst>
    <p:handoutMasterId r:id="rId32"/>
  </p:handoutMasterIdLst>
  <p:sldIdLst>
    <p:sldId id="268" r:id="rId13"/>
    <p:sldId id="1078" r:id="rId14"/>
    <p:sldId id="1080" r:id="rId15"/>
    <p:sldId id="1099" r:id="rId16"/>
    <p:sldId id="1085" r:id="rId17"/>
    <p:sldId id="1100" r:id="rId18"/>
    <p:sldId id="1102" r:id="rId19"/>
    <p:sldId id="1103" r:id="rId20"/>
    <p:sldId id="1104" r:id="rId21"/>
    <p:sldId id="1090" r:id="rId22"/>
    <p:sldId id="1086" r:id="rId23"/>
    <p:sldId id="1095" r:id="rId24"/>
    <p:sldId id="1091" r:id="rId25"/>
    <p:sldId id="1101" r:id="rId26"/>
    <p:sldId id="585" r:id="rId27"/>
    <p:sldId id="1076" r:id="rId28"/>
    <p:sldId id="1096" r:id="rId29"/>
    <p:sldId id="991" r:id="rId30"/>
  </p:sldIdLst>
  <p:sldSz cx="12192000" cy="6858000"/>
  <p:notesSz cx="6858000" cy="9144000"/>
  <p:defaultTextStyle>
    <a:defPPr>
      <a:defRPr lang="ru-RU"/>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Oleg Belov" initials="OB" lastIdx="1" clrIdx="0">
    <p:extLst>
      <p:ext uri="{19B8F6BF-5375-455C-9EA6-DF929625EA0E}">
        <p15:presenceInfo xmlns:p15="http://schemas.microsoft.com/office/powerpoint/2012/main" userId="b7957bfe5fdd93b3"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3399"/>
    <a:srgbClr val="003399"/>
    <a:srgbClr val="224568"/>
    <a:srgbClr val="0000FF"/>
    <a:srgbClr val="D0EB95"/>
    <a:srgbClr val="004176"/>
    <a:srgbClr val="006600"/>
    <a:srgbClr val="FFFFCC"/>
    <a:srgbClr val="5656C6"/>
    <a:srgbClr val="CC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Нет стиля, нет сетки">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Нет стиля, сетка таблиц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3296810-A885-4BE3-A3E7-6D5BEEA58F35}" styleName="Средний стиль 2 - акцент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Стиль из темы 1 - акцент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BC89EF96-8CEA-46FF-86C4-4CE0E7609802}" styleName="Светлый стиль 3 — акцент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499" autoAdjust="0"/>
    <p:restoredTop sz="86152" autoAdjust="0"/>
  </p:normalViewPr>
  <p:slideViewPr>
    <p:cSldViewPr snapToGrid="0">
      <p:cViewPr varScale="1">
        <p:scale>
          <a:sx n="100" d="100"/>
          <a:sy n="100" d="100"/>
        </p:scale>
        <p:origin x="184" y="328"/>
      </p:cViewPr>
      <p:guideLst>
        <p:guide orient="horz" pos="2160"/>
        <p:guide pos="3840"/>
      </p:guideLst>
    </p:cSldViewPr>
  </p:slideViewPr>
  <p:notesTextViewPr>
    <p:cViewPr>
      <p:scale>
        <a:sx n="150" d="100"/>
        <a:sy n="150" d="100"/>
      </p:scale>
      <p:origin x="0" y="0"/>
    </p:cViewPr>
  </p:notesTextViewPr>
  <p:sorterViewPr>
    <p:cViewPr>
      <p:scale>
        <a:sx n="200" d="100"/>
        <a:sy n="200" d="100"/>
      </p:scale>
      <p:origin x="0" y="0"/>
    </p:cViewPr>
  </p:sorterViewPr>
  <p:notesViewPr>
    <p:cSldViewPr snapToGrid="0">
      <p:cViewPr varScale="1">
        <p:scale>
          <a:sx n="81" d="100"/>
          <a:sy n="81" d="100"/>
        </p:scale>
        <p:origin x="-2484" y="-8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21" Type="http://schemas.openxmlformats.org/officeDocument/2006/relationships/slide" Target="slides/slide9.xml"/><Relationship Id="rId34" Type="http://schemas.openxmlformats.org/officeDocument/2006/relationships/presProps" Target="presProps.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commentAuthors" Target="commentAuthors.xml"/><Relationship Id="rId2" Type="http://schemas.openxmlformats.org/officeDocument/2006/relationships/slideMaster" Target="slideMasters/slideMaster2.xml"/><Relationship Id="rId16" Type="http://schemas.openxmlformats.org/officeDocument/2006/relationships/slide" Target="slides/slide4.xml"/><Relationship Id="rId20" Type="http://schemas.openxmlformats.org/officeDocument/2006/relationships/slide" Target="slides/slide8.xml"/><Relationship Id="rId29"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2.xml"/><Relationship Id="rId32" Type="http://schemas.openxmlformats.org/officeDocument/2006/relationships/handoutMaster" Target="handoutMasters/handoutMaster1.xml"/><Relationship Id="rId37"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theme" Target="theme/theme1.xml"/><Relationship Id="rId10" Type="http://schemas.openxmlformats.org/officeDocument/2006/relationships/slideMaster" Target="slideMasters/slideMaster10.xml"/><Relationship Id="rId19" Type="http://schemas.openxmlformats.org/officeDocument/2006/relationships/slide" Target="slides/slide7.xml"/><Relationship Id="rId31"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viewProps" Target="viewProps.xml"/><Relationship Id="rId8" Type="http://schemas.openxmlformats.org/officeDocument/2006/relationships/slideMaster" Target="slideMasters/slideMaster8.xml"/><Relationship Id="rId3" Type="http://schemas.openxmlformats.org/officeDocument/2006/relationships/slideMaster" Target="slideMasters/slideMaster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ru-RU"/>
          </a:p>
        </p:txBody>
      </p:sp>
      <p:sp>
        <p:nvSpPr>
          <p:cNvPr id="3" name="Дата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A35CC3AD-BE77-4058-93E1-968FA19484EA}" type="datetimeFigureOut">
              <a:rPr lang="ru-RU"/>
              <a:pPr>
                <a:defRPr/>
              </a:pPr>
              <a:t>15.09.2025</a:t>
            </a:fld>
            <a:endParaRPr lang="ru-RU"/>
          </a:p>
        </p:txBody>
      </p:sp>
      <p:sp>
        <p:nvSpPr>
          <p:cNvPr id="4" name="Нижний колонтитул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ru-RU"/>
          </a:p>
        </p:txBody>
      </p:sp>
      <p:sp>
        <p:nvSpPr>
          <p:cNvPr id="5" name="Номер слайда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6999DE92-8B3C-4CF0-93D4-337118085964}" type="slidenum">
              <a:rPr lang="ru-RU" altLang="hu-HU"/>
              <a:pPr/>
              <a:t>‹#›</a:t>
            </a:fld>
            <a:endParaRPr lang="ru-RU" altLang="hu-HU"/>
          </a:p>
        </p:txBody>
      </p:sp>
    </p:spTree>
    <p:extLst>
      <p:ext uri="{BB962C8B-B14F-4D97-AF65-F5344CB8AC3E}">
        <p14:creationId xmlns:p14="http://schemas.microsoft.com/office/powerpoint/2010/main" val="324504793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697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charset="0"/>
                <a:cs typeface="+mn-cs"/>
              </a:defRPr>
            </a:lvl1pPr>
          </a:lstStyle>
          <a:p>
            <a:pPr>
              <a:defRPr/>
            </a:pPr>
            <a:endParaRPr lang="ru-RU"/>
          </a:p>
        </p:txBody>
      </p:sp>
      <p:sp>
        <p:nvSpPr>
          <p:cNvPr id="126979"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cs typeface="+mn-cs"/>
              </a:defRPr>
            </a:lvl1pPr>
          </a:lstStyle>
          <a:p>
            <a:pPr>
              <a:defRPr/>
            </a:pPr>
            <a:endParaRPr lang="ru-RU"/>
          </a:p>
        </p:txBody>
      </p:sp>
      <p:sp>
        <p:nvSpPr>
          <p:cNvPr id="274436"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6981"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ru-RU" noProof="0"/>
              <a:t>Click to edit Master text styles</a:t>
            </a:r>
          </a:p>
          <a:p>
            <a:pPr lvl="1"/>
            <a:r>
              <a:rPr lang="ru-RU" noProof="0"/>
              <a:t>Second level</a:t>
            </a:r>
          </a:p>
          <a:p>
            <a:pPr lvl="2"/>
            <a:r>
              <a:rPr lang="ru-RU" noProof="0"/>
              <a:t>Third level</a:t>
            </a:r>
          </a:p>
          <a:p>
            <a:pPr lvl="3"/>
            <a:r>
              <a:rPr lang="ru-RU" noProof="0"/>
              <a:t>Fourth level</a:t>
            </a:r>
          </a:p>
          <a:p>
            <a:pPr lvl="4"/>
            <a:r>
              <a:rPr lang="ru-RU" noProof="0"/>
              <a:t>Fifth level</a:t>
            </a:r>
          </a:p>
        </p:txBody>
      </p:sp>
      <p:sp>
        <p:nvSpPr>
          <p:cNvPr id="126982"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cs typeface="+mn-cs"/>
              </a:defRPr>
            </a:lvl1pPr>
          </a:lstStyle>
          <a:p>
            <a:pPr>
              <a:defRPr/>
            </a:pPr>
            <a:endParaRPr lang="ru-RU"/>
          </a:p>
        </p:txBody>
      </p:sp>
      <p:sp>
        <p:nvSpPr>
          <p:cNvPr id="126983"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97DB37EC-C76D-4713-9379-AD017256D6F4}" type="slidenum">
              <a:rPr lang="ru-RU" altLang="hu-HU"/>
              <a:pPr/>
              <a:t>‹#›</a:t>
            </a:fld>
            <a:endParaRPr lang="ru-RU" altLang="hu-HU"/>
          </a:p>
        </p:txBody>
      </p:sp>
    </p:spTree>
    <p:extLst>
      <p:ext uri="{BB962C8B-B14F-4D97-AF65-F5344CB8AC3E}">
        <p14:creationId xmlns:p14="http://schemas.microsoft.com/office/powerpoint/2010/main" val="346249143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97DB37EC-C76D-4713-9379-AD017256D6F4}" type="slidenum">
              <a:rPr lang="ru-RU" altLang="hu-HU" smtClean="0"/>
              <a:pPr/>
              <a:t>1</a:t>
            </a:fld>
            <a:endParaRPr lang="ru-RU" altLang="hu-HU"/>
          </a:p>
        </p:txBody>
      </p:sp>
    </p:spTree>
    <p:extLst>
      <p:ext uri="{BB962C8B-B14F-4D97-AF65-F5344CB8AC3E}">
        <p14:creationId xmlns:p14="http://schemas.microsoft.com/office/powerpoint/2010/main" val="15802277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97DB37EC-C76D-4713-9379-AD017256D6F4}" type="slidenum">
              <a:rPr lang="ru-RU" altLang="hu-HU" smtClean="0"/>
              <a:pPr/>
              <a:t>11</a:t>
            </a:fld>
            <a:endParaRPr lang="ru-RU" altLang="hu-HU"/>
          </a:p>
        </p:txBody>
      </p:sp>
    </p:spTree>
    <p:extLst>
      <p:ext uri="{BB962C8B-B14F-4D97-AF65-F5344CB8AC3E}">
        <p14:creationId xmlns:p14="http://schemas.microsoft.com/office/powerpoint/2010/main" val="8311088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97DB37EC-C76D-4713-9379-AD017256D6F4}" type="slidenum">
              <a:rPr lang="ru-RU" altLang="hu-HU" smtClean="0"/>
              <a:pPr/>
              <a:t>12</a:t>
            </a:fld>
            <a:endParaRPr lang="ru-RU" altLang="hu-HU"/>
          </a:p>
        </p:txBody>
      </p:sp>
    </p:spTree>
    <p:extLst>
      <p:ext uri="{BB962C8B-B14F-4D97-AF65-F5344CB8AC3E}">
        <p14:creationId xmlns:p14="http://schemas.microsoft.com/office/powerpoint/2010/main" val="21003348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97DB37EC-C76D-4713-9379-AD017256D6F4}" type="slidenum">
              <a:rPr lang="ru-RU" altLang="hu-HU" smtClean="0"/>
              <a:pPr/>
              <a:t>13</a:t>
            </a:fld>
            <a:endParaRPr lang="ru-RU" altLang="hu-HU"/>
          </a:p>
        </p:txBody>
      </p:sp>
    </p:spTree>
    <p:extLst>
      <p:ext uri="{BB962C8B-B14F-4D97-AF65-F5344CB8AC3E}">
        <p14:creationId xmlns:p14="http://schemas.microsoft.com/office/powerpoint/2010/main" val="16598393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97DB37EC-C76D-4713-9379-AD017256D6F4}" type="slidenum">
              <a:rPr lang="ru-RU" altLang="hu-HU" smtClean="0"/>
              <a:pPr/>
              <a:t>14</a:t>
            </a:fld>
            <a:endParaRPr lang="ru-RU" altLang="hu-HU"/>
          </a:p>
        </p:txBody>
      </p:sp>
    </p:spTree>
    <p:extLst>
      <p:ext uri="{BB962C8B-B14F-4D97-AF65-F5344CB8AC3E}">
        <p14:creationId xmlns:p14="http://schemas.microsoft.com/office/powerpoint/2010/main" val="4340341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7DB37EC-C76D-4713-9379-AD017256D6F4}" type="slidenum">
              <a:rPr lang="ru-RU" altLang="hu-HU" smtClean="0"/>
              <a:pPr/>
              <a:t>15</a:t>
            </a:fld>
            <a:endParaRPr lang="ru-RU" altLang="hu-HU"/>
          </a:p>
        </p:txBody>
      </p:sp>
    </p:spTree>
    <p:extLst>
      <p:ext uri="{BB962C8B-B14F-4D97-AF65-F5344CB8AC3E}">
        <p14:creationId xmlns:p14="http://schemas.microsoft.com/office/powerpoint/2010/main" val="36458414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97DB37EC-C76D-4713-9379-AD017256D6F4}" type="slidenum">
              <a:rPr lang="ru-RU" altLang="hu-HU" smtClean="0"/>
              <a:pPr/>
              <a:t>3</a:t>
            </a:fld>
            <a:endParaRPr lang="ru-RU" altLang="hu-HU"/>
          </a:p>
        </p:txBody>
      </p:sp>
    </p:spTree>
    <p:extLst>
      <p:ext uri="{BB962C8B-B14F-4D97-AF65-F5344CB8AC3E}">
        <p14:creationId xmlns:p14="http://schemas.microsoft.com/office/powerpoint/2010/main" val="35160756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97DB37EC-C76D-4713-9379-AD017256D6F4}" type="slidenum">
              <a:rPr lang="ru-RU" altLang="hu-HU" smtClean="0"/>
              <a:pPr/>
              <a:t>4</a:t>
            </a:fld>
            <a:endParaRPr lang="ru-RU" altLang="hu-HU"/>
          </a:p>
        </p:txBody>
      </p:sp>
    </p:spTree>
    <p:extLst>
      <p:ext uri="{BB962C8B-B14F-4D97-AF65-F5344CB8AC3E}">
        <p14:creationId xmlns:p14="http://schemas.microsoft.com/office/powerpoint/2010/main" val="20864724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97DB37EC-C76D-4713-9379-AD017256D6F4}" type="slidenum">
              <a:rPr lang="ru-RU" altLang="hu-HU" smtClean="0"/>
              <a:pPr/>
              <a:t>5</a:t>
            </a:fld>
            <a:endParaRPr lang="ru-RU" altLang="hu-HU"/>
          </a:p>
        </p:txBody>
      </p:sp>
    </p:spTree>
    <p:extLst>
      <p:ext uri="{BB962C8B-B14F-4D97-AF65-F5344CB8AC3E}">
        <p14:creationId xmlns:p14="http://schemas.microsoft.com/office/powerpoint/2010/main" val="17205424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97DB37EC-C76D-4713-9379-AD017256D6F4}" type="slidenum">
              <a:rPr lang="ru-RU" altLang="hu-HU" smtClean="0"/>
              <a:pPr/>
              <a:t>6</a:t>
            </a:fld>
            <a:endParaRPr lang="ru-RU" altLang="hu-HU"/>
          </a:p>
        </p:txBody>
      </p:sp>
    </p:spTree>
    <p:extLst>
      <p:ext uri="{BB962C8B-B14F-4D97-AF65-F5344CB8AC3E}">
        <p14:creationId xmlns:p14="http://schemas.microsoft.com/office/powerpoint/2010/main" val="13048259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97DB37EC-C76D-4713-9379-AD017256D6F4}" type="slidenum">
              <a:rPr lang="ru-RU" altLang="hu-HU" smtClean="0"/>
              <a:pPr/>
              <a:t>7</a:t>
            </a:fld>
            <a:endParaRPr lang="ru-RU" altLang="hu-HU"/>
          </a:p>
        </p:txBody>
      </p:sp>
    </p:spTree>
    <p:extLst>
      <p:ext uri="{BB962C8B-B14F-4D97-AF65-F5344CB8AC3E}">
        <p14:creationId xmlns:p14="http://schemas.microsoft.com/office/powerpoint/2010/main" val="26077870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97DB37EC-C76D-4713-9379-AD017256D6F4}" type="slidenum">
              <a:rPr lang="ru-RU" altLang="hu-HU" smtClean="0"/>
              <a:pPr/>
              <a:t>8</a:t>
            </a:fld>
            <a:endParaRPr lang="ru-RU" altLang="hu-HU"/>
          </a:p>
        </p:txBody>
      </p:sp>
    </p:spTree>
    <p:extLst>
      <p:ext uri="{BB962C8B-B14F-4D97-AF65-F5344CB8AC3E}">
        <p14:creationId xmlns:p14="http://schemas.microsoft.com/office/powerpoint/2010/main" val="22836166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97DB37EC-C76D-4713-9379-AD017256D6F4}" type="slidenum">
              <a:rPr lang="ru-RU" altLang="hu-HU" smtClean="0"/>
              <a:pPr/>
              <a:t>9</a:t>
            </a:fld>
            <a:endParaRPr lang="ru-RU" altLang="hu-HU"/>
          </a:p>
        </p:txBody>
      </p:sp>
    </p:spTree>
    <p:extLst>
      <p:ext uri="{BB962C8B-B14F-4D97-AF65-F5344CB8AC3E}">
        <p14:creationId xmlns:p14="http://schemas.microsoft.com/office/powerpoint/2010/main" val="4348388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97DB37EC-C76D-4713-9379-AD017256D6F4}" type="slidenum">
              <a:rPr lang="ru-RU" altLang="hu-HU" smtClean="0"/>
              <a:pPr/>
              <a:t>10</a:t>
            </a:fld>
            <a:endParaRPr lang="ru-RU" altLang="hu-HU"/>
          </a:p>
        </p:txBody>
      </p:sp>
    </p:spTree>
    <p:extLst>
      <p:ext uri="{BB962C8B-B14F-4D97-AF65-F5344CB8AC3E}">
        <p14:creationId xmlns:p14="http://schemas.microsoft.com/office/powerpoint/2010/main" val="25839059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themeOverride" Target="../theme/themeOverride1.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D9503860-4979-43A5-9B0F-09D72875C399}" type="slidenum">
              <a:rPr lang="ru-RU" altLang="hu-HU"/>
              <a:pPr/>
              <a:t>‹#›</a:t>
            </a:fld>
            <a:endParaRPr lang="ru-RU" altLang="hu-HU"/>
          </a:p>
        </p:txBody>
      </p:sp>
    </p:spTree>
    <p:extLst>
      <p:ext uri="{BB962C8B-B14F-4D97-AF65-F5344CB8AC3E}">
        <p14:creationId xmlns:p14="http://schemas.microsoft.com/office/powerpoint/2010/main" val="3027495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025967E4-1189-4A47-9583-7E797A2C7A05}" type="slidenum">
              <a:rPr lang="ru-RU" altLang="hu-HU"/>
              <a:pPr/>
              <a:t>‹#›</a:t>
            </a:fld>
            <a:endParaRPr lang="ru-RU" altLang="hu-HU"/>
          </a:p>
        </p:txBody>
      </p:sp>
    </p:spTree>
    <p:extLst>
      <p:ext uri="{BB962C8B-B14F-4D97-AF65-F5344CB8AC3E}">
        <p14:creationId xmlns:p14="http://schemas.microsoft.com/office/powerpoint/2010/main" val="411588308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1" y="273050"/>
            <a:ext cx="4011084" cy="1162050"/>
          </a:xfrm>
          <a:prstGeom prst="rect">
            <a:avLst/>
          </a:prstGeom>
        </p:spPr>
        <p:txBody>
          <a:bodyPr anchor="b"/>
          <a:lstStyle>
            <a:lvl1pPr algn="l">
              <a:defRPr sz="2000" b="1"/>
            </a:lvl1pPr>
          </a:lstStyle>
          <a:p>
            <a:r>
              <a:rPr lang="ru-RU"/>
              <a:t>Образец заголовка</a:t>
            </a:r>
          </a:p>
        </p:txBody>
      </p:sp>
      <p:sp>
        <p:nvSpPr>
          <p:cNvPr id="3" name="Содержимое 2"/>
          <p:cNvSpPr>
            <a:spLocks noGrp="1"/>
          </p:cNvSpPr>
          <p:nvPr>
            <p:ph idx="1"/>
          </p:nvPr>
        </p:nvSpPr>
        <p:spPr>
          <a:xfrm>
            <a:off x="4766733" y="273051"/>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609601" y="1435101"/>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Rectangle 4"/>
          <p:cNvSpPr>
            <a:spLocks noGrp="1" noChangeArrowheads="1"/>
          </p:cNvSpPr>
          <p:nvPr>
            <p:ph type="sldNum" sz="quarter" idx="10"/>
          </p:nvPr>
        </p:nvSpPr>
        <p:spPr/>
        <p:txBody>
          <a:bodyPr/>
          <a:lstStyle>
            <a:lvl1pPr algn="l">
              <a:defRPr b="0"/>
            </a:lvl1pPr>
          </a:lstStyle>
          <a:p>
            <a:fld id="{C0AC6265-586F-4233-9070-8A4FA8FECDD9}" type="slidenum">
              <a:rPr lang="en-GB" altLang="fr-FR"/>
              <a:pPr/>
              <a:t>‹#›</a:t>
            </a:fld>
            <a:endParaRPr lang="en-GB" altLang="fr-FR"/>
          </a:p>
        </p:txBody>
      </p:sp>
    </p:spTree>
    <p:extLst>
      <p:ext uri="{BB962C8B-B14F-4D97-AF65-F5344CB8AC3E}">
        <p14:creationId xmlns:p14="http://schemas.microsoft.com/office/powerpoint/2010/main" val="2463521508"/>
      </p:ext>
    </p:extLst>
  </p:cSld>
  <p:clrMapOvr>
    <a:masterClrMapping/>
  </p:clrMapOvr>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389717" y="4800600"/>
            <a:ext cx="7315200" cy="566738"/>
          </a:xfrm>
          <a:prstGeom prst="rect">
            <a:avLst/>
          </a:prstGeo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2389717"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a:p>
        </p:txBody>
      </p:sp>
      <p:sp>
        <p:nvSpPr>
          <p:cNvPr id="4" name="Текст 3"/>
          <p:cNvSpPr>
            <a:spLocks noGrp="1"/>
          </p:cNvSpPr>
          <p:nvPr>
            <p:ph type="body" sz="half" idx="2"/>
          </p:nvPr>
        </p:nvSpPr>
        <p:spPr>
          <a:xfrm>
            <a:off x="2389717"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Rectangle 4"/>
          <p:cNvSpPr>
            <a:spLocks noGrp="1" noChangeArrowheads="1"/>
          </p:cNvSpPr>
          <p:nvPr>
            <p:ph type="sldNum" sz="quarter" idx="10"/>
          </p:nvPr>
        </p:nvSpPr>
        <p:spPr/>
        <p:txBody>
          <a:bodyPr/>
          <a:lstStyle>
            <a:lvl1pPr algn="l">
              <a:defRPr b="0"/>
            </a:lvl1pPr>
          </a:lstStyle>
          <a:p>
            <a:fld id="{043A8262-A163-4BB5-A067-50C61EA2CA4B}" type="slidenum">
              <a:rPr lang="en-GB" altLang="fr-FR"/>
              <a:pPr/>
              <a:t>‹#›</a:t>
            </a:fld>
            <a:endParaRPr lang="en-GB" altLang="fr-FR"/>
          </a:p>
        </p:txBody>
      </p:sp>
    </p:spTree>
    <p:extLst>
      <p:ext uri="{BB962C8B-B14F-4D97-AF65-F5344CB8AC3E}">
        <p14:creationId xmlns:p14="http://schemas.microsoft.com/office/powerpoint/2010/main" val="204177410"/>
      </p:ext>
    </p:extLst>
  </p:cSld>
  <p:clrMapOvr>
    <a:masterClrMapping/>
  </p:clrMapOvr>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8"/>
            <a:ext cx="10972800" cy="1143000"/>
          </a:xfrm>
          <a:prstGeom prst="rect">
            <a:avLst/>
          </a:prstGeom>
        </p:spPr>
        <p:txBody>
          <a:bodyPr/>
          <a:lstStyle/>
          <a:p>
            <a:r>
              <a:rPr lang="ru-RU"/>
              <a:t>Образец заголовка</a:t>
            </a:r>
          </a:p>
        </p:txBody>
      </p:sp>
      <p:sp>
        <p:nvSpPr>
          <p:cNvPr id="3" name="Вертикальный текст 2"/>
          <p:cNvSpPr>
            <a:spLocks noGrp="1"/>
          </p:cNvSpPr>
          <p:nvPr>
            <p:ph type="body" orient="vert" idx="1"/>
          </p:nvPr>
        </p:nvSpPr>
        <p:spPr>
          <a:xfrm>
            <a:off x="609600" y="1600201"/>
            <a:ext cx="10972800" cy="4525963"/>
          </a:xfrm>
          <a:prstGeom prst="rect">
            <a:avLst/>
          </a:prstGeo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Rectangle 3"/>
          <p:cNvSpPr>
            <a:spLocks noGrp="1" noChangeArrowheads="1"/>
          </p:cNvSpPr>
          <p:nvPr>
            <p:ph type="sldNum" sz="quarter" idx="10"/>
          </p:nvPr>
        </p:nvSpPr>
        <p:spPr/>
        <p:txBody>
          <a:bodyPr/>
          <a:lstStyle>
            <a:lvl1pPr algn="l">
              <a:defRPr b="0"/>
            </a:lvl1pPr>
          </a:lstStyle>
          <a:p>
            <a:fld id="{7EFE2E63-B651-433A-8B99-678401FC0914}" type="slidenum">
              <a:rPr lang="en-GB" altLang="fr-FR"/>
              <a:pPr/>
              <a:t>‹#›</a:t>
            </a:fld>
            <a:endParaRPr lang="en-GB" altLang="fr-FR"/>
          </a:p>
        </p:txBody>
      </p:sp>
    </p:spTree>
    <p:extLst>
      <p:ext uri="{BB962C8B-B14F-4D97-AF65-F5344CB8AC3E}">
        <p14:creationId xmlns:p14="http://schemas.microsoft.com/office/powerpoint/2010/main" val="1368715078"/>
      </p:ext>
    </p:extLst>
  </p:cSld>
  <p:clrMapOvr>
    <a:masterClrMapping/>
  </p:clrMapOvr>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839200" y="274639"/>
            <a:ext cx="2743200" cy="5851525"/>
          </a:xfrm>
          <a:prstGeom prst="rect">
            <a:avLst/>
          </a:prstGeo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609600" y="274639"/>
            <a:ext cx="8026400" cy="5851525"/>
          </a:xfrm>
          <a:prstGeom prst="rect">
            <a:avLst/>
          </a:prstGeo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Rectangle 3"/>
          <p:cNvSpPr>
            <a:spLocks noGrp="1" noChangeArrowheads="1"/>
          </p:cNvSpPr>
          <p:nvPr>
            <p:ph type="sldNum" sz="quarter" idx="10"/>
          </p:nvPr>
        </p:nvSpPr>
        <p:spPr/>
        <p:txBody>
          <a:bodyPr/>
          <a:lstStyle>
            <a:lvl1pPr algn="l">
              <a:defRPr b="0"/>
            </a:lvl1pPr>
          </a:lstStyle>
          <a:p>
            <a:fld id="{DFB9D400-0ACE-49B3-A7DA-079508F21B8F}" type="slidenum">
              <a:rPr lang="en-GB" altLang="fr-FR"/>
              <a:pPr/>
              <a:t>‹#›</a:t>
            </a:fld>
            <a:endParaRPr lang="en-GB" altLang="fr-FR"/>
          </a:p>
        </p:txBody>
      </p:sp>
    </p:spTree>
    <p:extLst>
      <p:ext uri="{BB962C8B-B14F-4D97-AF65-F5344CB8AC3E}">
        <p14:creationId xmlns:p14="http://schemas.microsoft.com/office/powerpoint/2010/main" val="2040265181"/>
      </p:ext>
    </p:extLst>
  </p:cSld>
  <p:clrMapOvr>
    <a:masterClrMapping/>
  </p:clrMapOvr>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objOnly" preserve="1">
  <p:cSld name="Объект">
    <p:spTree>
      <p:nvGrpSpPr>
        <p:cNvPr id="1" name=""/>
        <p:cNvGrpSpPr/>
        <p:nvPr/>
      </p:nvGrpSpPr>
      <p:grpSpPr>
        <a:xfrm>
          <a:off x="0" y="0"/>
          <a:ext cx="0" cy="0"/>
          <a:chOff x="0" y="0"/>
          <a:chExt cx="0" cy="0"/>
        </a:xfrm>
      </p:grpSpPr>
      <p:sp>
        <p:nvSpPr>
          <p:cNvPr id="2" name="Объект 1"/>
          <p:cNvSpPr>
            <a:spLocks noGrp="1"/>
          </p:cNvSpPr>
          <p:nvPr>
            <p:ph/>
          </p:nvPr>
        </p:nvSpPr>
        <p:spPr>
          <a:xfrm>
            <a:off x="609600" y="274639"/>
            <a:ext cx="10972800" cy="5851525"/>
          </a:xfrm>
          <a:prstGeom prst="rect">
            <a:avLst/>
          </a:prstGeo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3" name="Rectangle 2"/>
          <p:cNvSpPr>
            <a:spLocks noGrp="1" noChangeArrowheads="1"/>
          </p:cNvSpPr>
          <p:nvPr>
            <p:ph type="sldNum" sz="quarter" idx="10"/>
          </p:nvPr>
        </p:nvSpPr>
        <p:spPr/>
        <p:txBody>
          <a:bodyPr/>
          <a:lstStyle>
            <a:lvl1pPr algn="l">
              <a:defRPr b="0"/>
            </a:lvl1pPr>
          </a:lstStyle>
          <a:p>
            <a:fld id="{83109009-15EB-48C6-A10F-02DE50F88864}" type="slidenum">
              <a:rPr lang="en-GB" altLang="fr-FR"/>
              <a:pPr/>
              <a:t>‹#›</a:t>
            </a:fld>
            <a:endParaRPr lang="en-GB" altLang="fr-FR"/>
          </a:p>
        </p:txBody>
      </p:sp>
    </p:spTree>
    <p:extLst>
      <p:ext uri="{BB962C8B-B14F-4D97-AF65-F5344CB8AC3E}">
        <p14:creationId xmlns:p14="http://schemas.microsoft.com/office/powerpoint/2010/main" val="1701875248"/>
      </p:ext>
    </p:extLst>
  </p:cSld>
  <p:clrMapOvr>
    <a:masterClrMapping/>
  </p:clrMapOvr>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914400" y="2130426"/>
            <a:ext cx="10363200" cy="1470025"/>
          </a:xfrm>
          <a:prstGeom prst="rect">
            <a:avLst/>
          </a:prstGeom>
        </p:spPr>
        <p:txBody>
          <a:bodyPr/>
          <a:lstStyle/>
          <a:p>
            <a:r>
              <a:rPr lang="ru-RU"/>
              <a:t>Образец заголовка</a:t>
            </a:r>
          </a:p>
        </p:txBody>
      </p:sp>
      <p:sp>
        <p:nvSpPr>
          <p:cNvPr id="3" name="Подзаголовок 2"/>
          <p:cNvSpPr>
            <a:spLocks noGrp="1"/>
          </p:cNvSpPr>
          <p:nvPr>
            <p:ph type="subTitle" idx="1"/>
          </p:nvPr>
        </p:nvSpPr>
        <p:spPr>
          <a:xfrm>
            <a:off x="1828800" y="3886200"/>
            <a:ext cx="85344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a:t>Образец подзаголовка</a:t>
            </a:r>
          </a:p>
        </p:txBody>
      </p:sp>
      <p:sp>
        <p:nvSpPr>
          <p:cNvPr id="5" name="Объект 4"/>
          <p:cNvSpPr>
            <a:spLocks noGrp="1"/>
          </p:cNvSpPr>
          <p:nvPr>
            <p:ph sz="quarter" idx="10"/>
          </p:nvPr>
        </p:nvSpPr>
        <p:spPr>
          <a:xfrm>
            <a:off x="10837333" y="5935890"/>
            <a:ext cx="1354667" cy="595313"/>
          </a:xfrm>
          <a:prstGeom prst="rect">
            <a:avLst/>
          </a:prstGeom>
        </p:spPr>
        <p:txBody>
          <a:bodyPr/>
          <a:lstStyle>
            <a:lvl1pPr marL="0" indent="0">
              <a:buNone/>
              <a:defRPr sz="2500" b="0"/>
            </a:lvl1pPr>
          </a:lstStyle>
          <a:p>
            <a:pPr lvl="0"/>
            <a:r>
              <a:rPr lang="ru-RU"/>
              <a:t>Образец текста</a:t>
            </a:r>
          </a:p>
        </p:txBody>
      </p:sp>
      <p:sp>
        <p:nvSpPr>
          <p:cNvPr id="6" name="Rectangle 5"/>
          <p:cNvSpPr>
            <a:spLocks noGrp="1" noChangeArrowheads="1"/>
          </p:cNvSpPr>
          <p:nvPr>
            <p:ph type="sldNum" sz="quarter" idx="11"/>
          </p:nvPr>
        </p:nvSpPr>
        <p:spPr/>
        <p:txBody>
          <a:bodyPr/>
          <a:lstStyle>
            <a:lvl1pPr algn="l">
              <a:defRPr b="0"/>
            </a:lvl1pPr>
          </a:lstStyle>
          <a:p>
            <a:fld id="{BCA3C160-F1A7-4B7C-BA53-D8027B8373CD}" type="slidenum">
              <a:rPr lang="en-GB" altLang="fr-FR"/>
              <a:pPr/>
              <a:t>‹#›</a:t>
            </a:fld>
            <a:endParaRPr lang="en-GB" altLang="fr-FR"/>
          </a:p>
        </p:txBody>
      </p:sp>
    </p:spTree>
    <p:extLst>
      <p:ext uri="{BB962C8B-B14F-4D97-AF65-F5344CB8AC3E}">
        <p14:creationId xmlns:p14="http://schemas.microsoft.com/office/powerpoint/2010/main" val="2558055395"/>
      </p:ext>
    </p:extLst>
  </p:cSld>
  <p:clrMapOvr>
    <a:masterClrMapping/>
  </p:clrMapOvr>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8"/>
            <a:ext cx="10972800" cy="1143000"/>
          </a:xfrm>
          <a:prstGeom prst="rect">
            <a:avLst/>
          </a:prstGeom>
        </p:spPr>
        <p:txBody>
          <a:bodyPr/>
          <a:lstStyle/>
          <a:p>
            <a:r>
              <a:rPr lang="ru-RU"/>
              <a:t>Образец заголовка</a:t>
            </a:r>
          </a:p>
        </p:txBody>
      </p:sp>
      <p:sp>
        <p:nvSpPr>
          <p:cNvPr id="3" name="Содержимое 2"/>
          <p:cNvSpPr>
            <a:spLocks noGrp="1"/>
          </p:cNvSpPr>
          <p:nvPr>
            <p:ph idx="1"/>
          </p:nvPr>
        </p:nvSpPr>
        <p:spPr>
          <a:xfrm>
            <a:off x="609600" y="1600201"/>
            <a:ext cx="10972800" cy="4525963"/>
          </a:xfrm>
          <a:prstGeom prst="rect">
            <a:avLst/>
          </a:prstGeo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Rectangle 3"/>
          <p:cNvSpPr>
            <a:spLocks noGrp="1" noChangeArrowheads="1"/>
          </p:cNvSpPr>
          <p:nvPr>
            <p:ph type="sldNum" sz="quarter" idx="10"/>
          </p:nvPr>
        </p:nvSpPr>
        <p:spPr/>
        <p:txBody>
          <a:bodyPr/>
          <a:lstStyle>
            <a:lvl1pPr algn="l">
              <a:defRPr b="0"/>
            </a:lvl1pPr>
          </a:lstStyle>
          <a:p>
            <a:fld id="{CC00856F-85A5-4DBA-BA14-90E2189B52AB}" type="slidenum">
              <a:rPr lang="en-GB" altLang="fr-FR"/>
              <a:pPr/>
              <a:t>‹#›</a:t>
            </a:fld>
            <a:endParaRPr lang="en-GB" altLang="fr-FR"/>
          </a:p>
        </p:txBody>
      </p:sp>
    </p:spTree>
    <p:extLst>
      <p:ext uri="{BB962C8B-B14F-4D97-AF65-F5344CB8AC3E}">
        <p14:creationId xmlns:p14="http://schemas.microsoft.com/office/powerpoint/2010/main" val="4033585344"/>
      </p:ext>
    </p:extLst>
  </p:cSld>
  <p:clrMapOvr>
    <a:masterClrMapping/>
  </p:clrMapOvr>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63084" y="4406901"/>
            <a:ext cx="10363200" cy="1362075"/>
          </a:xfrm>
          <a:prstGeom prst="rect">
            <a:avLst/>
          </a:prstGeo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963084" y="2906713"/>
            <a:ext cx="103632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a:t>Образец текста</a:t>
            </a:r>
          </a:p>
        </p:txBody>
      </p:sp>
      <p:sp>
        <p:nvSpPr>
          <p:cNvPr id="4" name="Rectangle 3"/>
          <p:cNvSpPr>
            <a:spLocks noGrp="1" noChangeArrowheads="1"/>
          </p:cNvSpPr>
          <p:nvPr>
            <p:ph type="sldNum" sz="quarter" idx="10"/>
          </p:nvPr>
        </p:nvSpPr>
        <p:spPr/>
        <p:txBody>
          <a:bodyPr/>
          <a:lstStyle>
            <a:lvl1pPr algn="l">
              <a:defRPr b="0"/>
            </a:lvl1pPr>
          </a:lstStyle>
          <a:p>
            <a:fld id="{B55CFCFD-D305-4213-8AB4-B10E3832B305}" type="slidenum">
              <a:rPr lang="en-GB" altLang="fr-FR"/>
              <a:pPr/>
              <a:t>‹#›</a:t>
            </a:fld>
            <a:endParaRPr lang="en-GB" altLang="fr-FR"/>
          </a:p>
        </p:txBody>
      </p:sp>
    </p:spTree>
    <p:extLst>
      <p:ext uri="{BB962C8B-B14F-4D97-AF65-F5344CB8AC3E}">
        <p14:creationId xmlns:p14="http://schemas.microsoft.com/office/powerpoint/2010/main" val="3968244168"/>
      </p:ext>
    </p:extLst>
  </p:cSld>
  <p:clrMapOvr>
    <a:masterClrMapping/>
  </p:clrMapOvr>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8"/>
            <a:ext cx="10972800" cy="1143000"/>
          </a:xfrm>
          <a:prstGeom prst="rect">
            <a:avLst/>
          </a:prstGeom>
        </p:spPr>
        <p:txBody>
          <a:bodyPr/>
          <a:lstStyle/>
          <a:p>
            <a:r>
              <a:rPr lang="ru-RU"/>
              <a:t>Образец заголовка</a:t>
            </a:r>
          </a:p>
        </p:txBody>
      </p:sp>
      <p:sp>
        <p:nvSpPr>
          <p:cNvPr id="3" name="Содержимое 2"/>
          <p:cNvSpPr>
            <a:spLocks noGrp="1"/>
          </p:cNvSpPr>
          <p:nvPr>
            <p:ph sz="half" idx="1"/>
          </p:nvPr>
        </p:nvSpPr>
        <p:spPr>
          <a:xfrm>
            <a:off x="609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half" idx="2"/>
          </p:nvPr>
        </p:nvSpPr>
        <p:spPr>
          <a:xfrm>
            <a:off x="6197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Rectangle 4"/>
          <p:cNvSpPr>
            <a:spLocks noGrp="1" noChangeArrowheads="1"/>
          </p:cNvSpPr>
          <p:nvPr>
            <p:ph type="sldNum" sz="quarter" idx="10"/>
          </p:nvPr>
        </p:nvSpPr>
        <p:spPr/>
        <p:txBody>
          <a:bodyPr/>
          <a:lstStyle>
            <a:lvl1pPr algn="l">
              <a:defRPr b="0"/>
            </a:lvl1pPr>
          </a:lstStyle>
          <a:p>
            <a:fld id="{5B01F2E0-523B-4E45-8638-A95B87AC9DA1}" type="slidenum">
              <a:rPr lang="en-GB" altLang="fr-FR"/>
              <a:pPr/>
              <a:t>‹#›</a:t>
            </a:fld>
            <a:endParaRPr lang="en-GB" altLang="fr-FR"/>
          </a:p>
        </p:txBody>
      </p:sp>
    </p:spTree>
    <p:extLst>
      <p:ext uri="{BB962C8B-B14F-4D97-AF65-F5344CB8AC3E}">
        <p14:creationId xmlns:p14="http://schemas.microsoft.com/office/powerpoint/2010/main" val="1229523091"/>
      </p:ext>
    </p:extLst>
  </p:cSld>
  <p:clrMapOvr>
    <a:masterClrMapping/>
  </p:clrMapOvr>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8"/>
            <a:ext cx="10972800" cy="1143000"/>
          </a:xfrm>
          <a:prstGeom prst="rect">
            <a:avLst/>
          </a:prstGeom>
        </p:spPr>
        <p:txBody>
          <a:bodyPr/>
          <a:lstStyle>
            <a:lvl1pPr>
              <a:defRPr/>
            </a:lvl1pPr>
          </a:lstStyle>
          <a:p>
            <a:r>
              <a:rPr lang="ru-RU"/>
              <a:t>Образец заголовка</a:t>
            </a:r>
          </a:p>
        </p:txBody>
      </p:sp>
      <p:sp>
        <p:nvSpPr>
          <p:cNvPr id="3" name="Текст 2"/>
          <p:cNvSpPr>
            <a:spLocks noGrp="1"/>
          </p:cNvSpPr>
          <p:nvPr>
            <p:ph type="body" idx="1"/>
          </p:nvPr>
        </p:nvSpPr>
        <p:spPr>
          <a:xfrm>
            <a:off x="609600" y="1535113"/>
            <a:ext cx="5386917"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Содержимое 3"/>
          <p:cNvSpPr>
            <a:spLocks noGrp="1"/>
          </p:cNvSpPr>
          <p:nvPr>
            <p:ph sz="half" idx="2"/>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6193368"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Содержимое 5"/>
          <p:cNvSpPr>
            <a:spLocks noGrp="1"/>
          </p:cNvSpPr>
          <p:nvPr>
            <p:ph sz="quarter" idx="4"/>
          </p:nvPr>
        </p:nvSpPr>
        <p:spPr>
          <a:xfrm>
            <a:off x="6193368"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Rectangle 6"/>
          <p:cNvSpPr>
            <a:spLocks noGrp="1" noChangeArrowheads="1"/>
          </p:cNvSpPr>
          <p:nvPr>
            <p:ph type="sldNum" sz="quarter" idx="10"/>
          </p:nvPr>
        </p:nvSpPr>
        <p:spPr/>
        <p:txBody>
          <a:bodyPr/>
          <a:lstStyle>
            <a:lvl1pPr algn="l">
              <a:defRPr b="0"/>
            </a:lvl1pPr>
          </a:lstStyle>
          <a:p>
            <a:fld id="{10CB322A-6FCC-4BBA-B03F-3EEE1F5C490D}" type="slidenum">
              <a:rPr lang="en-GB" altLang="fr-FR"/>
              <a:pPr/>
              <a:t>‹#›</a:t>
            </a:fld>
            <a:endParaRPr lang="en-GB" altLang="fr-FR"/>
          </a:p>
        </p:txBody>
      </p:sp>
    </p:spTree>
    <p:extLst>
      <p:ext uri="{BB962C8B-B14F-4D97-AF65-F5344CB8AC3E}">
        <p14:creationId xmlns:p14="http://schemas.microsoft.com/office/powerpoint/2010/main" val="483711493"/>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2" y="365125"/>
            <a:ext cx="2628900" cy="5811838"/>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838203"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F731388B-1BA9-4E32-BCE1-E11676BB130B}" type="slidenum">
              <a:rPr lang="ru-RU" altLang="hu-HU"/>
              <a:pPr/>
              <a:t>‹#›</a:t>
            </a:fld>
            <a:endParaRPr lang="ru-RU" altLang="hu-HU"/>
          </a:p>
        </p:txBody>
      </p:sp>
    </p:spTree>
    <p:extLst>
      <p:ext uri="{BB962C8B-B14F-4D97-AF65-F5344CB8AC3E}">
        <p14:creationId xmlns:p14="http://schemas.microsoft.com/office/powerpoint/2010/main" val="167471517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8"/>
            <a:ext cx="10972800" cy="1143000"/>
          </a:xfrm>
          <a:prstGeom prst="rect">
            <a:avLst/>
          </a:prstGeom>
        </p:spPr>
        <p:txBody>
          <a:bodyPr/>
          <a:lstStyle/>
          <a:p>
            <a:r>
              <a:rPr lang="ru-RU"/>
              <a:t>Образец заголовка</a:t>
            </a:r>
          </a:p>
        </p:txBody>
      </p:sp>
      <p:sp>
        <p:nvSpPr>
          <p:cNvPr id="3" name="Rectangle 2"/>
          <p:cNvSpPr>
            <a:spLocks noGrp="1" noChangeArrowheads="1"/>
          </p:cNvSpPr>
          <p:nvPr>
            <p:ph type="sldNum" sz="quarter" idx="10"/>
          </p:nvPr>
        </p:nvSpPr>
        <p:spPr/>
        <p:txBody>
          <a:bodyPr/>
          <a:lstStyle>
            <a:lvl1pPr algn="l">
              <a:defRPr b="0"/>
            </a:lvl1pPr>
          </a:lstStyle>
          <a:p>
            <a:fld id="{E1EEB26C-779F-435F-A24F-445BE06E9FE5}" type="slidenum">
              <a:rPr lang="en-GB" altLang="fr-FR"/>
              <a:pPr/>
              <a:t>‹#›</a:t>
            </a:fld>
            <a:endParaRPr lang="en-GB" altLang="fr-FR"/>
          </a:p>
        </p:txBody>
      </p:sp>
    </p:spTree>
    <p:extLst>
      <p:ext uri="{BB962C8B-B14F-4D97-AF65-F5344CB8AC3E}">
        <p14:creationId xmlns:p14="http://schemas.microsoft.com/office/powerpoint/2010/main" val="876120825"/>
      </p:ext>
    </p:extLst>
  </p:cSld>
  <p:clrMapOvr>
    <a:masterClrMapping/>
  </p:clrMapOvr>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1"/>
          <p:cNvSpPr>
            <a:spLocks noGrp="1" noChangeArrowheads="1"/>
          </p:cNvSpPr>
          <p:nvPr>
            <p:ph type="sldNum" sz="quarter" idx="10"/>
          </p:nvPr>
        </p:nvSpPr>
        <p:spPr/>
        <p:txBody>
          <a:bodyPr/>
          <a:lstStyle>
            <a:lvl1pPr algn="l">
              <a:defRPr b="0"/>
            </a:lvl1pPr>
          </a:lstStyle>
          <a:p>
            <a:fld id="{ECEF4312-8F74-4F24-A1F4-57138FF53D0A}" type="slidenum">
              <a:rPr lang="en-GB" altLang="fr-FR"/>
              <a:pPr/>
              <a:t>‹#›</a:t>
            </a:fld>
            <a:endParaRPr lang="en-GB" altLang="fr-FR"/>
          </a:p>
        </p:txBody>
      </p:sp>
    </p:spTree>
    <p:extLst>
      <p:ext uri="{BB962C8B-B14F-4D97-AF65-F5344CB8AC3E}">
        <p14:creationId xmlns:p14="http://schemas.microsoft.com/office/powerpoint/2010/main" val="2459137596"/>
      </p:ext>
    </p:extLst>
  </p:cSld>
  <p:clrMapOvr>
    <a:masterClrMapping/>
  </p:clrMapOvr>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1" y="273050"/>
            <a:ext cx="4011084" cy="1162050"/>
          </a:xfrm>
          <a:prstGeom prst="rect">
            <a:avLst/>
          </a:prstGeom>
        </p:spPr>
        <p:txBody>
          <a:bodyPr anchor="b"/>
          <a:lstStyle>
            <a:lvl1pPr algn="l">
              <a:defRPr sz="2000" b="1"/>
            </a:lvl1pPr>
          </a:lstStyle>
          <a:p>
            <a:r>
              <a:rPr lang="ru-RU"/>
              <a:t>Образец заголовка</a:t>
            </a:r>
          </a:p>
        </p:txBody>
      </p:sp>
      <p:sp>
        <p:nvSpPr>
          <p:cNvPr id="3" name="Содержимое 2"/>
          <p:cNvSpPr>
            <a:spLocks noGrp="1"/>
          </p:cNvSpPr>
          <p:nvPr>
            <p:ph idx="1"/>
          </p:nvPr>
        </p:nvSpPr>
        <p:spPr>
          <a:xfrm>
            <a:off x="4766733" y="273051"/>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609601" y="1435101"/>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Rectangle 4"/>
          <p:cNvSpPr>
            <a:spLocks noGrp="1" noChangeArrowheads="1"/>
          </p:cNvSpPr>
          <p:nvPr>
            <p:ph type="sldNum" sz="quarter" idx="10"/>
          </p:nvPr>
        </p:nvSpPr>
        <p:spPr/>
        <p:txBody>
          <a:bodyPr/>
          <a:lstStyle>
            <a:lvl1pPr algn="l">
              <a:defRPr b="0"/>
            </a:lvl1pPr>
          </a:lstStyle>
          <a:p>
            <a:fld id="{C0AC6265-586F-4233-9070-8A4FA8FECDD9}" type="slidenum">
              <a:rPr lang="en-GB" altLang="fr-FR"/>
              <a:pPr/>
              <a:t>‹#›</a:t>
            </a:fld>
            <a:endParaRPr lang="en-GB" altLang="fr-FR"/>
          </a:p>
        </p:txBody>
      </p:sp>
    </p:spTree>
    <p:extLst>
      <p:ext uri="{BB962C8B-B14F-4D97-AF65-F5344CB8AC3E}">
        <p14:creationId xmlns:p14="http://schemas.microsoft.com/office/powerpoint/2010/main" val="2788302055"/>
      </p:ext>
    </p:extLst>
  </p:cSld>
  <p:clrMapOvr>
    <a:masterClrMapping/>
  </p:clrMapOvr>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389717" y="4800600"/>
            <a:ext cx="7315200" cy="566738"/>
          </a:xfrm>
          <a:prstGeom prst="rect">
            <a:avLst/>
          </a:prstGeo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2389717"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a:p>
        </p:txBody>
      </p:sp>
      <p:sp>
        <p:nvSpPr>
          <p:cNvPr id="4" name="Текст 3"/>
          <p:cNvSpPr>
            <a:spLocks noGrp="1"/>
          </p:cNvSpPr>
          <p:nvPr>
            <p:ph type="body" sz="half" idx="2"/>
          </p:nvPr>
        </p:nvSpPr>
        <p:spPr>
          <a:xfrm>
            <a:off x="2389717"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Rectangle 4"/>
          <p:cNvSpPr>
            <a:spLocks noGrp="1" noChangeArrowheads="1"/>
          </p:cNvSpPr>
          <p:nvPr>
            <p:ph type="sldNum" sz="quarter" idx="10"/>
          </p:nvPr>
        </p:nvSpPr>
        <p:spPr/>
        <p:txBody>
          <a:bodyPr/>
          <a:lstStyle>
            <a:lvl1pPr algn="l">
              <a:defRPr b="0"/>
            </a:lvl1pPr>
          </a:lstStyle>
          <a:p>
            <a:fld id="{043A8262-A163-4BB5-A067-50C61EA2CA4B}" type="slidenum">
              <a:rPr lang="en-GB" altLang="fr-FR"/>
              <a:pPr/>
              <a:t>‹#›</a:t>
            </a:fld>
            <a:endParaRPr lang="en-GB" altLang="fr-FR"/>
          </a:p>
        </p:txBody>
      </p:sp>
    </p:spTree>
    <p:extLst>
      <p:ext uri="{BB962C8B-B14F-4D97-AF65-F5344CB8AC3E}">
        <p14:creationId xmlns:p14="http://schemas.microsoft.com/office/powerpoint/2010/main" val="3613269317"/>
      </p:ext>
    </p:extLst>
  </p:cSld>
  <p:clrMapOvr>
    <a:masterClrMapping/>
  </p:clrMapOvr>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8"/>
            <a:ext cx="10972800" cy="1143000"/>
          </a:xfrm>
          <a:prstGeom prst="rect">
            <a:avLst/>
          </a:prstGeom>
        </p:spPr>
        <p:txBody>
          <a:bodyPr/>
          <a:lstStyle/>
          <a:p>
            <a:r>
              <a:rPr lang="ru-RU"/>
              <a:t>Образец заголовка</a:t>
            </a:r>
          </a:p>
        </p:txBody>
      </p:sp>
      <p:sp>
        <p:nvSpPr>
          <p:cNvPr id="3" name="Вертикальный текст 2"/>
          <p:cNvSpPr>
            <a:spLocks noGrp="1"/>
          </p:cNvSpPr>
          <p:nvPr>
            <p:ph type="body" orient="vert" idx="1"/>
          </p:nvPr>
        </p:nvSpPr>
        <p:spPr>
          <a:xfrm>
            <a:off x="609600" y="1600201"/>
            <a:ext cx="10972800" cy="4525963"/>
          </a:xfrm>
          <a:prstGeom prst="rect">
            <a:avLst/>
          </a:prstGeo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Rectangle 3"/>
          <p:cNvSpPr>
            <a:spLocks noGrp="1" noChangeArrowheads="1"/>
          </p:cNvSpPr>
          <p:nvPr>
            <p:ph type="sldNum" sz="quarter" idx="10"/>
          </p:nvPr>
        </p:nvSpPr>
        <p:spPr/>
        <p:txBody>
          <a:bodyPr/>
          <a:lstStyle>
            <a:lvl1pPr algn="l">
              <a:defRPr b="0"/>
            </a:lvl1pPr>
          </a:lstStyle>
          <a:p>
            <a:fld id="{7EFE2E63-B651-433A-8B99-678401FC0914}" type="slidenum">
              <a:rPr lang="en-GB" altLang="fr-FR"/>
              <a:pPr/>
              <a:t>‹#›</a:t>
            </a:fld>
            <a:endParaRPr lang="en-GB" altLang="fr-FR"/>
          </a:p>
        </p:txBody>
      </p:sp>
    </p:spTree>
    <p:extLst>
      <p:ext uri="{BB962C8B-B14F-4D97-AF65-F5344CB8AC3E}">
        <p14:creationId xmlns:p14="http://schemas.microsoft.com/office/powerpoint/2010/main" val="3069059229"/>
      </p:ext>
    </p:extLst>
  </p:cSld>
  <p:clrMapOvr>
    <a:masterClrMapping/>
  </p:clrMapOvr>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839200" y="274639"/>
            <a:ext cx="2743200" cy="5851525"/>
          </a:xfrm>
          <a:prstGeom prst="rect">
            <a:avLst/>
          </a:prstGeo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609600" y="274639"/>
            <a:ext cx="8026400" cy="5851525"/>
          </a:xfrm>
          <a:prstGeom prst="rect">
            <a:avLst/>
          </a:prstGeo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Rectangle 3"/>
          <p:cNvSpPr>
            <a:spLocks noGrp="1" noChangeArrowheads="1"/>
          </p:cNvSpPr>
          <p:nvPr>
            <p:ph type="sldNum" sz="quarter" idx="10"/>
          </p:nvPr>
        </p:nvSpPr>
        <p:spPr/>
        <p:txBody>
          <a:bodyPr/>
          <a:lstStyle>
            <a:lvl1pPr algn="l">
              <a:defRPr b="0"/>
            </a:lvl1pPr>
          </a:lstStyle>
          <a:p>
            <a:fld id="{DFB9D400-0ACE-49B3-A7DA-079508F21B8F}" type="slidenum">
              <a:rPr lang="en-GB" altLang="fr-FR"/>
              <a:pPr/>
              <a:t>‹#›</a:t>
            </a:fld>
            <a:endParaRPr lang="en-GB" altLang="fr-FR"/>
          </a:p>
        </p:txBody>
      </p:sp>
    </p:spTree>
    <p:extLst>
      <p:ext uri="{BB962C8B-B14F-4D97-AF65-F5344CB8AC3E}">
        <p14:creationId xmlns:p14="http://schemas.microsoft.com/office/powerpoint/2010/main" val="1211839730"/>
      </p:ext>
    </p:extLst>
  </p:cSld>
  <p:clrMapOvr>
    <a:masterClrMapping/>
  </p:clrMapOvr>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objOnly" preserve="1">
  <p:cSld name="Объект">
    <p:spTree>
      <p:nvGrpSpPr>
        <p:cNvPr id="1" name=""/>
        <p:cNvGrpSpPr/>
        <p:nvPr/>
      </p:nvGrpSpPr>
      <p:grpSpPr>
        <a:xfrm>
          <a:off x="0" y="0"/>
          <a:ext cx="0" cy="0"/>
          <a:chOff x="0" y="0"/>
          <a:chExt cx="0" cy="0"/>
        </a:xfrm>
      </p:grpSpPr>
      <p:sp>
        <p:nvSpPr>
          <p:cNvPr id="2" name="Объект 1"/>
          <p:cNvSpPr>
            <a:spLocks noGrp="1"/>
          </p:cNvSpPr>
          <p:nvPr>
            <p:ph/>
          </p:nvPr>
        </p:nvSpPr>
        <p:spPr>
          <a:xfrm>
            <a:off x="609600" y="274639"/>
            <a:ext cx="10972800" cy="5851525"/>
          </a:xfrm>
          <a:prstGeom prst="rect">
            <a:avLst/>
          </a:prstGeo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3" name="Rectangle 2"/>
          <p:cNvSpPr>
            <a:spLocks noGrp="1" noChangeArrowheads="1"/>
          </p:cNvSpPr>
          <p:nvPr>
            <p:ph type="sldNum" sz="quarter" idx="10"/>
          </p:nvPr>
        </p:nvSpPr>
        <p:spPr/>
        <p:txBody>
          <a:bodyPr/>
          <a:lstStyle>
            <a:lvl1pPr algn="l">
              <a:defRPr b="0"/>
            </a:lvl1pPr>
          </a:lstStyle>
          <a:p>
            <a:fld id="{83109009-15EB-48C6-A10F-02DE50F88864}" type="slidenum">
              <a:rPr lang="en-GB" altLang="fr-FR"/>
              <a:pPr/>
              <a:t>‹#›</a:t>
            </a:fld>
            <a:endParaRPr lang="en-GB" altLang="fr-FR"/>
          </a:p>
        </p:txBody>
      </p:sp>
    </p:spTree>
    <p:extLst>
      <p:ext uri="{BB962C8B-B14F-4D97-AF65-F5344CB8AC3E}">
        <p14:creationId xmlns:p14="http://schemas.microsoft.com/office/powerpoint/2010/main" val="2894547231"/>
      </p:ext>
    </p:extLst>
  </p:cSld>
  <p:clrMapOvr>
    <a:masterClrMapping/>
  </p:clrMapOvr>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914400" y="2130426"/>
            <a:ext cx="10363200" cy="1470025"/>
          </a:xfrm>
          <a:prstGeom prst="rect">
            <a:avLst/>
          </a:prstGeom>
        </p:spPr>
        <p:txBody>
          <a:bodyPr/>
          <a:lstStyle/>
          <a:p>
            <a:r>
              <a:rPr lang="ru-RU"/>
              <a:t>Образец заголовка</a:t>
            </a:r>
          </a:p>
        </p:txBody>
      </p:sp>
      <p:sp>
        <p:nvSpPr>
          <p:cNvPr id="3" name="Подзаголовок 2"/>
          <p:cNvSpPr>
            <a:spLocks noGrp="1"/>
          </p:cNvSpPr>
          <p:nvPr>
            <p:ph type="subTitle" idx="1"/>
          </p:nvPr>
        </p:nvSpPr>
        <p:spPr>
          <a:xfrm>
            <a:off x="1828800" y="3886200"/>
            <a:ext cx="85344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a:t>Образец подзаголовка</a:t>
            </a:r>
          </a:p>
        </p:txBody>
      </p:sp>
      <p:sp>
        <p:nvSpPr>
          <p:cNvPr id="5" name="Объект 4"/>
          <p:cNvSpPr>
            <a:spLocks noGrp="1"/>
          </p:cNvSpPr>
          <p:nvPr>
            <p:ph sz="quarter" idx="10"/>
          </p:nvPr>
        </p:nvSpPr>
        <p:spPr>
          <a:xfrm>
            <a:off x="10837333" y="5935890"/>
            <a:ext cx="1354667" cy="595313"/>
          </a:xfrm>
          <a:prstGeom prst="rect">
            <a:avLst/>
          </a:prstGeom>
        </p:spPr>
        <p:txBody>
          <a:bodyPr/>
          <a:lstStyle>
            <a:lvl1pPr marL="0" indent="0">
              <a:buNone/>
              <a:defRPr sz="2500" b="0"/>
            </a:lvl1pPr>
          </a:lstStyle>
          <a:p>
            <a:pPr lvl="0"/>
            <a:r>
              <a:rPr lang="ru-RU"/>
              <a:t>Образец текста</a:t>
            </a:r>
          </a:p>
        </p:txBody>
      </p:sp>
      <p:sp>
        <p:nvSpPr>
          <p:cNvPr id="6" name="Rectangle 5"/>
          <p:cNvSpPr>
            <a:spLocks noGrp="1" noChangeArrowheads="1"/>
          </p:cNvSpPr>
          <p:nvPr>
            <p:ph type="sldNum" sz="quarter" idx="11"/>
          </p:nvPr>
        </p:nvSpPr>
        <p:spPr/>
        <p:txBody>
          <a:bodyPr/>
          <a:lstStyle>
            <a:lvl1pPr algn="l">
              <a:defRPr b="0"/>
            </a:lvl1pPr>
          </a:lstStyle>
          <a:p>
            <a:fld id="{BCA3C160-F1A7-4B7C-BA53-D8027B8373CD}" type="slidenum">
              <a:rPr lang="en-GB" altLang="fr-FR"/>
              <a:pPr/>
              <a:t>‹#›</a:t>
            </a:fld>
            <a:endParaRPr lang="en-GB" altLang="fr-FR"/>
          </a:p>
        </p:txBody>
      </p:sp>
    </p:spTree>
    <p:extLst>
      <p:ext uri="{BB962C8B-B14F-4D97-AF65-F5344CB8AC3E}">
        <p14:creationId xmlns:p14="http://schemas.microsoft.com/office/powerpoint/2010/main" val="1174726272"/>
      </p:ext>
    </p:extLst>
  </p:cSld>
  <p:clrMapOvr>
    <a:masterClrMapping/>
  </p:clrMapOvr>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8"/>
            <a:ext cx="10972800" cy="1143000"/>
          </a:xfrm>
          <a:prstGeom prst="rect">
            <a:avLst/>
          </a:prstGeom>
        </p:spPr>
        <p:txBody>
          <a:bodyPr/>
          <a:lstStyle/>
          <a:p>
            <a:r>
              <a:rPr lang="ru-RU"/>
              <a:t>Образец заголовка</a:t>
            </a:r>
          </a:p>
        </p:txBody>
      </p:sp>
      <p:sp>
        <p:nvSpPr>
          <p:cNvPr id="3" name="Содержимое 2"/>
          <p:cNvSpPr>
            <a:spLocks noGrp="1"/>
          </p:cNvSpPr>
          <p:nvPr>
            <p:ph idx="1"/>
          </p:nvPr>
        </p:nvSpPr>
        <p:spPr>
          <a:xfrm>
            <a:off x="609600" y="1600201"/>
            <a:ext cx="10972800" cy="4525963"/>
          </a:xfrm>
          <a:prstGeom prst="rect">
            <a:avLst/>
          </a:prstGeo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Rectangle 3"/>
          <p:cNvSpPr>
            <a:spLocks noGrp="1" noChangeArrowheads="1"/>
          </p:cNvSpPr>
          <p:nvPr>
            <p:ph type="sldNum" sz="quarter" idx="10"/>
          </p:nvPr>
        </p:nvSpPr>
        <p:spPr/>
        <p:txBody>
          <a:bodyPr/>
          <a:lstStyle>
            <a:lvl1pPr algn="l">
              <a:defRPr b="0"/>
            </a:lvl1pPr>
          </a:lstStyle>
          <a:p>
            <a:fld id="{CC00856F-85A5-4DBA-BA14-90E2189B52AB}" type="slidenum">
              <a:rPr lang="en-GB" altLang="fr-FR"/>
              <a:pPr/>
              <a:t>‹#›</a:t>
            </a:fld>
            <a:endParaRPr lang="en-GB" altLang="fr-FR"/>
          </a:p>
        </p:txBody>
      </p:sp>
    </p:spTree>
    <p:extLst>
      <p:ext uri="{BB962C8B-B14F-4D97-AF65-F5344CB8AC3E}">
        <p14:creationId xmlns:p14="http://schemas.microsoft.com/office/powerpoint/2010/main" val="1336036233"/>
      </p:ext>
    </p:extLst>
  </p:cSld>
  <p:clrMapOvr>
    <a:masterClrMapping/>
  </p:clrMapOvr>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63084" y="4406901"/>
            <a:ext cx="10363200" cy="1362075"/>
          </a:xfrm>
          <a:prstGeom prst="rect">
            <a:avLst/>
          </a:prstGeo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963084" y="2906713"/>
            <a:ext cx="103632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a:t>Образец текста</a:t>
            </a:r>
          </a:p>
        </p:txBody>
      </p:sp>
      <p:sp>
        <p:nvSpPr>
          <p:cNvPr id="4" name="Rectangle 3"/>
          <p:cNvSpPr>
            <a:spLocks noGrp="1" noChangeArrowheads="1"/>
          </p:cNvSpPr>
          <p:nvPr>
            <p:ph type="sldNum" sz="quarter" idx="10"/>
          </p:nvPr>
        </p:nvSpPr>
        <p:spPr/>
        <p:txBody>
          <a:bodyPr/>
          <a:lstStyle>
            <a:lvl1pPr algn="l">
              <a:defRPr b="0"/>
            </a:lvl1pPr>
          </a:lstStyle>
          <a:p>
            <a:fld id="{B55CFCFD-D305-4213-8AB4-B10E3832B305}" type="slidenum">
              <a:rPr lang="en-GB" altLang="fr-FR"/>
              <a:pPr/>
              <a:t>‹#›</a:t>
            </a:fld>
            <a:endParaRPr lang="en-GB" altLang="fr-FR"/>
          </a:p>
        </p:txBody>
      </p:sp>
    </p:spTree>
    <p:extLst>
      <p:ext uri="{BB962C8B-B14F-4D97-AF65-F5344CB8AC3E}">
        <p14:creationId xmlns:p14="http://schemas.microsoft.com/office/powerpoint/2010/main" val="3635272829"/>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35A2FEEC-B675-45C7-92C6-2DE5D897B1FE}" type="slidenum">
              <a:rPr lang="ru-RU" altLang="hu-HU"/>
              <a:pPr/>
              <a:t>‹#›</a:t>
            </a:fld>
            <a:endParaRPr lang="ru-RU" altLang="hu-HU"/>
          </a:p>
        </p:txBody>
      </p:sp>
    </p:spTree>
    <p:extLst>
      <p:ext uri="{BB962C8B-B14F-4D97-AF65-F5344CB8AC3E}">
        <p14:creationId xmlns:p14="http://schemas.microsoft.com/office/powerpoint/2010/main" val="411005050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8"/>
            <a:ext cx="10972800" cy="1143000"/>
          </a:xfrm>
          <a:prstGeom prst="rect">
            <a:avLst/>
          </a:prstGeom>
        </p:spPr>
        <p:txBody>
          <a:bodyPr/>
          <a:lstStyle/>
          <a:p>
            <a:r>
              <a:rPr lang="ru-RU"/>
              <a:t>Образец заголовка</a:t>
            </a:r>
          </a:p>
        </p:txBody>
      </p:sp>
      <p:sp>
        <p:nvSpPr>
          <p:cNvPr id="3" name="Содержимое 2"/>
          <p:cNvSpPr>
            <a:spLocks noGrp="1"/>
          </p:cNvSpPr>
          <p:nvPr>
            <p:ph sz="half" idx="1"/>
          </p:nvPr>
        </p:nvSpPr>
        <p:spPr>
          <a:xfrm>
            <a:off x="609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half" idx="2"/>
          </p:nvPr>
        </p:nvSpPr>
        <p:spPr>
          <a:xfrm>
            <a:off x="6197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Rectangle 4"/>
          <p:cNvSpPr>
            <a:spLocks noGrp="1" noChangeArrowheads="1"/>
          </p:cNvSpPr>
          <p:nvPr>
            <p:ph type="sldNum" sz="quarter" idx="10"/>
          </p:nvPr>
        </p:nvSpPr>
        <p:spPr/>
        <p:txBody>
          <a:bodyPr/>
          <a:lstStyle>
            <a:lvl1pPr algn="l">
              <a:defRPr b="0"/>
            </a:lvl1pPr>
          </a:lstStyle>
          <a:p>
            <a:fld id="{5B01F2E0-523B-4E45-8638-A95B87AC9DA1}" type="slidenum">
              <a:rPr lang="en-GB" altLang="fr-FR"/>
              <a:pPr/>
              <a:t>‹#›</a:t>
            </a:fld>
            <a:endParaRPr lang="en-GB" altLang="fr-FR"/>
          </a:p>
        </p:txBody>
      </p:sp>
    </p:spTree>
    <p:extLst>
      <p:ext uri="{BB962C8B-B14F-4D97-AF65-F5344CB8AC3E}">
        <p14:creationId xmlns:p14="http://schemas.microsoft.com/office/powerpoint/2010/main" val="1077122588"/>
      </p:ext>
    </p:extLst>
  </p:cSld>
  <p:clrMapOvr>
    <a:masterClrMapping/>
  </p:clrMapOvr>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8"/>
            <a:ext cx="10972800" cy="1143000"/>
          </a:xfrm>
          <a:prstGeom prst="rect">
            <a:avLst/>
          </a:prstGeom>
        </p:spPr>
        <p:txBody>
          <a:bodyPr/>
          <a:lstStyle>
            <a:lvl1pPr>
              <a:defRPr/>
            </a:lvl1pPr>
          </a:lstStyle>
          <a:p>
            <a:r>
              <a:rPr lang="ru-RU"/>
              <a:t>Образец заголовка</a:t>
            </a:r>
          </a:p>
        </p:txBody>
      </p:sp>
      <p:sp>
        <p:nvSpPr>
          <p:cNvPr id="3" name="Текст 2"/>
          <p:cNvSpPr>
            <a:spLocks noGrp="1"/>
          </p:cNvSpPr>
          <p:nvPr>
            <p:ph type="body" idx="1"/>
          </p:nvPr>
        </p:nvSpPr>
        <p:spPr>
          <a:xfrm>
            <a:off x="609600" y="1535113"/>
            <a:ext cx="5386917"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Содержимое 3"/>
          <p:cNvSpPr>
            <a:spLocks noGrp="1"/>
          </p:cNvSpPr>
          <p:nvPr>
            <p:ph sz="half" idx="2"/>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6193368"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Содержимое 5"/>
          <p:cNvSpPr>
            <a:spLocks noGrp="1"/>
          </p:cNvSpPr>
          <p:nvPr>
            <p:ph sz="quarter" idx="4"/>
          </p:nvPr>
        </p:nvSpPr>
        <p:spPr>
          <a:xfrm>
            <a:off x="6193368"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Rectangle 6"/>
          <p:cNvSpPr>
            <a:spLocks noGrp="1" noChangeArrowheads="1"/>
          </p:cNvSpPr>
          <p:nvPr>
            <p:ph type="sldNum" sz="quarter" idx="10"/>
          </p:nvPr>
        </p:nvSpPr>
        <p:spPr/>
        <p:txBody>
          <a:bodyPr/>
          <a:lstStyle>
            <a:lvl1pPr algn="l">
              <a:defRPr b="0"/>
            </a:lvl1pPr>
          </a:lstStyle>
          <a:p>
            <a:fld id="{10CB322A-6FCC-4BBA-B03F-3EEE1F5C490D}" type="slidenum">
              <a:rPr lang="en-GB" altLang="fr-FR"/>
              <a:pPr/>
              <a:t>‹#›</a:t>
            </a:fld>
            <a:endParaRPr lang="en-GB" altLang="fr-FR"/>
          </a:p>
        </p:txBody>
      </p:sp>
    </p:spTree>
    <p:extLst>
      <p:ext uri="{BB962C8B-B14F-4D97-AF65-F5344CB8AC3E}">
        <p14:creationId xmlns:p14="http://schemas.microsoft.com/office/powerpoint/2010/main" val="2170282924"/>
      </p:ext>
    </p:extLst>
  </p:cSld>
  <p:clrMapOvr>
    <a:masterClrMapping/>
  </p:clrMapOvr>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8"/>
            <a:ext cx="10972800" cy="1143000"/>
          </a:xfrm>
          <a:prstGeom prst="rect">
            <a:avLst/>
          </a:prstGeom>
        </p:spPr>
        <p:txBody>
          <a:bodyPr/>
          <a:lstStyle/>
          <a:p>
            <a:r>
              <a:rPr lang="ru-RU"/>
              <a:t>Образец заголовка</a:t>
            </a:r>
          </a:p>
        </p:txBody>
      </p:sp>
      <p:sp>
        <p:nvSpPr>
          <p:cNvPr id="3" name="Rectangle 2"/>
          <p:cNvSpPr>
            <a:spLocks noGrp="1" noChangeArrowheads="1"/>
          </p:cNvSpPr>
          <p:nvPr>
            <p:ph type="sldNum" sz="quarter" idx="10"/>
          </p:nvPr>
        </p:nvSpPr>
        <p:spPr/>
        <p:txBody>
          <a:bodyPr/>
          <a:lstStyle>
            <a:lvl1pPr algn="l">
              <a:defRPr b="0"/>
            </a:lvl1pPr>
          </a:lstStyle>
          <a:p>
            <a:fld id="{E1EEB26C-779F-435F-A24F-445BE06E9FE5}" type="slidenum">
              <a:rPr lang="en-GB" altLang="fr-FR"/>
              <a:pPr/>
              <a:t>‹#›</a:t>
            </a:fld>
            <a:endParaRPr lang="en-GB" altLang="fr-FR"/>
          </a:p>
        </p:txBody>
      </p:sp>
    </p:spTree>
    <p:extLst>
      <p:ext uri="{BB962C8B-B14F-4D97-AF65-F5344CB8AC3E}">
        <p14:creationId xmlns:p14="http://schemas.microsoft.com/office/powerpoint/2010/main" val="2560430444"/>
      </p:ext>
    </p:extLst>
  </p:cSld>
  <p:clrMapOvr>
    <a:masterClrMapping/>
  </p:clrMapOvr>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1"/>
          <p:cNvSpPr>
            <a:spLocks noGrp="1" noChangeArrowheads="1"/>
          </p:cNvSpPr>
          <p:nvPr>
            <p:ph type="sldNum" sz="quarter" idx="10"/>
          </p:nvPr>
        </p:nvSpPr>
        <p:spPr/>
        <p:txBody>
          <a:bodyPr/>
          <a:lstStyle>
            <a:lvl1pPr algn="l">
              <a:defRPr b="0"/>
            </a:lvl1pPr>
          </a:lstStyle>
          <a:p>
            <a:fld id="{ECEF4312-8F74-4F24-A1F4-57138FF53D0A}" type="slidenum">
              <a:rPr lang="en-GB" altLang="fr-FR"/>
              <a:pPr/>
              <a:t>‹#›</a:t>
            </a:fld>
            <a:endParaRPr lang="en-GB" altLang="fr-FR"/>
          </a:p>
        </p:txBody>
      </p:sp>
    </p:spTree>
    <p:extLst>
      <p:ext uri="{BB962C8B-B14F-4D97-AF65-F5344CB8AC3E}">
        <p14:creationId xmlns:p14="http://schemas.microsoft.com/office/powerpoint/2010/main" val="583756487"/>
      </p:ext>
    </p:extLst>
  </p:cSld>
  <p:clrMapOvr>
    <a:masterClrMapping/>
  </p:clrMapOvr>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1" y="273050"/>
            <a:ext cx="4011084" cy="1162050"/>
          </a:xfrm>
          <a:prstGeom prst="rect">
            <a:avLst/>
          </a:prstGeom>
        </p:spPr>
        <p:txBody>
          <a:bodyPr anchor="b"/>
          <a:lstStyle>
            <a:lvl1pPr algn="l">
              <a:defRPr sz="2000" b="1"/>
            </a:lvl1pPr>
          </a:lstStyle>
          <a:p>
            <a:r>
              <a:rPr lang="ru-RU"/>
              <a:t>Образец заголовка</a:t>
            </a:r>
          </a:p>
        </p:txBody>
      </p:sp>
      <p:sp>
        <p:nvSpPr>
          <p:cNvPr id="3" name="Содержимое 2"/>
          <p:cNvSpPr>
            <a:spLocks noGrp="1"/>
          </p:cNvSpPr>
          <p:nvPr>
            <p:ph idx="1"/>
          </p:nvPr>
        </p:nvSpPr>
        <p:spPr>
          <a:xfrm>
            <a:off x="4766733" y="273051"/>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609601" y="1435101"/>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Rectangle 4"/>
          <p:cNvSpPr>
            <a:spLocks noGrp="1" noChangeArrowheads="1"/>
          </p:cNvSpPr>
          <p:nvPr>
            <p:ph type="sldNum" sz="quarter" idx="10"/>
          </p:nvPr>
        </p:nvSpPr>
        <p:spPr/>
        <p:txBody>
          <a:bodyPr/>
          <a:lstStyle>
            <a:lvl1pPr algn="l">
              <a:defRPr b="0"/>
            </a:lvl1pPr>
          </a:lstStyle>
          <a:p>
            <a:fld id="{C0AC6265-586F-4233-9070-8A4FA8FECDD9}" type="slidenum">
              <a:rPr lang="en-GB" altLang="fr-FR"/>
              <a:pPr/>
              <a:t>‹#›</a:t>
            </a:fld>
            <a:endParaRPr lang="en-GB" altLang="fr-FR"/>
          </a:p>
        </p:txBody>
      </p:sp>
    </p:spTree>
    <p:extLst>
      <p:ext uri="{BB962C8B-B14F-4D97-AF65-F5344CB8AC3E}">
        <p14:creationId xmlns:p14="http://schemas.microsoft.com/office/powerpoint/2010/main" val="3614062069"/>
      </p:ext>
    </p:extLst>
  </p:cSld>
  <p:clrMapOvr>
    <a:masterClrMapping/>
  </p:clrMapOvr>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389717" y="4800600"/>
            <a:ext cx="7315200" cy="566738"/>
          </a:xfrm>
          <a:prstGeom prst="rect">
            <a:avLst/>
          </a:prstGeo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2389717"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a:p>
        </p:txBody>
      </p:sp>
      <p:sp>
        <p:nvSpPr>
          <p:cNvPr id="4" name="Текст 3"/>
          <p:cNvSpPr>
            <a:spLocks noGrp="1"/>
          </p:cNvSpPr>
          <p:nvPr>
            <p:ph type="body" sz="half" idx="2"/>
          </p:nvPr>
        </p:nvSpPr>
        <p:spPr>
          <a:xfrm>
            <a:off x="2389717"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Rectangle 4"/>
          <p:cNvSpPr>
            <a:spLocks noGrp="1" noChangeArrowheads="1"/>
          </p:cNvSpPr>
          <p:nvPr>
            <p:ph type="sldNum" sz="quarter" idx="10"/>
          </p:nvPr>
        </p:nvSpPr>
        <p:spPr/>
        <p:txBody>
          <a:bodyPr/>
          <a:lstStyle>
            <a:lvl1pPr algn="l">
              <a:defRPr b="0"/>
            </a:lvl1pPr>
          </a:lstStyle>
          <a:p>
            <a:fld id="{043A8262-A163-4BB5-A067-50C61EA2CA4B}" type="slidenum">
              <a:rPr lang="en-GB" altLang="fr-FR"/>
              <a:pPr/>
              <a:t>‹#›</a:t>
            </a:fld>
            <a:endParaRPr lang="en-GB" altLang="fr-FR"/>
          </a:p>
        </p:txBody>
      </p:sp>
    </p:spTree>
    <p:extLst>
      <p:ext uri="{BB962C8B-B14F-4D97-AF65-F5344CB8AC3E}">
        <p14:creationId xmlns:p14="http://schemas.microsoft.com/office/powerpoint/2010/main" val="472955874"/>
      </p:ext>
    </p:extLst>
  </p:cSld>
  <p:clrMapOvr>
    <a:masterClrMapping/>
  </p:clrMapOvr>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8"/>
            <a:ext cx="10972800" cy="1143000"/>
          </a:xfrm>
          <a:prstGeom prst="rect">
            <a:avLst/>
          </a:prstGeom>
        </p:spPr>
        <p:txBody>
          <a:bodyPr/>
          <a:lstStyle/>
          <a:p>
            <a:r>
              <a:rPr lang="ru-RU"/>
              <a:t>Образец заголовка</a:t>
            </a:r>
          </a:p>
        </p:txBody>
      </p:sp>
      <p:sp>
        <p:nvSpPr>
          <p:cNvPr id="3" name="Вертикальный текст 2"/>
          <p:cNvSpPr>
            <a:spLocks noGrp="1"/>
          </p:cNvSpPr>
          <p:nvPr>
            <p:ph type="body" orient="vert" idx="1"/>
          </p:nvPr>
        </p:nvSpPr>
        <p:spPr>
          <a:xfrm>
            <a:off x="609600" y="1600201"/>
            <a:ext cx="10972800" cy="4525963"/>
          </a:xfrm>
          <a:prstGeom prst="rect">
            <a:avLst/>
          </a:prstGeo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Rectangle 3"/>
          <p:cNvSpPr>
            <a:spLocks noGrp="1" noChangeArrowheads="1"/>
          </p:cNvSpPr>
          <p:nvPr>
            <p:ph type="sldNum" sz="quarter" idx="10"/>
          </p:nvPr>
        </p:nvSpPr>
        <p:spPr/>
        <p:txBody>
          <a:bodyPr/>
          <a:lstStyle>
            <a:lvl1pPr algn="l">
              <a:defRPr b="0"/>
            </a:lvl1pPr>
          </a:lstStyle>
          <a:p>
            <a:fld id="{7EFE2E63-B651-433A-8B99-678401FC0914}" type="slidenum">
              <a:rPr lang="en-GB" altLang="fr-FR"/>
              <a:pPr/>
              <a:t>‹#›</a:t>
            </a:fld>
            <a:endParaRPr lang="en-GB" altLang="fr-FR"/>
          </a:p>
        </p:txBody>
      </p:sp>
    </p:spTree>
    <p:extLst>
      <p:ext uri="{BB962C8B-B14F-4D97-AF65-F5344CB8AC3E}">
        <p14:creationId xmlns:p14="http://schemas.microsoft.com/office/powerpoint/2010/main" val="3103524998"/>
      </p:ext>
    </p:extLst>
  </p:cSld>
  <p:clrMapOvr>
    <a:masterClrMapping/>
  </p:clrMapOvr>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839200" y="274639"/>
            <a:ext cx="2743200" cy="5851525"/>
          </a:xfrm>
          <a:prstGeom prst="rect">
            <a:avLst/>
          </a:prstGeo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609600" y="274639"/>
            <a:ext cx="8026400" cy="5851525"/>
          </a:xfrm>
          <a:prstGeom prst="rect">
            <a:avLst/>
          </a:prstGeo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Rectangle 3"/>
          <p:cNvSpPr>
            <a:spLocks noGrp="1" noChangeArrowheads="1"/>
          </p:cNvSpPr>
          <p:nvPr>
            <p:ph type="sldNum" sz="quarter" idx="10"/>
          </p:nvPr>
        </p:nvSpPr>
        <p:spPr/>
        <p:txBody>
          <a:bodyPr/>
          <a:lstStyle>
            <a:lvl1pPr algn="l">
              <a:defRPr b="0"/>
            </a:lvl1pPr>
          </a:lstStyle>
          <a:p>
            <a:fld id="{DFB9D400-0ACE-49B3-A7DA-079508F21B8F}" type="slidenum">
              <a:rPr lang="en-GB" altLang="fr-FR"/>
              <a:pPr/>
              <a:t>‹#›</a:t>
            </a:fld>
            <a:endParaRPr lang="en-GB" altLang="fr-FR"/>
          </a:p>
        </p:txBody>
      </p:sp>
    </p:spTree>
    <p:extLst>
      <p:ext uri="{BB962C8B-B14F-4D97-AF65-F5344CB8AC3E}">
        <p14:creationId xmlns:p14="http://schemas.microsoft.com/office/powerpoint/2010/main" val="1699023611"/>
      </p:ext>
    </p:extLst>
  </p:cSld>
  <p:clrMapOvr>
    <a:masterClrMapping/>
  </p:clrMapOvr>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objOnly" preserve="1">
  <p:cSld name="Объект">
    <p:spTree>
      <p:nvGrpSpPr>
        <p:cNvPr id="1" name=""/>
        <p:cNvGrpSpPr/>
        <p:nvPr/>
      </p:nvGrpSpPr>
      <p:grpSpPr>
        <a:xfrm>
          <a:off x="0" y="0"/>
          <a:ext cx="0" cy="0"/>
          <a:chOff x="0" y="0"/>
          <a:chExt cx="0" cy="0"/>
        </a:xfrm>
      </p:grpSpPr>
      <p:sp>
        <p:nvSpPr>
          <p:cNvPr id="2" name="Объект 1"/>
          <p:cNvSpPr>
            <a:spLocks noGrp="1"/>
          </p:cNvSpPr>
          <p:nvPr>
            <p:ph/>
          </p:nvPr>
        </p:nvSpPr>
        <p:spPr>
          <a:xfrm>
            <a:off x="609600" y="274639"/>
            <a:ext cx="10972800" cy="5851525"/>
          </a:xfrm>
          <a:prstGeom prst="rect">
            <a:avLst/>
          </a:prstGeo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3" name="Rectangle 2"/>
          <p:cNvSpPr>
            <a:spLocks noGrp="1" noChangeArrowheads="1"/>
          </p:cNvSpPr>
          <p:nvPr>
            <p:ph type="sldNum" sz="quarter" idx="10"/>
          </p:nvPr>
        </p:nvSpPr>
        <p:spPr/>
        <p:txBody>
          <a:bodyPr/>
          <a:lstStyle>
            <a:lvl1pPr algn="l">
              <a:defRPr b="0"/>
            </a:lvl1pPr>
          </a:lstStyle>
          <a:p>
            <a:fld id="{83109009-15EB-48C6-A10F-02DE50F88864}" type="slidenum">
              <a:rPr lang="en-GB" altLang="fr-FR"/>
              <a:pPr/>
              <a:t>‹#›</a:t>
            </a:fld>
            <a:endParaRPr lang="en-GB" altLang="fr-FR"/>
          </a:p>
        </p:txBody>
      </p:sp>
    </p:spTree>
    <p:extLst>
      <p:ext uri="{BB962C8B-B14F-4D97-AF65-F5344CB8AC3E}">
        <p14:creationId xmlns:p14="http://schemas.microsoft.com/office/powerpoint/2010/main" val="144513078"/>
      </p:ext>
    </p:extLst>
  </p:cSld>
  <p:clrMapOvr>
    <a:masterClrMapping/>
  </p:clrMapOvr>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4500"/>
            </a:lvl1pPr>
          </a:lstStyle>
          <a:p>
            <a:r>
              <a:rPr lang="ru-RU"/>
              <a:t>Образец заголовка</a:t>
            </a:r>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ru-RU"/>
              <a:t>Образец подзаголовка</a:t>
            </a:r>
          </a:p>
        </p:txBody>
      </p:sp>
      <p:sp>
        <p:nvSpPr>
          <p:cNvPr id="4" name="Дата 3"/>
          <p:cNvSpPr>
            <a:spLocks noGrp="1"/>
          </p:cNvSpPr>
          <p:nvPr>
            <p:ph type="dt" sz="half" idx="10"/>
          </p:nvPr>
        </p:nvSpPr>
        <p:spPr/>
        <p:txBody>
          <a:bodyPr/>
          <a:lstStyle/>
          <a:p>
            <a:fld id="{83CAC67B-886C-4ABF-A2D4-FFA5F1E3E7D4}" type="datetimeFigureOut">
              <a:rPr lang="en-US" smtClean="0">
                <a:solidFill>
                  <a:prstClr val="black">
                    <a:tint val="75000"/>
                  </a:prstClr>
                </a:solidFill>
              </a:rPr>
              <a:pPr/>
              <a:t>9/15/25</a:t>
            </a:fld>
            <a:endParaRPr lang="en-US">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en-US">
              <a:solidFill>
                <a:prstClr val="black">
                  <a:tint val="75000"/>
                </a:prstClr>
              </a:solidFill>
            </a:endParaRPr>
          </a:p>
        </p:txBody>
      </p:sp>
      <p:sp>
        <p:nvSpPr>
          <p:cNvPr id="6" name="Номер слайда 5"/>
          <p:cNvSpPr>
            <a:spLocks noGrp="1"/>
          </p:cNvSpPr>
          <p:nvPr>
            <p:ph type="sldNum" sz="quarter" idx="12"/>
          </p:nvPr>
        </p:nvSpPr>
        <p:spPr/>
        <p:txBody>
          <a:bodyPr/>
          <a:lstStyle/>
          <a:p>
            <a:fld id="{32A75B3B-75F3-40EE-A299-99E920743E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140128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14612FA6-C4CB-4585-AF45-E2FFC0E45EA4}" type="slidenum">
              <a:rPr lang="ru-RU" altLang="hu-HU"/>
              <a:pPr/>
              <a:t>‹#›</a:t>
            </a:fld>
            <a:endParaRPr lang="ru-RU" altLang="hu-HU"/>
          </a:p>
        </p:txBody>
      </p:sp>
    </p:spTree>
    <p:extLst>
      <p:ext uri="{BB962C8B-B14F-4D97-AF65-F5344CB8AC3E}">
        <p14:creationId xmlns:p14="http://schemas.microsoft.com/office/powerpoint/2010/main" val="1631403167"/>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83CAC67B-886C-4ABF-A2D4-FFA5F1E3E7D4}" type="datetimeFigureOut">
              <a:rPr lang="en-US" smtClean="0">
                <a:solidFill>
                  <a:prstClr val="black">
                    <a:tint val="75000"/>
                  </a:prstClr>
                </a:solidFill>
              </a:rPr>
              <a:pPr/>
              <a:t>9/15/25</a:t>
            </a:fld>
            <a:endParaRPr lang="en-US">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en-US">
              <a:solidFill>
                <a:prstClr val="black">
                  <a:tint val="75000"/>
                </a:prstClr>
              </a:solidFill>
            </a:endParaRPr>
          </a:p>
        </p:txBody>
      </p:sp>
      <p:sp>
        <p:nvSpPr>
          <p:cNvPr id="6" name="Номер слайда 5"/>
          <p:cNvSpPr>
            <a:spLocks noGrp="1"/>
          </p:cNvSpPr>
          <p:nvPr>
            <p:ph type="sldNum" sz="quarter" idx="12"/>
          </p:nvPr>
        </p:nvSpPr>
        <p:spPr/>
        <p:txBody>
          <a:bodyPr/>
          <a:lstStyle/>
          <a:p>
            <a:fld id="{32A75B3B-75F3-40EE-A299-99E920743E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75258886"/>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1" y="1709740"/>
            <a:ext cx="10515600" cy="2852737"/>
          </a:xfrm>
        </p:spPr>
        <p:txBody>
          <a:bodyPr anchor="b"/>
          <a:lstStyle>
            <a:lvl1pPr>
              <a:defRPr sz="4500"/>
            </a:lvl1pPr>
          </a:lstStyle>
          <a:p>
            <a:r>
              <a:rPr lang="ru-RU"/>
              <a:t>Образец заголовка</a:t>
            </a:r>
          </a:p>
        </p:txBody>
      </p:sp>
      <p:sp>
        <p:nvSpPr>
          <p:cNvPr id="3" name="Текст 2"/>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83CAC67B-886C-4ABF-A2D4-FFA5F1E3E7D4}" type="datetimeFigureOut">
              <a:rPr lang="en-US" smtClean="0">
                <a:solidFill>
                  <a:prstClr val="black">
                    <a:tint val="75000"/>
                  </a:prstClr>
                </a:solidFill>
              </a:rPr>
              <a:pPr/>
              <a:t>9/15/25</a:t>
            </a:fld>
            <a:endParaRPr lang="en-US">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en-US">
              <a:solidFill>
                <a:prstClr val="black">
                  <a:tint val="75000"/>
                </a:prstClr>
              </a:solidFill>
            </a:endParaRPr>
          </a:p>
        </p:txBody>
      </p:sp>
      <p:sp>
        <p:nvSpPr>
          <p:cNvPr id="6" name="Номер слайда 5"/>
          <p:cNvSpPr>
            <a:spLocks noGrp="1"/>
          </p:cNvSpPr>
          <p:nvPr>
            <p:ph type="sldNum" sz="quarter" idx="12"/>
          </p:nvPr>
        </p:nvSpPr>
        <p:spPr/>
        <p:txBody>
          <a:bodyPr/>
          <a:lstStyle/>
          <a:p>
            <a:fld id="{32A75B3B-75F3-40EE-A299-99E920743E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31518600"/>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fld id="{83CAC67B-886C-4ABF-A2D4-FFA5F1E3E7D4}" type="datetimeFigureOut">
              <a:rPr lang="en-US" smtClean="0">
                <a:solidFill>
                  <a:prstClr val="black">
                    <a:tint val="75000"/>
                  </a:prstClr>
                </a:solidFill>
              </a:rPr>
              <a:pPr/>
              <a:t>9/15/25</a:t>
            </a:fld>
            <a:endParaRPr lang="en-US">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en-US">
              <a:solidFill>
                <a:prstClr val="black">
                  <a:tint val="75000"/>
                </a:prstClr>
              </a:solidFill>
            </a:endParaRPr>
          </a:p>
        </p:txBody>
      </p:sp>
      <p:sp>
        <p:nvSpPr>
          <p:cNvPr id="7" name="Номер слайда 6"/>
          <p:cNvSpPr>
            <a:spLocks noGrp="1"/>
          </p:cNvSpPr>
          <p:nvPr>
            <p:ph type="sldNum" sz="quarter" idx="12"/>
          </p:nvPr>
        </p:nvSpPr>
        <p:spPr/>
        <p:txBody>
          <a:bodyPr/>
          <a:lstStyle/>
          <a:p>
            <a:fld id="{32A75B3B-75F3-40EE-A299-99E920743E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08239663"/>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7"/>
            <a:ext cx="10515600" cy="1325563"/>
          </a:xfrm>
        </p:spPr>
        <p:txBody>
          <a:bodyPr/>
          <a:lstStyle/>
          <a:p>
            <a:r>
              <a:rPr lang="ru-RU"/>
              <a:t>Образец заголовка</a:t>
            </a:r>
          </a:p>
        </p:txBody>
      </p:sp>
      <p:sp>
        <p:nvSpPr>
          <p:cNvPr id="3" name="Текст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ru-RU"/>
              <a:t>Образец текста</a:t>
            </a:r>
          </a:p>
        </p:txBody>
      </p:sp>
      <p:sp>
        <p:nvSpPr>
          <p:cNvPr id="4" name="Объект 3"/>
          <p:cNvSpPr>
            <a:spLocks noGrp="1"/>
          </p:cNvSpPr>
          <p:nvPr>
            <p:ph sz="half" idx="2"/>
          </p:nvPr>
        </p:nvSpPr>
        <p:spPr>
          <a:xfrm>
            <a:off x="839789"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ru-RU"/>
              <a:t>Образец текста</a:t>
            </a:r>
          </a:p>
        </p:txBody>
      </p:sp>
      <p:sp>
        <p:nvSpPr>
          <p:cNvPr id="6" name="Объект 5"/>
          <p:cNvSpPr>
            <a:spLocks noGrp="1"/>
          </p:cNvSpPr>
          <p:nvPr>
            <p:ph sz="quarter" idx="4"/>
          </p:nvPr>
        </p:nvSpPr>
        <p:spPr>
          <a:xfrm>
            <a:off x="6172201"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fld id="{83CAC67B-886C-4ABF-A2D4-FFA5F1E3E7D4}" type="datetimeFigureOut">
              <a:rPr lang="en-US" smtClean="0">
                <a:solidFill>
                  <a:prstClr val="black">
                    <a:tint val="75000"/>
                  </a:prstClr>
                </a:solidFill>
              </a:rPr>
              <a:pPr/>
              <a:t>9/15/25</a:t>
            </a:fld>
            <a:endParaRPr lang="en-US">
              <a:solidFill>
                <a:prstClr val="black">
                  <a:tint val="75000"/>
                </a:prstClr>
              </a:solidFill>
            </a:endParaRPr>
          </a:p>
        </p:txBody>
      </p:sp>
      <p:sp>
        <p:nvSpPr>
          <p:cNvPr id="8" name="Нижний колонтитул 7"/>
          <p:cNvSpPr>
            <a:spLocks noGrp="1"/>
          </p:cNvSpPr>
          <p:nvPr>
            <p:ph type="ftr" sz="quarter" idx="11"/>
          </p:nvPr>
        </p:nvSpPr>
        <p:spPr/>
        <p:txBody>
          <a:bodyPr/>
          <a:lstStyle/>
          <a:p>
            <a:endParaRPr lang="en-US">
              <a:solidFill>
                <a:prstClr val="black">
                  <a:tint val="75000"/>
                </a:prstClr>
              </a:solidFill>
            </a:endParaRPr>
          </a:p>
        </p:txBody>
      </p:sp>
      <p:sp>
        <p:nvSpPr>
          <p:cNvPr id="9" name="Номер слайда 8"/>
          <p:cNvSpPr>
            <a:spLocks noGrp="1"/>
          </p:cNvSpPr>
          <p:nvPr>
            <p:ph type="sldNum" sz="quarter" idx="12"/>
          </p:nvPr>
        </p:nvSpPr>
        <p:spPr/>
        <p:txBody>
          <a:bodyPr/>
          <a:lstStyle/>
          <a:p>
            <a:fld id="{32A75B3B-75F3-40EE-A299-99E920743E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22312894"/>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fld id="{83CAC67B-886C-4ABF-A2D4-FFA5F1E3E7D4}" type="datetimeFigureOut">
              <a:rPr lang="en-US" smtClean="0">
                <a:solidFill>
                  <a:prstClr val="black">
                    <a:tint val="75000"/>
                  </a:prstClr>
                </a:solidFill>
              </a:rPr>
              <a:pPr/>
              <a:t>9/15/25</a:t>
            </a:fld>
            <a:endParaRPr lang="en-US">
              <a:solidFill>
                <a:prstClr val="black">
                  <a:tint val="75000"/>
                </a:prstClr>
              </a:solidFill>
            </a:endParaRPr>
          </a:p>
        </p:txBody>
      </p:sp>
      <p:sp>
        <p:nvSpPr>
          <p:cNvPr id="4" name="Нижний колонтитул 3"/>
          <p:cNvSpPr>
            <a:spLocks noGrp="1"/>
          </p:cNvSpPr>
          <p:nvPr>
            <p:ph type="ftr" sz="quarter" idx="11"/>
          </p:nvPr>
        </p:nvSpPr>
        <p:spPr/>
        <p:txBody>
          <a:bodyPr/>
          <a:lstStyle/>
          <a:p>
            <a:endParaRPr lang="en-US">
              <a:solidFill>
                <a:prstClr val="black">
                  <a:tint val="75000"/>
                </a:prstClr>
              </a:solidFill>
            </a:endParaRPr>
          </a:p>
        </p:txBody>
      </p:sp>
      <p:sp>
        <p:nvSpPr>
          <p:cNvPr id="5" name="Номер слайда 4"/>
          <p:cNvSpPr>
            <a:spLocks noGrp="1"/>
          </p:cNvSpPr>
          <p:nvPr>
            <p:ph type="sldNum" sz="quarter" idx="12"/>
          </p:nvPr>
        </p:nvSpPr>
        <p:spPr/>
        <p:txBody>
          <a:bodyPr/>
          <a:lstStyle/>
          <a:p>
            <a:fld id="{32A75B3B-75F3-40EE-A299-99E920743E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05576305"/>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83CAC67B-886C-4ABF-A2D4-FFA5F1E3E7D4}" type="datetimeFigureOut">
              <a:rPr lang="en-US" smtClean="0">
                <a:solidFill>
                  <a:prstClr val="black">
                    <a:tint val="75000"/>
                  </a:prstClr>
                </a:solidFill>
              </a:rPr>
              <a:pPr/>
              <a:t>9/15/25</a:t>
            </a:fld>
            <a:endParaRPr lang="en-US">
              <a:solidFill>
                <a:prstClr val="black">
                  <a:tint val="75000"/>
                </a:prstClr>
              </a:solidFill>
            </a:endParaRPr>
          </a:p>
        </p:txBody>
      </p:sp>
      <p:sp>
        <p:nvSpPr>
          <p:cNvPr id="3" name="Нижний колонтитул 2"/>
          <p:cNvSpPr>
            <a:spLocks noGrp="1"/>
          </p:cNvSpPr>
          <p:nvPr>
            <p:ph type="ftr" sz="quarter" idx="11"/>
          </p:nvPr>
        </p:nvSpPr>
        <p:spPr/>
        <p:txBody>
          <a:bodyPr/>
          <a:lstStyle/>
          <a:p>
            <a:endParaRPr lang="en-US">
              <a:solidFill>
                <a:prstClr val="black">
                  <a:tint val="75000"/>
                </a:prstClr>
              </a:solidFill>
            </a:endParaRPr>
          </a:p>
        </p:txBody>
      </p:sp>
      <p:sp>
        <p:nvSpPr>
          <p:cNvPr id="4" name="Номер слайда 3"/>
          <p:cNvSpPr>
            <a:spLocks noGrp="1"/>
          </p:cNvSpPr>
          <p:nvPr>
            <p:ph type="sldNum" sz="quarter" idx="12"/>
          </p:nvPr>
        </p:nvSpPr>
        <p:spPr/>
        <p:txBody>
          <a:bodyPr/>
          <a:lstStyle/>
          <a:p>
            <a:fld id="{32A75B3B-75F3-40EE-A299-99E920743E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89765758"/>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2400"/>
            </a:lvl1pPr>
          </a:lstStyle>
          <a:p>
            <a:r>
              <a:rPr lang="ru-RU"/>
              <a:t>Образец заголовка</a:t>
            </a:r>
          </a:p>
        </p:txBody>
      </p:sp>
      <p:sp>
        <p:nvSpPr>
          <p:cNvPr id="3" name="Объект 2"/>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ru-RU"/>
              <a:t>Образец текста</a:t>
            </a:r>
          </a:p>
        </p:txBody>
      </p:sp>
      <p:sp>
        <p:nvSpPr>
          <p:cNvPr id="5" name="Дата 4"/>
          <p:cNvSpPr>
            <a:spLocks noGrp="1"/>
          </p:cNvSpPr>
          <p:nvPr>
            <p:ph type="dt" sz="half" idx="10"/>
          </p:nvPr>
        </p:nvSpPr>
        <p:spPr/>
        <p:txBody>
          <a:bodyPr/>
          <a:lstStyle/>
          <a:p>
            <a:fld id="{83CAC67B-886C-4ABF-A2D4-FFA5F1E3E7D4}" type="datetimeFigureOut">
              <a:rPr lang="en-US" smtClean="0">
                <a:solidFill>
                  <a:prstClr val="black">
                    <a:tint val="75000"/>
                  </a:prstClr>
                </a:solidFill>
              </a:rPr>
              <a:pPr/>
              <a:t>9/15/25</a:t>
            </a:fld>
            <a:endParaRPr lang="en-US">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en-US">
              <a:solidFill>
                <a:prstClr val="black">
                  <a:tint val="75000"/>
                </a:prstClr>
              </a:solidFill>
            </a:endParaRPr>
          </a:p>
        </p:txBody>
      </p:sp>
      <p:sp>
        <p:nvSpPr>
          <p:cNvPr id="7" name="Номер слайда 6"/>
          <p:cNvSpPr>
            <a:spLocks noGrp="1"/>
          </p:cNvSpPr>
          <p:nvPr>
            <p:ph type="sldNum" sz="quarter" idx="12"/>
          </p:nvPr>
        </p:nvSpPr>
        <p:spPr/>
        <p:txBody>
          <a:bodyPr/>
          <a:lstStyle/>
          <a:p>
            <a:fld id="{32A75B3B-75F3-40EE-A299-99E920743E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4103179"/>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2400"/>
            </a:lvl1pPr>
          </a:lstStyle>
          <a:p>
            <a:r>
              <a:rPr lang="ru-RU"/>
              <a:t>Образец заголовка</a:t>
            </a:r>
          </a:p>
        </p:txBody>
      </p:sp>
      <p:sp>
        <p:nvSpPr>
          <p:cNvPr id="3" name="Рисунок 2"/>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ru-RU"/>
              <a:t>Вставка рисунка</a:t>
            </a:r>
          </a:p>
        </p:txBody>
      </p:sp>
      <p:sp>
        <p:nvSpPr>
          <p:cNvPr id="4" name="Текст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ru-RU"/>
              <a:t>Образец текста</a:t>
            </a:r>
          </a:p>
        </p:txBody>
      </p:sp>
      <p:sp>
        <p:nvSpPr>
          <p:cNvPr id="5" name="Дата 4"/>
          <p:cNvSpPr>
            <a:spLocks noGrp="1"/>
          </p:cNvSpPr>
          <p:nvPr>
            <p:ph type="dt" sz="half" idx="10"/>
          </p:nvPr>
        </p:nvSpPr>
        <p:spPr/>
        <p:txBody>
          <a:bodyPr/>
          <a:lstStyle/>
          <a:p>
            <a:fld id="{83CAC67B-886C-4ABF-A2D4-FFA5F1E3E7D4}" type="datetimeFigureOut">
              <a:rPr lang="en-US" smtClean="0">
                <a:solidFill>
                  <a:prstClr val="black">
                    <a:tint val="75000"/>
                  </a:prstClr>
                </a:solidFill>
              </a:rPr>
              <a:pPr/>
              <a:t>9/15/25</a:t>
            </a:fld>
            <a:endParaRPr lang="en-US">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en-US">
              <a:solidFill>
                <a:prstClr val="black">
                  <a:tint val="75000"/>
                </a:prstClr>
              </a:solidFill>
            </a:endParaRPr>
          </a:p>
        </p:txBody>
      </p:sp>
      <p:sp>
        <p:nvSpPr>
          <p:cNvPr id="7" name="Номер слайда 6"/>
          <p:cNvSpPr>
            <a:spLocks noGrp="1"/>
          </p:cNvSpPr>
          <p:nvPr>
            <p:ph type="sldNum" sz="quarter" idx="12"/>
          </p:nvPr>
        </p:nvSpPr>
        <p:spPr/>
        <p:txBody>
          <a:bodyPr/>
          <a:lstStyle/>
          <a:p>
            <a:fld id="{32A75B3B-75F3-40EE-A299-99E920743E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22419171"/>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83CAC67B-886C-4ABF-A2D4-FFA5F1E3E7D4}" type="datetimeFigureOut">
              <a:rPr lang="en-US" smtClean="0">
                <a:solidFill>
                  <a:prstClr val="black">
                    <a:tint val="75000"/>
                  </a:prstClr>
                </a:solidFill>
              </a:rPr>
              <a:pPr/>
              <a:t>9/15/25</a:t>
            </a:fld>
            <a:endParaRPr lang="en-US">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en-US">
              <a:solidFill>
                <a:prstClr val="black">
                  <a:tint val="75000"/>
                </a:prstClr>
              </a:solidFill>
            </a:endParaRPr>
          </a:p>
        </p:txBody>
      </p:sp>
      <p:sp>
        <p:nvSpPr>
          <p:cNvPr id="6" name="Номер слайда 5"/>
          <p:cNvSpPr>
            <a:spLocks noGrp="1"/>
          </p:cNvSpPr>
          <p:nvPr>
            <p:ph type="sldNum" sz="quarter" idx="12"/>
          </p:nvPr>
        </p:nvSpPr>
        <p:spPr/>
        <p:txBody>
          <a:bodyPr/>
          <a:lstStyle/>
          <a:p>
            <a:fld id="{32A75B3B-75F3-40EE-A299-99E920743E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51624151"/>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1" y="365125"/>
            <a:ext cx="2628900" cy="5811838"/>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838201"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83CAC67B-886C-4ABF-A2D4-FFA5F1E3E7D4}" type="datetimeFigureOut">
              <a:rPr lang="en-US" smtClean="0">
                <a:solidFill>
                  <a:prstClr val="black">
                    <a:tint val="75000"/>
                  </a:prstClr>
                </a:solidFill>
              </a:rPr>
              <a:pPr/>
              <a:t>9/15/25</a:t>
            </a:fld>
            <a:endParaRPr lang="en-US">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en-US">
              <a:solidFill>
                <a:prstClr val="black">
                  <a:tint val="75000"/>
                </a:prstClr>
              </a:solidFill>
            </a:endParaRPr>
          </a:p>
        </p:txBody>
      </p:sp>
      <p:sp>
        <p:nvSpPr>
          <p:cNvPr id="6" name="Номер слайда 5"/>
          <p:cNvSpPr>
            <a:spLocks noGrp="1"/>
          </p:cNvSpPr>
          <p:nvPr>
            <p:ph type="sldNum" sz="quarter" idx="12"/>
          </p:nvPr>
        </p:nvSpPr>
        <p:spPr/>
        <p:txBody>
          <a:bodyPr/>
          <a:lstStyle/>
          <a:p>
            <a:fld id="{32A75B3B-75F3-40EE-A299-99E920743E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957892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49" y="1709739"/>
            <a:ext cx="10515600" cy="2852737"/>
          </a:xfrm>
        </p:spPr>
        <p:txBody>
          <a:bodyPr anchor="b"/>
          <a:lstStyle>
            <a:lvl1pPr>
              <a:defRPr sz="6000"/>
            </a:lvl1pPr>
          </a:lstStyle>
          <a:p>
            <a:r>
              <a:rPr lang="ru-RU"/>
              <a:t>Образец заголовка</a:t>
            </a:r>
          </a:p>
        </p:txBody>
      </p:sp>
      <p:sp>
        <p:nvSpPr>
          <p:cNvPr id="3" name="Текст 2"/>
          <p:cNvSpPr>
            <a:spLocks noGrp="1"/>
          </p:cNvSpPr>
          <p:nvPr>
            <p:ph type="body" idx="1"/>
          </p:nvPr>
        </p:nvSpPr>
        <p:spPr>
          <a:xfrm>
            <a:off x="831849" y="4589501"/>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E24175D8-4A12-4ADE-9E17-741AABE7A9F3}" type="slidenum">
              <a:rPr lang="ru-RU" altLang="hu-HU"/>
              <a:pPr/>
              <a:t>‹#›</a:t>
            </a:fld>
            <a:endParaRPr lang="ru-RU" altLang="hu-HU"/>
          </a:p>
        </p:txBody>
      </p:sp>
    </p:spTree>
    <p:extLst>
      <p:ext uri="{BB962C8B-B14F-4D97-AF65-F5344CB8AC3E}">
        <p14:creationId xmlns:p14="http://schemas.microsoft.com/office/powerpoint/2010/main" val="2067512333"/>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woObjAndTx">
  <p:cSld name="Заголовок, два объекта и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8"/>
            <a:ext cx="10972800" cy="850900"/>
          </a:xfrm>
        </p:spPr>
        <p:txBody>
          <a:bodyPr/>
          <a:lstStyle/>
          <a:p>
            <a:r>
              <a:rPr lang="ru-RU"/>
              <a:t>Образец заголовка</a:t>
            </a:r>
          </a:p>
        </p:txBody>
      </p:sp>
      <p:sp>
        <p:nvSpPr>
          <p:cNvPr id="3" name="Содержимое 2"/>
          <p:cNvSpPr>
            <a:spLocks noGrp="1"/>
          </p:cNvSpPr>
          <p:nvPr>
            <p:ph sz="quarter" idx="1"/>
          </p:nvPr>
        </p:nvSpPr>
        <p:spPr>
          <a:xfrm>
            <a:off x="624417" y="1268413"/>
            <a:ext cx="5384800" cy="2227262"/>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quarter" idx="2"/>
          </p:nvPr>
        </p:nvSpPr>
        <p:spPr>
          <a:xfrm>
            <a:off x="624417" y="3648075"/>
            <a:ext cx="5384800" cy="222885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half" idx="3"/>
          </p:nvPr>
        </p:nvSpPr>
        <p:spPr>
          <a:xfrm>
            <a:off x="6212417" y="1268413"/>
            <a:ext cx="5384800" cy="4608512"/>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Rectangle 4"/>
          <p:cNvSpPr>
            <a:spLocks noGrp="1" noChangeArrowheads="1"/>
          </p:cNvSpPr>
          <p:nvPr>
            <p:ph type="dt" sz="half" idx="10"/>
          </p:nvPr>
        </p:nvSpPr>
        <p:spPr/>
        <p:txBody>
          <a:bodyPr/>
          <a:lstStyle>
            <a:lvl1pPr>
              <a:defRPr/>
            </a:lvl1pPr>
          </a:lstStyle>
          <a:p>
            <a:fld id="{83CAC67B-886C-4ABF-A2D4-FFA5F1E3E7D4}" type="datetimeFigureOut">
              <a:rPr lang="en-US" smtClean="0">
                <a:solidFill>
                  <a:prstClr val="black">
                    <a:tint val="75000"/>
                  </a:prstClr>
                </a:solidFill>
              </a:rPr>
              <a:pPr/>
              <a:t>9/15/25</a:t>
            </a:fld>
            <a:endParaRPr lang="en-US">
              <a:solidFill>
                <a:prstClr val="black">
                  <a:tint val="75000"/>
                </a:prstClr>
              </a:solidFill>
            </a:endParaRPr>
          </a:p>
        </p:txBody>
      </p:sp>
      <p:sp>
        <p:nvSpPr>
          <p:cNvPr id="7" name="Rectangle 5"/>
          <p:cNvSpPr>
            <a:spLocks noGrp="1" noChangeArrowheads="1"/>
          </p:cNvSpPr>
          <p:nvPr>
            <p:ph type="ftr" sz="quarter" idx="11"/>
          </p:nvPr>
        </p:nvSpPr>
        <p:spPr/>
        <p:txBody>
          <a:bodyPr/>
          <a:lstStyle>
            <a:lvl1pPr>
              <a:defRPr/>
            </a:lvl1pPr>
          </a:lstStyle>
          <a:p>
            <a:endParaRPr lang="en-US">
              <a:solidFill>
                <a:prstClr val="black">
                  <a:tint val="75000"/>
                </a:prstClr>
              </a:solidFill>
            </a:endParaRPr>
          </a:p>
        </p:txBody>
      </p:sp>
      <p:sp>
        <p:nvSpPr>
          <p:cNvPr id="8" name="Rectangle 6"/>
          <p:cNvSpPr>
            <a:spLocks noGrp="1" noChangeArrowheads="1"/>
          </p:cNvSpPr>
          <p:nvPr>
            <p:ph type="sldNum" sz="quarter" idx="12"/>
          </p:nvPr>
        </p:nvSpPr>
        <p:spPr/>
        <p:txBody>
          <a:bodyPr/>
          <a:lstStyle>
            <a:lvl1pPr>
              <a:defRPr/>
            </a:lvl1pPr>
          </a:lstStyle>
          <a:p>
            <a:fld id="{32A75B3B-75F3-40EE-A299-99E920743E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34299247"/>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bl">
  <p:cSld name="Заголовок и таблиц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14400" y="609600"/>
            <a:ext cx="10363200" cy="1143000"/>
          </a:xfrm>
        </p:spPr>
        <p:txBody>
          <a:bodyPr/>
          <a:lstStyle/>
          <a:p>
            <a:r>
              <a:rPr lang="ru-RU"/>
              <a:t>Образец заголовка</a:t>
            </a:r>
          </a:p>
        </p:txBody>
      </p:sp>
      <p:sp>
        <p:nvSpPr>
          <p:cNvPr id="3" name="Таблица 2"/>
          <p:cNvSpPr>
            <a:spLocks noGrp="1"/>
          </p:cNvSpPr>
          <p:nvPr>
            <p:ph type="tbl" idx="1"/>
          </p:nvPr>
        </p:nvSpPr>
        <p:spPr>
          <a:xfrm>
            <a:off x="914400" y="1981200"/>
            <a:ext cx="10363200" cy="4114800"/>
          </a:xfrm>
        </p:spPr>
        <p:txBody>
          <a:bodyPr/>
          <a:lstStyle/>
          <a:p>
            <a:pPr lvl="0"/>
            <a:r>
              <a:rPr lang="ru-RU" noProof="0"/>
              <a:t>Вставка таблицы</a:t>
            </a:r>
          </a:p>
        </p:txBody>
      </p:sp>
      <p:sp>
        <p:nvSpPr>
          <p:cNvPr id="4" name="Нижний колонтитул 3"/>
          <p:cNvSpPr>
            <a:spLocks noGrp="1"/>
          </p:cNvSpPr>
          <p:nvPr>
            <p:ph type="ftr" sz="quarter" idx="10"/>
          </p:nvPr>
        </p:nvSpPr>
        <p:spPr/>
        <p:txBody>
          <a:bodyPr/>
          <a:lstStyle>
            <a:lvl1pPr>
              <a:defRPr/>
            </a:lvl1pPr>
          </a:lstStyle>
          <a:p>
            <a:endParaRPr lang="en-US">
              <a:solidFill>
                <a:prstClr val="black">
                  <a:tint val="75000"/>
                </a:prstClr>
              </a:solidFill>
            </a:endParaRPr>
          </a:p>
        </p:txBody>
      </p:sp>
    </p:spTree>
    <p:extLst>
      <p:ext uri="{BB962C8B-B14F-4D97-AF65-F5344CB8AC3E}">
        <p14:creationId xmlns:p14="http://schemas.microsoft.com/office/powerpoint/2010/main" val="260089492"/>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xAndObj">
  <p:cSld name="Заголовок, текст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14400" y="609600"/>
            <a:ext cx="10363200" cy="1143000"/>
          </a:xfrm>
        </p:spPr>
        <p:txBody>
          <a:bodyPr/>
          <a:lstStyle/>
          <a:p>
            <a:r>
              <a:rPr lang="ru-RU"/>
              <a:t>Образец заголовка</a:t>
            </a:r>
          </a:p>
        </p:txBody>
      </p:sp>
      <p:sp>
        <p:nvSpPr>
          <p:cNvPr id="3" name="Текст 2"/>
          <p:cNvSpPr>
            <a:spLocks noGrp="1"/>
          </p:cNvSpPr>
          <p:nvPr>
            <p:ph type="body" sz="half" idx="1"/>
          </p:nvPr>
        </p:nvSpPr>
        <p:spPr>
          <a:xfrm>
            <a:off x="914400" y="1981200"/>
            <a:ext cx="5080000" cy="41148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half" idx="2"/>
          </p:nvPr>
        </p:nvSpPr>
        <p:spPr>
          <a:xfrm>
            <a:off x="6197600" y="1981200"/>
            <a:ext cx="5080000" cy="41148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Нижний колонтитул 4"/>
          <p:cNvSpPr>
            <a:spLocks noGrp="1"/>
          </p:cNvSpPr>
          <p:nvPr>
            <p:ph type="ftr" sz="quarter" idx="10"/>
          </p:nvPr>
        </p:nvSpPr>
        <p:spPr/>
        <p:txBody>
          <a:bodyPr/>
          <a:lstStyle>
            <a:lvl1pPr>
              <a:defRPr/>
            </a:lvl1pPr>
          </a:lstStyle>
          <a:p>
            <a:endParaRPr lang="en-US">
              <a:solidFill>
                <a:prstClr val="black">
                  <a:tint val="75000"/>
                </a:prstClr>
              </a:solidFill>
            </a:endParaRPr>
          </a:p>
        </p:txBody>
      </p:sp>
    </p:spTree>
    <p:extLst>
      <p:ext uri="{BB962C8B-B14F-4D97-AF65-F5344CB8AC3E}">
        <p14:creationId xmlns:p14="http://schemas.microsoft.com/office/powerpoint/2010/main" val="255305757"/>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cSld name="1_Заголовок и объект">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3036716"/>
      </p:ext>
    </p:extLst>
  </p:cSld>
  <p:clrMapOvr>
    <a:overrideClrMapping bg1="dk1" tx1="lt1" bg2="dk2" tx2="lt2" accent1="accent1" accent2="accent2" accent3="accent3" accent4="accent4" accent5="accent5" accent6="accent6" hlink="hlink" folHlink="folHlink"/>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objAndTx">
  <p:cSld name="Заголовок, объект и текст">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ru-RU"/>
              <a:t>Образец заголовка</a:t>
            </a:r>
            <a:endParaRPr lang="de-DE"/>
          </a:p>
        </p:txBody>
      </p:sp>
      <p:sp>
        <p:nvSpPr>
          <p:cNvPr id="3" name="Content Placeholder 2"/>
          <p:cNvSpPr>
            <a:spLocks noGrp="1"/>
          </p:cNvSpPr>
          <p:nvPr>
            <p:ph sz="half" idx="1"/>
          </p:nvPr>
        </p:nvSpPr>
        <p:spPr>
          <a:xfrm>
            <a:off x="914400" y="1981200"/>
            <a:ext cx="5080000" cy="41148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de-DE"/>
          </a:p>
        </p:txBody>
      </p:sp>
      <p:sp>
        <p:nvSpPr>
          <p:cNvPr id="4" name="Text Placeholder 3"/>
          <p:cNvSpPr>
            <a:spLocks noGrp="1"/>
          </p:cNvSpPr>
          <p:nvPr>
            <p:ph type="body" sz="half" idx="2"/>
          </p:nvPr>
        </p:nvSpPr>
        <p:spPr>
          <a:xfrm>
            <a:off x="6197600" y="1981200"/>
            <a:ext cx="5080000" cy="41148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de-DE"/>
          </a:p>
        </p:txBody>
      </p:sp>
      <p:sp>
        <p:nvSpPr>
          <p:cNvPr id="5" name="Rectangle 4"/>
          <p:cNvSpPr>
            <a:spLocks noGrp="1" noChangeArrowheads="1"/>
          </p:cNvSpPr>
          <p:nvPr>
            <p:ph type="dt" sz="half" idx="10"/>
          </p:nvPr>
        </p:nvSpPr>
        <p:spPr>
          <a:ln/>
        </p:spPr>
        <p:txBody>
          <a:bodyPr/>
          <a:lstStyle>
            <a:lvl1pPr>
              <a:defRPr/>
            </a:lvl1pPr>
          </a:lstStyle>
          <a:p>
            <a:fld id="{83CAC67B-886C-4ABF-A2D4-FFA5F1E3E7D4}" type="datetimeFigureOut">
              <a:rPr lang="en-US" smtClean="0">
                <a:solidFill>
                  <a:prstClr val="black">
                    <a:tint val="75000"/>
                  </a:prstClr>
                </a:solidFill>
              </a:rPr>
              <a:pPr/>
              <a:t>9/15/25</a:t>
            </a:fld>
            <a:endParaRPr lang="en-US">
              <a:solidFill>
                <a:prstClr val="black">
                  <a:tint val="75000"/>
                </a:prstClr>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prstClr val="black">
                  <a:tint val="75000"/>
                </a:prstClr>
              </a:solidFill>
            </a:endParaRPr>
          </a:p>
        </p:txBody>
      </p:sp>
      <p:sp>
        <p:nvSpPr>
          <p:cNvPr id="7" name="Rectangle 6"/>
          <p:cNvSpPr>
            <a:spLocks noGrp="1" noChangeArrowheads="1"/>
          </p:cNvSpPr>
          <p:nvPr>
            <p:ph type="sldNum" sz="quarter" idx="12"/>
          </p:nvPr>
        </p:nvSpPr>
        <p:spPr>
          <a:ln/>
        </p:spPr>
        <p:txBody>
          <a:bodyPr/>
          <a:lstStyle>
            <a:lvl1pPr>
              <a:defRPr/>
            </a:lvl1pPr>
          </a:lstStyle>
          <a:p>
            <a:fld id="{32A75B3B-75F3-40EE-A299-99E920743E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83145045"/>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woObjOverTx">
  <p:cSld name="Заголовок и два объекта над текстом">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ru-RU"/>
              <a:t>Образец заголовка</a:t>
            </a:r>
            <a:endParaRPr lang="de-DE"/>
          </a:p>
        </p:txBody>
      </p:sp>
      <p:sp>
        <p:nvSpPr>
          <p:cNvPr id="3" name="Content Placeholder 2"/>
          <p:cNvSpPr>
            <a:spLocks noGrp="1"/>
          </p:cNvSpPr>
          <p:nvPr>
            <p:ph sz="quarter" idx="1"/>
          </p:nvPr>
        </p:nvSpPr>
        <p:spPr>
          <a:xfrm>
            <a:off x="914400" y="1981200"/>
            <a:ext cx="5080000" cy="19812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de-DE"/>
          </a:p>
        </p:txBody>
      </p:sp>
      <p:sp>
        <p:nvSpPr>
          <p:cNvPr id="4" name="Content Placeholder 3"/>
          <p:cNvSpPr>
            <a:spLocks noGrp="1"/>
          </p:cNvSpPr>
          <p:nvPr>
            <p:ph sz="quarter" idx="2"/>
          </p:nvPr>
        </p:nvSpPr>
        <p:spPr>
          <a:xfrm>
            <a:off x="6197600" y="1981200"/>
            <a:ext cx="5080000" cy="19812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de-DE"/>
          </a:p>
        </p:txBody>
      </p:sp>
      <p:sp>
        <p:nvSpPr>
          <p:cNvPr id="5" name="Text Placeholder 4"/>
          <p:cNvSpPr>
            <a:spLocks noGrp="1"/>
          </p:cNvSpPr>
          <p:nvPr>
            <p:ph type="body" sz="half" idx="3"/>
          </p:nvPr>
        </p:nvSpPr>
        <p:spPr>
          <a:xfrm>
            <a:off x="914400" y="4114800"/>
            <a:ext cx="10363200" cy="19812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de-DE"/>
          </a:p>
        </p:txBody>
      </p:sp>
      <p:sp>
        <p:nvSpPr>
          <p:cNvPr id="6" name="Rectangle 4"/>
          <p:cNvSpPr>
            <a:spLocks noGrp="1" noChangeArrowheads="1"/>
          </p:cNvSpPr>
          <p:nvPr>
            <p:ph type="dt" sz="half" idx="10"/>
          </p:nvPr>
        </p:nvSpPr>
        <p:spPr>
          <a:ln/>
        </p:spPr>
        <p:txBody>
          <a:bodyPr/>
          <a:lstStyle>
            <a:lvl1pPr>
              <a:defRPr/>
            </a:lvl1pPr>
          </a:lstStyle>
          <a:p>
            <a:fld id="{83CAC67B-886C-4ABF-A2D4-FFA5F1E3E7D4}" type="datetimeFigureOut">
              <a:rPr lang="en-US" smtClean="0">
                <a:solidFill>
                  <a:prstClr val="black">
                    <a:tint val="75000"/>
                  </a:prstClr>
                </a:solidFill>
              </a:rPr>
              <a:pPr/>
              <a:t>9/15/25</a:t>
            </a:fld>
            <a:endParaRPr lang="en-US">
              <a:solidFill>
                <a:prstClr val="black">
                  <a:tint val="75000"/>
                </a:prstClr>
              </a:solidFill>
            </a:endParaRPr>
          </a:p>
        </p:txBody>
      </p:sp>
      <p:sp>
        <p:nvSpPr>
          <p:cNvPr id="7" name="Rectangle 5"/>
          <p:cNvSpPr>
            <a:spLocks noGrp="1" noChangeArrowheads="1"/>
          </p:cNvSpPr>
          <p:nvPr>
            <p:ph type="ftr" sz="quarter" idx="11"/>
          </p:nvPr>
        </p:nvSpPr>
        <p:spPr>
          <a:ln/>
        </p:spPr>
        <p:txBody>
          <a:bodyPr/>
          <a:lstStyle>
            <a:lvl1pPr>
              <a:defRPr/>
            </a:lvl1pPr>
          </a:lstStyle>
          <a:p>
            <a:endParaRPr lang="en-US">
              <a:solidFill>
                <a:prstClr val="black">
                  <a:tint val="75000"/>
                </a:prstClr>
              </a:solidFill>
            </a:endParaRPr>
          </a:p>
        </p:txBody>
      </p:sp>
      <p:sp>
        <p:nvSpPr>
          <p:cNvPr id="8" name="Rectangle 6"/>
          <p:cNvSpPr>
            <a:spLocks noGrp="1" noChangeArrowheads="1"/>
          </p:cNvSpPr>
          <p:nvPr>
            <p:ph type="sldNum" sz="quarter" idx="12"/>
          </p:nvPr>
        </p:nvSpPr>
        <p:spPr>
          <a:ln/>
        </p:spPr>
        <p:txBody>
          <a:bodyPr/>
          <a:lstStyle>
            <a:lvl1pPr>
              <a:defRPr/>
            </a:lvl1pPr>
          </a:lstStyle>
          <a:p>
            <a:fld id="{32A75B3B-75F3-40EE-A299-99E920743E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67830849"/>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Only">
  <p:cSld name="Объект">
    <p:spTree>
      <p:nvGrpSpPr>
        <p:cNvPr id="1" name=""/>
        <p:cNvGrpSpPr/>
        <p:nvPr/>
      </p:nvGrpSpPr>
      <p:grpSpPr>
        <a:xfrm>
          <a:off x="0" y="0"/>
          <a:ext cx="0" cy="0"/>
          <a:chOff x="0" y="0"/>
          <a:chExt cx="0" cy="0"/>
        </a:xfrm>
      </p:grpSpPr>
      <p:sp>
        <p:nvSpPr>
          <p:cNvPr id="2" name="Объект 1"/>
          <p:cNvSpPr>
            <a:spLocks noGrp="1"/>
          </p:cNvSpPr>
          <p:nvPr>
            <p:ph/>
          </p:nvPr>
        </p:nvSpPr>
        <p:spPr>
          <a:xfrm>
            <a:off x="609600" y="274641"/>
            <a:ext cx="10972800" cy="5851525"/>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3" name="Rectangle 4"/>
          <p:cNvSpPr>
            <a:spLocks noGrp="1" noChangeArrowheads="1"/>
          </p:cNvSpPr>
          <p:nvPr>
            <p:ph type="dt" sz="half" idx="10"/>
          </p:nvPr>
        </p:nvSpPr>
        <p:spPr/>
        <p:txBody>
          <a:bodyPr/>
          <a:lstStyle>
            <a:lvl1pPr>
              <a:defRPr/>
            </a:lvl1pPr>
          </a:lstStyle>
          <a:p>
            <a:fld id="{83CAC67B-886C-4ABF-A2D4-FFA5F1E3E7D4}" type="datetimeFigureOut">
              <a:rPr lang="en-US" smtClean="0">
                <a:solidFill>
                  <a:prstClr val="black">
                    <a:tint val="75000"/>
                  </a:prstClr>
                </a:solidFill>
              </a:rPr>
              <a:pPr/>
              <a:t>9/15/25</a:t>
            </a:fld>
            <a:endParaRPr lang="en-US">
              <a:solidFill>
                <a:prstClr val="black">
                  <a:tint val="75000"/>
                </a:prstClr>
              </a:solidFill>
            </a:endParaRPr>
          </a:p>
        </p:txBody>
      </p:sp>
      <p:sp>
        <p:nvSpPr>
          <p:cNvPr id="4" name="Rectangle 5"/>
          <p:cNvSpPr>
            <a:spLocks noGrp="1" noChangeArrowheads="1"/>
          </p:cNvSpPr>
          <p:nvPr>
            <p:ph type="ftr" sz="quarter" idx="11"/>
          </p:nvPr>
        </p:nvSpPr>
        <p:spPr/>
        <p:txBody>
          <a:bodyPr/>
          <a:lstStyle>
            <a:lvl1pPr>
              <a:defRPr/>
            </a:lvl1pPr>
          </a:lstStyle>
          <a:p>
            <a:endParaRPr lang="en-US">
              <a:solidFill>
                <a:prstClr val="black">
                  <a:tint val="75000"/>
                </a:prstClr>
              </a:solidFill>
            </a:endParaRPr>
          </a:p>
        </p:txBody>
      </p:sp>
      <p:sp>
        <p:nvSpPr>
          <p:cNvPr id="5" name="Rectangle 6"/>
          <p:cNvSpPr>
            <a:spLocks noGrp="1" noChangeArrowheads="1"/>
          </p:cNvSpPr>
          <p:nvPr>
            <p:ph type="sldNum" sz="quarter" idx="12"/>
          </p:nvPr>
        </p:nvSpPr>
        <p:spPr/>
        <p:txBody>
          <a:bodyPr/>
          <a:lstStyle>
            <a:lvl1pPr>
              <a:defRPr/>
            </a:lvl1pPr>
          </a:lstStyle>
          <a:p>
            <a:fld id="{32A75B3B-75F3-40EE-A299-99E920743E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22254822"/>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cSld name="2_Титульный слайд">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8053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ru-RU" dirty="0"/>
          </a:p>
        </p:txBody>
      </p:sp>
      <p:sp>
        <p:nvSpPr>
          <p:cNvPr id="4" name="Объект 3"/>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6" name="Нижний колонтитул 5"/>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7" name="Номер слайда 6"/>
          <p:cNvSpPr>
            <a:spLocks noGrp="1"/>
          </p:cNvSpPr>
          <p:nvPr>
            <p:ph type="sldNum" sz="quarter" idx="12"/>
          </p:nvPr>
        </p:nvSpPr>
        <p:spPr/>
        <p:txBody>
          <a:bodyPr/>
          <a:lstStyle>
            <a:lvl1pPr>
              <a:defRPr>
                <a:latin typeface="Arial" panose="020B0604020202020204" pitchFamily="34" charset="0"/>
              </a:defRPr>
            </a:lvl1pPr>
          </a:lstStyle>
          <a:p>
            <a:fld id="{B3E9E029-2D20-4A92-88AA-7310FFA0722B}" type="slidenum">
              <a:rPr lang="ru-RU" altLang="hu-HU"/>
              <a:pPr/>
              <a:t>‹#›</a:t>
            </a:fld>
            <a:endParaRPr lang="ru-RU" altLang="hu-HU"/>
          </a:p>
        </p:txBody>
      </p:sp>
    </p:spTree>
    <p:extLst>
      <p:ext uri="{BB962C8B-B14F-4D97-AF65-F5344CB8AC3E}">
        <p14:creationId xmlns:p14="http://schemas.microsoft.com/office/powerpoint/2010/main" val="12264572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7"/>
            <a:ext cx="10515600" cy="1325563"/>
          </a:xfrm>
        </p:spPr>
        <p:txBody>
          <a:bodyPr/>
          <a:lstStyle/>
          <a:p>
            <a:r>
              <a:rPr lang="ru-RU"/>
              <a:t>Образец заголовка</a:t>
            </a:r>
          </a:p>
        </p:txBody>
      </p:sp>
      <p:sp>
        <p:nvSpPr>
          <p:cNvPr id="3" name="Текст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839789"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6172203"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8" name="Нижний колонтитул 7"/>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9" name="Номер слайда 8"/>
          <p:cNvSpPr>
            <a:spLocks noGrp="1"/>
          </p:cNvSpPr>
          <p:nvPr>
            <p:ph type="sldNum" sz="quarter" idx="12"/>
          </p:nvPr>
        </p:nvSpPr>
        <p:spPr/>
        <p:txBody>
          <a:bodyPr/>
          <a:lstStyle>
            <a:lvl1pPr>
              <a:defRPr>
                <a:latin typeface="Arial" panose="020B0604020202020204" pitchFamily="34" charset="0"/>
              </a:defRPr>
            </a:lvl1pPr>
          </a:lstStyle>
          <a:p>
            <a:fld id="{59F1F47D-1486-4EF5-8B86-6B48431BF2E3}" type="slidenum">
              <a:rPr lang="ru-RU" altLang="hu-HU"/>
              <a:pPr/>
              <a:t>‹#›</a:t>
            </a:fld>
            <a:endParaRPr lang="ru-RU" altLang="hu-HU"/>
          </a:p>
        </p:txBody>
      </p:sp>
    </p:spTree>
    <p:extLst>
      <p:ext uri="{BB962C8B-B14F-4D97-AF65-F5344CB8AC3E}">
        <p14:creationId xmlns:p14="http://schemas.microsoft.com/office/powerpoint/2010/main" val="7992416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4" name="Нижний колонтитул 3"/>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5" name="Номер слайда 4"/>
          <p:cNvSpPr>
            <a:spLocks noGrp="1"/>
          </p:cNvSpPr>
          <p:nvPr>
            <p:ph type="sldNum" sz="quarter" idx="12"/>
          </p:nvPr>
        </p:nvSpPr>
        <p:spPr/>
        <p:txBody>
          <a:bodyPr/>
          <a:lstStyle>
            <a:lvl1pPr>
              <a:defRPr>
                <a:latin typeface="Arial" panose="020B0604020202020204" pitchFamily="34" charset="0"/>
              </a:defRPr>
            </a:lvl1pPr>
          </a:lstStyle>
          <a:p>
            <a:fld id="{1E0D10C1-3006-4582-8AA2-A86DE48F8583}" type="slidenum">
              <a:rPr lang="ru-RU" altLang="hu-HU"/>
              <a:pPr/>
              <a:t>‹#›</a:t>
            </a:fld>
            <a:endParaRPr lang="ru-RU" altLang="hu-HU"/>
          </a:p>
        </p:txBody>
      </p:sp>
    </p:spTree>
    <p:extLst>
      <p:ext uri="{BB962C8B-B14F-4D97-AF65-F5344CB8AC3E}">
        <p14:creationId xmlns:p14="http://schemas.microsoft.com/office/powerpoint/2010/main" val="34631395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3" name="Нижний колонтитул 2"/>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4" name="Номер слайда 3"/>
          <p:cNvSpPr>
            <a:spLocks noGrp="1"/>
          </p:cNvSpPr>
          <p:nvPr>
            <p:ph type="sldNum" sz="quarter" idx="12"/>
          </p:nvPr>
        </p:nvSpPr>
        <p:spPr/>
        <p:txBody>
          <a:bodyPr/>
          <a:lstStyle>
            <a:lvl1pPr>
              <a:defRPr>
                <a:latin typeface="Arial" panose="020B0604020202020204" pitchFamily="34" charset="0"/>
              </a:defRPr>
            </a:lvl1pPr>
          </a:lstStyle>
          <a:p>
            <a:fld id="{78B2FFD9-B265-4008-92D6-7BE83C0532DF}" type="slidenum">
              <a:rPr lang="ru-RU" altLang="hu-HU"/>
              <a:pPr/>
              <a:t>‹#›</a:t>
            </a:fld>
            <a:endParaRPr lang="ru-RU" altLang="hu-HU"/>
          </a:p>
        </p:txBody>
      </p:sp>
    </p:spTree>
    <p:extLst>
      <p:ext uri="{BB962C8B-B14F-4D97-AF65-F5344CB8AC3E}">
        <p14:creationId xmlns:p14="http://schemas.microsoft.com/office/powerpoint/2010/main" val="36114901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6" name="Нижний колонтитул 5"/>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7" name="Номер слайда 6"/>
          <p:cNvSpPr>
            <a:spLocks noGrp="1"/>
          </p:cNvSpPr>
          <p:nvPr>
            <p:ph type="sldNum" sz="quarter" idx="12"/>
          </p:nvPr>
        </p:nvSpPr>
        <p:spPr/>
        <p:txBody>
          <a:bodyPr/>
          <a:lstStyle>
            <a:lvl1pPr>
              <a:defRPr>
                <a:latin typeface="Arial" panose="020B0604020202020204" pitchFamily="34" charset="0"/>
              </a:defRPr>
            </a:lvl1pPr>
          </a:lstStyle>
          <a:p>
            <a:fld id="{D76ED22D-F371-4F50-9EEF-DABE639C0F32}" type="slidenum">
              <a:rPr lang="ru-RU" altLang="hu-HU"/>
              <a:pPr/>
              <a:t>‹#›</a:t>
            </a:fld>
            <a:endParaRPr lang="ru-RU" altLang="hu-HU"/>
          </a:p>
        </p:txBody>
      </p:sp>
    </p:spTree>
    <p:extLst>
      <p:ext uri="{BB962C8B-B14F-4D97-AF65-F5344CB8AC3E}">
        <p14:creationId xmlns:p14="http://schemas.microsoft.com/office/powerpoint/2010/main" val="20749802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C87889FF-429C-4246-9AEB-4410F61D96C8}" type="slidenum">
              <a:rPr lang="ru-RU" altLang="hu-HU"/>
              <a:pPr/>
              <a:t>‹#›</a:t>
            </a:fld>
            <a:endParaRPr lang="ru-RU" altLang="hu-HU"/>
          </a:p>
        </p:txBody>
      </p:sp>
    </p:spTree>
    <p:extLst>
      <p:ext uri="{BB962C8B-B14F-4D97-AF65-F5344CB8AC3E}">
        <p14:creationId xmlns:p14="http://schemas.microsoft.com/office/powerpoint/2010/main" val="250123642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p:cNvSpPr>
            <a:spLocks noGrp="1"/>
          </p:cNvSpPr>
          <p:nvPr>
            <p:ph type="pic" idx="1"/>
          </p:nvPr>
        </p:nvSpPr>
        <p:spPr>
          <a:xfrm>
            <a:off x="5183188" y="987427"/>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ru-RU" noProof="0"/>
              <a:t>Вставка рисунка</a:t>
            </a:r>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6" name="Нижний колонтитул 5"/>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7" name="Номер слайда 6"/>
          <p:cNvSpPr>
            <a:spLocks noGrp="1"/>
          </p:cNvSpPr>
          <p:nvPr>
            <p:ph type="sldNum" sz="quarter" idx="12"/>
          </p:nvPr>
        </p:nvSpPr>
        <p:spPr/>
        <p:txBody>
          <a:bodyPr/>
          <a:lstStyle>
            <a:lvl1pPr>
              <a:defRPr>
                <a:latin typeface="Arial" panose="020B0604020202020204" pitchFamily="34" charset="0"/>
              </a:defRPr>
            </a:lvl1pPr>
          </a:lstStyle>
          <a:p>
            <a:fld id="{D7951226-88F4-412E-8073-4BEA8E2F05A8}" type="slidenum">
              <a:rPr lang="ru-RU" altLang="hu-HU"/>
              <a:pPr/>
              <a:t>‹#›</a:t>
            </a:fld>
            <a:endParaRPr lang="ru-RU" altLang="hu-HU"/>
          </a:p>
        </p:txBody>
      </p:sp>
    </p:spTree>
    <p:extLst>
      <p:ext uri="{BB962C8B-B14F-4D97-AF65-F5344CB8AC3E}">
        <p14:creationId xmlns:p14="http://schemas.microsoft.com/office/powerpoint/2010/main" val="41597566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1FE429F6-22BD-460D-82C5-58B7FB1C7461}" type="slidenum">
              <a:rPr lang="ru-RU" altLang="hu-HU"/>
              <a:pPr/>
              <a:t>‹#›</a:t>
            </a:fld>
            <a:endParaRPr lang="ru-RU" altLang="hu-HU"/>
          </a:p>
        </p:txBody>
      </p:sp>
    </p:spTree>
    <p:extLst>
      <p:ext uri="{BB962C8B-B14F-4D97-AF65-F5344CB8AC3E}">
        <p14:creationId xmlns:p14="http://schemas.microsoft.com/office/powerpoint/2010/main" val="9243613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2" y="365125"/>
            <a:ext cx="2628900" cy="5811838"/>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838203"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8E153D4F-D1B2-4337-84D2-49971AE2158F}" type="slidenum">
              <a:rPr lang="ru-RU" altLang="hu-HU"/>
              <a:pPr/>
              <a:t>‹#›</a:t>
            </a:fld>
            <a:endParaRPr lang="ru-RU" altLang="hu-HU"/>
          </a:p>
        </p:txBody>
      </p:sp>
    </p:spTree>
    <p:extLst>
      <p:ext uri="{BB962C8B-B14F-4D97-AF65-F5344CB8AC3E}">
        <p14:creationId xmlns:p14="http://schemas.microsoft.com/office/powerpoint/2010/main" val="321354925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30815DAF-3DB1-4168-A7E8-8A3FA54D4A57}" type="slidenum">
              <a:rPr lang="ru-RU" altLang="hu-HU"/>
              <a:pPr/>
              <a:t>‹#›</a:t>
            </a:fld>
            <a:endParaRPr lang="ru-RU" altLang="hu-HU"/>
          </a:p>
        </p:txBody>
      </p:sp>
    </p:spTree>
    <p:extLst>
      <p:ext uri="{BB962C8B-B14F-4D97-AF65-F5344CB8AC3E}">
        <p14:creationId xmlns:p14="http://schemas.microsoft.com/office/powerpoint/2010/main" val="215974973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87B1B2FB-7291-4B0F-BB5D-0955A86F1995}" type="slidenum">
              <a:rPr lang="ru-RU" altLang="hu-HU"/>
              <a:pPr/>
              <a:t>‹#›</a:t>
            </a:fld>
            <a:endParaRPr lang="ru-RU" altLang="hu-HU"/>
          </a:p>
        </p:txBody>
      </p:sp>
    </p:spTree>
    <p:extLst>
      <p:ext uri="{BB962C8B-B14F-4D97-AF65-F5344CB8AC3E}">
        <p14:creationId xmlns:p14="http://schemas.microsoft.com/office/powerpoint/2010/main" val="213532945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49" y="1709739"/>
            <a:ext cx="10515600" cy="2852737"/>
          </a:xfrm>
        </p:spPr>
        <p:txBody>
          <a:bodyPr anchor="b"/>
          <a:lstStyle>
            <a:lvl1pPr>
              <a:defRPr sz="6000"/>
            </a:lvl1pPr>
          </a:lstStyle>
          <a:p>
            <a:r>
              <a:rPr lang="ru-RU"/>
              <a:t>Образец заголовка</a:t>
            </a:r>
          </a:p>
        </p:txBody>
      </p:sp>
      <p:sp>
        <p:nvSpPr>
          <p:cNvPr id="3" name="Текст 2"/>
          <p:cNvSpPr>
            <a:spLocks noGrp="1"/>
          </p:cNvSpPr>
          <p:nvPr>
            <p:ph type="body" idx="1"/>
          </p:nvPr>
        </p:nvSpPr>
        <p:spPr>
          <a:xfrm>
            <a:off x="831849" y="4589495"/>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453598F5-E602-42A3-B79C-4EFC07275E50}" type="slidenum">
              <a:rPr lang="ru-RU" altLang="hu-HU"/>
              <a:pPr/>
              <a:t>‹#›</a:t>
            </a:fld>
            <a:endParaRPr lang="ru-RU" altLang="hu-HU"/>
          </a:p>
        </p:txBody>
      </p:sp>
    </p:spTree>
    <p:extLst>
      <p:ext uri="{BB962C8B-B14F-4D97-AF65-F5344CB8AC3E}">
        <p14:creationId xmlns:p14="http://schemas.microsoft.com/office/powerpoint/2010/main" val="110222511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ru-RU" dirty="0"/>
          </a:p>
        </p:txBody>
      </p:sp>
      <p:sp>
        <p:nvSpPr>
          <p:cNvPr id="4" name="Объект 3"/>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6" name="Нижний колонтитул 5"/>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7" name="Номер слайда 6"/>
          <p:cNvSpPr>
            <a:spLocks noGrp="1"/>
          </p:cNvSpPr>
          <p:nvPr>
            <p:ph type="sldNum" sz="quarter" idx="12"/>
          </p:nvPr>
        </p:nvSpPr>
        <p:spPr/>
        <p:txBody>
          <a:bodyPr/>
          <a:lstStyle>
            <a:lvl1pPr>
              <a:defRPr>
                <a:latin typeface="Arial" panose="020B0604020202020204" pitchFamily="34" charset="0"/>
              </a:defRPr>
            </a:lvl1pPr>
          </a:lstStyle>
          <a:p>
            <a:fld id="{E584AE2D-2D2F-4ADC-86F3-726FE0930018}" type="slidenum">
              <a:rPr lang="ru-RU" altLang="hu-HU"/>
              <a:pPr/>
              <a:t>‹#›</a:t>
            </a:fld>
            <a:endParaRPr lang="ru-RU" altLang="hu-HU"/>
          </a:p>
        </p:txBody>
      </p:sp>
    </p:spTree>
    <p:extLst>
      <p:ext uri="{BB962C8B-B14F-4D97-AF65-F5344CB8AC3E}">
        <p14:creationId xmlns:p14="http://schemas.microsoft.com/office/powerpoint/2010/main" val="258070157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7"/>
            <a:ext cx="10515600" cy="1325563"/>
          </a:xfrm>
        </p:spPr>
        <p:txBody>
          <a:bodyPr/>
          <a:lstStyle/>
          <a:p>
            <a:r>
              <a:rPr lang="ru-RU"/>
              <a:t>Образец заголовка</a:t>
            </a:r>
          </a:p>
        </p:txBody>
      </p:sp>
      <p:sp>
        <p:nvSpPr>
          <p:cNvPr id="3" name="Текст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839789"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6172203"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8" name="Нижний колонтитул 7"/>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9" name="Номер слайда 8"/>
          <p:cNvSpPr>
            <a:spLocks noGrp="1"/>
          </p:cNvSpPr>
          <p:nvPr>
            <p:ph type="sldNum" sz="quarter" idx="12"/>
          </p:nvPr>
        </p:nvSpPr>
        <p:spPr/>
        <p:txBody>
          <a:bodyPr/>
          <a:lstStyle>
            <a:lvl1pPr>
              <a:defRPr>
                <a:latin typeface="Arial" panose="020B0604020202020204" pitchFamily="34" charset="0"/>
              </a:defRPr>
            </a:lvl1pPr>
          </a:lstStyle>
          <a:p>
            <a:fld id="{12682357-24F0-4BB8-A6DC-064ADE9A0D2F}" type="slidenum">
              <a:rPr lang="ru-RU" altLang="hu-HU"/>
              <a:pPr/>
              <a:t>‹#›</a:t>
            </a:fld>
            <a:endParaRPr lang="ru-RU" altLang="hu-HU"/>
          </a:p>
        </p:txBody>
      </p:sp>
    </p:spTree>
    <p:extLst>
      <p:ext uri="{BB962C8B-B14F-4D97-AF65-F5344CB8AC3E}">
        <p14:creationId xmlns:p14="http://schemas.microsoft.com/office/powerpoint/2010/main" val="167895898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4" name="Нижний колонтитул 3"/>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5" name="Номер слайда 4"/>
          <p:cNvSpPr>
            <a:spLocks noGrp="1"/>
          </p:cNvSpPr>
          <p:nvPr>
            <p:ph type="sldNum" sz="quarter" idx="12"/>
          </p:nvPr>
        </p:nvSpPr>
        <p:spPr/>
        <p:txBody>
          <a:bodyPr/>
          <a:lstStyle>
            <a:lvl1pPr>
              <a:defRPr>
                <a:latin typeface="Arial" panose="020B0604020202020204" pitchFamily="34" charset="0"/>
              </a:defRPr>
            </a:lvl1pPr>
          </a:lstStyle>
          <a:p>
            <a:fld id="{D257841F-0B41-4862-8988-716DD18F3A56}" type="slidenum">
              <a:rPr lang="ru-RU" altLang="hu-HU"/>
              <a:pPr/>
              <a:t>‹#›</a:t>
            </a:fld>
            <a:endParaRPr lang="ru-RU" altLang="hu-HU"/>
          </a:p>
        </p:txBody>
      </p:sp>
    </p:spTree>
    <p:extLst>
      <p:ext uri="{BB962C8B-B14F-4D97-AF65-F5344CB8AC3E}">
        <p14:creationId xmlns:p14="http://schemas.microsoft.com/office/powerpoint/2010/main" val="180046764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3" name="Нижний колонтитул 2"/>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4" name="Номер слайда 3"/>
          <p:cNvSpPr>
            <a:spLocks noGrp="1"/>
          </p:cNvSpPr>
          <p:nvPr>
            <p:ph type="sldNum" sz="quarter" idx="12"/>
          </p:nvPr>
        </p:nvSpPr>
        <p:spPr/>
        <p:txBody>
          <a:bodyPr/>
          <a:lstStyle>
            <a:lvl1pPr>
              <a:defRPr>
                <a:latin typeface="Arial" panose="020B0604020202020204" pitchFamily="34" charset="0"/>
              </a:defRPr>
            </a:lvl1pPr>
          </a:lstStyle>
          <a:p>
            <a:fld id="{1590FD36-45D4-43CA-AE2D-B7372E05813A}" type="slidenum">
              <a:rPr lang="ru-RU" altLang="hu-HU"/>
              <a:pPr/>
              <a:t>‹#›</a:t>
            </a:fld>
            <a:endParaRPr lang="ru-RU" altLang="hu-HU"/>
          </a:p>
        </p:txBody>
      </p:sp>
    </p:spTree>
    <p:extLst>
      <p:ext uri="{BB962C8B-B14F-4D97-AF65-F5344CB8AC3E}">
        <p14:creationId xmlns:p14="http://schemas.microsoft.com/office/powerpoint/2010/main" val="30302418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49" y="1709739"/>
            <a:ext cx="10515600" cy="2852737"/>
          </a:xfrm>
        </p:spPr>
        <p:txBody>
          <a:bodyPr anchor="b"/>
          <a:lstStyle>
            <a:lvl1pPr>
              <a:defRPr sz="6000"/>
            </a:lvl1pPr>
          </a:lstStyle>
          <a:p>
            <a:r>
              <a:rPr lang="ru-RU"/>
              <a:t>Образец заголовка</a:t>
            </a:r>
          </a:p>
        </p:txBody>
      </p:sp>
      <p:sp>
        <p:nvSpPr>
          <p:cNvPr id="3" name="Текст 2"/>
          <p:cNvSpPr>
            <a:spLocks noGrp="1"/>
          </p:cNvSpPr>
          <p:nvPr>
            <p:ph type="body" idx="1"/>
          </p:nvPr>
        </p:nvSpPr>
        <p:spPr>
          <a:xfrm>
            <a:off x="831849" y="458950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5983345F-1286-4497-9018-788142C20D24}" type="slidenum">
              <a:rPr lang="ru-RU" altLang="hu-HU"/>
              <a:pPr/>
              <a:t>‹#›</a:t>
            </a:fld>
            <a:endParaRPr lang="ru-RU" altLang="hu-HU"/>
          </a:p>
        </p:txBody>
      </p:sp>
    </p:spTree>
    <p:extLst>
      <p:ext uri="{BB962C8B-B14F-4D97-AF65-F5344CB8AC3E}">
        <p14:creationId xmlns:p14="http://schemas.microsoft.com/office/powerpoint/2010/main" val="144043356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6" name="Нижний колонтитул 5"/>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7" name="Номер слайда 6"/>
          <p:cNvSpPr>
            <a:spLocks noGrp="1"/>
          </p:cNvSpPr>
          <p:nvPr>
            <p:ph type="sldNum" sz="quarter" idx="12"/>
          </p:nvPr>
        </p:nvSpPr>
        <p:spPr/>
        <p:txBody>
          <a:bodyPr/>
          <a:lstStyle>
            <a:lvl1pPr>
              <a:defRPr>
                <a:latin typeface="Arial" panose="020B0604020202020204" pitchFamily="34" charset="0"/>
              </a:defRPr>
            </a:lvl1pPr>
          </a:lstStyle>
          <a:p>
            <a:fld id="{7CA5BF87-5963-449C-B8E0-B374D73C5D62}" type="slidenum">
              <a:rPr lang="ru-RU" altLang="hu-HU"/>
              <a:pPr/>
              <a:t>‹#›</a:t>
            </a:fld>
            <a:endParaRPr lang="ru-RU" altLang="hu-HU"/>
          </a:p>
        </p:txBody>
      </p:sp>
    </p:spTree>
    <p:extLst>
      <p:ext uri="{BB962C8B-B14F-4D97-AF65-F5344CB8AC3E}">
        <p14:creationId xmlns:p14="http://schemas.microsoft.com/office/powerpoint/2010/main" val="86828100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p:cNvSpPr>
            <a:spLocks noGrp="1"/>
          </p:cNvSpPr>
          <p:nvPr>
            <p:ph type="pic" idx="1"/>
          </p:nvPr>
        </p:nvSpPr>
        <p:spPr>
          <a:xfrm>
            <a:off x="5183188" y="987427"/>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ru-RU" noProof="0"/>
              <a:t>Вставка рисунка</a:t>
            </a:r>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6" name="Нижний колонтитул 5"/>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7" name="Номер слайда 6"/>
          <p:cNvSpPr>
            <a:spLocks noGrp="1"/>
          </p:cNvSpPr>
          <p:nvPr>
            <p:ph type="sldNum" sz="quarter" idx="12"/>
          </p:nvPr>
        </p:nvSpPr>
        <p:spPr/>
        <p:txBody>
          <a:bodyPr/>
          <a:lstStyle>
            <a:lvl1pPr>
              <a:defRPr>
                <a:latin typeface="Arial" panose="020B0604020202020204" pitchFamily="34" charset="0"/>
              </a:defRPr>
            </a:lvl1pPr>
          </a:lstStyle>
          <a:p>
            <a:fld id="{7D968E7B-4157-429C-BE56-42695CE122A9}" type="slidenum">
              <a:rPr lang="ru-RU" altLang="hu-HU"/>
              <a:pPr/>
              <a:t>‹#›</a:t>
            </a:fld>
            <a:endParaRPr lang="ru-RU" altLang="hu-HU"/>
          </a:p>
        </p:txBody>
      </p:sp>
    </p:spTree>
    <p:extLst>
      <p:ext uri="{BB962C8B-B14F-4D97-AF65-F5344CB8AC3E}">
        <p14:creationId xmlns:p14="http://schemas.microsoft.com/office/powerpoint/2010/main" val="420478650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6290CE67-37D7-4EB6-9C15-18F52BF6B1FB}" type="slidenum">
              <a:rPr lang="ru-RU" altLang="hu-HU"/>
              <a:pPr/>
              <a:t>‹#›</a:t>
            </a:fld>
            <a:endParaRPr lang="ru-RU" altLang="hu-HU"/>
          </a:p>
        </p:txBody>
      </p:sp>
    </p:spTree>
    <p:extLst>
      <p:ext uri="{BB962C8B-B14F-4D97-AF65-F5344CB8AC3E}">
        <p14:creationId xmlns:p14="http://schemas.microsoft.com/office/powerpoint/2010/main" val="217353005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2" y="365125"/>
            <a:ext cx="2628900" cy="5811838"/>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838203"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EE1B47F6-999A-429F-85AA-278D4F694128}" type="slidenum">
              <a:rPr lang="ru-RU" altLang="hu-HU"/>
              <a:pPr/>
              <a:t>‹#›</a:t>
            </a:fld>
            <a:endParaRPr lang="ru-RU" altLang="hu-HU"/>
          </a:p>
        </p:txBody>
      </p:sp>
    </p:spTree>
    <p:extLst>
      <p:ext uri="{BB962C8B-B14F-4D97-AF65-F5344CB8AC3E}">
        <p14:creationId xmlns:p14="http://schemas.microsoft.com/office/powerpoint/2010/main" val="344686617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D3609EBF-D1AD-42DF-9812-AD7AE39EDB3E}" type="slidenum">
              <a:rPr lang="ru-RU" altLang="hu-HU"/>
              <a:pPr/>
              <a:t>‹#›</a:t>
            </a:fld>
            <a:endParaRPr lang="ru-RU" altLang="hu-HU"/>
          </a:p>
        </p:txBody>
      </p:sp>
    </p:spTree>
    <p:extLst>
      <p:ext uri="{BB962C8B-B14F-4D97-AF65-F5344CB8AC3E}">
        <p14:creationId xmlns:p14="http://schemas.microsoft.com/office/powerpoint/2010/main" val="68125497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07EBB1C3-8A40-4B16-A1BC-ADFA782014DB}" type="slidenum">
              <a:rPr lang="ru-RU" altLang="hu-HU"/>
              <a:pPr/>
              <a:t>‹#›</a:t>
            </a:fld>
            <a:endParaRPr lang="ru-RU" altLang="hu-HU"/>
          </a:p>
        </p:txBody>
      </p:sp>
    </p:spTree>
    <p:extLst>
      <p:ext uri="{BB962C8B-B14F-4D97-AF65-F5344CB8AC3E}">
        <p14:creationId xmlns:p14="http://schemas.microsoft.com/office/powerpoint/2010/main" val="28366781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49" y="1709739"/>
            <a:ext cx="10515600" cy="2852737"/>
          </a:xfrm>
        </p:spPr>
        <p:txBody>
          <a:bodyPr anchor="b"/>
          <a:lstStyle>
            <a:lvl1pPr>
              <a:defRPr sz="6000"/>
            </a:lvl1pPr>
          </a:lstStyle>
          <a:p>
            <a:r>
              <a:rPr lang="ru-RU"/>
              <a:t>Образец заголовка</a:t>
            </a:r>
          </a:p>
        </p:txBody>
      </p:sp>
      <p:sp>
        <p:nvSpPr>
          <p:cNvPr id="3" name="Текст 2"/>
          <p:cNvSpPr>
            <a:spLocks noGrp="1"/>
          </p:cNvSpPr>
          <p:nvPr>
            <p:ph type="body" idx="1"/>
          </p:nvPr>
        </p:nvSpPr>
        <p:spPr>
          <a:xfrm>
            <a:off x="831849" y="4589487"/>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50481CCA-1355-4A5D-AE3E-A7FF3D253401}" type="slidenum">
              <a:rPr lang="ru-RU" altLang="hu-HU"/>
              <a:pPr/>
              <a:t>‹#›</a:t>
            </a:fld>
            <a:endParaRPr lang="ru-RU" altLang="hu-HU"/>
          </a:p>
        </p:txBody>
      </p:sp>
    </p:spTree>
    <p:extLst>
      <p:ext uri="{BB962C8B-B14F-4D97-AF65-F5344CB8AC3E}">
        <p14:creationId xmlns:p14="http://schemas.microsoft.com/office/powerpoint/2010/main" val="372969750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ru-RU" dirty="0"/>
          </a:p>
        </p:txBody>
      </p:sp>
      <p:sp>
        <p:nvSpPr>
          <p:cNvPr id="4" name="Объект 3"/>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6" name="Нижний колонтитул 5"/>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7" name="Номер слайда 6"/>
          <p:cNvSpPr>
            <a:spLocks noGrp="1"/>
          </p:cNvSpPr>
          <p:nvPr>
            <p:ph type="sldNum" sz="quarter" idx="12"/>
          </p:nvPr>
        </p:nvSpPr>
        <p:spPr/>
        <p:txBody>
          <a:bodyPr/>
          <a:lstStyle>
            <a:lvl1pPr>
              <a:defRPr>
                <a:latin typeface="Arial" panose="020B0604020202020204" pitchFamily="34" charset="0"/>
              </a:defRPr>
            </a:lvl1pPr>
          </a:lstStyle>
          <a:p>
            <a:fld id="{B7CA90DB-B68D-4924-AB64-76451ECAD23A}" type="slidenum">
              <a:rPr lang="ru-RU" altLang="hu-HU"/>
              <a:pPr/>
              <a:t>‹#›</a:t>
            </a:fld>
            <a:endParaRPr lang="ru-RU" altLang="hu-HU"/>
          </a:p>
        </p:txBody>
      </p:sp>
    </p:spTree>
    <p:extLst>
      <p:ext uri="{BB962C8B-B14F-4D97-AF65-F5344CB8AC3E}">
        <p14:creationId xmlns:p14="http://schemas.microsoft.com/office/powerpoint/2010/main" val="358253171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7"/>
            <a:ext cx="10515600" cy="1325563"/>
          </a:xfrm>
        </p:spPr>
        <p:txBody>
          <a:bodyPr/>
          <a:lstStyle/>
          <a:p>
            <a:r>
              <a:rPr lang="ru-RU"/>
              <a:t>Образец заголовка</a:t>
            </a:r>
          </a:p>
        </p:txBody>
      </p:sp>
      <p:sp>
        <p:nvSpPr>
          <p:cNvPr id="3" name="Текст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839789"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6172203"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8" name="Нижний колонтитул 7"/>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9" name="Номер слайда 8"/>
          <p:cNvSpPr>
            <a:spLocks noGrp="1"/>
          </p:cNvSpPr>
          <p:nvPr>
            <p:ph type="sldNum" sz="quarter" idx="12"/>
          </p:nvPr>
        </p:nvSpPr>
        <p:spPr/>
        <p:txBody>
          <a:bodyPr/>
          <a:lstStyle>
            <a:lvl1pPr>
              <a:defRPr>
                <a:latin typeface="Arial" panose="020B0604020202020204" pitchFamily="34" charset="0"/>
              </a:defRPr>
            </a:lvl1pPr>
          </a:lstStyle>
          <a:p>
            <a:fld id="{7ED38B7E-BB27-409D-9586-199D356A5407}" type="slidenum">
              <a:rPr lang="ru-RU" altLang="hu-HU"/>
              <a:pPr/>
              <a:t>‹#›</a:t>
            </a:fld>
            <a:endParaRPr lang="ru-RU" altLang="hu-HU"/>
          </a:p>
        </p:txBody>
      </p:sp>
    </p:spTree>
    <p:extLst>
      <p:ext uri="{BB962C8B-B14F-4D97-AF65-F5344CB8AC3E}">
        <p14:creationId xmlns:p14="http://schemas.microsoft.com/office/powerpoint/2010/main" val="412181338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4" name="Нижний колонтитул 3"/>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5" name="Номер слайда 4"/>
          <p:cNvSpPr>
            <a:spLocks noGrp="1"/>
          </p:cNvSpPr>
          <p:nvPr>
            <p:ph type="sldNum" sz="quarter" idx="12"/>
          </p:nvPr>
        </p:nvSpPr>
        <p:spPr/>
        <p:txBody>
          <a:bodyPr/>
          <a:lstStyle>
            <a:lvl1pPr>
              <a:defRPr>
                <a:latin typeface="Arial" panose="020B0604020202020204" pitchFamily="34" charset="0"/>
              </a:defRPr>
            </a:lvl1pPr>
          </a:lstStyle>
          <a:p>
            <a:fld id="{CAEEF9D0-BB73-4316-B507-1F328D426A30}" type="slidenum">
              <a:rPr lang="ru-RU" altLang="hu-HU"/>
              <a:pPr/>
              <a:t>‹#›</a:t>
            </a:fld>
            <a:endParaRPr lang="ru-RU" altLang="hu-HU"/>
          </a:p>
        </p:txBody>
      </p:sp>
    </p:spTree>
    <p:extLst>
      <p:ext uri="{BB962C8B-B14F-4D97-AF65-F5344CB8AC3E}">
        <p14:creationId xmlns:p14="http://schemas.microsoft.com/office/powerpoint/2010/main" val="40987170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ru-RU" dirty="0"/>
          </a:p>
        </p:txBody>
      </p:sp>
      <p:sp>
        <p:nvSpPr>
          <p:cNvPr id="4" name="Объект 3"/>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6" name="Нижний колонтитул 5"/>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7" name="Номер слайда 6"/>
          <p:cNvSpPr>
            <a:spLocks noGrp="1"/>
          </p:cNvSpPr>
          <p:nvPr>
            <p:ph type="sldNum" sz="quarter" idx="12"/>
          </p:nvPr>
        </p:nvSpPr>
        <p:spPr/>
        <p:txBody>
          <a:bodyPr/>
          <a:lstStyle>
            <a:lvl1pPr>
              <a:defRPr>
                <a:latin typeface="Arial" panose="020B0604020202020204" pitchFamily="34" charset="0"/>
              </a:defRPr>
            </a:lvl1pPr>
          </a:lstStyle>
          <a:p>
            <a:fld id="{89FACAB1-85E5-494A-A70F-DEB83CC058DB}" type="slidenum">
              <a:rPr lang="ru-RU" altLang="hu-HU"/>
              <a:pPr/>
              <a:t>‹#›</a:t>
            </a:fld>
            <a:endParaRPr lang="ru-RU" altLang="hu-HU"/>
          </a:p>
        </p:txBody>
      </p:sp>
    </p:spTree>
    <p:extLst>
      <p:ext uri="{BB962C8B-B14F-4D97-AF65-F5344CB8AC3E}">
        <p14:creationId xmlns:p14="http://schemas.microsoft.com/office/powerpoint/2010/main" val="93507935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3" name="Нижний колонтитул 2"/>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4" name="Номер слайда 3"/>
          <p:cNvSpPr>
            <a:spLocks noGrp="1"/>
          </p:cNvSpPr>
          <p:nvPr>
            <p:ph type="sldNum" sz="quarter" idx="12"/>
          </p:nvPr>
        </p:nvSpPr>
        <p:spPr/>
        <p:txBody>
          <a:bodyPr/>
          <a:lstStyle>
            <a:lvl1pPr>
              <a:defRPr>
                <a:latin typeface="Arial" panose="020B0604020202020204" pitchFamily="34" charset="0"/>
              </a:defRPr>
            </a:lvl1pPr>
          </a:lstStyle>
          <a:p>
            <a:fld id="{743D61FB-6A35-4C72-9736-BAD7D9EC9AA6}" type="slidenum">
              <a:rPr lang="ru-RU" altLang="hu-HU"/>
              <a:pPr/>
              <a:t>‹#›</a:t>
            </a:fld>
            <a:endParaRPr lang="ru-RU" altLang="hu-HU"/>
          </a:p>
        </p:txBody>
      </p:sp>
    </p:spTree>
    <p:extLst>
      <p:ext uri="{BB962C8B-B14F-4D97-AF65-F5344CB8AC3E}">
        <p14:creationId xmlns:p14="http://schemas.microsoft.com/office/powerpoint/2010/main" val="163189135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6" name="Нижний колонтитул 5"/>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7" name="Номер слайда 6"/>
          <p:cNvSpPr>
            <a:spLocks noGrp="1"/>
          </p:cNvSpPr>
          <p:nvPr>
            <p:ph type="sldNum" sz="quarter" idx="12"/>
          </p:nvPr>
        </p:nvSpPr>
        <p:spPr/>
        <p:txBody>
          <a:bodyPr/>
          <a:lstStyle>
            <a:lvl1pPr>
              <a:defRPr>
                <a:latin typeface="Arial" panose="020B0604020202020204" pitchFamily="34" charset="0"/>
              </a:defRPr>
            </a:lvl1pPr>
          </a:lstStyle>
          <a:p>
            <a:fld id="{11B15343-8A5C-4CD8-BA2D-42EDEADF52D7}" type="slidenum">
              <a:rPr lang="ru-RU" altLang="hu-HU"/>
              <a:pPr/>
              <a:t>‹#›</a:t>
            </a:fld>
            <a:endParaRPr lang="ru-RU" altLang="hu-HU"/>
          </a:p>
        </p:txBody>
      </p:sp>
    </p:spTree>
    <p:extLst>
      <p:ext uri="{BB962C8B-B14F-4D97-AF65-F5344CB8AC3E}">
        <p14:creationId xmlns:p14="http://schemas.microsoft.com/office/powerpoint/2010/main" val="415825225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p:cNvSpPr>
            <a:spLocks noGrp="1"/>
          </p:cNvSpPr>
          <p:nvPr>
            <p:ph type="pic" idx="1"/>
          </p:nvPr>
        </p:nvSpPr>
        <p:spPr>
          <a:xfrm>
            <a:off x="5183188" y="987427"/>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ru-RU" noProof="0"/>
              <a:t>Вставка рисунка</a:t>
            </a:r>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6" name="Нижний колонтитул 5"/>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7" name="Номер слайда 6"/>
          <p:cNvSpPr>
            <a:spLocks noGrp="1"/>
          </p:cNvSpPr>
          <p:nvPr>
            <p:ph type="sldNum" sz="quarter" idx="12"/>
          </p:nvPr>
        </p:nvSpPr>
        <p:spPr/>
        <p:txBody>
          <a:bodyPr/>
          <a:lstStyle>
            <a:lvl1pPr>
              <a:defRPr>
                <a:latin typeface="Arial" panose="020B0604020202020204" pitchFamily="34" charset="0"/>
              </a:defRPr>
            </a:lvl1pPr>
          </a:lstStyle>
          <a:p>
            <a:fld id="{49C19D67-9FBC-42F5-A47A-A5E3E3906A43}" type="slidenum">
              <a:rPr lang="ru-RU" altLang="hu-HU"/>
              <a:pPr/>
              <a:t>‹#›</a:t>
            </a:fld>
            <a:endParaRPr lang="ru-RU" altLang="hu-HU"/>
          </a:p>
        </p:txBody>
      </p:sp>
    </p:spTree>
    <p:extLst>
      <p:ext uri="{BB962C8B-B14F-4D97-AF65-F5344CB8AC3E}">
        <p14:creationId xmlns:p14="http://schemas.microsoft.com/office/powerpoint/2010/main" val="185543303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03C766A5-689F-4094-BE7A-6C2541ED8FCE}" type="slidenum">
              <a:rPr lang="ru-RU" altLang="hu-HU"/>
              <a:pPr/>
              <a:t>‹#›</a:t>
            </a:fld>
            <a:endParaRPr lang="ru-RU" altLang="hu-HU"/>
          </a:p>
        </p:txBody>
      </p:sp>
    </p:spTree>
    <p:extLst>
      <p:ext uri="{BB962C8B-B14F-4D97-AF65-F5344CB8AC3E}">
        <p14:creationId xmlns:p14="http://schemas.microsoft.com/office/powerpoint/2010/main" val="133660857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2" y="365125"/>
            <a:ext cx="2628900" cy="5811838"/>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838203"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67F29BB1-3807-4A19-9C67-D20F9DE65A6E}" type="slidenum">
              <a:rPr lang="ru-RU" altLang="hu-HU"/>
              <a:pPr/>
              <a:t>‹#›</a:t>
            </a:fld>
            <a:endParaRPr lang="ru-RU" altLang="hu-HU"/>
          </a:p>
        </p:txBody>
      </p:sp>
    </p:spTree>
    <p:extLst>
      <p:ext uri="{BB962C8B-B14F-4D97-AF65-F5344CB8AC3E}">
        <p14:creationId xmlns:p14="http://schemas.microsoft.com/office/powerpoint/2010/main" val="24592649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6AA4F99B-5B77-4451-9FDD-2CB621F7FCE1}" type="slidenum">
              <a:rPr lang="ru-RU" altLang="hu-HU"/>
              <a:pPr/>
              <a:t>‹#›</a:t>
            </a:fld>
            <a:endParaRPr lang="ru-RU" altLang="hu-HU"/>
          </a:p>
        </p:txBody>
      </p:sp>
    </p:spTree>
    <p:extLst>
      <p:ext uri="{BB962C8B-B14F-4D97-AF65-F5344CB8AC3E}">
        <p14:creationId xmlns:p14="http://schemas.microsoft.com/office/powerpoint/2010/main" val="250584814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CC17122B-085B-41D4-85CA-E520DA2FDE9C}" type="slidenum">
              <a:rPr lang="ru-RU" altLang="hu-HU"/>
              <a:pPr/>
              <a:t>‹#›</a:t>
            </a:fld>
            <a:endParaRPr lang="ru-RU" altLang="hu-HU"/>
          </a:p>
        </p:txBody>
      </p:sp>
    </p:spTree>
    <p:extLst>
      <p:ext uri="{BB962C8B-B14F-4D97-AF65-F5344CB8AC3E}">
        <p14:creationId xmlns:p14="http://schemas.microsoft.com/office/powerpoint/2010/main" val="339518552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49" y="1709739"/>
            <a:ext cx="10515600" cy="2852737"/>
          </a:xfrm>
        </p:spPr>
        <p:txBody>
          <a:bodyPr anchor="b"/>
          <a:lstStyle>
            <a:lvl1pPr>
              <a:defRPr sz="6000"/>
            </a:lvl1pPr>
          </a:lstStyle>
          <a:p>
            <a:r>
              <a:rPr lang="ru-RU"/>
              <a:t>Образец заголовка</a:t>
            </a:r>
          </a:p>
        </p:txBody>
      </p:sp>
      <p:sp>
        <p:nvSpPr>
          <p:cNvPr id="3" name="Текст 2"/>
          <p:cNvSpPr>
            <a:spLocks noGrp="1"/>
          </p:cNvSpPr>
          <p:nvPr>
            <p:ph type="body" idx="1"/>
          </p:nvPr>
        </p:nvSpPr>
        <p:spPr>
          <a:xfrm>
            <a:off x="831849" y="4589477"/>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F9A70F65-9079-4600-98B3-749139A69472}" type="slidenum">
              <a:rPr lang="ru-RU" altLang="hu-HU"/>
              <a:pPr/>
              <a:t>‹#›</a:t>
            </a:fld>
            <a:endParaRPr lang="ru-RU" altLang="hu-HU"/>
          </a:p>
        </p:txBody>
      </p:sp>
    </p:spTree>
    <p:extLst>
      <p:ext uri="{BB962C8B-B14F-4D97-AF65-F5344CB8AC3E}">
        <p14:creationId xmlns:p14="http://schemas.microsoft.com/office/powerpoint/2010/main" val="199489353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ru-RU" dirty="0"/>
          </a:p>
        </p:txBody>
      </p:sp>
      <p:sp>
        <p:nvSpPr>
          <p:cNvPr id="4" name="Объект 3"/>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6" name="Нижний колонтитул 5"/>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7" name="Номер слайда 6"/>
          <p:cNvSpPr>
            <a:spLocks noGrp="1"/>
          </p:cNvSpPr>
          <p:nvPr>
            <p:ph type="sldNum" sz="quarter" idx="12"/>
          </p:nvPr>
        </p:nvSpPr>
        <p:spPr/>
        <p:txBody>
          <a:bodyPr/>
          <a:lstStyle>
            <a:lvl1pPr>
              <a:defRPr>
                <a:latin typeface="Arial" panose="020B0604020202020204" pitchFamily="34" charset="0"/>
              </a:defRPr>
            </a:lvl1pPr>
          </a:lstStyle>
          <a:p>
            <a:fld id="{6B2FB4E5-D990-469B-9D20-984BB393AC8F}" type="slidenum">
              <a:rPr lang="ru-RU" altLang="hu-HU"/>
              <a:pPr/>
              <a:t>‹#›</a:t>
            </a:fld>
            <a:endParaRPr lang="ru-RU" altLang="hu-HU"/>
          </a:p>
        </p:txBody>
      </p:sp>
    </p:spTree>
    <p:extLst>
      <p:ext uri="{BB962C8B-B14F-4D97-AF65-F5344CB8AC3E}">
        <p14:creationId xmlns:p14="http://schemas.microsoft.com/office/powerpoint/2010/main" val="125984989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7"/>
            <a:ext cx="10515600" cy="1325563"/>
          </a:xfrm>
        </p:spPr>
        <p:txBody>
          <a:bodyPr/>
          <a:lstStyle/>
          <a:p>
            <a:r>
              <a:rPr lang="ru-RU"/>
              <a:t>Образец заголовка</a:t>
            </a:r>
          </a:p>
        </p:txBody>
      </p:sp>
      <p:sp>
        <p:nvSpPr>
          <p:cNvPr id="3" name="Текст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839789"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6172203"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8" name="Нижний колонтитул 7"/>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9" name="Номер слайда 8"/>
          <p:cNvSpPr>
            <a:spLocks noGrp="1"/>
          </p:cNvSpPr>
          <p:nvPr>
            <p:ph type="sldNum" sz="quarter" idx="12"/>
          </p:nvPr>
        </p:nvSpPr>
        <p:spPr/>
        <p:txBody>
          <a:bodyPr/>
          <a:lstStyle>
            <a:lvl1pPr>
              <a:defRPr>
                <a:latin typeface="Arial" panose="020B0604020202020204" pitchFamily="34" charset="0"/>
              </a:defRPr>
            </a:lvl1pPr>
          </a:lstStyle>
          <a:p>
            <a:fld id="{138345CE-8AC5-4395-AD79-5818271967F9}" type="slidenum">
              <a:rPr lang="ru-RU" altLang="hu-HU"/>
              <a:pPr/>
              <a:t>‹#›</a:t>
            </a:fld>
            <a:endParaRPr lang="ru-RU" altLang="hu-HU"/>
          </a:p>
        </p:txBody>
      </p:sp>
    </p:spTree>
    <p:extLst>
      <p:ext uri="{BB962C8B-B14F-4D97-AF65-F5344CB8AC3E}">
        <p14:creationId xmlns:p14="http://schemas.microsoft.com/office/powerpoint/2010/main" val="9113433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7"/>
            <a:ext cx="10515600" cy="1325563"/>
          </a:xfrm>
        </p:spPr>
        <p:txBody>
          <a:bodyPr/>
          <a:lstStyle/>
          <a:p>
            <a:r>
              <a:rPr lang="ru-RU"/>
              <a:t>Образец заголовка</a:t>
            </a:r>
          </a:p>
        </p:txBody>
      </p:sp>
      <p:sp>
        <p:nvSpPr>
          <p:cNvPr id="3" name="Текст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839789"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6172203"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8" name="Нижний колонтитул 7"/>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9" name="Номер слайда 8"/>
          <p:cNvSpPr>
            <a:spLocks noGrp="1"/>
          </p:cNvSpPr>
          <p:nvPr>
            <p:ph type="sldNum" sz="quarter" idx="12"/>
          </p:nvPr>
        </p:nvSpPr>
        <p:spPr/>
        <p:txBody>
          <a:bodyPr/>
          <a:lstStyle>
            <a:lvl1pPr>
              <a:defRPr>
                <a:latin typeface="Arial" panose="020B0604020202020204" pitchFamily="34" charset="0"/>
              </a:defRPr>
            </a:lvl1pPr>
          </a:lstStyle>
          <a:p>
            <a:fld id="{03FE8239-9E6C-409A-B62F-FCE61E583E94}" type="slidenum">
              <a:rPr lang="ru-RU" altLang="hu-HU"/>
              <a:pPr/>
              <a:t>‹#›</a:t>
            </a:fld>
            <a:endParaRPr lang="ru-RU" altLang="hu-HU"/>
          </a:p>
        </p:txBody>
      </p:sp>
    </p:spTree>
    <p:extLst>
      <p:ext uri="{BB962C8B-B14F-4D97-AF65-F5344CB8AC3E}">
        <p14:creationId xmlns:p14="http://schemas.microsoft.com/office/powerpoint/2010/main" val="389514964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4" name="Нижний колонтитул 3"/>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5" name="Номер слайда 4"/>
          <p:cNvSpPr>
            <a:spLocks noGrp="1"/>
          </p:cNvSpPr>
          <p:nvPr>
            <p:ph type="sldNum" sz="quarter" idx="12"/>
          </p:nvPr>
        </p:nvSpPr>
        <p:spPr/>
        <p:txBody>
          <a:bodyPr/>
          <a:lstStyle>
            <a:lvl1pPr>
              <a:defRPr>
                <a:latin typeface="Arial" panose="020B0604020202020204" pitchFamily="34" charset="0"/>
              </a:defRPr>
            </a:lvl1pPr>
          </a:lstStyle>
          <a:p>
            <a:fld id="{1F40D8DB-BB74-402E-8E1D-98F1E1A7A42A}" type="slidenum">
              <a:rPr lang="ru-RU" altLang="hu-HU"/>
              <a:pPr/>
              <a:t>‹#›</a:t>
            </a:fld>
            <a:endParaRPr lang="ru-RU" altLang="hu-HU"/>
          </a:p>
        </p:txBody>
      </p:sp>
    </p:spTree>
    <p:extLst>
      <p:ext uri="{BB962C8B-B14F-4D97-AF65-F5344CB8AC3E}">
        <p14:creationId xmlns:p14="http://schemas.microsoft.com/office/powerpoint/2010/main" val="198862044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3" name="Нижний колонтитул 2"/>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4" name="Номер слайда 3"/>
          <p:cNvSpPr>
            <a:spLocks noGrp="1"/>
          </p:cNvSpPr>
          <p:nvPr>
            <p:ph type="sldNum" sz="quarter" idx="12"/>
          </p:nvPr>
        </p:nvSpPr>
        <p:spPr/>
        <p:txBody>
          <a:bodyPr/>
          <a:lstStyle>
            <a:lvl1pPr>
              <a:defRPr>
                <a:latin typeface="Arial" panose="020B0604020202020204" pitchFamily="34" charset="0"/>
              </a:defRPr>
            </a:lvl1pPr>
          </a:lstStyle>
          <a:p>
            <a:fld id="{D0C2B34F-8A7B-499B-807C-37F489B49442}" type="slidenum">
              <a:rPr lang="ru-RU" altLang="hu-HU"/>
              <a:pPr/>
              <a:t>‹#›</a:t>
            </a:fld>
            <a:endParaRPr lang="ru-RU" altLang="hu-HU"/>
          </a:p>
        </p:txBody>
      </p:sp>
    </p:spTree>
    <p:extLst>
      <p:ext uri="{BB962C8B-B14F-4D97-AF65-F5344CB8AC3E}">
        <p14:creationId xmlns:p14="http://schemas.microsoft.com/office/powerpoint/2010/main" val="6273206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6" name="Нижний колонтитул 5"/>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7" name="Номер слайда 6"/>
          <p:cNvSpPr>
            <a:spLocks noGrp="1"/>
          </p:cNvSpPr>
          <p:nvPr>
            <p:ph type="sldNum" sz="quarter" idx="12"/>
          </p:nvPr>
        </p:nvSpPr>
        <p:spPr/>
        <p:txBody>
          <a:bodyPr/>
          <a:lstStyle>
            <a:lvl1pPr>
              <a:defRPr>
                <a:latin typeface="Arial" panose="020B0604020202020204" pitchFamily="34" charset="0"/>
              </a:defRPr>
            </a:lvl1pPr>
          </a:lstStyle>
          <a:p>
            <a:fld id="{B41C3F0D-118F-4812-AA02-10EAC644FDF1}" type="slidenum">
              <a:rPr lang="ru-RU" altLang="hu-HU"/>
              <a:pPr/>
              <a:t>‹#›</a:t>
            </a:fld>
            <a:endParaRPr lang="ru-RU" altLang="hu-HU"/>
          </a:p>
        </p:txBody>
      </p:sp>
    </p:spTree>
    <p:extLst>
      <p:ext uri="{BB962C8B-B14F-4D97-AF65-F5344CB8AC3E}">
        <p14:creationId xmlns:p14="http://schemas.microsoft.com/office/powerpoint/2010/main" val="61771008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p:cNvSpPr>
            <a:spLocks noGrp="1"/>
          </p:cNvSpPr>
          <p:nvPr>
            <p:ph type="pic" idx="1"/>
          </p:nvPr>
        </p:nvSpPr>
        <p:spPr>
          <a:xfrm>
            <a:off x="5183188" y="987427"/>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ru-RU" noProof="0"/>
              <a:t>Вставка рисунка</a:t>
            </a:r>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6" name="Нижний колонтитул 5"/>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7" name="Номер слайда 6"/>
          <p:cNvSpPr>
            <a:spLocks noGrp="1"/>
          </p:cNvSpPr>
          <p:nvPr>
            <p:ph type="sldNum" sz="quarter" idx="12"/>
          </p:nvPr>
        </p:nvSpPr>
        <p:spPr/>
        <p:txBody>
          <a:bodyPr/>
          <a:lstStyle>
            <a:lvl1pPr>
              <a:defRPr>
                <a:latin typeface="Arial" panose="020B0604020202020204" pitchFamily="34" charset="0"/>
              </a:defRPr>
            </a:lvl1pPr>
          </a:lstStyle>
          <a:p>
            <a:fld id="{D69B38E7-A156-488D-A464-D18FE95DDBCB}" type="slidenum">
              <a:rPr lang="ru-RU" altLang="hu-HU"/>
              <a:pPr/>
              <a:t>‹#›</a:t>
            </a:fld>
            <a:endParaRPr lang="ru-RU" altLang="hu-HU"/>
          </a:p>
        </p:txBody>
      </p:sp>
    </p:spTree>
    <p:extLst>
      <p:ext uri="{BB962C8B-B14F-4D97-AF65-F5344CB8AC3E}">
        <p14:creationId xmlns:p14="http://schemas.microsoft.com/office/powerpoint/2010/main" val="315698075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18ADBADC-3A2A-4954-8C4D-EEA78E13907E}" type="slidenum">
              <a:rPr lang="ru-RU" altLang="hu-HU"/>
              <a:pPr/>
              <a:t>‹#›</a:t>
            </a:fld>
            <a:endParaRPr lang="ru-RU" altLang="hu-HU"/>
          </a:p>
        </p:txBody>
      </p:sp>
    </p:spTree>
    <p:extLst>
      <p:ext uri="{BB962C8B-B14F-4D97-AF65-F5344CB8AC3E}">
        <p14:creationId xmlns:p14="http://schemas.microsoft.com/office/powerpoint/2010/main" val="349669679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2" y="365125"/>
            <a:ext cx="2628900" cy="5811838"/>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838203"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770E2475-D888-4039-9333-B5962B2069B7}" type="slidenum">
              <a:rPr lang="ru-RU" altLang="hu-HU"/>
              <a:pPr/>
              <a:t>‹#›</a:t>
            </a:fld>
            <a:endParaRPr lang="ru-RU" altLang="hu-HU"/>
          </a:p>
        </p:txBody>
      </p:sp>
    </p:spTree>
    <p:extLst>
      <p:ext uri="{BB962C8B-B14F-4D97-AF65-F5344CB8AC3E}">
        <p14:creationId xmlns:p14="http://schemas.microsoft.com/office/powerpoint/2010/main" val="53393284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EED50E7D-6081-41C4-BC16-399ADA42AB8C}" type="slidenum">
              <a:rPr lang="ru-RU" altLang="hu-HU"/>
              <a:pPr/>
              <a:t>‹#›</a:t>
            </a:fld>
            <a:endParaRPr lang="ru-RU" altLang="hu-HU"/>
          </a:p>
        </p:txBody>
      </p:sp>
    </p:spTree>
    <p:extLst>
      <p:ext uri="{BB962C8B-B14F-4D97-AF65-F5344CB8AC3E}">
        <p14:creationId xmlns:p14="http://schemas.microsoft.com/office/powerpoint/2010/main" val="119570796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F48A1B88-16CB-478C-9D37-B57EA78C91B3}" type="slidenum">
              <a:rPr lang="ru-RU" altLang="hu-HU"/>
              <a:pPr/>
              <a:t>‹#›</a:t>
            </a:fld>
            <a:endParaRPr lang="ru-RU" altLang="hu-HU"/>
          </a:p>
        </p:txBody>
      </p:sp>
    </p:spTree>
    <p:extLst>
      <p:ext uri="{BB962C8B-B14F-4D97-AF65-F5344CB8AC3E}">
        <p14:creationId xmlns:p14="http://schemas.microsoft.com/office/powerpoint/2010/main" val="264041850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49" y="1709739"/>
            <a:ext cx="10515600" cy="2852737"/>
          </a:xfrm>
        </p:spPr>
        <p:txBody>
          <a:bodyPr anchor="b"/>
          <a:lstStyle>
            <a:lvl1pPr>
              <a:defRPr sz="6000"/>
            </a:lvl1pPr>
          </a:lstStyle>
          <a:p>
            <a:r>
              <a:rPr lang="ru-RU"/>
              <a:t>Образец заголовка</a:t>
            </a:r>
          </a:p>
        </p:txBody>
      </p:sp>
      <p:sp>
        <p:nvSpPr>
          <p:cNvPr id="3" name="Текст 2"/>
          <p:cNvSpPr>
            <a:spLocks noGrp="1"/>
          </p:cNvSpPr>
          <p:nvPr>
            <p:ph type="body" idx="1"/>
          </p:nvPr>
        </p:nvSpPr>
        <p:spPr>
          <a:xfrm>
            <a:off x="831849" y="4589465"/>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5E6E540A-E3C5-4783-B8DF-C52C6171A994}" type="slidenum">
              <a:rPr lang="ru-RU" altLang="hu-HU"/>
              <a:pPr/>
              <a:t>‹#›</a:t>
            </a:fld>
            <a:endParaRPr lang="ru-RU" altLang="hu-HU"/>
          </a:p>
        </p:txBody>
      </p:sp>
    </p:spTree>
    <p:extLst>
      <p:ext uri="{BB962C8B-B14F-4D97-AF65-F5344CB8AC3E}">
        <p14:creationId xmlns:p14="http://schemas.microsoft.com/office/powerpoint/2010/main" val="72615552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ru-RU" dirty="0"/>
          </a:p>
        </p:txBody>
      </p:sp>
      <p:sp>
        <p:nvSpPr>
          <p:cNvPr id="4" name="Объект 3"/>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6" name="Нижний колонтитул 5"/>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7" name="Номер слайда 6"/>
          <p:cNvSpPr>
            <a:spLocks noGrp="1"/>
          </p:cNvSpPr>
          <p:nvPr>
            <p:ph type="sldNum" sz="quarter" idx="12"/>
          </p:nvPr>
        </p:nvSpPr>
        <p:spPr/>
        <p:txBody>
          <a:bodyPr/>
          <a:lstStyle>
            <a:lvl1pPr>
              <a:defRPr>
                <a:latin typeface="Arial" panose="020B0604020202020204" pitchFamily="34" charset="0"/>
              </a:defRPr>
            </a:lvl1pPr>
          </a:lstStyle>
          <a:p>
            <a:fld id="{4917E603-FC17-452B-879E-4C6226DE2BE9}" type="slidenum">
              <a:rPr lang="ru-RU" altLang="hu-HU"/>
              <a:pPr/>
              <a:t>‹#›</a:t>
            </a:fld>
            <a:endParaRPr lang="ru-RU" altLang="hu-HU"/>
          </a:p>
        </p:txBody>
      </p:sp>
    </p:spTree>
    <p:extLst>
      <p:ext uri="{BB962C8B-B14F-4D97-AF65-F5344CB8AC3E}">
        <p14:creationId xmlns:p14="http://schemas.microsoft.com/office/powerpoint/2010/main" val="15328472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4" name="Нижний колонтитул 3"/>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5" name="Номер слайда 4"/>
          <p:cNvSpPr>
            <a:spLocks noGrp="1"/>
          </p:cNvSpPr>
          <p:nvPr>
            <p:ph type="sldNum" sz="quarter" idx="12"/>
          </p:nvPr>
        </p:nvSpPr>
        <p:spPr/>
        <p:txBody>
          <a:bodyPr/>
          <a:lstStyle>
            <a:lvl1pPr>
              <a:defRPr>
                <a:latin typeface="Arial" panose="020B0604020202020204" pitchFamily="34" charset="0"/>
              </a:defRPr>
            </a:lvl1pPr>
          </a:lstStyle>
          <a:p>
            <a:fld id="{DBF24399-C23C-4FBA-A303-E23402274EF7}" type="slidenum">
              <a:rPr lang="ru-RU" altLang="hu-HU"/>
              <a:pPr/>
              <a:t>‹#›</a:t>
            </a:fld>
            <a:endParaRPr lang="ru-RU" altLang="hu-HU"/>
          </a:p>
        </p:txBody>
      </p:sp>
    </p:spTree>
    <p:extLst>
      <p:ext uri="{BB962C8B-B14F-4D97-AF65-F5344CB8AC3E}">
        <p14:creationId xmlns:p14="http://schemas.microsoft.com/office/powerpoint/2010/main" val="414318981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7"/>
            <a:ext cx="10515600" cy="1325563"/>
          </a:xfrm>
        </p:spPr>
        <p:txBody>
          <a:bodyPr/>
          <a:lstStyle/>
          <a:p>
            <a:r>
              <a:rPr lang="ru-RU"/>
              <a:t>Образец заголовка</a:t>
            </a:r>
          </a:p>
        </p:txBody>
      </p:sp>
      <p:sp>
        <p:nvSpPr>
          <p:cNvPr id="3" name="Текст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839789"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6172201"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8" name="Нижний колонтитул 7"/>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9" name="Номер слайда 8"/>
          <p:cNvSpPr>
            <a:spLocks noGrp="1"/>
          </p:cNvSpPr>
          <p:nvPr>
            <p:ph type="sldNum" sz="quarter" idx="12"/>
          </p:nvPr>
        </p:nvSpPr>
        <p:spPr/>
        <p:txBody>
          <a:bodyPr/>
          <a:lstStyle>
            <a:lvl1pPr>
              <a:defRPr>
                <a:latin typeface="Arial" panose="020B0604020202020204" pitchFamily="34" charset="0"/>
              </a:defRPr>
            </a:lvl1pPr>
          </a:lstStyle>
          <a:p>
            <a:fld id="{C2720085-A57E-499F-B1C7-F349D31A8B32}" type="slidenum">
              <a:rPr lang="ru-RU" altLang="hu-HU"/>
              <a:pPr/>
              <a:t>‹#›</a:t>
            </a:fld>
            <a:endParaRPr lang="ru-RU" altLang="hu-HU"/>
          </a:p>
        </p:txBody>
      </p:sp>
    </p:spTree>
    <p:extLst>
      <p:ext uri="{BB962C8B-B14F-4D97-AF65-F5344CB8AC3E}">
        <p14:creationId xmlns:p14="http://schemas.microsoft.com/office/powerpoint/2010/main" val="27383557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4" name="Нижний колонтитул 3"/>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5" name="Номер слайда 4"/>
          <p:cNvSpPr>
            <a:spLocks noGrp="1"/>
          </p:cNvSpPr>
          <p:nvPr>
            <p:ph type="sldNum" sz="quarter" idx="12"/>
          </p:nvPr>
        </p:nvSpPr>
        <p:spPr/>
        <p:txBody>
          <a:bodyPr/>
          <a:lstStyle>
            <a:lvl1pPr>
              <a:defRPr>
                <a:latin typeface="Arial" panose="020B0604020202020204" pitchFamily="34" charset="0"/>
              </a:defRPr>
            </a:lvl1pPr>
          </a:lstStyle>
          <a:p>
            <a:fld id="{C0F76D7B-368C-4031-AC5E-9F38ABED344A}" type="slidenum">
              <a:rPr lang="ru-RU" altLang="hu-HU"/>
              <a:pPr/>
              <a:t>‹#›</a:t>
            </a:fld>
            <a:endParaRPr lang="ru-RU" altLang="hu-HU"/>
          </a:p>
        </p:txBody>
      </p:sp>
    </p:spTree>
    <p:extLst>
      <p:ext uri="{BB962C8B-B14F-4D97-AF65-F5344CB8AC3E}">
        <p14:creationId xmlns:p14="http://schemas.microsoft.com/office/powerpoint/2010/main" val="234280800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3" name="Нижний колонтитул 2"/>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4" name="Номер слайда 3"/>
          <p:cNvSpPr>
            <a:spLocks noGrp="1"/>
          </p:cNvSpPr>
          <p:nvPr>
            <p:ph type="sldNum" sz="quarter" idx="12"/>
          </p:nvPr>
        </p:nvSpPr>
        <p:spPr/>
        <p:txBody>
          <a:bodyPr/>
          <a:lstStyle>
            <a:lvl1pPr>
              <a:defRPr>
                <a:latin typeface="Arial" panose="020B0604020202020204" pitchFamily="34" charset="0"/>
              </a:defRPr>
            </a:lvl1pPr>
          </a:lstStyle>
          <a:p>
            <a:fld id="{7A072D55-5A19-49AB-AC9E-122B9DB2F889}" type="slidenum">
              <a:rPr lang="ru-RU" altLang="hu-HU"/>
              <a:pPr/>
              <a:t>‹#›</a:t>
            </a:fld>
            <a:endParaRPr lang="ru-RU" altLang="hu-HU"/>
          </a:p>
        </p:txBody>
      </p:sp>
    </p:spTree>
    <p:extLst>
      <p:ext uri="{BB962C8B-B14F-4D97-AF65-F5344CB8AC3E}">
        <p14:creationId xmlns:p14="http://schemas.microsoft.com/office/powerpoint/2010/main" val="11041563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6" name="Нижний колонтитул 5"/>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7" name="Номер слайда 6"/>
          <p:cNvSpPr>
            <a:spLocks noGrp="1"/>
          </p:cNvSpPr>
          <p:nvPr>
            <p:ph type="sldNum" sz="quarter" idx="12"/>
          </p:nvPr>
        </p:nvSpPr>
        <p:spPr/>
        <p:txBody>
          <a:bodyPr/>
          <a:lstStyle>
            <a:lvl1pPr>
              <a:defRPr>
                <a:latin typeface="Arial" panose="020B0604020202020204" pitchFamily="34" charset="0"/>
              </a:defRPr>
            </a:lvl1pPr>
          </a:lstStyle>
          <a:p>
            <a:fld id="{1E3EAE57-6F79-46AE-AB11-C598B8B6513E}" type="slidenum">
              <a:rPr lang="ru-RU" altLang="hu-HU"/>
              <a:pPr/>
              <a:t>‹#›</a:t>
            </a:fld>
            <a:endParaRPr lang="ru-RU" altLang="hu-HU"/>
          </a:p>
        </p:txBody>
      </p:sp>
    </p:spTree>
    <p:extLst>
      <p:ext uri="{BB962C8B-B14F-4D97-AF65-F5344CB8AC3E}">
        <p14:creationId xmlns:p14="http://schemas.microsoft.com/office/powerpoint/2010/main" val="54491065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p:cNvSpPr>
            <a:spLocks noGrp="1"/>
          </p:cNvSpPr>
          <p:nvPr>
            <p:ph type="pic" idx="1"/>
          </p:nvPr>
        </p:nvSpPr>
        <p:spPr>
          <a:xfrm>
            <a:off x="5183188" y="987427"/>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ru-RU" noProof="0"/>
              <a:t>Вставка рисунка</a:t>
            </a:r>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6" name="Нижний колонтитул 5"/>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7" name="Номер слайда 6"/>
          <p:cNvSpPr>
            <a:spLocks noGrp="1"/>
          </p:cNvSpPr>
          <p:nvPr>
            <p:ph type="sldNum" sz="quarter" idx="12"/>
          </p:nvPr>
        </p:nvSpPr>
        <p:spPr/>
        <p:txBody>
          <a:bodyPr/>
          <a:lstStyle>
            <a:lvl1pPr>
              <a:defRPr>
                <a:latin typeface="Arial" panose="020B0604020202020204" pitchFamily="34" charset="0"/>
              </a:defRPr>
            </a:lvl1pPr>
          </a:lstStyle>
          <a:p>
            <a:fld id="{6397D967-B4A4-4176-B154-FFFA3F0A2F8B}" type="slidenum">
              <a:rPr lang="ru-RU" altLang="hu-HU"/>
              <a:pPr/>
              <a:t>‹#›</a:t>
            </a:fld>
            <a:endParaRPr lang="ru-RU" altLang="hu-HU"/>
          </a:p>
        </p:txBody>
      </p:sp>
    </p:spTree>
    <p:extLst>
      <p:ext uri="{BB962C8B-B14F-4D97-AF65-F5344CB8AC3E}">
        <p14:creationId xmlns:p14="http://schemas.microsoft.com/office/powerpoint/2010/main" val="235815931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18BD1377-1AA4-4391-B3AF-4CB0EF04EE58}" type="slidenum">
              <a:rPr lang="ru-RU" altLang="hu-HU"/>
              <a:pPr/>
              <a:t>‹#›</a:t>
            </a:fld>
            <a:endParaRPr lang="ru-RU" altLang="hu-HU"/>
          </a:p>
        </p:txBody>
      </p:sp>
    </p:spTree>
    <p:extLst>
      <p:ext uri="{BB962C8B-B14F-4D97-AF65-F5344CB8AC3E}">
        <p14:creationId xmlns:p14="http://schemas.microsoft.com/office/powerpoint/2010/main" val="382065299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1" y="365125"/>
            <a:ext cx="2628900" cy="5811838"/>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838201"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1BED4CA9-809A-4E77-9984-4948A99526E4}" type="slidenum">
              <a:rPr lang="ru-RU" altLang="hu-HU"/>
              <a:pPr/>
              <a:t>‹#›</a:t>
            </a:fld>
            <a:endParaRPr lang="ru-RU" altLang="hu-HU"/>
          </a:p>
        </p:txBody>
      </p:sp>
    </p:spTree>
    <p:extLst>
      <p:ext uri="{BB962C8B-B14F-4D97-AF65-F5344CB8AC3E}">
        <p14:creationId xmlns:p14="http://schemas.microsoft.com/office/powerpoint/2010/main" val="412082378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914400" y="2130426"/>
            <a:ext cx="10363200" cy="1470025"/>
          </a:xfrm>
        </p:spPr>
        <p:txBody>
          <a:bodyPr/>
          <a:lstStyle/>
          <a:p>
            <a:r>
              <a:rPr lang="ru-RU"/>
              <a:t>Образец заголовка</a:t>
            </a:r>
          </a:p>
        </p:txBody>
      </p:sp>
      <p:sp>
        <p:nvSpPr>
          <p:cNvPr id="3" name="Подзаголовок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a:t>Образец подзаголовка</a:t>
            </a:r>
          </a:p>
        </p:txBody>
      </p:sp>
      <p:sp>
        <p:nvSpPr>
          <p:cNvPr id="4" name="Rectangle 4"/>
          <p:cNvSpPr>
            <a:spLocks noGrp="1" noChangeArrowheads="1"/>
          </p:cNvSpPr>
          <p:nvPr>
            <p:ph type="dt" idx="10"/>
          </p:nvPr>
        </p:nvSpPr>
        <p:spPr>
          <a:ln/>
        </p:spPr>
        <p:txBody>
          <a:bodyPr/>
          <a:lstStyle>
            <a:lvl1pPr>
              <a:defRPr/>
            </a:lvl1pPr>
          </a:lstStyle>
          <a:p>
            <a:pPr>
              <a:defRPr/>
            </a:pPr>
            <a:endParaRPr lang="en-US"/>
          </a:p>
        </p:txBody>
      </p:sp>
      <p:sp>
        <p:nvSpPr>
          <p:cNvPr id="5" name="Rectangle 5"/>
          <p:cNvSpPr>
            <a:spLocks noGrp="1" noChangeArrowheads="1"/>
          </p:cNvSpPr>
          <p:nvPr>
            <p:ph type="ftr" idx="11"/>
          </p:nvPr>
        </p:nvSpPr>
        <p:spPr>
          <a:ln/>
        </p:spPr>
        <p:txBody>
          <a:bodyPr/>
          <a:lstStyle>
            <a:lvl1pPr>
              <a:defRPr/>
            </a:lvl1pPr>
          </a:lstStyle>
          <a:p>
            <a:pPr>
              <a:defRPr/>
            </a:pPr>
            <a:endParaRPr lang="en-US"/>
          </a:p>
        </p:txBody>
      </p:sp>
      <p:sp>
        <p:nvSpPr>
          <p:cNvPr id="6" name="Rectangle 6"/>
          <p:cNvSpPr>
            <a:spLocks noGrp="1" noChangeArrowheads="1"/>
          </p:cNvSpPr>
          <p:nvPr>
            <p:ph type="sldNum" idx="12"/>
          </p:nvPr>
        </p:nvSpPr>
        <p:spPr>
          <a:ln/>
        </p:spPr>
        <p:txBody>
          <a:bodyPr/>
          <a:lstStyle>
            <a:lvl1pPr>
              <a:defRPr/>
            </a:lvl1pPr>
          </a:lstStyle>
          <a:p>
            <a:fld id="{03163B7D-FAEC-4701-B7C2-DFBD35843872}" type="slidenum">
              <a:rPr lang="en-US" altLang="ru-RU"/>
              <a:pPr/>
              <a:t>‹#›</a:t>
            </a:fld>
            <a:endParaRPr lang="en-US" altLang="ru-RU"/>
          </a:p>
        </p:txBody>
      </p:sp>
    </p:spTree>
    <p:extLst>
      <p:ext uri="{BB962C8B-B14F-4D97-AF65-F5344CB8AC3E}">
        <p14:creationId xmlns:p14="http://schemas.microsoft.com/office/powerpoint/2010/main" val="142803494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85709" y="273050"/>
            <a:ext cx="11525331" cy="857250"/>
          </a:xfrm>
        </p:spPr>
        <p:txBody>
          <a:bodyPr/>
          <a:lstStyle/>
          <a:p>
            <a:r>
              <a:rPr lang="ru-RU" dirty="0"/>
              <a:t>Образец заголовка</a:t>
            </a:r>
          </a:p>
        </p:txBody>
      </p:sp>
      <p:sp>
        <p:nvSpPr>
          <p:cNvPr id="3" name="Содержимое 2"/>
          <p:cNvSpPr>
            <a:spLocks noGrp="1"/>
          </p:cNvSpPr>
          <p:nvPr>
            <p:ph idx="1"/>
          </p:nvPr>
        </p:nvSpPr>
        <p:spPr>
          <a:xfrm>
            <a:off x="609600" y="1604963"/>
            <a:ext cx="10915688" cy="4383087"/>
          </a:xfrm>
        </p:spPr>
        <p:txBody>
          <a:bodyPr/>
          <a:lstStyle>
            <a:lvl1pPr>
              <a:defRPr>
                <a:solidFill>
                  <a:srgbClr val="FFFF00"/>
                </a:solidFill>
              </a:defRPr>
            </a:lvl1pPr>
            <a:lvl2pPr>
              <a:defRPr>
                <a:solidFill>
                  <a:srgbClr val="FFFF00"/>
                </a:solidFill>
              </a:defRPr>
            </a:lvl2pPr>
            <a:lvl3pPr>
              <a:defRPr>
                <a:solidFill>
                  <a:srgbClr val="FFFF00"/>
                </a:solidFill>
              </a:defRPr>
            </a:lvl3pPr>
            <a:lvl4pPr>
              <a:defRPr>
                <a:solidFill>
                  <a:srgbClr val="FFFF00"/>
                </a:solidFill>
              </a:defRPr>
            </a:lvl4pPr>
            <a:lvl5pPr>
              <a:defRPr>
                <a:solidFill>
                  <a:srgbClr val="FFFF00"/>
                </a:solidFill>
              </a:defRPr>
            </a:lvl5p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
        <p:nvSpPr>
          <p:cNvPr id="4" name="Rectangle 4"/>
          <p:cNvSpPr>
            <a:spLocks noGrp="1" noChangeArrowheads="1"/>
          </p:cNvSpPr>
          <p:nvPr>
            <p:ph type="dt" idx="10"/>
          </p:nvPr>
        </p:nvSpPr>
        <p:spPr>
          <a:ln/>
        </p:spPr>
        <p:txBody>
          <a:bodyPr/>
          <a:lstStyle>
            <a:lvl1pPr>
              <a:defRPr/>
            </a:lvl1pPr>
          </a:lstStyle>
          <a:p>
            <a:pPr>
              <a:defRPr/>
            </a:pPr>
            <a:endParaRPr lang="en-US"/>
          </a:p>
        </p:txBody>
      </p:sp>
      <p:sp>
        <p:nvSpPr>
          <p:cNvPr id="5" name="Rectangle 5"/>
          <p:cNvSpPr>
            <a:spLocks noGrp="1" noChangeArrowheads="1"/>
          </p:cNvSpPr>
          <p:nvPr>
            <p:ph type="ftr" idx="11"/>
          </p:nvPr>
        </p:nvSpPr>
        <p:spPr>
          <a:ln/>
        </p:spPr>
        <p:txBody>
          <a:bodyPr/>
          <a:lstStyle>
            <a:lvl1pPr>
              <a:defRPr/>
            </a:lvl1pPr>
          </a:lstStyle>
          <a:p>
            <a:pPr>
              <a:defRPr/>
            </a:pPr>
            <a:endParaRPr lang="en-US"/>
          </a:p>
        </p:txBody>
      </p:sp>
      <p:sp>
        <p:nvSpPr>
          <p:cNvPr id="6" name="Rectangle 6"/>
          <p:cNvSpPr>
            <a:spLocks noGrp="1" noChangeArrowheads="1"/>
          </p:cNvSpPr>
          <p:nvPr>
            <p:ph type="sldNum" idx="12"/>
          </p:nvPr>
        </p:nvSpPr>
        <p:spPr>
          <a:ln/>
        </p:spPr>
        <p:txBody>
          <a:bodyPr/>
          <a:lstStyle>
            <a:lvl1pPr>
              <a:defRPr/>
            </a:lvl1pPr>
          </a:lstStyle>
          <a:p>
            <a:fld id="{5FB16EAF-C4BB-40FB-9A61-2E296FF9141F}" type="slidenum">
              <a:rPr lang="en-US" altLang="ru-RU"/>
              <a:pPr/>
              <a:t>‹#›</a:t>
            </a:fld>
            <a:endParaRPr lang="en-US" altLang="ru-RU"/>
          </a:p>
        </p:txBody>
      </p:sp>
    </p:spTree>
    <p:extLst>
      <p:ext uri="{BB962C8B-B14F-4D97-AF65-F5344CB8AC3E}">
        <p14:creationId xmlns:p14="http://schemas.microsoft.com/office/powerpoint/2010/main" val="94410168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63084" y="4406901"/>
            <a:ext cx="103632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a:t>Образец текста</a:t>
            </a:r>
          </a:p>
        </p:txBody>
      </p:sp>
      <p:sp>
        <p:nvSpPr>
          <p:cNvPr id="4" name="Rectangle 4"/>
          <p:cNvSpPr>
            <a:spLocks noGrp="1" noChangeArrowheads="1"/>
          </p:cNvSpPr>
          <p:nvPr>
            <p:ph type="dt" idx="10"/>
          </p:nvPr>
        </p:nvSpPr>
        <p:spPr>
          <a:ln/>
        </p:spPr>
        <p:txBody>
          <a:bodyPr/>
          <a:lstStyle>
            <a:lvl1pPr>
              <a:defRPr/>
            </a:lvl1pPr>
          </a:lstStyle>
          <a:p>
            <a:pPr>
              <a:defRPr/>
            </a:pPr>
            <a:endParaRPr lang="en-US"/>
          </a:p>
        </p:txBody>
      </p:sp>
      <p:sp>
        <p:nvSpPr>
          <p:cNvPr id="5" name="Rectangle 5"/>
          <p:cNvSpPr>
            <a:spLocks noGrp="1" noChangeArrowheads="1"/>
          </p:cNvSpPr>
          <p:nvPr>
            <p:ph type="ftr" idx="11"/>
          </p:nvPr>
        </p:nvSpPr>
        <p:spPr>
          <a:ln/>
        </p:spPr>
        <p:txBody>
          <a:bodyPr/>
          <a:lstStyle>
            <a:lvl1pPr>
              <a:defRPr/>
            </a:lvl1pPr>
          </a:lstStyle>
          <a:p>
            <a:pPr>
              <a:defRPr/>
            </a:pPr>
            <a:endParaRPr lang="en-US"/>
          </a:p>
        </p:txBody>
      </p:sp>
      <p:sp>
        <p:nvSpPr>
          <p:cNvPr id="6" name="Rectangle 6"/>
          <p:cNvSpPr>
            <a:spLocks noGrp="1" noChangeArrowheads="1"/>
          </p:cNvSpPr>
          <p:nvPr>
            <p:ph type="sldNum" idx="12"/>
          </p:nvPr>
        </p:nvSpPr>
        <p:spPr>
          <a:ln/>
        </p:spPr>
        <p:txBody>
          <a:bodyPr/>
          <a:lstStyle>
            <a:lvl1pPr>
              <a:defRPr/>
            </a:lvl1pPr>
          </a:lstStyle>
          <a:p>
            <a:fld id="{7BA6103B-AC58-469B-9BE3-26E92496F1F1}" type="slidenum">
              <a:rPr lang="en-US" altLang="ru-RU"/>
              <a:pPr/>
              <a:t>‹#›</a:t>
            </a:fld>
            <a:endParaRPr lang="en-US" altLang="ru-RU"/>
          </a:p>
        </p:txBody>
      </p:sp>
    </p:spTree>
    <p:extLst>
      <p:ext uri="{BB962C8B-B14F-4D97-AF65-F5344CB8AC3E}">
        <p14:creationId xmlns:p14="http://schemas.microsoft.com/office/powerpoint/2010/main" val="22541174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3" name="Нижний колонтитул 2"/>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4" name="Номер слайда 3"/>
          <p:cNvSpPr>
            <a:spLocks noGrp="1"/>
          </p:cNvSpPr>
          <p:nvPr>
            <p:ph type="sldNum" sz="quarter" idx="12"/>
          </p:nvPr>
        </p:nvSpPr>
        <p:spPr/>
        <p:txBody>
          <a:bodyPr/>
          <a:lstStyle>
            <a:lvl1pPr>
              <a:defRPr>
                <a:latin typeface="Arial" panose="020B0604020202020204" pitchFamily="34" charset="0"/>
              </a:defRPr>
            </a:lvl1pPr>
          </a:lstStyle>
          <a:p>
            <a:fld id="{72999D68-B07E-4DDC-BE51-E964BDBC5AEA}" type="slidenum">
              <a:rPr lang="ru-RU" altLang="hu-HU"/>
              <a:pPr/>
              <a:t>‹#›</a:t>
            </a:fld>
            <a:endParaRPr lang="ru-RU" altLang="hu-HU"/>
          </a:p>
        </p:txBody>
      </p:sp>
    </p:spTree>
    <p:extLst>
      <p:ext uri="{BB962C8B-B14F-4D97-AF65-F5344CB8AC3E}">
        <p14:creationId xmlns:p14="http://schemas.microsoft.com/office/powerpoint/2010/main" val="250177384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sz="half" idx="1"/>
          </p:nvPr>
        </p:nvSpPr>
        <p:spPr>
          <a:xfrm>
            <a:off x="609601" y="1604963"/>
            <a:ext cx="5262033" cy="43830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half" idx="2"/>
          </p:nvPr>
        </p:nvSpPr>
        <p:spPr>
          <a:xfrm>
            <a:off x="6074834" y="1604963"/>
            <a:ext cx="5262033" cy="43830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Rectangle 4"/>
          <p:cNvSpPr>
            <a:spLocks noGrp="1" noChangeArrowheads="1"/>
          </p:cNvSpPr>
          <p:nvPr>
            <p:ph type="dt" idx="10"/>
          </p:nvPr>
        </p:nvSpPr>
        <p:spPr>
          <a:ln/>
        </p:spPr>
        <p:txBody>
          <a:bodyPr/>
          <a:lstStyle>
            <a:lvl1pPr>
              <a:defRPr/>
            </a:lvl1pPr>
          </a:lstStyle>
          <a:p>
            <a:pPr>
              <a:defRPr/>
            </a:pPr>
            <a:endParaRPr lang="en-US"/>
          </a:p>
        </p:txBody>
      </p:sp>
      <p:sp>
        <p:nvSpPr>
          <p:cNvPr id="6" name="Rectangle 5"/>
          <p:cNvSpPr>
            <a:spLocks noGrp="1" noChangeArrowheads="1"/>
          </p:cNvSpPr>
          <p:nvPr>
            <p:ph type="ftr" idx="11"/>
          </p:nvPr>
        </p:nvSpPr>
        <p:spPr>
          <a:ln/>
        </p:spPr>
        <p:txBody>
          <a:bodyPr/>
          <a:lstStyle>
            <a:lvl1pPr>
              <a:defRPr/>
            </a:lvl1pPr>
          </a:lstStyle>
          <a:p>
            <a:pPr>
              <a:defRPr/>
            </a:pPr>
            <a:endParaRPr lang="en-US"/>
          </a:p>
        </p:txBody>
      </p:sp>
      <p:sp>
        <p:nvSpPr>
          <p:cNvPr id="7" name="Rectangle 6"/>
          <p:cNvSpPr>
            <a:spLocks noGrp="1" noChangeArrowheads="1"/>
          </p:cNvSpPr>
          <p:nvPr>
            <p:ph type="sldNum" idx="12"/>
          </p:nvPr>
        </p:nvSpPr>
        <p:spPr>
          <a:ln/>
        </p:spPr>
        <p:txBody>
          <a:bodyPr/>
          <a:lstStyle>
            <a:lvl1pPr>
              <a:defRPr/>
            </a:lvl1pPr>
          </a:lstStyle>
          <a:p>
            <a:fld id="{7DBE83D4-BC04-4B26-947C-23131B7FE79E}" type="slidenum">
              <a:rPr lang="en-US" altLang="ru-RU"/>
              <a:pPr/>
              <a:t>‹#›</a:t>
            </a:fld>
            <a:endParaRPr lang="en-US" altLang="ru-RU"/>
          </a:p>
        </p:txBody>
      </p:sp>
    </p:spTree>
    <p:extLst>
      <p:ext uri="{BB962C8B-B14F-4D97-AF65-F5344CB8AC3E}">
        <p14:creationId xmlns:p14="http://schemas.microsoft.com/office/powerpoint/2010/main" val="272925875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8"/>
            <a:ext cx="10972800" cy="1143000"/>
          </a:xfrm>
        </p:spPr>
        <p:txBody>
          <a:bodyPr/>
          <a:lstStyle>
            <a:lvl1pPr>
              <a:defRPr/>
            </a:lvl1pPr>
          </a:lstStyle>
          <a:p>
            <a:r>
              <a:rPr lang="ru-RU"/>
              <a:t>Образец заголовка</a:t>
            </a:r>
          </a:p>
        </p:txBody>
      </p:sp>
      <p:sp>
        <p:nvSpPr>
          <p:cNvPr id="3" name="Текст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Содержимое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Содержимое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Rectangle 4"/>
          <p:cNvSpPr>
            <a:spLocks noGrp="1" noChangeArrowheads="1"/>
          </p:cNvSpPr>
          <p:nvPr>
            <p:ph type="dt" idx="10"/>
          </p:nvPr>
        </p:nvSpPr>
        <p:spPr>
          <a:ln/>
        </p:spPr>
        <p:txBody>
          <a:bodyPr/>
          <a:lstStyle>
            <a:lvl1pPr>
              <a:defRPr/>
            </a:lvl1pPr>
          </a:lstStyle>
          <a:p>
            <a:pPr>
              <a:defRPr/>
            </a:pPr>
            <a:endParaRPr lang="en-US"/>
          </a:p>
        </p:txBody>
      </p:sp>
      <p:sp>
        <p:nvSpPr>
          <p:cNvPr id="8" name="Rectangle 5"/>
          <p:cNvSpPr>
            <a:spLocks noGrp="1" noChangeArrowheads="1"/>
          </p:cNvSpPr>
          <p:nvPr>
            <p:ph type="ftr" idx="11"/>
          </p:nvPr>
        </p:nvSpPr>
        <p:spPr>
          <a:ln/>
        </p:spPr>
        <p:txBody>
          <a:bodyPr/>
          <a:lstStyle>
            <a:lvl1pPr>
              <a:defRPr/>
            </a:lvl1pPr>
          </a:lstStyle>
          <a:p>
            <a:pPr>
              <a:defRPr/>
            </a:pPr>
            <a:endParaRPr lang="en-US"/>
          </a:p>
        </p:txBody>
      </p:sp>
      <p:sp>
        <p:nvSpPr>
          <p:cNvPr id="9" name="Rectangle 6"/>
          <p:cNvSpPr>
            <a:spLocks noGrp="1" noChangeArrowheads="1"/>
          </p:cNvSpPr>
          <p:nvPr>
            <p:ph type="sldNum" idx="12"/>
          </p:nvPr>
        </p:nvSpPr>
        <p:spPr>
          <a:ln/>
        </p:spPr>
        <p:txBody>
          <a:bodyPr/>
          <a:lstStyle>
            <a:lvl1pPr>
              <a:defRPr/>
            </a:lvl1pPr>
          </a:lstStyle>
          <a:p>
            <a:fld id="{269AE1DB-9190-4DF5-9B1A-6062D9A14C78}" type="slidenum">
              <a:rPr lang="en-US" altLang="ru-RU"/>
              <a:pPr/>
              <a:t>‹#›</a:t>
            </a:fld>
            <a:endParaRPr lang="en-US" altLang="ru-RU"/>
          </a:p>
        </p:txBody>
      </p:sp>
    </p:spTree>
    <p:extLst>
      <p:ext uri="{BB962C8B-B14F-4D97-AF65-F5344CB8AC3E}">
        <p14:creationId xmlns:p14="http://schemas.microsoft.com/office/powerpoint/2010/main" val="324829291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Rectangle 4"/>
          <p:cNvSpPr>
            <a:spLocks noGrp="1" noChangeArrowheads="1"/>
          </p:cNvSpPr>
          <p:nvPr>
            <p:ph type="dt" idx="10"/>
          </p:nvPr>
        </p:nvSpPr>
        <p:spPr>
          <a:ln/>
        </p:spPr>
        <p:txBody>
          <a:bodyPr/>
          <a:lstStyle>
            <a:lvl1pPr>
              <a:defRPr/>
            </a:lvl1pPr>
          </a:lstStyle>
          <a:p>
            <a:pPr>
              <a:defRPr/>
            </a:pPr>
            <a:endParaRPr lang="en-US"/>
          </a:p>
        </p:txBody>
      </p:sp>
      <p:sp>
        <p:nvSpPr>
          <p:cNvPr id="4" name="Rectangle 5"/>
          <p:cNvSpPr>
            <a:spLocks noGrp="1" noChangeArrowheads="1"/>
          </p:cNvSpPr>
          <p:nvPr>
            <p:ph type="ftr" idx="11"/>
          </p:nvPr>
        </p:nvSpPr>
        <p:spPr>
          <a:ln/>
        </p:spPr>
        <p:txBody>
          <a:bodyPr/>
          <a:lstStyle>
            <a:lvl1pPr>
              <a:defRPr/>
            </a:lvl1pPr>
          </a:lstStyle>
          <a:p>
            <a:pPr>
              <a:defRPr/>
            </a:pPr>
            <a:endParaRPr lang="en-US"/>
          </a:p>
        </p:txBody>
      </p:sp>
      <p:sp>
        <p:nvSpPr>
          <p:cNvPr id="5" name="Rectangle 6"/>
          <p:cNvSpPr>
            <a:spLocks noGrp="1" noChangeArrowheads="1"/>
          </p:cNvSpPr>
          <p:nvPr>
            <p:ph type="sldNum" idx="12"/>
          </p:nvPr>
        </p:nvSpPr>
        <p:spPr>
          <a:ln/>
        </p:spPr>
        <p:txBody>
          <a:bodyPr/>
          <a:lstStyle>
            <a:lvl1pPr>
              <a:defRPr/>
            </a:lvl1pPr>
          </a:lstStyle>
          <a:p>
            <a:fld id="{FC8BA979-5FBB-4069-8111-2A64615051DC}" type="slidenum">
              <a:rPr lang="en-US" altLang="ru-RU"/>
              <a:pPr/>
              <a:t>‹#›</a:t>
            </a:fld>
            <a:endParaRPr lang="en-US" altLang="ru-RU"/>
          </a:p>
        </p:txBody>
      </p:sp>
    </p:spTree>
    <p:extLst>
      <p:ext uri="{BB962C8B-B14F-4D97-AF65-F5344CB8AC3E}">
        <p14:creationId xmlns:p14="http://schemas.microsoft.com/office/powerpoint/2010/main" val="16881670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4"/>
          <p:cNvSpPr>
            <a:spLocks noGrp="1" noChangeArrowheads="1"/>
          </p:cNvSpPr>
          <p:nvPr>
            <p:ph type="dt" idx="10"/>
          </p:nvPr>
        </p:nvSpPr>
        <p:spPr>
          <a:ln/>
        </p:spPr>
        <p:txBody>
          <a:bodyPr/>
          <a:lstStyle>
            <a:lvl1pPr>
              <a:defRPr/>
            </a:lvl1pPr>
          </a:lstStyle>
          <a:p>
            <a:pPr>
              <a:defRPr/>
            </a:pPr>
            <a:endParaRPr lang="en-US"/>
          </a:p>
        </p:txBody>
      </p:sp>
      <p:sp>
        <p:nvSpPr>
          <p:cNvPr id="3" name="Rectangle 5"/>
          <p:cNvSpPr>
            <a:spLocks noGrp="1" noChangeArrowheads="1"/>
          </p:cNvSpPr>
          <p:nvPr>
            <p:ph type="ftr" idx="11"/>
          </p:nvPr>
        </p:nvSpPr>
        <p:spPr>
          <a:ln/>
        </p:spPr>
        <p:txBody>
          <a:bodyPr/>
          <a:lstStyle>
            <a:lvl1pPr>
              <a:defRPr/>
            </a:lvl1pPr>
          </a:lstStyle>
          <a:p>
            <a:pPr>
              <a:defRPr/>
            </a:pPr>
            <a:endParaRPr lang="en-US"/>
          </a:p>
        </p:txBody>
      </p:sp>
      <p:sp>
        <p:nvSpPr>
          <p:cNvPr id="4" name="Rectangle 6"/>
          <p:cNvSpPr>
            <a:spLocks noGrp="1" noChangeArrowheads="1"/>
          </p:cNvSpPr>
          <p:nvPr>
            <p:ph type="sldNum" idx="12"/>
          </p:nvPr>
        </p:nvSpPr>
        <p:spPr>
          <a:ln/>
        </p:spPr>
        <p:txBody>
          <a:bodyPr/>
          <a:lstStyle>
            <a:lvl1pPr>
              <a:defRPr/>
            </a:lvl1pPr>
          </a:lstStyle>
          <a:p>
            <a:fld id="{0688CC42-52A8-469F-8C2E-44B66DC1AF95}" type="slidenum">
              <a:rPr lang="en-US" altLang="ru-RU"/>
              <a:pPr/>
              <a:t>‹#›</a:t>
            </a:fld>
            <a:endParaRPr lang="en-US" altLang="ru-RU"/>
          </a:p>
        </p:txBody>
      </p:sp>
    </p:spTree>
    <p:extLst>
      <p:ext uri="{BB962C8B-B14F-4D97-AF65-F5344CB8AC3E}">
        <p14:creationId xmlns:p14="http://schemas.microsoft.com/office/powerpoint/2010/main" val="375518135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1" y="273050"/>
            <a:ext cx="4011084" cy="1162050"/>
          </a:xfrm>
        </p:spPr>
        <p:txBody>
          <a:bodyPr anchor="b"/>
          <a:lstStyle>
            <a:lvl1pPr algn="l">
              <a:defRPr sz="2000" b="1"/>
            </a:lvl1pPr>
          </a:lstStyle>
          <a:p>
            <a:r>
              <a:rPr lang="ru-RU"/>
              <a:t>Образец заголовка</a:t>
            </a:r>
          </a:p>
        </p:txBody>
      </p:sp>
      <p:sp>
        <p:nvSpPr>
          <p:cNvPr id="3" name="Содержимое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Rectangle 4"/>
          <p:cNvSpPr>
            <a:spLocks noGrp="1" noChangeArrowheads="1"/>
          </p:cNvSpPr>
          <p:nvPr>
            <p:ph type="dt" idx="10"/>
          </p:nvPr>
        </p:nvSpPr>
        <p:spPr>
          <a:ln/>
        </p:spPr>
        <p:txBody>
          <a:bodyPr/>
          <a:lstStyle>
            <a:lvl1pPr>
              <a:defRPr/>
            </a:lvl1pPr>
          </a:lstStyle>
          <a:p>
            <a:pPr>
              <a:defRPr/>
            </a:pPr>
            <a:endParaRPr lang="en-US"/>
          </a:p>
        </p:txBody>
      </p:sp>
      <p:sp>
        <p:nvSpPr>
          <p:cNvPr id="6" name="Rectangle 5"/>
          <p:cNvSpPr>
            <a:spLocks noGrp="1" noChangeArrowheads="1"/>
          </p:cNvSpPr>
          <p:nvPr>
            <p:ph type="ftr" idx="11"/>
          </p:nvPr>
        </p:nvSpPr>
        <p:spPr>
          <a:ln/>
        </p:spPr>
        <p:txBody>
          <a:bodyPr/>
          <a:lstStyle>
            <a:lvl1pPr>
              <a:defRPr/>
            </a:lvl1pPr>
          </a:lstStyle>
          <a:p>
            <a:pPr>
              <a:defRPr/>
            </a:pPr>
            <a:endParaRPr lang="en-US"/>
          </a:p>
        </p:txBody>
      </p:sp>
      <p:sp>
        <p:nvSpPr>
          <p:cNvPr id="7" name="Rectangle 6"/>
          <p:cNvSpPr>
            <a:spLocks noGrp="1" noChangeArrowheads="1"/>
          </p:cNvSpPr>
          <p:nvPr>
            <p:ph type="sldNum" idx="12"/>
          </p:nvPr>
        </p:nvSpPr>
        <p:spPr>
          <a:ln/>
        </p:spPr>
        <p:txBody>
          <a:bodyPr/>
          <a:lstStyle>
            <a:lvl1pPr>
              <a:defRPr/>
            </a:lvl1pPr>
          </a:lstStyle>
          <a:p>
            <a:fld id="{7BEB9795-3499-4C21-86AD-58EAA22FDB30}" type="slidenum">
              <a:rPr lang="en-US" altLang="ru-RU"/>
              <a:pPr/>
              <a:t>‹#›</a:t>
            </a:fld>
            <a:endParaRPr lang="en-US" altLang="ru-RU"/>
          </a:p>
        </p:txBody>
      </p:sp>
    </p:spTree>
    <p:extLst>
      <p:ext uri="{BB962C8B-B14F-4D97-AF65-F5344CB8AC3E}">
        <p14:creationId xmlns:p14="http://schemas.microsoft.com/office/powerpoint/2010/main" val="122622111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389717" y="4800600"/>
            <a:ext cx="7315200" cy="566738"/>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ru-RU" noProof="0"/>
              <a:t>Вставка рисунка</a:t>
            </a:r>
          </a:p>
        </p:txBody>
      </p:sp>
      <p:sp>
        <p:nvSpPr>
          <p:cNvPr id="4" name="Текст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Rectangle 4"/>
          <p:cNvSpPr>
            <a:spLocks noGrp="1" noChangeArrowheads="1"/>
          </p:cNvSpPr>
          <p:nvPr>
            <p:ph type="dt" idx="10"/>
          </p:nvPr>
        </p:nvSpPr>
        <p:spPr>
          <a:ln/>
        </p:spPr>
        <p:txBody>
          <a:bodyPr/>
          <a:lstStyle>
            <a:lvl1pPr>
              <a:defRPr/>
            </a:lvl1pPr>
          </a:lstStyle>
          <a:p>
            <a:pPr>
              <a:defRPr/>
            </a:pPr>
            <a:endParaRPr lang="en-US"/>
          </a:p>
        </p:txBody>
      </p:sp>
      <p:sp>
        <p:nvSpPr>
          <p:cNvPr id="6" name="Rectangle 5"/>
          <p:cNvSpPr>
            <a:spLocks noGrp="1" noChangeArrowheads="1"/>
          </p:cNvSpPr>
          <p:nvPr>
            <p:ph type="ftr" idx="11"/>
          </p:nvPr>
        </p:nvSpPr>
        <p:spPr>
          <a:ln/>
        </p:spPr>
        <p:txBody>
          <a:bodyPr/>
          <a:lstStyle>
            <a:lvl1pPr>
              <a:defRPr/>
            </a:lvl1pPr>
          </a:lstStyle>
          <a:p>
            <a:pPr>
              <a:defRPr/>
            </a:pPr>
            <a:endParaRPr lang="en-US"/>
          </a:p>
        </p:txBody>
      </p:sp>
      <p:sp>
        <p:nvSpPr>
          <p:cNvPr id="7" name="Rectangle 6"/>
          <p:cNvSpPr>
            <a:spLocks noGrp="1" noChangeArrowheads="1"/>
          </p:cNvSpPr>
          <p:nvPr>
            <p:ph type="sldNum" idx="12"/>
          </p:nvPr>
        </p:nvSpPr>
        <p:spPr>
          <a:ln/>
        </p:spPr>
        <p:txBody>
          <a:bodyPr/>
          <a:lstStyle>
            <a:lvl1pPr>
              <a:defRPr/>
            </a:lvl1pPr>
          </a:lstStyle>
          <a:p>
            <a:fld id="{91B5F25F-C849-41E7-9B1D-1BF236A22780}" type="slidenum">
              <a:rPr lang="en-US" altLang="ru-RU"/>
              <a:pPr/>
              <a:t>‹#›</a:t>
            </a:fld>
            <a:endParaRPr lang="en-US" altLang="ru-RU"/>
          </a:p>
        </p:txBody>
      </p:sp>
    </p:spTree>
    <p:extLst>
      <p:ext uri="{BB962C8B-B14F-4D97-AF65-F5344CB8AC3E}">
        <p14:creationId xmlns:p14="http://schemas.microsoft.com/office/powerpoint/2010/main" val="352663686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Rectangle 4"/>
          <p:cNvSpPr>
            <a:spLocks noGrp="1" noChangeArrowheads="1"/>
          </p:cNvSpPr>
          <p:nvPr>
            <p:ph type="dt" idx="10"/>
          </p:nvPr>
        </p:nvSpPr>
        <p:spPr>
          <a:ln/>
        </p:spPr>
        <p:txBody>
          <a:bodyPr/>
          <a:lstStyle>
            <a:lvl1pPr>
              <a:defRPr/>
            </a:lvl1pPr>
          </a:lstStyle>
          <a:p>
            <a:pPr>
              <a:defRPr/>
            </a:pPr>
            <a:endParaRPr lang="en-US"/>
          </a:p>
        </p:txBody>
      </p:sp>
      <p:sp>
        <p:nvSpPr>
          <p:cNvPr id="5" name="Rectangle 5"/>
          <p:cNvSpPr>
            <a:spLocks noGrp="1" noChangeArrowheads="1"/>
          </p:cNvSpPr>
          <p:nvPr>
            <p:ph type="ftr" idx="11"/>
          </p:nvPr>
        </p:nvSpPr>
        <p:spPr>
          <a:ln/>
        </p:spPr>
        <p:txBody>
          <a:bodyPr/>
          <a:lstStyle>
            <a:lvl1pPr>
              <a:defRPr/>
            </a:lvl1pPr>
          </a:lstStyle>
          <a:p>
            <a:pPr>
              <a:defRPr/>
            </a:pPr>
            <a:endParaRPr lang="en-US"/>
          </a:p>
        </p:txBody>
      </p:sp>
      <p:sp>
        <p:nvSpPr>
          <p:cNvPr id="6" name="Rectangle 6"/>
          <p:cNvSpPr>
            <a:spLocks noGrp="1" noChangeArrowheads="1"/>
          </p:cNvSpPr>
          <p:nvPr>
            <p:ph type="sldNum" idx="12"/>
          </p:nvPr>
        </p:nvSpPr>
        <p:spPr>
          <a:ln/>
        </p:spPr>
        <p:txBody>
          <a:bodyPr/>
          <a:lstStyle>
            <a:lvl1pPr>
              <a:defRPr/>
            </a:lvl1pPr>
          </a:lstStyle>
          <a:p>
            <a:fld id="{AA0007D2-D49A-4D6B-A118-D66EE434993F}" type="slidenum">
              <a:rPr lang="en-US" altLang="ru-RU"/>
              <a:pPr/>
              <a:t>‹#›</a:t>
            </a:fld>
            <a:endParaRPr lang="en-US" altLang="ru-RU"/>
          </a:p>
        </p:txBody>
      </p:sp>
    </p:spTree>
    <p:extLst>
      <p:ext uri="{BB962C8B-B14F-4D97-AF65-F5344CB8AC3E}">
        <p14:creationId xmlns:p14="http://schemas.microsoft.com/office/powerpoint/2010/main" val="417456092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655051" y="273050"/>
            <a:ext cx="2681816" cy="5715000"/>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609600" y="273050"/>
            <a:ext cx="7842251" cy="5715000"/>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Rectangle 4"/>
          <p:cNvSpPr>
            <a:spLocks noGrp="1" noChangeArrowheads="1"/>
          </p:cNvSpPr>
          <p:nvPr>
            <p:ph type="dt" idx="10"/>
          </p:nvPr>
        </p:nvSpPr>
        <p:spPr>
          <a:ln/>
        </p:spPr>
        <p:txBody>
          <a:bodyPr/>
          <a:lstStyle>
            <a:lvl1pPr>
              <a:defRPr/>
            </a:lvl1pPr>
          </a:lstStyle>
          <a:p>
            <a:pPr>
              <a:defRPr/>
            </a:pPr>
            <a:endParaRPr lang="en-US"/>
          </a:p>
        </p:txBody>
      </p:sp>
      <p:sp>
        <p:nvSpPr>
          <p:cNvPr id="5" name="Rectangle 5"/>
          <p:cNvSpPr>
            <a:spLocks noGrp="1" noChangeArrowheads="1"/>
          </p:cNvSpPr>
          <p:nvPr>
            <p:ph type="ftr" idx="11"/>
          </p:nvPr>
        </p:nvSpPr>
        <p:spPr>
          <a:ln/>
        </p:spPr>
        <p:txBody>
          <a:bodyPr/>
          <a:lstStyle>
            <a:lvl1pPr>
              <a:defRPr/>
            </a:lvl1pPr>
          </a:lstStyle>
          <a:p>
            <a:pPr>
              <a:defRPr/>
            </a:pPr>
            <a:endParaRPr lang="en-US"/>
          </a:p>
        </p:txBody>
      </p:sp>
      <p:sp>
        <p:nvSpPr>
          <p:cNvPr id="6" name="Rectangle 6"/>
          <p:cNvSpPr>
            <a:spLocks noGrp="1" noChangeArrowheads="1"/>
          </p:cNvSpPr>
          <p:nvPr>
            <p:ph type="sldNum" idx="12"/>
          </p:nvPr>
        </p:nvSpPr>
        <p:spPr>
          <a:ln/>
        </p:spPr>
        <p:txBody>
          <a:bodyPr/>
          <a:lstStyle>
            <a:lvl1pPr>
              <a:defRPr/>
            </a:lvl1pPr>
          </a:lstStyle>
          <a:p>
            <a:fld id="{A6F3F4EE-9D4C-4C9D-BFBD-AD83653453A2}" type="slidenum">
              <a:rPr lang="en-US" altLang="ru-RU"/>
              <a:pPr/>
              <a:t>‹#›</a:t>
            </a:fld>
            <a:endParaRPr lang="en-US" altLang="ru-RU"/>
          </a:p>
        </p:txBody>
      </p:sp>
    </p:spTree>
    <p:extLst>
      <p:ext uri="{BB962C8B-B14F-4D97-AF65-F5344CB8AC3E}">
        <p14:creationId xmlns:p14="http://schemas.microsoft.com/office/powerpoint/2010/main" val="198527256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Пользовательский маке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874434" y="273050"/>
            <a:ext cx="6443133" cy="857250"/>
          </a:xfrm>
        </p:spPr>
        <p:txBody>
          <a:bodyPr/>
          <a:lstStyle/>
          <a:p>
            <a:r>
              <a:rPr lang="ru-RU"/>
              <a:t>Образец заголовка</a:t>
            </a:r>
          </a:p>
        </p:txBody>
      </p:sp>
      <p:sp>
        <p:nvSpPr>
          <p:cNvPr id="3" name="Rectangle 4"/>
          <p:cNvSpPr>
            <a:spLocks noGrp="1" noChangeArrowheads="1"/>
          </p:cNvSpPr>
          <p:nvPr>
            <p:ph type="dt" idx="10"/>
          </p:nvPr>
        </p:nvSpPr>
        <p:spPr>
          <a:ln/>
        </p:spPr>
        <p:txBody>
          <a:bodyPr/>
          <a:lstStyle>
            <a:lvl1pPr>
              <a:defRPr/>
            </a:lvl1pPr>
          </a:lstStyle>
          <a:p>
            <a:pPr>
              <a:defRPr/>
            </a:pPr>
            <a:endParaRPr lang="en-US"/>
          </a:p>
        </p:txBody>
      </p:sp>
      <p:sp>
        <p:nvSpPr>
          <p:cNvPr id="4" name="Rectangle 5"/>
          <p:cNvSpPr>
            <a:spLocks noGrp="1" noChangeArrowheads="1"/>
          </p:cNvSpPr>
          <p:nvPr>
            <p:ph type="ftr" idx="11"/>
          </p:nvPr>
        </p:nvSpPr>
        <p:spPr>
          <a:ln/>
        </p:spPr>
        <p:txBody>
          <a:bodyPr/>
          <a:lstStyle>
            <a:lvl1pPr>
              <a:defRPr/>
            </a:lvl1pPr>
          </a:lstStyle>
          <a:p>
            <a:pPr>
              <a:defRPr/>
            </a:pPr>
            <a:endParaRPr lang="en-US"/>
          </a:p>
        </p:txBody>
      </p:sp>
      <p:sp>
        <p:nvSpPr>
          <p:cNvPr id="5" name="Rectangle 6"/>
          <p:cNvSpPr>
            <a:spLocks noGrp="1" noChangeArrowheads="1"/>
          </p:cNvSpPr>
          <p:nvPr>
            <p:ph type="sldNum" idx="12"/>
          </p:nvPr>
        </p:nvSpPr>
        <p:spPr>
          <a:ln/>
        </p:spPr>
        <p:txBody>
          <a:bodyPr/>
          <a:lstStyle>
            <a:lvl1pPr>
              <a:defRPr/>
            </a:lvl1pPr>
          </a:lstStyle>
          <a:p>
            <a:fld id="{EC9C0B4D-A193-45C3-96F3-D92A8923D6A3}" type="slidenum">
              <a:rPr lang="en-US" altLang="ru-RU"/>
              <a:pPr/>
              <a:t>‹#›</a:t>
            </a:fld>
            <a:endParaRPr lang="en-US" altLang="ru-RU"/>
          </a:p>
        </p:txBody>
      </p:sp>
    </p:spTree>
    <p:extLst>
      <p:ext uri="{BB962C8B-B14F-4D97-AF65-F5344CB8AC3E}">
        <p14:creationId xmlns:p14="http://schemas.microsoft.com/office/powerpoint/2010/main" val="201163466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AndTx" preserve="1">
  <p:cSld name="Заголовок, два объекта и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874434" y="273050"/>
            <a:ext cx="6443133" cy="857250"/>
          </a:xfrm>
        </p:spPr>
        <p:txBody>
          <a:bodyPr/>
          <a:lstStyle/>
          <a:p>
            <a:r>
              <a:rPr lang="ru-RU"/>
              <a:t>Образец заголовка</a:t>
            </a:r>
          </a:p>
        </p:txBody>
      </p:sp>
      <p:sp>
        <p:nvSpPr>
          <p:cNvPr id="3" name="Содержимое 2"/>
          <p:cNvSpPr>
            <a:spLocks noGrp="1"/>
          </p:cNvSpPr>
          <p:nvPr>
            <p:ph sz="quarter" idx="1"/>
          </p:nvPr>
        </p:nvSpPr>
        <p:spPr>
          <a:xfrm>
            <a:off x="609601" y="1604963"/>
            <a:ext cx="5262033" cy="211455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quarter" idx="2"/>
          </p:nvPr>
        </p:nvSpPr>
        <p:spPr>
          <a:xfrm>
            <a:off x="609601" y="3871914"/>
            <a:ext cx="5262033" cy="2116137"/>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half" idx="3"/>
          </p:nvPr>
        </p:nvSpPr>
        <p:spPr>
          <a:xfrm>
            <a:off x="6074834" y="1604963"/>
            <a:ext cx="5262033" cy="4383087"/>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Rectangle 4"/>
          <p:cNvSpPr>
            <a:spLocks noGrp="1" noChangeArrowheads="1"/>
          </p:cNvSpPr>
          <p:nvPr>
            <p:ph type="dt" idx="10"/>
          </p:nvPr>
        </p:nvSpPr>
        <p:spPr>
          <a:ln/>
        </p:spPr>
        <p:txBody>
          <a:bodyPr/>
          <a:lstStyle>
            <a:lvl1pPr>
              <a:defRPr/>
            </a:lvl1pPr>
          </a:lstStyle>
          <a:p>
            <a:pPr>
              <a:defRPr/>
            </a:pPr>
            <a:endParaRPr lang="en-US"/>
          </a:p>
        </p:txBody>
      </p:sp>
      <p:sp>
        <p:nvSpPr>
          <p:cNvPr id="7" name="Rectangle 5"/>
          <p:cNvSpPr>
            <a:spLocks noGrp="1" noChangeArrowheads="1"/>
          </p:cNvSpPr>
          <p:nvPr>
            <p:ph type="ftr" idx="11"/>
          </p:nvPr>
        </p:nvSpPr>
        <p:spPr>
          <a:ln/>
        </p:spPr>
        <p:txBody>
          <a:bodyPr/>
          <a:lstStyle>
            <a:lvl1pPr>
              <a:defRPr/>
            </a:lvl1pPr>
          </a:lstStyle>
          <a:p>
            <a:pPr>
              <a:defRPr/>
            </a:pPr>
            <a:endParaRPr lang="en-US"/>
          </a:p>
        </p:txBody>
      </p:sp>
      <p:sp>
        <p:nvSpPr>
          <p:cNvPr id="8" name="Rectangle 6"/>
          <p:cNvSpPr>
            <a:spLocks noGrp="1" noChangeArrowheads="1"/>
          </p:cNvSpPr>
          <p:nvPr>
            <p:ph type="sldNum" idx="12"/>
          </p:nvPr>
        </p:nvSpPr>
        <p:spPr>
          <a:ln/>
        </p:spPr>
        <p:txBody>
          <a:bodyPr/>
          <a:lstStyle>
            <a:lvl1pPr>
              <a:defRPr/>
            </a:lvl1pPr>
          </a:lstStyle>
          <a:p>
            <a:fld id="{A20E49F7-EB72-423C-A80C-BBC389EB97E3}" type="slidenum">
              <a:rPr lang="en-US" altLang="ru-RU"/>
              <a:pPr/>
              <a:t>‹#›</a:t>
            </a:fld>
            <a:endParaRPr lang="en-US" altLang="ru-RU"/>
          </a:p>
        </p:txBody>
      </p:sp>
    </p:spTree>
    <p:extLst>
      <p:ext uri="{BB962C8B-B14F-4D97-AF65-F5344CB8AC3E}">
        <p14:creationId xmlns:p14="http://schemas.microsoft.com/office/powerpoint/2010/main" val="3141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6" name="Нижний колонтитул 5"/>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7" name="Номер слайда 6"/>
          <p:cNvSpPr>
            <a:spLocks noGrp="1"/>
          </p:cNvSpPr>
          <p:nvPr>
            <p:ph type="sldNum" sz="quarter" idx="12"/>
          </p:nvPr>
        </p:nvSpPr>
        <p:spPr/>
        <p:txBody>
          <a:bodyPr/>
          <a:lstStyle>
            <a:lvl1pPr>
              <a:defRPr>
                <a:latin typeface="Arial" panose="020B0604020202020204" pitchFamily="34" charset="0"/>
              </a:defRPr>
            </a:lvl1pPr>
          </a:lstStyle>
          <a:p>
            <a:fld id="{CC665B29-CB3A-4942-8C05-723ECF07338F}" type="slidenum">
              <a:rPr lang="ru-RU" altLang="hu-HU"/>
              <a:pPr/>
              <a:t>‹#›</a:t>
            </a:fld>
            <a:endParaRPr lang="ru-RU" altLang="hu-HU"/>
          </a:p>
        </p:txBody>
      </p:sp>
    </p:spTree>
    <p:extLst>
      <p:ext uri="{BB962C8B-B14F-4D97-AF65-F5344CB8AC3E}">
        <p14:creationId xmlns:p14="http://schemas.microsoft.com/office/powerpoint/2010/main" val="271527701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914400" y="2130426"/>
            <a:ext cx="10363200" cy="1470025"/>
          </a:xfrm>
          <a:prstGeom prst="rect">
            <a:avLst/>
          </a:prstGeom>
        </p:spPr>
        <p:txBody>
          <a:bodyPr/>
          <a:lstStyle/>
          <a:p>
            <a:r>
              <a:rPr lang="ru-RU"/>
              <a:t>Образец заголовка</a:t>
            </a:r>
          </a:p>
        </p:txBody>
      </p:sp>
      <p:sp>
        <p:nvSpPr>
          <p:cNvPr id="3" name="Подзаголовок 2"/>
          <p:cNvSpPr>
            <a:spLocks noGrp="1"/>
          </p:cNvSpPr>
          <p:nvPr>
            <p:ph type="subTitle" idx="1"/>
          </p:nvPr>
        </p:nvSpPr>
        <p:spPr>
          <a:xfrm>
            <a:off x="1828800" y="3886200"/>
            <a:ext cx="85344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a:t>Образец подзаголовка</a:t>
            </a:r>
          </a:p>
        </p:txBody>
      </p:sp>
      <p:sp>
        <p:nvSpPr>
          <p:cNvPr id="5" name="Объект 4"/>
          <p:cNvSpPr>
            <a:spLocks noGrp="1"/>
          </p:cNvSpPr>
          <p:nvPr>
            <p:ph sz="quarter" idx="10"/>
          </p:nvPr>
        </p:nvSpPr>
        <p:spPr>
          <a:xfrm>
            <a:off x="10837333" y="5935890"/>
            <a:ext cx="1354667" cy="595313"/>
          </a:xfrm>
          <a:prstGeom prst="rect">
            <a:avLst/>
          </a:prstGeom>
        </p:spPr>
        <p:txBody>
          <a:bodyPr/>
          <a:lstStyle>
            <a:lvl1pPr marL="0" indent="0">
              <a:buNone/>
              <a:defRPr sz="2500" b="0"/>
            </a:lvl1pPr>
          </a:lstStyle>
          <a:p>
            <a:pPr lvl="0"/>
            <a:r>
              <a:rPr lang="ru-RU"/>
              <a:t>Образец текста</a:t>
            </a:r>
          </a:p>
        </p:txBody>
      </p:sp>
      <p:sp>
        <p:nvSpPr>
          <p:cNvPr id="6" name="Rectangle 5"/>
          <p:cNvSpPr>
            <a:spLocks noGrp="1" noChangeArrowheads="1"/>
          </p:cNvSpPr>
          <p:nvPr>
            <p:ph type="sldNum" sz="quarter" idx="11"/>
          </p:nvPr>
        </p:nvSpPr>
        <p:spPr/>
        <p:txBody>
          <a:bodyPr/>
          <a:lstStyle>
            <a:lvl1pPr algn="l">
              <a:defRPr b="0"/>
            </a:lvl1pPr>
          </a:lstStyle>
          <a:p>
            <a:fld id="{BCA3C160-F1A7-4B7C-BA53-D8027B8373CD}" type="slidenum">
              <a:rPr lang="en-GB" altLang="fr-FR"/>
              <a:pPr/>
              <a:t>‹#›</a:t>
            </a:fld>
            <a:endParaRPr lang="en-GB" altLang="fr-FR"/>
          </a:p>
        </p:txBody>
      </p:sp>
    </p:spTree>
    <p:extLst>
      <p:ext uri="{BB962C8B-B14F-4D97-AF65-F5344CB8AC3E}">
        <p14:creationId xmlns:p14="http://schemas.microsoft.com/office/powerpoint/2010/main" val="2956680075"/>
      </p:ext>
    </p:extLst>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8"/>
            <a:ext cx="10972800" cy="1143000"/>
          </a:xfrm>
          <a:prstGeom prst="rect">
            <a:avLst/>
          </a:prstGeom>
        </p:spPr>
        <p:txBody>
          <a:bodyPr/>
          <a:lstStyle/>
          <a:p>
            <a:r>
              <a:rPr lang="ru-RU"/>
              <a:t>Образец заголовка</a:t>
            </a:r>
          </a:p>
        </p:txBody>
      </p:sp>
      <p:sp>
        <p:nvSpPr>
          <p:cNvPr id="3" name="Содержимое 2"/>
          <p:cNvSpPr>
            <a:spLocks noGrp="1"/>
          </p:cNvSpPr>
          <p:nvPr>
            <p:ph idx="1"/>
          </p:nvPr>
        </p:nvSpPr>
        <p:spPr>
          <a:xfrm>
            <a:off x="609600" y="1600201"/>
            <a:ext cx="10972800" cy="4525963"/>
          </a:xfrm>
          <a:prstGeom prst="rect">
            <a:avLst/>
          </a:prstGeo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Rectangle 3"/>
          <p:cNvSpPr>
            <a:spLocks noGrp="1" noChangeArrowheads="1"/>
          </p:cNvSpPr>
          <p:nvPr>
            <p:ph type="sldNum" sz="quarter" idx="10"/>
          </p:nvPr>
        </p:nvSpPr>
        <p:spPr/>
        <p:txBody>
          <a:bodyPr/>
          <a:lstStyle>
            <a:lvl1pPr algn="l">
              <a:defRPr b="0"/>
            </a:lvl1pPr>
          </a:lstStyle>
          <a:p>
            <a:fld id="{CC00856F-85A5-4DBA-BA14-90E2189B52AB}" type="slidenum">
              <a:rPr lang="en-GB" altLang="fr-FR"/>
              <a:pPr/>
              <a:t>‹#›</a:t>
            </a:fld>
            <a:endParaRPr lang="en-GB" altLang="fr-FR"/>
          </a:p>
        </p:txBody>
      </p:sp>
    </p:spTree>
    <p:extLst>
      <p:ext uri="{BB962C8B-B14F-4D97-AF65-F5344CB8AC3E}">
        <p14:creationId xmlns:p14="http://schemas.microsoft.com/office/powerpoint/2010/main" val="1776105272"/>
      </p:ext>
    </p:extLst>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63084" y="4406901"/>
            <a:ext cx="10363200" cy="1362075"/>
          </a:xfrm>
          <a:prstGeom prst="rect">
            <a:avLst/>
          </a:prstGeo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963084" y="2906713"/>
            <a:ext cx="103632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a:t>Образец текста</a:t>
            </a:r>
          </a:p>
        </p:txBody>
      </p:sp>
      <p:sp>
        <p:nvSpPr>
          <p:cNvPr id="4" name="Rectangle 3"/>
          <p:cNvSpPr>
            <a:spLocks noGrp="1" noChangeArrowheads="1"/>
          </p:cNvSpPr>
          <p:nvPr>
            <p:ph type="sldNum" sz="quarter" idx="10"/>
          </p:nvPr>
        </p:nvSpPr>
        <p:spPr/>
        <p:txBody>
          <a:bodyPr/>
          <a:lstStyle>
            <a:lvl1pPr algn="l">
              <a:defRPr b="0"/>
            </a:lvl1pPr>
          </a:lstStyle>
          <a:p>
            <a:fld id="{B55CFCFD-D305-4213-8AB4-B10E3832B305}" type="slidenum">
              <a:rPr lang="en-GB" altLang="fr-FR"/>
              <a:pPr/>
              <a:t>‹#›</a:t>
            </a:fld>
            <a:endParaRPr lang="en-GB" altLang="fr-FR"/>
          </a:p>
        </p:txBody>
      </p:sp>
    </p:spTree>
    <p:extLst>
      <p:ext uri="{BB962C8B-B14F-4D97-AF65-F5344CB8AC3E}">
        <p14:creationId xmlns:p14="http://schemas.microsoft.com/office/powerpoint/2010/main" val="586570870"/>
      </p:ext>
    </p:extLst>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8"/>
            <a:ext cx="10972800" cy="1143000"/>
          </a:xfrm>
          <a:prstGeom prst="rect">
            <a:avLst/>
          </a:prstGeom>
        </p:spPr>
        <p:txBody>
          <a:bodyPr/>
          <a:lstStyle/>
          <a:p>
            <a:r>
              <a:rPr lang="ru-RU"/>
              <a:t>Образец заголовка</a:t>
            </a:r>
          </a:p>
        </p:txBody>
      </p:sp>
      <p:sp>
        <p:nvSpPr>
          <p:cNvPr id="3" name="Содержимое 2"/>
          <p:cNvSpPr>
            <a:spLocks noGrp="1"/>
          </p:cNvSpPr>
          <p:nvPr>
            <p:ph sz="half" idx="1"/>
          </p:nvPr>
        </p:nvSpPr>
        <p:spPr>
          <a:xfrm>
            <a:off x="609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half" idx="2"/>
          </p:nvPr>
        </p:nvSpPr>
        <p:spPr>
          <a:xfrm>
            <a:off x="6197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Rectangle 4"/>
          <p:cNvSpPr>
            <a:spLocks noGrp="1" noChangeArrowheads="1"/>
          </p:cNvSpPr>
          <p:nvPr>
            <p:ph type="sldNum" sz="quarter" idx="10"/>
          </p:nvPr>
        </p:nvSpPr>
        <p:spPr/>
        <p:txBody>
          <a:bodyPr/>
          <a:lstStyle>
            <a:lvl1pPr algn="l">
              <a:defRPr b="0"/>
            </a:lvl1pPr>
          </a:lstStyle>
          <a:p>
            <a:fld id="{5B01F2E0-523B-4E45-8638-A95B87AC9DA1}" type="slidenum">
              <a:rPr lang="en-GB" altLang="fr-FR"/>
              <a:pPr/>
              <a:t>‹#›</a:t>
            </a:fld>
            <a:endParaRPr lang="en-GB" altLang="fr-FR"/>
          </a:p>
        </p:txBody>
      </p:sp>
    </p:spTree>
    <p:extLst>
      <p:ext uri="{BB962C8B-B14F-4D97-AF65-F5344CB8AC3E}">
        <p14:creationId xmlns:p14="http://schemas.microsoft.com/office/powerpoint/2010/main" val="272521633"/>
      </p:ext>
    </p:extLst>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8"/>
            <a:ext cx="10972800" cy="1143000"/>
          </a:xfrm>
          <a:prstGeom prst="rect">
            <a:avLst/>
          </a:prstGeom>
        </p:spPr>
        <p:txBody>
          <a:bodyPr/>
          <a:lstStyle>
            <a:lvl1pPr>
              <a:defRPr/>
            </a:lvl1pPr>
          </a:lstStyle>
          <a:p>
            <a:r>
              <a:rPr lang="ru-RU"/>
              <a:t>Образец заголовка</a:t>
            </a:r>
          </a:p>
        </p:txBody>
      </p:sp>
      <p:sp>
        <p:nvSpPr>
          <p:cNvPr id="3" name="Текст 2"/>
          <p:cNvSpPr>
            <a:spLocks noGrp="1"/>
          </p:cNvSpPr>
          <p:nvPr>
            <p:ph type="body" idx="1"/>
          </p:nvPr>
        </p:nvSpPr>
        <p:spPr>
          <a:xfrm>
            <a:off x="609600" y="1535113"/>
            <a:ext cx="5386917"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Содержимое 3"/>
          <p:cNvSpPr>
            <a:spLocks noGrp="1"/>
          </p:cNvSpPr>
          <p:nvPr>
            <p:ph sz="half" idx="2"/>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6193368"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Содержимое 5"/>
          <p:cNvSpPr>
            <a:spLocks noGrp="1"/>
          </p:cNvSpPr>
          <p:nvPr>
            <p:ph sz="quarter" idx="4"/>
          </p:nvPr>
        </p:nvSpPr>
        <p:spPr>
          <a:xfrm>
            <a:off x="6193368"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Rectangle 6"/>
          <p:cNvSpPr>
            <a:spLocks noGrp="1" noChangeArrowheads="1"/>
          </p:cNvSpPr>
          <p:nvPr>
            <p:ph type="sldNum" sz="quarter" idx="10"/>
          </p:nvPr>
        </p:nvSpPr>
        <p:spPr/>
        <p:txBody>
          <a:bodyPr/>
          <a:lstStyle>
            <a:lvl1pPr algn="l">
              <a:defRPr b="0"/>
            </a:lvl1pPr>
          </a:lstStyle>
          <a:p>
            <a:fld id="{10CB322A-6FCC-4BBA-B03F-3EEE1F5C490D}" type="slidenum">
              <a:rPr lang="en-GB" altLang="fr-FR"/>
              <a:pPr/>
              <a:t>‹#›</a:t>
            </a:fld>
            <a:endParaRPr lang="en-GB" altLang="fr-FR"/>
          </a:p>
        </p:txBody>
      </p:sp>
    </p:spTree>
    <p:extLst>
      <p:ext uri="{BB962C8B-B14F-4D97-AF65-F5344CB8AC3E}">
        <p14:creationId xmlns:p14="http://schemas.microsoft.com/office/powerpoint/2010/main" val="849051924"/>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8"/>
            <a:ext cx="10972800" cy="1143000"/>
          </a:xfrm>
          <a:prstGeom prst="rect">
            <a:avLst/>
          </a:prstGeom>
        </p:spPr>
        <p:txBody>
          <a:bodyPr/>
          <a:lstStyle/>
          <a:p>
            <a:r>
              <a:rPr lang="ru-RU"/>
              <a:t>Образец заголовка</a:t>
            </a:r>
          </a:p>
        </p:txBody>
      </p:sp>
      <p:sp>
        <p:nvSpPr>
          <p:cNvPr id="3" name="Rectangle 2"/>
          <p:cNvSpPr>
            <a:spLocks noGrp="1" noChangeArrowheads="1"/>
          </p:cNvSpPr>
          <p:nvPr>
            <p:ph type="sldNum" sz="quarter" idx="10"/>
          </p:nvPr>
        </p:nvSpPr>
        <p:spPr/>
        <p:txBody>
          <a:bodyPr/>
          <a:lstStyle>
            <a:lvl1pPr algn="l">
              <a:defRPr b="0"/>
            </a:lvl1pPr>
          </a:lstStyle>
          <a:p>
            <a:fld id="{E1EEB26C-779F-435F-A24F-445BE06E9FE5}" type="slidenum">
              <a:rPr lang="en-GB" altLang="fr-FR"/>
              <a:pPr/>
              <a:t>‹#›</a:t>
            </a:fld>
            <a:endParaRPr lang="en-GB" altLang="fr-FR"/>
          </a:p>
        </p:txBody>
      </p:sp>
    </p:spTree>
    <p:extLst>
      <p:ext uri="{BB962C8B-B14F-4D97-AF65-F5344CB8AC3E}">
        <p14:creationId xmlns:p14="http://schemas.microsoft.com/office/powerpoint/2010/main" val="1155732820"/>
      </p:ext>
    </p:extLst>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1"/>
          <p:cNvSpPr>
            <a:spLocks noGrp="1" noChangeArrowheads="1"/>
          </p:cNvSpPr>
          <p:nvPr>
            <p:ph type="sldNum" sz="quarter" idx="10"/>
          </p:nvPr>
        </p:nvSpPr>
        <p:spPr/>
        <p:txBody>
          <a:bodyPr/>
          <a:lstStyle>
            <a:lvl1pPr algn="l">
              <a:defRPr b="0"/>
            </a:lvl1pPr>
          </a:lstStyle>
          <a:p>
            <a:fld id="{ECEF4312-8F74-4F24-A1F4-57138FF53D0A}" type="slidenum">
              <a:rPr lang="en-GB" altLang="fr-FR"/>
              <a:pPr/>
              <a:t>‹#›</a:t>
            </a:fld>
            <a:endParaRPr lang="en-GB" altLang="fr-FR"/>
          </a:p>
        </p:txBody>
      </p:sp>
    </p:spTree>
    <p:extLst>
      <p:ext uri="{BB962C8B-B14F-4D97-AF65-F5344CB8AC3E}">
        <p14:creationId xmlns:p14="http://schemas.microsoft.com/office/powerpoint/2010/main" val="1370098743"/>
      </p:ext>
    </p:extLst>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1" y="273050"/>
            <a:ext cx="4011084" cy="1162050"/>
          </a:xfrm>
          <a:prstGeom prst="rect">
            <a:avLst/>
          </a:prstGeom>
        </p:spPr>
        <p:txBody>
          <a:bodyPr anchor="b"/>
          <a:lstStyle>
            <a:lvl1pPr algn="l">
              <a:defRPr sz="2000" b="1"/>
            </a:lvl1pPr>
          </a:lstStyle>
          <a:p>
            <a:r>
              <a:rPr lang="ru-RU"/>
              <a:t>Образец заголовка</a:t>
            </a:r>
          </a:p>
        </p:txBody>
      </p:sp>
      <p:sp>
        <p:nvSpPr>
          <p:cNvPr id="3" name="Содержимое 2"/>
          <p:cNvSpPr>
            <a:spLocks noGrp="1"/>
          </p:cNvSpPr>
          <p:nvPr>
            <p:ph idx="1"/>
          </p:nvPr>
        </p:nvSpPr>
        <p:spPr>
          <a:xfrm>
            <a:off x="4766733" y="273051"/>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609601" y="1435101"/>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Rectangle 4"/>
          <p:cNvSpPr>
            <a:spLocks noGrp="1" noChangeArrowheads="1"/>
          </p:cNvSpPr>
          <p:nvPr>
            <p:ph type="sldNum" sz="quarter" idx="10"/>
          </p:nvPr>
        </p:nvSpPr>
        <p:spPr/>
        <p:txBody>
          <a:bodyPr/>
          <a:lstStyle>
            <a:lvl1pPr algn="l">
              <a:defRPr b="0"/>
            </a:lvl1pPr>
          </a:lstStyle>
          <a:p>
            <a:fld id="{C0AC6265-586F-4233-9070-8A4FA8FECDD9}" type="slidenum">
              <a:rPr lang="en-GB" altLang="fr-FR"/>
              <a:pPr/>
              <a:t>‹#›</a:t>
            </a:fld>
            <a:endParaRPr lang="en-GB" altLang="fr-FR"/>
          </a:p>
        </p:txBody>
      </p:sp>
    </p:spTree>
    <p:extLst>
      <p:ext uri="{BB962C8B-B14F-4D97-AF65-F5344CB8AC3E}">
        <p14:creationId xmlns:p14="http://schemas.microsoft.com/office/powerpoint/2010/main" val="3722616933"/>
      </p:ext>
    </p:extLst>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389717" y="4800600"/>
            <a:ext cx="7315200" cy="566738"/>
          </a:xfrm>
          <a:prstGeom prst="rect">
            <a:avLst/>
          </a:prstGeo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2389717"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a:p>
        </p:txBody>
      </p:sp>
      <p:sp>
        <p:nvSpPr>
          <p:cNvPr id="4" name="Текст 3"/>
          <p:cNvSpPr>
            <a:spLocks noGrp="1"/>
          </p:cNvSpPr>
          <p:nvPr>
            <p:ph type="body" sz="half" idx="2"/>
          </p:nvPr>
        </p:nvSpPr>
        <p:spPr>
          <a:xfrm>
            <a:off x="2389717"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Rectangle 4"/>
          <p:cNvSpPr>
            <a:spLocks noGrp="1" noChangeArrowheads="1"/>
          </p:cNvSpPr>
          <p:nvPr>
            <p:ph type="sldNum" sz="quarter" idx="10"/>
          </p:nvPr>
        </p:nvSpPr>
        <p:spPr/>
        <p:txBody>
          <a:bodyPr/>
          <a:lstStyle>
            <a:lvl1pPr algn="l">
              <a:defRPr b="0"/>
            </a:lvl1pPr>
          </a:lstStyle>
          <a:p>
            <a:fld id="{043A8262-A163-4BB5-A067-50C61EA2CA4B}" type="slidenum">
              <a:rPr lang="en-GB" altLang="fr-FR"/>
              <a:pPr/>
              <a:t>‹#›</a:t>
            </a:fld>
            <a:endParaRPr lang="en-GB" altLang="fr-FR"/>
          </a:p>
        </p:txBody>
      </p:sp>
    </p:spTree>
    <p:extLst>
      <p:ext uri="{BB962C8B-B14F-4D97-AF65-F5344CB8AC3E}">
        <p14:creationId xmlns:p14="http://schemas.microsoft.com/office/powerpoint/2010/main" val="580151935"/>
      </p:ext>
    </p:extLst>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8"/>
            <a:ext cx="10972800" cy="1143000"/>
          </a:xfrm>
          <a:prstGeom prst="rect">
            <a:avLst/>
          </a:prstGeom>
        </p:spPr>
        <p:txBody>
          <a:bodyPr/>
          <a:lstStyle/>
          <a:p>
            <a:r>
              <a:rPr lang="ru-RU"/>
              <a:t>Образец заголовка</a:t>
            </a:r>
          </a:p>
        </p:txBody>
      </p:sp>
      <p:sp>
        <p:nvSpPr>
          <p:cNvPr id="3" name="Вертикальный текст 2"/>
          <p:cNvSpPr>
            <a:spLocks noGrp="1"/>
          </p:cNvSpPr>
          <p:nvPr>
            <p:ph type="body" orient="vert" idx="1"/>
          </p:nvPr>
        </p:nvSpPr>
        <p:spPr>
          <a:xfrm>
            <a:off x="609600" y="1600201"/>
            <a:ext cx="10972800" cy="4525963"/>
          </a:xfrm>
          <a:prstGeom prst="rect">
            <a:avLst/>
          </a:prstGeo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Rectangle 3"/>
          <p:cNvSpPr>
            <a:spLocks noGrp="1" noChangeArrowheads="1"/>
          </p:cNvSpPr>
          <p:nvPr>
            <p:ph type="sldNum" sz="quarter" idx="10"/>
          </p:nvPr>
        </p:nvSpPr>
        <p:spPr/>
        <p:txBody>
          <a:bodyPr/>
          <a:lstStyle>
            <a:lvl1pPr algn="l">
              <a:defRPr b="0"/>
            </a:lvl1pPr>
          </a:lstStyle>
          <a:p>
            <a:fld id="{7EFE2E63-B651-433A-8B99-678401FC0914}" type="slidenum">
              <a:rPr lang="en-GB" altLang="fr-FR"/>
              <a:pPr/>
              <a:t>‹#›</a:t>
            </a:fld>
            <a:endParaRPr lang="en-GB" altLang="fr-FR"/>
          </a:p>
        </p:txBody>
      </p:sp>
    </p:spTree>
    <p:extLst>
      <p:ext uri="{BB962C8B-B14F-4D97-AF65-F5344CB8AC3E}">
        <p14:creationId xmlns:p14="http://schemas.microsoft.com/office/powerpoint/2010/main" val="1284361458"/>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p:cNvSpPr>
            <a:spLocks noGrp="1"/>
          </p:cNvSpPr>
          <p:nvPr>
            <p:ph type="pic" idx="1"/>
          </p:nvPr>
        </p:nvSpPr>
        <p:spPr>
          <a:xfrm>
            <a:off x="5183188" y="987427"/>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ru-RU" noProof="0"/>
              <a:t>Вставка рисунка</a:t>
            </a:r>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6" name="Нижний колонтитул 5"/>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7" name="Номер слайда 6"/>
          <p:cNvSpPr>
            <a:spLocks noGrp="1"/>
          </p:cNvSpPr>
          <p:nvPr>
            <p:ph type="sldNum" sz="quarter" idx="12"/>
          </p:nvPr>
        </p:nvSpPr>
        <p:spPr/>
        <p:txBody>
          <a:bodyPr/>
          <a:lstStyle>
            <a:lvl1pPr>
              <a:defRPr>
                <a:latin typeface="Arial" panose="020B0604020202020204" pitchFamily="34" charset="0"/>
              </a:defRPr>
            </a:lvl1pPr>
          </a:lstStyle>
          <a:p>
            <a:fld id="{D42F0A7B-D9D7-46E9-844F-62BCA0407DEA}" type="slidenum">
              <a:rPr lang="ru-RU" altLang="hu-HU"/>
              <a:pPr/>
              <a:t>‹#›</a:t>
            </a:fld>
            <a:endParaRPr lang="ru-RU" altLang="hu-HU"/>
          </a:p>
        </p:txBody>
      </p:sp>
    </p:spTree>
    <p:extLst>
      <p:ext uri="{BB962C8B-B14F-4D97-AF65-F5344CB8AC3E}">
        <p14:creationId xmlns:p14="http://schemas.microsoft.com/office/powerpoint/2010/main" val="401500730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839200" y="274639"/>
            <a:ext cx="2743200" cy="5851525"/>
          </a:xfrm>
          <a:prstGeom prst="rect">
            <a:avLst/>
          </a:prstGeo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609600" y="274639"/>
            <a:ext cx="8026400" cy="5851525"/>
          </a:xfrm>
          <a:prstGeom prst="rect">
            <a:avLst/>
          </a:prstGeo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Rectangle 3"/>
          <p:cNvSpPr>
            <a:spLocks noGrp="1" noChangeArrowheads="1"/>
          </p:cNvSpPr>
          <p:nvPr>
            <p:ph type="sldNum" sz="quarter" idx="10"/>
          </p:nvPr>
        </p:nvSpPr>
        <p:spPr/>
        <p:txBody>
          <a:bodyPr/>
          <a:lstStyle>
            <a:lvl1pPr algn="l">
              <a:defRPr b="0"/>
            </a:lvl1pPr>
          </a:lstStyle>
          <a:p>
            <a:fld id="{DFB9D400-0ACE-49B3-A7DA-079508F21B8F}" type="slidenum">
              <a:rPr lang="en-GB" altLang="fr-FR"/>
              <a:pPr/>
              <a:t>‹#›</a:t>
            </a:fld>
            <a:endParaRPr lang="en-GB" altLang="fr-FR"/>
          </a:p>
        </p:txBody>
      </p:sp>
    </p:spTree>
    <p:extLst>
      <p:ext uri="{BB962C8B-B14F-4D97-AF65-F5344CB8AC3E}">
        <p14:creationId xmlns:p14="http://schemas.microsoft.com/office/powerpoint/2010/main" val="1962904456"/>
      </p:ext>
    </p:extLst>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objOnly" preserve="1">
  <p:cSld name="Объект">
    <p:spTree>
      <p:nvGrpSpPr>
        <p:cNvPr id="1" name=""/>
        <p:cNvGrpSpPr/>
        <p:nvPr/>
      </p:nvGrpSpPr>
      <p:grpSpPr>
        <a:xfrm>
          <a:off x="0" y="0"/>
          <a:ext cx="0" cy="0"/>
          <a:chOff x="0" y="0"/>
          <a:chExt cx="0" cy="0"/>
        </a:xfrm>
      </p:grpSpPr>
      <p:sp>
        <p:nvSpPr>
          <p:cNvPr id="2" name="Объект 1"/>
          <p:cNvSpPr>
            <a:spLocks noGrp="1"/>
          </p:cNvSpPr>
          <p:nvPr>
            <p:ph/>
          </p:nvPr>
        </p:nvSpPr>
        <p:spPr>
          <a:xfrm>
            <a:off x="609600" y="274639"/>
            <a:ext cx="10972800" cy="5851525"/>
          </a:xfrm>
          <a:prstGeom prst="rect">
            <a:avLst/>
          </a:prstGeo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3" name="Rectangle 2"/>
          <p:cNvSpPr>
            <a:spLocks noGrp="1" noChangeArrowheads="1"/>
          </p:cNvSpPr>
          <p:nvPr>
            <p:ph type="sldNum" sz="quarter" idx="10"/>
          </p:nvPr>
        </p:nvSpPr>
        <p:spPr/>
        <p:txBody>
          <a:bodyPr/>
          <a:lstStyle>
            <a:lvl1pPr algn="l">
              <a:defRPr b="0"/>
            </a:lvl1pPr>
          </a:lstStyle>
          <a:p>
            <a:fld id="{83109009-15EB-48C6-A10F-02DE50F88864}" type="slidenum">
              <a:rPr lang="en-GB" altLang="fr-FR"/>
              <a:pPr/>
              <a:t>‹#›</a:t>
            </a:fld>
            <a:endParaRPr lang="en-GB" altLang="fr-FR"/>
          </a:p>
        </p:txBody>
      </p:sp>
    </p:spTree>
    <p:extLst>
      <p:ext uri="{BB962C8B-B14F-4D97-AF65-F5344CB8AC3E}">
        <p14:creationId xmlns:p14="http://schemas.microsoft.com/office/powerpoint/2010/main" val="3609583878"/>
      </p:ext>
    </p:extLst>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cSld name="1_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914400" y="2130426"/>
            <a:ext cx="10363200" cy="1470025"/>
          </a:xfrm>
        </p:spPr>
        <p:txBody>
          <a:bodyPr/>
          <a:lstStyle/>
          <a:p>
            <a:r>
              <a:rPr lang="ru-RU"/>
              <a:t>Образец заголовка</a:t>
            </a:r>
          </a:p>
        </p:txBody>
      </p:sp>
      <p:sp>
        <p:nvSpPr>
          <p:cNvPr id="3" name="Подзаголовок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ru-RU"/>
              <a:t>Образец подзаголовка</a:t>
            </a:r>
          </a:p>
        </p:txBody>
      </p:sp>
      <p:sp>
        <p:nvSpPr>
          <p:cNvPr id="4" name="Дата 3"/>
          <p:cNvSpPr>
            <a:spLocks noGrp="1"/>
          </p:cNvSpPr>
          <p:nvPr>
            <p:ph type="dt" sz="half" idx="10"/>
          </p:nvPr>
        </p:nvSpPr>
        <p:spPr/>
        <p:txBody>
          <a:bodyPr/>
          <a:lstStyle/>
          <a:p>
            <a:fld id="{68AA5EB2-8FF9-4F75-AA18-99877E451AD7}" type="datetimeFigureOut">
              <a:rPr lang="ru-RU" smtClean="0"/>
              <a:pPr/>
              <a:t>15.09.2025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A099ADB-B154-45E1-8F30-197FDE302F96}" type="slidenum">
              <a:rPr lang="ru-RU" smtClean="0"/>
              <a:pPr/>
              <a:t>‹#›</a:t>
            </a:fld>
            <a:endParaRPr lang="ru-RU"/>
          </a:p>
        </p:txBody>
      </p:sp>
    </p:spTree>
    <p:extLst>
      <p:ext uri="{BB962C8B-B14F-4D97-AF65-F5344CB8AC3E}">
        <p14:creationId xmlns:p14="http://schemas.microsoft.com/office/powerpoint/2010/main" val="273734469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914400" y="2130426"/>
            <a:ext cx="10363200" cy="1470025"/>
          </a:xfrm>
          <a:prstGeom prst="rect">
            <a:avLst/>
          </a:prstGeom>
        </p:spPr>
        <p:txBody>
          <a:bodyPr/>
          <a:lstStyle/>
          <a:p>
            <a:r>
              <a:rPr lang="ru-RU"/>
              <a:t>Образец заголовка</a:t>
            </a:r>
          </a:p>
        </p:txBody>
      </p:sp>
      <p:sp>
        <p:nvSpPr>
          <p:cNvPr id="3" name="Подзаголовок 2"/>
          <p:cNvSpPr>
            <a:spLocks noGrp="1"/>
          </p:cNvSpPr>
          <p:nvPr>
            <p:ph type="subTitle" idx="1"/>
          </p:nvPr>
        </p:nvSpPr>
        <p:spPr>
          <a:xfrm>
            <a:off x="1828800" y="3886200"/>
            <a:ext cx="85344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a:t>Образец подзаголовка</a:t>
            </a:r>
          </a:p>
        </p:txBody>
      </p:sp>
      <p:sp>
        <p:nvSpPr>
          <p:cNvPr id="5" name="Объект 4"/>
          <p:cNvSpPr>
            <a:spLocks noGrp="1"/>
          </p:cNvSpPr>
          <p:nvPr>
            <p:ph sz="quarter" idx="10"/>
          </p:nvPr>
        </p:nvSpPr>
        <p:spPr>
          <a:xfrm>
            <a:off x="10837333" y="5935890"/>
            <a:ext cx="1354667" cy="595313"/>
          </a:xfrm>
          <a:prstGeom prst="rect">
            <a:avLst/>
          </a:prstGeom>
        </p:spPr>
        <p:txBody>
          <a:bodyPr/>
          <a:lstStyle>
            <a:lvl1pPr marL="0" indent="0">
              <a:buNone/>
              <a:defRPr sz="2500" b="0"/>
            </a:lvl1pPr>
          </a:lstStyle>
          <a:p>
            <a:pPr lvl="0"/>
            <a:r>
              <a:rPr lang="ru-RU"/>
              <a:t>Образец текста</a:t>
            </a:r>
          </a:p>
        </p:txBody>
      </p:sp>
      <p:sp>
        <p:nvSpPr>
          <p:cNvPr id="6" name="Rectangle 5"/>
          <p:cNvSpPr>
            <a:spLocks noGrp="1" noChangeArrowheads="1"/>
          </p:cNvSpPr>
          <p:nvPr>
            <p:ph type="sldNum" sz="quarter" idx="11"/>
          </p:nvPr>
        </p:nvSpPr>
        <p:spPr/>
        <p:txBody>
          <a:bodyPr/>
          <a:lstStyle>
            <a:lvl1pPr algn="l">
              <a:defRPr b="0"/>
            </a:lvl1pPr>
          </a:lstStyle>
          <a:p>
            <a:fld id="{BCA3C160-F1A7-4B7C-BA53-D8027B8373CD}" type="slidenum">
              <a:rPr lang="en-GB" altLang="fr-FR"/>
              <a:pPr/>
              <a:t>‹#›</a:t>
            </a:fld>
            <a:endParaRPr lang="en-GB" altLang="fr-FR"/>
          </a:p>
        </p:txBody>
      </p:sp>
    </p:spTree>
    <p:extLst>
      <p:ext uri="{BB962C8B-B14F-4D97-AF65-F5344CB8AC3E}">
        <p14:creationId xmlns:p14="http://schemas.microsoft.com/office/powerpoint/2010/main" val="3224552328"/>
      </p:ext>
    </p:extLst>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8"/>
            <a:ext cx="10972800" cy="1143000"/>
          </a:xfrm>
          <a:prstGeom prst="rect">
            <a:avLst/>
          </a:prstGeom>
        </p:spPr>
        <p:txBody>
          <a:bodyPr/>
          <a:lstStyle/>
          <a:p>
            <a:r>
              <a:rPr lang="ru-RU"/>
              <a:t>Образец заголовка</a:t>
            </a:r>
          </a:p>
        </p:txBody>
      </p:sp>
      <p:sp>
        <p:nvSpPr>
          <p:cNvPr id="3" name="Содержимое 2"/>
          <p:cNvSpPr>
            <a:spLocks noGrp="1"/>
          </p:cNvSpPr>
          <p:nvPr>
            <p:ph idx="1"/>
          </p:nvPr>
        </p:nvSpPr>
        <p:spPr>
          <a:xfrm>
            <a:off x="609600" y="1600201"/>
            <a:ext cx="10972800" cy="4525963"/>
          </a:xfrm>
          <a:prstGeom prst="rect">
            <a:avLst/>
          </a:prstGeo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Rectangle 3"/>
          <p:cNvSpPr>
            <a:spLocks noGrp="1" noChangeArrowheads="1"/>
          </p:cNvSpPr>
          <p:nvPr>
            <p:ph type="sldNum" sz="quarter" idx="10"/>
          </p:nvPr>
        </p:nvSpPr>
        <p:spPr/>
        <p:txBody>
          <a:bodyPr/>
          <a:lstStyle>
            <a:lvl1pPr algn="l">
              <a:defRPr b="0"/>
            </a:lvl1pPr>
          </a:lstStyle>
          <a:p>
            <a:fld id="{CC00856F-85A5-4DBA-BA14-90E2189B52AB}" type="slidenum">
              <a:rPr lang="en-GB" altLang="fr-FR"/>
              <a:pPr/>
              <a:t>‹#›</a:t>
            </a:fld>
            <a:endParaRPr lang="en-GB" altLang="fr-FR"/>
          </a:p>
        </p:txBody>
      </p:sp>
    </p:spTree>
    <p:extLst>
      <p:ext uri="{BB962C8B-B14F-4D97-AF65-F5344CB8AC3E}">
        <p14:creationId xmlns:p14="http://schemas.microsoft.com/office/powerpoint/2010/main" val="1662458480"/>
      </p:ext>
    </p:extLst>
  </p:cSld>
  <p:clrMapOvr>
    <a:masterClrMapping/>
  </p:clrMapOv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63084" y="4406901"/>
            <a:ext cx="10363200" cy="1362075"/>
          </a:xfrm>
          <a:prstGeom prst="rect">
            <a:avLst/>
          </a:prstGeo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963084" y="2906713"/>
            <a:ext cx="103632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a:t>Образец текста</a:t>
            </a:r>
          </a:p>
        </p:txBody>
      </p:sp>
      <p:sp>
        <p:nvSpPr>
          <p:cNvPr id="4" name="Rectangle 3"/>
          <p:cNvSpPr>
            <a:spLocks noGrp="1" noChangeArrowheads="1"/>
          </p:cNvSpPr>
          <p:nvPr>
            <p:ph type="sldNum" sz="quarter" idx="10"/>
          </p:nvPr>
        </p:nvSpPr>
        <p:spPr/>
        <p:txBody>
          <a:bodyPr/>
          <a:lstStyle>
            <a:lvl1pPr algn="l">
              <a:defRPr b="0"/>
            </a:lvl1pPr>
          </a:lstStyle>
          <a:p>
            <a:fld id="{B55CFCFD-D305-4213-8AB4-B10E3832B305}" type="slidenum">
              <a:rPr lang="en-GB" altLang="fr-FR"/>
              <a:pPr/>
              <a:t>‹#›</a:t>
            </a:fld>
            <a:endParaRPr lang="en-GB" altLang="fr-FR"/>
          </a:p>
        </p:txBody>
      </p:sp>
    </p:spTree>
    <p:extLst>
      <p:ext uri="{BB962C8B-B14F-4D97-AF65-F5344CB8AC3E}">
        <p14:creationId xmlns:p14="http://schemas.microsoft.com/office/powerpoint/2010/main" val="3358593316"/>
      </p:ext>
    </p:extLst>
  </p:cSld>
  <p:clrMapOvr>
    <a:masterClrMapping/>
  </p:clrMapOv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8"/>
            <a:ext cx="10972800" cy="1143000"/>
          </a:xfrm>
          <a:prstGeom prst="rect">
            <a:avLst/>
          </a:prstGeom>
        </p:spPr>
        <p:txBody>
          <a:bodyPr/>
          <a:lstStyle/>
          <a:p>
            <a:r>
              <a:rPr lang="ru-RU"/>
              <a:t>Образец заголовка</a:t>
            </a:r>
          </a:p>
        </p:txBody>
      </p:sp>
      <p:sp>
        <p:nvSpPr>
          <p:cNvPr id="3" name="Содержимое 2"/>
          <p:cNvSpPr>
            <a:spLocks noGrp="1"/>
          </p:cNvSpPr>
          <p:nvPr>
            <p:ph sz="half" idx="1"/>
          </p:nvPr>
        </p:nvSpPr>
        <p:spPr>
          <a:xfrm>
            <a:off x="609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half" idx="2"/>
          </p:nvPr>
        </p:nvSpPr>
        <p:spPr>
          <a:xfrm>
            <a:off x="6197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Rectangle 4"/>
          <p:cNvSpPr>
            <a:spLocks noGrp="1" noChangeArrowheads="1"/>
          </p:cNvSpPr>
          <p:nvPr>
            <p:ph type="sldNum" sz="quarter" idx="10"/>
          </p:nvPr>
        </p:nvSpPr>
        <p:spPr/>
        <p:txBody>
          <a:bodyPr/>
          <a:lstStyle>
            <a:lvl1pPr algn="l">
              <a:defRPr b="0"/>
            </a:lvl1pPr>
          </a:lstStyle>
          <a:p>
            <a:fld id="{5B01F2E0-523B-4E45-8638-A95B87AC9DA1}" type="slidenum">
              <a:rPr lang="en-GB" altLang="fr-FR"/>
              <a:pPr/>
              <a:t>‹#›</a:t>
            </a:fld>
            <a:endParaRPr lang="en-GB" altLang="fr-FR"/>
          </a:p>
        </p:txBody>
      </p:sp>
    </p:spTree>
    <p:extLst>
      <p:ext uri="{BB962C8B-B14F-4D97-AF65-F5344CB8AC3E}">
        <p14:creationId xmlns:p14="http://schemas.microsoft.com/office/powerpoint/2010/main" val="378947043"/>
      </p:ext>
    </p:extLst>
  </p:cSld>
  <p:clrMapOvr>
    <a:masterClrMapping/>
  </p:clrMapOv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8"/>
            <a:ext cx="10972800" cy="1143000"/>
          </a:xfrm>
          <a:prstGeom prst="rect">
            <a:avLst/>
          </a:prstGeom>
        </p:spPr>
        <p:txBody>
          <a:bodyPr/>
          <a:lstStyle>
            <a:lvl1pPr>
              <a:defRPr/>
            </a:lvl1pPr>
          </a:lstStyle>
          <a:p>
            <a:r>
              <a:rPr lang="ru-RU"/>
              <a:t>Образец заголовка</a:t>
            </a:r>
          </a:p>
        </p:txBody>
      </p:sp>
      <p:sp>
        <p:nvSpPr>
          <p:cNvPr id="3" name="Текст 2"/>
          <p:cNvSpPr>
            <a:spLocks noGrp="1"/>
          </p:cNvSpPr>
          <p:nvPr>
            <p:ph type="body" idx="1"/>
          </p:nvPr>
        </p:nvSpPr>
        <p:spPr>
          <a:xfrm>
            <a:off x="609600" y="1535113"/>
            <a:ext cx="5386917"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Содержимое 3"/>
          <p:cNvSpPr>
            <a:spLocks noGrp="1"/>
          </p:cNvSpPr>
          <p:nvPr>
            <p:ph sz="half" idx="2"/>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6193368"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Содержимое 5"/>
          <p:cNvSpPr>
            <a:spLocks noGrp="1"/>
          </p:cNvSpPr>
          <p:nvPr>
            <p:ph sz="quarter" idx="4"/>
          </p:nvPr>
        </p:nvSpPr>
        <p:spPr>
          <a:xfrm>
            <a:off x="6193368"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Rectangle 6"/>
          <p:cNvSpPr>
            <a:spLocks noGrp="1" noChangeArrowheads="1"/>
          </p:cNvSpPr>
          <p:nvPr>
            <p:ph type="sldNum" sz="quarter" idx="10"/>
          </p:nvPr>
        </p:nvSpPr>
        <p:spPr/>
        <p:txBody>
          <a:bodyPr/>
          <a:lstStyle>
            <a:lvl1pPr algn="l">
              <a:defRPr b="0"/>
            </a:lvl1pPr>
          </a:lstStyle>
          <a:p>
            <a:fld id="{10CB322A-6FCC-4BBA-B03F-3EEE1F5C490D}" type="slidenum">
              <a:rPr lang="en-GB" altLang="fr-FR"/>
              <a:pPr/>
              <a:t>‹#›</a:t>
            </a:fld>
            <a:endParaRPr lang="en-GB" altLang="fr-FR"/>
          </a:p>
        </p:txBody>
      </p:sp>
    </p:spTree>
    <p:extLst>
      <p:ext uri="{BB962C8B-B14F-4D97-AF65-F5344CB8AC3E}">
        <p14:creationId xmlns:p14="http://schemas.microsoft.com/office/powerpoint/2010/main" val="1927884316"/>
      </p:ext>
    </p:extLst>
  </p:cSld>
  <p:clrMapOvr>
    <a:masterClrMapping/>
  </p:clrMapOv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8"/>
            <a:ext cx="10972800" cy="1143000"/>
          </a:xfrm>
          <a:prstGeom prst="rect">
            <a:avLst/>
          </a:prstGeom>
        </p:spPr>
        <p:txBody>
          <a:bodyPr/>
          <a:lstStyle/>
          <a:p>
            <a:r>
              <a:rPr lang="ru-RU"/>
              <a:t>Образец заголовка</a:t>
            </a:r>
          </a:p>
        </p:txBody>
      </p:sp>
      <p:sp>
        <p:nvSpPr>
          <p:cNvPr id="3" name="Rectangle 2"/>
          <p:cNvSpPr>
            <a:spLocks noGrp="1" noChangeArrowheads="1"/>
          </p:cNvSpPr>
          <p:nvPr>
            <p:ph type="sldNum" sz="quarter" idx="10"/>
          </p:nvPr>
        </p:nvSpPr>
        <p:spPr/>
        <p:txBody>
          <a:bodyPr/>
          <a:lstStyle>
            <a:lvl1pPr algn="l">
              <a:defRPr b="0"/>
            </a:lvl1pPr>
          </a:lstStyle>
          <a:p>
            <a:fld id="{E1EEB26C-779F-435F-A24F-445BE06E9FE5}" type="slidenum">
              <a:rPr lang="en-GB" altLang="fr-FR"/>
              <a:pPr/>
              <a:t>‹#›</a:t>
            </a:fld>
            <a:endParaRPr lang="en-GB" altLang="fr-FR"/>
          </a:p>
        </p:txBody>
      </p:sp>
    </p:spTree>
    <p:extLst>
      <p:ext uri="{BB962C8B-B14F-4D97-AF65-F5344CB8AC3E}">
        <p14:creationId xmlns:p14="http://schemas.microsoft.com/office/powerpoint/2010/main" val="2137923403"/>
      </p:ext>
    </p:extLst>
  </p:cSld>
  <p:clrMapOvr>
    <a:masterClrMapping/>
  </p:clrMapOv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1"/>
          <p:cNvSpPr>
            <a:spLocks noGrp="1" noChangeArrowheads="1"/>
          </p:cNvSpPr>
          <p:nvPr>
            <p:ph type="sldNum" sz="quarter" idx="10"/>
          </p:nvPr>
        </p:nvSpPr>
        <p:spPr/>
        <p:txBody>
          <a:bodyPr/>
          <a:lstStyle>
            <a:lvl1pPr algn="l">
              <a:defRPr b="0"/>
            </a:lvl1pPr>
          </a:lstStyle>
          <a:p>
            <a:fld id="{ECEF4312-8F74-4F24-A1F4-57138FF53D0A}" type="slidenum">
              <a:rPr lang="en-GB" altLang="fr-FR"/>
              <a:pPr/>
              <a:t>‹#›</a:t>
            </a:fld>
            <a:endParaRPr lang="en-GB" altLang="fr-FR"/>
          </a:p>
        </p:txBody>
      </p:sp>
    </p:spTree>
    <p:extLst>
      <p:ext uri="{BB962C8B-B14F-4D97-AF65-F5344CB8AC3E}">
        <p14:creationId xmlns:p14="http://schemas.microsoft.com/office/powerpoint/2010/main" val="2138916287"/>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2.xml"/><Relationship Id="rId13" Type="http://schemas.openxmlformats.org/officeDocument/2006/relationships/theme" Target="../theme/theme10.xml"/><Relationship Id="rId3" Type="http://schemas.openxmlformats.org/officeDocument/2006/relationships/slideLayout" Target="../slideLayouts/slideLayout107.xml"/><Relationship Id="rId7" Type="http://schemas.openxmlformats.org/officeDocument/2006/relationships/slideLayout" Target="../slideLayouts/slideLayout111.xml"/><Relationship Id="rId12" Type="http://schemas.openxmlformats.org/officeDocument/2006/relationships/slideLayout" Target="../slideLayouts/slideLayout116.xml"/><Relationship Id="rId2" Type="http://schemas.openxmlformats.org/officeDocument/2006/relationships/slideLayout" Target="../slideLayouts/slideLayout106.xml"/><Relationship Id="rId1" Type="http://schemas.openxmlformats.org/officeDocument/2006/relationships/slideLayout" Target="../slideLayouts/slideLayout105.xml"/><Relationship Id="rId6" Type="http://schemas.openxmlformats.org/officeDocument/2006/relationships/slideLayout" Target="../slideLayouts/slideLayout110.xml"/><Relationship Id="rId11" Type="http://schemas.openxmlformats.org/officeDocument/2006/relationships/slideLayout" Target="../slideLayouts/slideLayout115.xml"/><Relationship Id="rId5" Type="http://schemas.openxmlformats.org/officeDocument/2006/relationships/slideLayout" Target="../slideLayouts/slideLayout109.xml"/><Relationship Id="rId10" Type="http://schemas.openxmlformats.org/officeDocument/2006/relationships/slideLayout" Target="../slideLayouts/slideLayout114.xml"/><Relationship Id="rId4" Type="http://schemas.openxmlformats.org/officeDocument/2006/relationships/slideLayout" Target="../slideLayouts/slideLayout108.xml"/><Relationship Id="rId9" Type="http://schemas.openxmlformats.org/officeDocument/2006/relationships/slideLayout" Target="../slideLayouts/slideLayout113.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4.xml"/><Relationship Id="rId13" Type="http://schemas.openxmlformats.org/officeDocument/2006/relationships/theme" Target="../theme/theme11.xml"/><Relationship Id="rId3" Type="http://schemas.openxmlformats.org/officeDocument/2006/relationships/slideLayout" Target="../slideLayouts/slideLayout119.xml"/><Relationship Id="rId7" Type="http://schemas.openxmlformats.org/officeDocument/2006/relationships/slideLayout" Target="../slideLayouts/slideLayout123.xml"/><Relationship Id="rId12" Type="http://schemas.openxmlformats.org/officeDocument/2006/relationships/slideLayout" Target="../slideLayouts/slideLayout128.xml"/><Relationship Id="rId2" Type="http://schemas.openxmlformats.org/officeDocument/2006/relationships/slideLayout" Target="../slideLayouts/slideLayout118.xml"/><Relationship Id="rId1" Type="http://schemas.openxmlformats.org/officeDocument/2006/relationships/slideLayout" Target="../slideLayouts/slideLayout117.xml"/><Relationship Id="rId6" Type="http://schemas.openxmlformats.org/officeDocument/2006/relationships/slideLayout" Target="../slideLayouts/slideLayout122.xml"/><Relationship Id="rId11" Type="http://schemas.openxmlformats.org/officeDocument/2006/relationships/slideLayout" Target="../slideLayouts/slideLayout127.xml"/><Relationship Id="rId5" Type="http://schemas.openxmlformats.org/officeDocument/2006/relationships/slideLayout" Target="../slideLayouts/slideLayout121.xml"/><Relationship Id="rId10" Type="http://schemas.openxmlformats.org/officeDocument/2006/relationships/slideLayout" Target="../slideLayouts/slideLayout126.xml"/><Relationship Id="rId4" Type="http://schemas.openxmlformats.org/officeDocument/2006/relationships/slideLayout" Target="../slideLayouts/slideLayout120.xml"/><Relationship Id="rId9" Type="http://schemas.openxmlformats.org/officeDocument/2006/relationships/slideLayout" Target="../slideLayouts/slideLayout125.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6.xml"/><Relationship Id="rId13" Type="http://schemas.openxmlformats.org/officeDocument/2006/relationships/slideLayout" Target="../slideLayouts/slideLayout141.xml"/><Relationship Id="rId18" Type="http://schemas.openxmlformats.org/officeDocument/2006/relationships/slideLayout" Target="../slideLayouts/slideLayout146.xml"/><Relationship Id="rId3" Type="http://schemas.openxmlformats.org/officeDocument/2006/relationships/slideLayout" Target="../slideLayouts/slideLayout131.xml"/><Relationship Id="rId21" Type="http://schemas.openxmlformats.org/officeDocument/2006/relationships/image" Target="../media/image4.png"/><Relationship Id="rId7" Type="http://schemas.openxmlformats.org/officeDocument/2006/relationships/slideLayout" Target="../slideLayouts/slideLayout135.xml"/><Relationship Id="rId12" Type="http://schemas.openxmlformats.org/officeDocument/2006/relationships/slideLayout" Target="../slideLayouts/slideLayout140.xml"/><Relationship Id="rId17" Type="http://schemas.openxmlformats.org/officeDocument/2006/relationships/slideLayout" Target="../slideLayouts/slideLayout145.xml"/><Relationship Id="rId2" Type="http://schemas.openxmlformats.org/officeDocument/2006/relationships/slideLayout" Target="../slideLayouts/slideLayout130.xml"/><Relationship Id="rId16" Type="http://schemas.openxmlformats.org/officeDocument/2006/relationships/slideLayout" Target="../slideLayouts/slideLayout144.xml"/><Relationship Id="rId20" Type="http://schemas.openxmlformats.org/officeDocument/2006/relationships/theme" Target="../theme/theme12.xml"/><Relationship Id="rId1" Type="http://schemas.openxmlformats.org/officeDocument/2006/relationships/slideLayout" Target="../slideLayouts/slideLayout129.xml"/><Relationship Id="rId6" Type="http://schemas.openxmlformats.org/officeDocument/2006/relationships/slideLayout" Target="../slideLayouts/slideLayout134.xml"/><Relationship Id="rId11" Type="http://schemas.openxmlformats.org/officeDocument/2006/relationships/slideLayout" Target="../slideLayouts/slideLayout139.xml"/><Relationship Id="rId24" Type="http://schemas.openxmlformats.org/officeDocument/2006/relationships/image" Target="../media/image6.png"/><Relationship Id="rId5" Type="http://schemas.openxmlformats.org/officeDocument/2006/relationships/slideLayout" Target="../slideLayouts/slideLayout133.xml"/><Relationship Id="rId15" Type="http://schemas.openxmlformats.org/officeDocument/2006/relationships/slideLayout" Target="../slideLayouts/slideLayout143.xml"/><Relationship Id="rId23" Type="http://schemas.openxmlformats.org/officeDocument/2006/relationships/image" Target="../media/image5.png"/><Relationship Id="rId10" Type="http://schemas.openxmlformats.org/officeDocument/2006/relationships/slideLayout" Target="../slideLayouts/slideLayout138.xml"/><Relationship Id="rId19" Type="http://schemas.openxmlformats.org/officeDocument/2006/relationships/slideLayout" Target="../slideLayouts/slideLayout147.xml"/><Relationship Id="rId4" Type="http://schemas.openxmlformats.org/officeDocument/2006/relationships/slideLayout" Target="../slideLayouts/slideLayout132.xml"/><Relationship Id="rId9" Type="http://schemas.openxmlformats.org/officeDocument/2006/relationships/slideLayout" Target="../slideLayouts/slideLayout137.xml"/><Relationship Id="rId14" Type="http://schemas.openxmlformats.org/officeDocument/2006/relationships/slideLayout" Target="../slideLayouts/slideLayout142.xml"/><Relationship Id="rId22" Type="http://schemas.microsoft.com/office/2007/relationships/hdphoto" Target="../media/hdphoto1.wdp"/></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2.jpe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jpe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2.jpe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jpe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image" Target="../media/image2.jpe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1.jpe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image" Target="../media/image2.jpe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slideLayout" Target="../slideLayouts/slideLayout79.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slideLayout" Target="../slideLayouts/slideLayout78.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5" Type="http://schemas.openxmlformats.org/officeDocument/2006/relationships/image" Target="../media/image3.emf"/><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slideLayout" Target="../slideLayouts/slideLayout92.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slideLayout" Target="../slideLayouts/slideLayout91.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 Id="rId1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0.xml"/><Relationship Id="rId13" Type="http://schemas.openxmlformats.org/officeDocument/2006/relationships/theme" Target="../theme/theme9.xml"/><Relationship Id="rId3" Type="http://schemas.openxmlformats.org/officeDocument/2006/relationships/slideLayout" Target="../slideLayouts/slideLayout95.xml"/><Relationship Id="rId7" Type="http://schemas.openxmlformats.org/officeDocument/2006/relationships/slideLayout" Target="../slideLayouts/slideLayout99.xml"/><Relationship Id="rId12" Type="http://schemas.openxmlformats.org/officeDocument/2006/relationships/slideLayout" Target="../slideLayouts/slideLayout104.xml"/><Relationship Id="rId2" Type="http://schemas.openxmlformats.org/officeDocument/2006/relationships/slideLayout" Target="../slideLayouts/slideLayout94.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5" Type="http://schemas.openxmlformats.org/officeDocument/2006/relationships/slideLayout" Target="../slideLayouts/slideLayout97.xml"/><Relationship Id="rId10" Type="http://schemas.openxmlformats.org/officeDocument/2006/relationships/slideLayout" Target="../slideLayouts/slideLayout102.xml"/><Relationship Id="rId4" Type="http://schemas.openxmlformats.org/officeDocument/2006/relationships/slideLayout" Target="../slideLayouts/slideLayout96.xml"/><Relationship Id="rId9" Type="http://schemas.openxmlformats.org/officeDocument/2006/relationships/slideLayout" Target="../slideLayouts/slideLayout10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rotWithShape="1">
          <a:gsLst>
            <a:gs pos="0">
              <a:srgbClr val="FFFCF2"/>
            </a:gs>
            <a:gs pos="74001">
              <a:srgbClr val="FFE38C"/>
            </a:gs>
            <a:gs pos="83000">
              <a:srgbClr val="FFE38C"/>
            </a:gs>
            <a:gs pos="100000">
              <a:srgbClr val="FFECB3"/>
            </a:gs>
          </a:gsLst>
          <a:lin ang="5400000" scaled="1"/>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14288"/>
            <a:ext cx="10515600" cy="773112"/>
          </a:xfrm>
          <a:prstGeom prst="rect">
            <a:avLst/>
          </a:prstGeom>
        </p:spPr>
        <p:txBody>
          <a:bodyPr vert="horz" lIns="91440" tIns="45720" rIns="91440" bIns="45720" rtlCol="0" anchor="ctr">
            <a:normAutofit/>
          </a:bodyPr>
          <a:lstStyle/>
          <a:p>
            <a:r>
              <a:rPr lang="ru-RU" dirty="0"/>
              <a:t>Образец заголовка</a:t>
            </a:r>
          </a:p>
        </p:txBody>
      </p:sp>
      <p:sp>
        <p:nvSpPr>
          <p:cNvPr id="3" name="Текст 2"/>
          <p:cNvSpPr>
            <a:spLocks noGrp="1"/>
          </p:cNvSpPr>
          <p:nvPr>
            <p:ph type="body" idx="1"/>
          </p:nvPr>
        </p:nvSpPr>
        <p:spPr>
          <a:xfrm>
            <a:off x="838200" y="871539"/>
            <a:ext cx="10515600" cy="5305425"/>
          </a:xfrm>
          <a:prstGeom prst="rect">
            <a:avLst/>
          </a:prstGeom>
        </p:spPr>
        <p:txBody>
          <a:bodyPr vert="horz" lIns="91440" tIns="45720" rIns="91440" bIns="45720" rtlCol="0">
            <a:normAutofit/>
          </a:body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
        <p:nvSpPr>
          <p:cNvPr id="4" name="Дата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a:cs typeface="+mn-cs"/>
              </a:defRPr>
            </a:lvl1pPr>
          </a:lstStyle>
          <a:p>
            <a:pPr>
              <a:defRPr/>
            </a:pPr>
            <a:r>
              <a:rPr lang="ru-RU"/>
              <a:t>22.06.2015</a:t>
            </a:r>
          </a:p>
        </p:txBody>
      </p:sp>
      <p:sp>
        <p:nvSpPr>
          <p:cNvPr id="5" name="Нижний колонтитул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cs typeface="+mn-cs"/>
              </a:defRPr>
            </a:lvl1pPr>
          </a:lstStyle>
          <a:p>
            <a:pPr>
              <a:defRPr/>
            </a:pPr>
            <a:r>
              <a:rPr lang="en-US" dirty="0"/>
              <a:t>42nd meeting of the PAC for </a:t>
            </a:r>
            <a:r>
              <a:rPr lang="en-US" dirty="0" err="1"/>
              <a:t>for</a:t>
            </a:r>
            <a:r>
              <a:rPr lang="en-US" dirty="0"/>
              <a:t> Condensed Matter Physics, June 22-23 2015, Dubna</a:t>
            </a:r>
            <a:endParaRPr lang="ru-RU" dirty="0"/>
          </a:p>
        </p:txBody>
      </p:sp>
      <p:sp>
        <p:nvSpPr>
          <p:cNvPr id="6" name="Номер слайда 5"/>
          <p:cNvSpPr>
            <a:spLocks noGrp="1"/>
          </p:cNvSpPr>
          <p:nvPr>
            <p:ph type="sldNum" sz="quarter" idx="4"/>
          </p:nvPr>
        </p:nvSpPr>
        <p:spPr>
          <a:xfrm>
            <a:off x="8610600" y="6356351"/>
            <a:ext cx="1439333"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fld id="{A7C18D72-307C-4295-8135-E6CC3D34BC96}" type="slidenum">
              <a:rPr lang="ru-RU" altLang="hu-HU"/>
              <a:pPr/>
              <a:t>‹#›</a:t>
            </a:fld>
            <a:endParaRPr lang="ru-RU" altLang="hu-HU"/>
          </a:p>
        </p:txBody>
      </p:sp>
      <p:pic>
        <p:nvPicPr>
          <p:cNvPr id="1031" name="Рисунок 7"/>
          <p:cNvPicPr>
            <a:picLocks noChangeAspect="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6934" y="406401"/>
            <a:ext cx="789517" cy="217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2" name="Рисунок 8"/>
          <p:cNvPicPr>
            <a:picLocks noChangeAspect="1"/>
          </p:cNvPicPr>
          <p:nvPr/>
        </p:nvPicPr>
        <p:blipFill>
          <a:blip r:embed="rId14" cstate="print">
            <a:extLst>
              <a:ext uri="{28A0092B-C50C-407E-A947-70E740481C1C}">
                <a14:useLocalDpi xmlns:a14="http://schemas.microsoft.com/office/drawing/2010/main"/>
              </a:ext>
            </a:extLst>
          </a:blip>
          <a:srcRect/>
          <a:stretch>
            <a:fillRect/>
          </a:stretch>
        </p:blipFill>
        <p:spPr bwMode="auto">
          <a:xfrm>
            <a:off x="0" y="3206751"/>
            <a:ext cx="838200" cy="297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95073" r:id="rId1"/>
    <p:sldLayoutId id="2147495074" r:id="rId2"/>
    <p:sldLayoutId id="2147495075" r:id="rId3"/>
    <p:sldLayoutId id="2147495076" r:id="rId4"/>
    <p:sldLayoutId id="2147495077" r:id="rId5"/>
    <p:sldLayoutId id="2147495078" r:id="rId6"/>
    <p:sldLayoutId id="2147495079" r:id="rId7"/>
    <p:sldLayoutId id="2147495080" r:id="rId8"/>
    <p:sldLayoutId id="2147495081" r:id="rId9"/>
    <p:sldLayoutId id="2147495082" r:id="rId10"/>
    <p:sldLayoutId id="2147495083" r:id="rId11"/>
  </p:sldLayoutIdLst>
  <p:hf sldNum="0" hdr="0" dt="0"/>
  <p:txStyles>
    <p:titleStyle>
      <a:lvl1pPr algn="l" rtl="0" eaLnBrk="0" fontAlgn="base" hangingPunct="0">
        <a:lnSpc>
          <a:spcPct val="90000"/>
        </a:lnSpc>
        <a:spcBef>
          <a:spcPct val="0"/>
        </a:spcBef>
        <a:spcAft>
          <a:spcPct val="0"/>
        </a:spcAft>
        <a:defRPr sz="4400" b="1" kern="1200">
          <a:solidFill>
            <a:srgbClr val="002060"/>
          </a:solidFill>
          <a:effectLst>
            <a:outerShdw blurRad="38100" dist="38100" dir="2700000" algn="tl">
              <a:srgbClr val="000000">
                <a:alpha val="43137"/>
              </a:srgbClr>
            </a:outerShdw>
          </a:effectLst>
          <a:latin typeface="Comic Sans MS" panose="030F0702030302020204" pitchFamily="66" charset="0"/>
          <a:ea typeface="+mj-ea"/>
          <a:cs typeface="+mj-cs"/>
        </a:defRPr>
      </a:lvl1pPr>
      <a:lvl2pPr algn="l" rtl="0" eaLnBrk="0" fontAlgn="base" hangingPunct="0">
        <a:lnSpc>
          <a:spcPct val="90000"/>
        </a:lnSpc>
        <a:spcBef>
          <a:spcPct val="0"/>
        </a:spcBef>
        <a:spcAft>
          <a:spcPct val="0"/>
        </a:spcAft>
        <a:defRPr sz="4400" b="1">
          <a:solidFill>
            <a:srgbClr val="002060"/>
          </a:solidFill>
          <a:latin typeface="Comic Sans MS" pitchFamily="66" charset="0"/>
        </a:defRPr>
      </a:lvl2pPr>
      <a:lvl3pPr algn="l" rtl="0" eaLnBrk="0" fontAlgn="base" hangingPunct="0">
        <a:lnSpc>
          <a:spcPct val="90000"/>
        </a:lnSpc>
        <a:spcBef>
          <a:spcPct val="0"/>
        </a:spcBef>
        <a:spcAft>
          <a:spcPct val="0"/>
        </a:spcAft>
        <a:defRPr sz="4400" b="1">
          <a:solidFill>
            <a:srgbClr val="002060"/>
          </a:solidFill>
          <a:latin typeface="Comic Sans MS" pitchFamily="66" charset="0"/>
        </a:defRPr>
      </a:lvl3pPr>
      <a:lvl4pPr algn="l" rtl="0" eaLnBrk="0" fontAlgn="base" hangingPunct="0">
        <a:lnSpc>
          <a:spcPct val="90000"/>
        </a:lnSpc>
        <a:spcBef>
          <a:spcPct val="0"/>
        </a:spcBef>
        <a:spcAft>
          <a:spcPct val="0"/>
        </a:spcAft>
        <a:defRPr sz="4400" b="1">
          <a:solidFill>
            <a:srgbClr val="002060"/>
          </a:solidFill>
          <a:latin typeface="Comic Sans MS" pitchFamily="66" charset="0"/>
        </a:defRPr>
      </a:lvl4pPr>
      <a:lvl5pPr algn="l" rtl="0" eaLnBrk="0" fontAlgn="base" hangingPunct="0">
        <a:lnSpc>
          <a:spcPct val="90000"/>
        </a:lnSpc>
        <a:spcBef>
          <a:spcPct val="0"/>
        </a:spcBef>
        <a:spcAft>
          <a:spcPct val="0"/>
        </a:spcAft>
        <a:defRPr sz="4400" b="1">
          <a:solidFill>
            <a:srgbClr val="002060"/>
          </a:solidFill>
          <a:latin typeface="Comic Sans MS" pitchFamily="66" charset="0"/>
        </a:defRPr>
      </a:lvl5pPr>
      <a:lvl6pPr marL="457200" algn="l" rtl="0" fontAlgn="base">
        <a:lnSpc>
          <a:spcPct val="90000"/>
        </a:lnSpc>
        <a:spcBef>
          <a:spcPct val="0"/>
        </a:spcBef>
        <a:spcAft>
          <a:spcPct val="0"/>
        </a:spcAft>
        <a:defRPr sz="4400" b="1">
          <a:solidFill>
            <a:srgbClr val="002060"/>
          </a:solidFill>
          <a:latin typeface="Comic Sans MS" pitchFamily="66" charset="0"/>
        </a:defRPr>
      </a:lvl6pPr>
      <a:lvl7pPr marL="914400" algn="l" rtl="0" fontAlgn="base">
        <a:lnSpc>
          <a:spcPct val="90000"/>
        </a:lnSpc>
        <a:spcBef>
          <a:spcPct val="0"/>
        </a:spcBef>
        <a:spcAft>
          <a:spcPct val="0"/>
        </a:spcAft>
        <a:defRPr sz="4400" b="1">
          <a:solidFill>
            <a:srgbClr val="002060"/>
          </a:solidFill>
          <a:latin typeface="Comic Sans MS" pitchFamily="66" charset="0"/>
        </a:defRPr>
      </a:lvl7pPr>
      <a:lvl8pPr marL="1371600" algn="l" rtl="0" fontAlgn="base">
        <a:lnSpc>
          <a:spcPct val="90000"/>
        </a:lnSpc>
        <a:spcBef>
          <a:spcPct val="0"/>
        </a:spcBef>
        <a:spcAft>
          <a:spcPct val="0"/>
        </a:spcAft>
        <a:defRPr sz="4400" b="1">
          <a:solidFill>
            <a:srgbClr val="002060"/>
          </a:solidFill>
          <a:latin typeface="Comic Sans MS" pitchFamily="66" charset="0"/>
        </a:defRPr>
      </a:lvl8pPr>
      <a:lvl9pPr marL="1828800" algn="l" rtl="0" fontAlgn="base">
        <a:lnSpc>
          <a:spcPct val="90000"/>
        </a:lnSpc>
        <a:spcBef>
          <a:spcPct val="0"/>
        </a:spcBef>
        <a:spcAft>
          <a:spcPct val="0"/>
        </a:spcAft>
        <a:defRPr sz="4400" b="1">
          <a:solidFill>
            <a:srgbClr val="002060"/>
          </a:solidFill>
          <a:latin typeface="Comic Sans MS" pitchFamily="66"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ChangeArrowheads="1"/>
          </p:cNvSpPr>
          <p:nvPr userDrawn="1"/>
        </p:nvSpPr>
        <p:spPr bwMode="auto">
          <a:xfrm>
            <a:off x="0" y="6597650"/>
            <a:ext cx="12192000" cy="260350"/>
          </a:xfrm>
          <a:prstGeom prst="rect">
            <a:avLst/>
          </a:prstGeom>
          <a:solidFill>
            <a:srgbClr val="224568"/>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hu-HU" altLang="hu-HU" sz="1600">
              <a:solidFill>
                <a:srgbClr val="000000"/>
              </a:solidFill>
            </a:endParaRPr>
          </a:p>
        </p:txBody>
      </p:sp>
      <p:sp>
        <p:nvSpPr>
          <p:cNvPr id="9219" name="Rectangle 3"/>
          <p:cNvSpPr>
            <a:spLocks noChangeArrowheads="1"/>
          </p:cNvSpPr>
          <p:nvPr userDrawn="1"/>
        </p:nvSpPr>
        <p:spPr bwMode="black">
          <a:xfrm>
            <a:off x="0" y="6589714"/>
            <a:ext cx="9169400" cy="26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hu-HU" altLang="hu-HU" b="1">
              <a:solidFill>
                <a:srgbClr val="FF0000"/>
              </a:solidFill>
            </a:endParaRPr>
          </a:p>
        </p:txBody>
      </p:sp>
      <p:sp>
        <p:nvSpPr>
          <p:cNvPr id="9220" name="Rectangle 4"/>
          <p:cNvSpPr>
            <a:spLocks noChangeArrowheads="1"/>
          </p:cNvSpPr>
          <p:nvPr userDrawn="1"/>
        </p:nvSpPr>
        <p:spPr bwMode="auto">
          <a:xfrm>
            <a:off x="0" y="1"/>
            <a:ext cx="12192000" cy="1231899"/>
          </a:xfrm>
          <a:prstGeom prst="rect">
            <a:avLst/>
          </a:prstGeom>
          <a:solidFill>
            <a:srgbClr val="224568"/>
          </a:solidFill>
          <a:ln>
            <a:noFill/>
          </a:ln>
          <a:effectLst>
            <a:outerShdw dist="107763" dir="2700000" algn="ctr" rotWithShape="0">
              <a:schemeClr val="bg2">
                <a:alpha val="50000"/>
              </a:schemeClr>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hu-HU" altLang="hu-HU" sz="1600">
              <a:solidFill>
                <a:srgbClr val="000000"/>
              </a:solidFill>
            </a:endParaRPr>
          </a:p>
        </p:txBody>
      </p:sp>
      <p:sp>
        <p:nvSpPr>
          <p:cNvPr id="9221" name="Rectangle 4"/>
          <p:cNvSpPr>
            <a:spLocks noChangeArrowheads="1"/>
          </p:cNvSpPr>
          <p:nvPr userDrawn="1"/>
        </p:nvSpPr>
        <p:spPr bwMode="black">
          <a:xfrm>
            <a:off x="1" y="6589714"/>
            <a:ext cx="8591551" cy="26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hu-HU" altLang="hu-HU" sz="1400" b="1">
              <a:solidFill>
                <a:srgbClr val="FF0000"/>
              </a:solidFill>
            </a:endParaRPr>
          </a:p>
        </p:txBody>
      </p:sp>
      <p:sp>
        <p:nvSpPr>
          <p:cNvPr id="6" name="Rectangle 6"/>
          <p:cNvSpPr>
            <a:spLocks noGrp="1" noChangeArrowheads="1"/>
          </p:cNvSpPr>
          <p:nvPr>
            <p:ph type="sldNum" sz="quarter" idx="4"/>
          </p:nvPr>
        </p:nvSpPr>
        <p:spPr>
          <a:xfrm>
            <a:off x="10972800" y="6553200"/>
            <a:ext cx="1219200" cy="304800"/>
          </a:xfrm>
          <a:prstGeom prst="rect">
            <a:avLst/>
          </a:prstGeom>
          <a:ln/>
        </p:spPr>
        <p:txBody>
          <a:bodyPr vert="horz" wrap="square" lIns="91440" tIns="45720" rIns="91440" bIns="45720" numCol="1" anchor="t" anchorCtr="0" compatLnSpc="1">
            <a:prstTxWarp prst="textNoShape">
              <a:avLst/>
            </a:prstTxWarp>
          </a:bodyPr>
          <a:lstStyle>
            <a:lvl1pPr algn="ctr">
              <a:defRPr sz="1500" b="1">
                <a:solidFill>
                  <a:srgbClr val="FF0000"/>
                </a:solidFill>
              </a:defRPr>
            </a:lvl1pPr>
          </a:lstStyle>
          <a:p>
            <a:fld id="{02257C04-AE68-48D2-BF8A-823F9286CEFA}" type="slidenum">
              <a:rPr lang="en-GB" altLang="fr-FR"/>
              <a:pPr/>
              <a:t>‹#›</a:t>
            </a:fld>
            <a:endParaRPr lang="en-GB" altLang="fr-FR"/>
          </a:p>
        </p:txBody>
      </p:sp>
    </p:spTree>
    <p:extLst>
      <p:ext uri="{BB962C8B-B14F-4D97-AF65-F5344CB8AC3E}">
        <p14:creationId xmlns:p14="http://schemas.microsoft.com/office/powerpoint/2010/main" val="198060860"/>
      </p:ext>
    </p:extLst>
  </p:cSld>
  <p:clrMap bg1="lt1" tx1="dk1" bg2="lt2" tx2="dk2" accent1="accent1" accent2="accent2" accent3="accent3" accent4="accent4" accent5="accent5" accent6="accent6" hlink="hlink" folHlink="folHlink"/>
  <p:sldLayoutIdLst>
    <p:sldLayoutId id="2147495307" r:id="rId1"/>
    <p:sldLayoutId id="2147495308" r:id="rId2"/>
    <p:sldLayoutId id="2147495309" r:id="rId3"/>
    <p:sldLayoutId id="2147495310" r:id="rId4"/>
    <p:sldLayoutId id="2147495311" r:id="rId5"/>
    <p:sldLayoutId id="2147495312" r:id="rId6"/>
    <p:sldLayoutId id="2147495313" r:id="rId7"/>
    <p:sldLayoutId id="2147495314" r:id="rId8"/>
    <p:sldLayoutId id="2147495315" r:id="rId9"/>
    <p:sldLayoutId id="2147495316" r:id="rId10"/>
    <p:sldLayoutId id="2147495317" r:id="rId11"/>
    <p:sldLayoutId id="2147495318" r:id="rId12"/>
  </p:sldLayoutIdLst>
  <p:transition/>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219" name="Rectangle 3"/>
          <p:cNvSpPr>
            <a:spLocks noChangeArrowheads="1"/>
          </p:cNvSpPr>
          <p:nvPr userDrawn="1"/>
        </p:nvSpPr>
        <p:spPr bwMode="black">
          <a:xfrm>
            <a:off x="0" y="6589714"/>
            <a:ext cx="9169400" cy="26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hu-HU" altLang="hu-HU" b="1">
              <a:solidFill>
                <a:srgbClr val="FF0000"/>
              </a:solidFill>
            </a:endParaRPr>
          </a:p>
        </p:txBody>
      </p:sp>
      <p:sp>
        <p:nvSpPr>
          <p:cNvPr id="9220" name="Rectangle 4"/>
          <p:cNvSpPr>
            <a:spLocks noChangeArrowheads="1"/>
          </p:cNvSpPr>
          <p:nvPr userDrawn="1"/>
        </p:nvSpPr>
        <p:spPr bwMode="auto">
          <a:xfrm>
            <a:off x="0" y="1"/>
            <a:ext cx="12192000" cy="1231899"/>
          </a:xfrm>
          <a:prstGeom prst="rect">
            <a:avLst/>
          </a:prstGeom>
          <a:solidFill>
            <a:srgbClr val="224568"/>
          </a:solidFill>
          <a:ln>
            <a:noFill/>
          </a:ln>
          <a:effectLst>
            <a:outerShdw dist="107763" dir="2700000" algn="ctr" rotWithShape="0">
              <a:schemeClr val="bg2">
                <a:alpha val="50000"/>
              </a:schemeClr>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hu-HU" altLang="hu-HU" sz="1600">
              <a:solidFill>
                <a:srgbClr val="000000"/>
              </a:solidFill>
            </a:endParaRPr>
          </a:p>
        </p:txBody>
      </p:sp>
      <p:sp>
        <p:nvSpPr>
          <p:cNvPr id="6" name="Rectangle 6"/>
          <p:cNvSpPr>
            <a:spLocks noGrp="1" noChangeArrowheads="1"/>
          </p:cNvSpPr>
          <p:nvPr>
            <p:ph type="sldNum" sz="quarter" idx="4"/>
          </p:nvPr>
        </p:nvSpPr>
        <p:spPr>
          <a:xfrm>
            <a:off x="10972800" y="6553200"/>
            <a:ext cx="1219200" cy="304800"/>
          </a:xfrm>
          <a:prstGeom prst="rect">
            <a:avLst/>
          </a:prstGeom>
          <a:ln/>
        </p:spPr>
        <p:txBody>
          <a:bodyPr vert="horz" wrap="square" lIns="91440" tIns="45720" rIns="91440" bIns="45720" numCol="1" anchor="t" anchorCtr="0" compatLnSpc="1">
            <a:prstTxWarp prst="textNoShape">
              <a:avLst/>
            </a:prstTxWarp>
          </a:bodyPr>
          <a:lstStyle>
            <a:lvl1pPr algn="ctr">
              <a:defRPr sz="1500" b="1">
                <a:solidFill>
                  <a:srgbClr val="FF0000"/>
                </a:solidFill>
              </a:defRPr>
            </a:lvl1pPr>
          </a:lstStyle>
          <a:p>
            <a:fld id="{02257C04-AE68-48D2-BF8A-823F9286CEFA}" type="slidenum">
              <a:rPr lang="en-GB" altLang="fr-FR"/>
              <a:pPr/>
              <a:t>‹#›</a:t>
            </a:fld>
            <a:endParaRPr lang="en-GB" altLang="fr-FR"/>
          </a:p>
        </p:txBody>
      </p:sp>
    </p:spTree>
    <p:extLst>
      <p:ext uri="{BB962C8B-B14F-4D97-AF65-F5344CB8AC3E}">
        <p14:creationId xmlns:p14="http://schemas.microsoft.com/office/powerpoint/2010/main" val="2141968556"/>
      </p:ext>
    </p:extLst>
  </p:cSld>
  <p:clrMap bg1="lt1" tx1="dk1" bg2="lt2" tx2="dk2" accent1="accent1" accent2="accent2" accent3="accent3" accent4="accent4" accent5="accent5" accent6="accent6" hlink="hlink" folHlink="folHlink"/>
  <p:sldLayoutIdLst>
    <p:sldLayoutId id="2147495333" r:id="rId1"/>
    <p:sldLayoutId id="2147495334" r:id="rId2"/>
    <p:sldLayoutId id="2147495335" r:id="rId3"/>
    <p:sldLayoutId id="2147495336" r:id="rId4"/>
    <p:sldLayoutId id="2147495337" r:id="rId5"/>
    <p:sldLayoutId id="2147495338" r:id="rId6"/>
    <p:sldLayoutId id="2147495339" r:id="rId7"/>
    <p:sldLayoutId id="2147495340" r:id="rId8"/>
    <p:sldLayoutId id="2147495341" r:id="rId9"/>
    <p:sldLayoutId id="2147495342" r:id="rId10"/>
    <p:sldLayoutId id="2147495343" r:id="rId11"/>
    <p:sldLayoutId id="2147495344" r:id="rId12"/>
  </p:sldLayoutIdLst>
  <p:transition/>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9" name="Рисунок 8"/>
          <p:cNvPicPr>
            <a:picLocks noChangeAspect="1"/>
          </p:cNvPicPr>
          <p:nvPr/>
        </p:nvPicPr>
        <p:blipFill rotWithShape="1">
          <a:blip r:embed="rId21" cstate="screen">
            <a:lum bright="70000" contrast="-70000"/>
            <a:extLst>
              <a:ext uri="{BEBA8EAE-BF5A-486C-A8C5-ECC9F3942E4B}">
                <a14:imgProps xmlns:a14="http://schemas.microsoft.com/office/drawing/2010/main">
                  <a14:imgLayer r:embed="rId22">
                    <a14:imgEffect>
                      <a14:saturation sat="33000"/>
                    </a14:imgEffect>
                  </a14:imgLayer>
                </a14:imgProps>
              </a:ext>
              <a:ext uri="{28A0092B-C50C-407E-A947-70E740481C1C}">
                <a14:useLocalDpi xmlns:a14="http://schemas.microsoft.com/office/drawing/2010/main"/>
              </a:ext>
            </a:extLst>
          </a:blip>
          <a:srcRect/>
          <a:stretch/>
        </p:blipFill>
        <p:spPr>
          <a:xfrm>
            <a:off x="1" y="731521"/>
            <a:ext cx="12186089" cy="6112052"/>
          </a:xfrm>
          <a:prstGeom prst="rect">
            <a:avLst/>
          </a:prstGeom>
        </p:spPr>
      </p:pic>
      <p:sp>
        <p:nvSpPr>
          <p:cNvPr id="10" name="TextBox 9">
            <a:extLst>
              <a:ext uri="{FF2B5EF4-FFF2-40B4-BE49-F238E27FC236}">
                <a16:creationId xmlns:a16="http://schemas.microsoft.com/office/drawing/2014/main" id="{48A9DF09-F029-408A-BA9B-219FF3446A02}"/>
              </a:ext>
            </a:extLst>
          </p:cNvPr>
          <p:cNvSpPr txBox="1"/>
          <p:nvPr userDrawn="1"/>
        </p:nvSpPr>
        <p:spPr>
          <a:xfrm>
            <a:off x="11686610" y="1517510"/>
            <a:ext cx="553998" cy="4183049"/>
          </a:xfrm>
          <a:prstGeom prst="rect">
            <a:avLst/>
          </a:prstGeom>
          <a:noFill/>
        </p:spPr>
        <p:txBody>
          <a:bodyPr vert="vert" wrap="square" rtlCol="0">
            <a:spAutoFit/>
          </a:bodyPr>
          <a:lstStyle/>
          <a:p>
            <a:pPr algn="ctr" fontAlgn="auto">
              <a:spcBef>
                <a:spcPts val="0"/>
              </a:spcBef>
              <a:spcAft>
                <a:spcPts val="0"/>
              </a:spcAft>
            </a:pPr>
            <a:r>
              <a:rPr lang="en-US" sz="24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SOLARIS: JU &amp; JINR</a:t>
            </a:r>
            <a:endParaRPr lang="ru-RU" sz="24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7" name="Рисунок 6" descr="poster_naglowek.png"/>
          <p:cNvPicPr>
            <a:picLocks noChangeAspect="1"/>
          </p:cNvPicPr>
          <p:nvPr/>
        </p:nvPicPr>
        <p:blipFill rotWithShape="1">
          <a:blip r:embed="rId23" cstate="screen">
            <a:extLst>
              <a:ext uri="{28A0092B-C50C-407E-A947-70E740481C1C}">
                <a14:useLocalDpi xmlns:a14="http://schemas.microsoft.com/office/drawing/2010/main"/>
              </a:ext>
            </a:extLst>
          </a:blip>
          <a:srcRect b="5869"/>
          <a:stretch/>
        </p:blipFill>
        <p:spPr>
          <a:xfrm>
            <a:off x="0" y="2"/>
            <a:ext cx="12192000" cy="1201783"/>
          </a:xfrm>
          <a:prstGeom prst="rect">
            <a:avLst/>
          </a:prstGeom>
          <a:noFill/>
        </p:spPr>
      </p:pic>
      <p:sp>
        <p:nvSpPr>
          <p:cNvPr id="2" name="Заголовок 1"/>
          <p:cNvSpPr>
            <a:spLocks noGrp="1"/>
          </p:cNvSpPr>
          <p:nvPr>
            <p:ph type="title"/>
          </p:nvPr>
        </p:nvSpPr>
        <p:spPr>
          <a:xfrm>
            <a:off x="1204486" y="882292"/>
            <a:ext cx="10351975" cy="888670"/>
          </a:xfrm>
          <a:prstGeom prst="rect">
            <a:avLst/>
          </a:prstGeom>
        </p:spPr>
        <p:txBody>
          <a:bodyPr vert="horz" lIns="91440" tIns="45720" rIns="91440" bIns="45720" rtlCol="0" anchor="ctr">
            <a:normAutofit/>
          </a:bodyPr>
          <a:lstStyle/>
          <a:p>
            <a:r>
              <a:rPr lang="ru-RU" dirty="0"/>
              <a:t>Образец заголовка</a:t>
            </a:r>
          </a:p>
        </p:txBody>
      </p:sp>
      <p:sp>
        <p:nvSpPr>
          <p:cNvPr id="3" name="Текст 2"/>
          <p:cNvSpPr>
            <a:spLocks noGrp="1"/>
          </p:cNvSpPr>
          <p:nvPr>
            <p:ph type="body" idx="1"/>
          </p:nvPr>
        </p:nvSpPr>
        <p:spPr>
          <a:xfrm>
            <a:off x="1204486" y="1809881"/>
            <a:ext cx="10351975" cy="4443020"/>
          </a:xfrm>
          <a:prstGeom prst="rect">
            <a:avLst/>
          </a:prstGeom>
        </p:spPr>
        <p:txBody>
          <a:bodyPr vert="horz" lIns="91440" tIns="45720" rIns="91440" bIns="45720" rtlCol="0">
            <a:normAutofit/>
          </a:body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
        <p:nvSpPr>
          <p:cNvPr id="4" name="Дата 3"/>
          <p:cNvSpPr>
            <a:spLocks noGrp="1"/>
          </p:cNvSpPr>
          <p:nvPr>
            <p:ph type="dt" sz="half" idx="2"/>
          </p:nvPr>
        </p:nvSpPr>
        <p:spPr>
          <a:xfrm>
            <a:off x="1204484" y="6365369"/>
            <a:ext cx="2464677"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fontAlgn="auto">
              <a:spcBef>
                <a:spcPts val="0"/>
              </a:spcBef>
              <a:spcAft>
                <a:spcPts val="0"/>
              </a:spcAft>
            </a:pPr>
            <a:fld id="{83CAC67B-886C-4ABF-A2D4-FFA5F1E3E7D4}" type="datetimeFigureOut">
              <a:rPr lang="en-US" smtClean="0">
                <a:solidFill>
                  <a:prstClr val="black">
                    <a:tint val="75000"/>
                  </a:prstClr>
                </a:solidFill>
                <a:latin typeface="Calibri" panose="020F0502020204030204"/>
                <a:cs typeface="+mn-cs"/>
              </a:rPr>
              <a:pPr fontAlgn="auto">
                <a:spcBef>
                  <a:spcPts val="0"/>
                </a:spcBef>
                <a:spcAft>
                  <a:spcPts val="0"/>
                </a:spcAft>
              </a:pPr>
              <a:t>9/15/25</a:t>
            </a:fld>
            <a:endParaRPr lang="en-US">
              <a:solidFill>
                <a:prstClr val="black">
                  <a:tint val="75000"/>
                </a:prstClr>
              </a:solidFill>
              <a:latin typeface="Calibri" panose="020F0502020204030204"/>
              <a:cs typeface="+mn-cs"/>
            </a:endParaRPr>
          </a:p>
        </p:txBody>
      </p:sp>
      <p:sp>
        <p:nvSpPr>
          <p:cNvPr id="5" name="Нижний колонтитул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panose="020F0502020204030204"/>
              <a:cs typeface="+mn-cs"/>
            </a:endParaRPr>
          </a:p>
        </p:txBody>
      </p:sp>
      <p:sp>
        <p:nvSpPr>
          <p:cNvPr id="6" name="Номер слайда 5"/>
          <p:cNvSpPr>
            <a:spLocks noGrp="1"/>
          </p:cNvSpPr>
          <p:nvPr>
            <p:ph type="sldNum" sz="quarter" idx="4"/>
          </p:nvPr>
        </p:nvSpPr>
        <p:spPr>
          <a:xfrm>
            <a:off x="8698363" y="6365368"/>
            <a:ext cx="209934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fontAlgn="auto">
              <a:spcBef>
                <a:spcPts val="0"/>
              </a:spcBef>
              <a:spcAft>
                <a:spcPts val="0"/>
              </a:spcAft>
            </a:pPr>
            <a:fld id="{32A75B3B-75F3-40EE-A299-99E920743EDF}" type="slidenum">
              <a:rPr lang="en-US" smtClean="0">
                <a:solidFill>
                  <a:prstClr val="black">
                    <a:tint val="75000"/>
                  </a:prstClr>
                </a:solidFill>
                <a:latin typeface="Calibri" panose="020F0502020204030204"/>
                <a:cs typeface="+mn-cs"/>
              </a:rPr>
              <a:pPr fontAlgn="auto">
                <a:spcBef>
                  <a:spcPts val="0"/>
                </a:spcBef>
                <a:spcAft>
                  <a:spcPts val="0"/>
                </a:spcAft>
              </a:pPr>
              <a:t>‹#›</a:t>
            </a:fld>
            <a:endParaRPr lang="en-US">
              <a:solidFill>
                <a:prstClr val="black">
                  <a:tint val="75000"/>
                </a:prstClr>
              </a:solidFill>
              <a:latin typeface="Calibri" panose="020F0502020204030204"/>
              <a:cs typeface="+mn-cs"/>
            </a:endParaRPr>
          </a:p>
        </p:txBody>
      </p:sp>
      <p:sp>
        <p:nvSpPr>
          <p:cNvPr id="8" name="TextBox 7">
            <a:extLst>
              <a:ext uri="{FF2B5EF4-FFF2-40B4-BE49-F238E27FC236}">
                <a16:creationId xmlns:a16="http://schemas.microsoft.com/office/drawing/2014/main" id="{2DFC7D3F-C689-4698-B1EB-DCA96EC6305D}"/>
              </a:ext>
            </a:extLst>
          </p:cNvPr>
          <p:cNvSpPr txBox="1"/>
          <p:nvPr/>
        </p:nvSpPr>
        <p:spPr>
          <a:xfrm>
            <a:off x="0" y="1326627"/>
            <a:ext cx="600164" cy="4862774"/>
          </a:xfrm>
          <a:prstGeom prst="rect">
            <a:avLst/>
          </a:prstGeom>
          <a:noFill/>
        </p:spPr>
        <p:txBody>
          <a:bodyPr vert="vert270" wrap="square" rtlCol="0">
            <a:spAutoFit/>
          </a:bodyPr>
          <a:lstStyle/>
          <a:p>
            <a:pPr algn="ctr" fontAlgn="auto">
              <a:spcBef>
                <a:spcPts val="0"/>
              </a:spcBef>
              <a:spcAft>
                <a:spcPts val="0"/>
              </a:spcAft>
            </a:pPr>
            <a:r>
              <a:rPr lang="en-US" sz="27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IBR-2: JINR</a:t>
            </a:r>
            <a:endParaRPr lang="ru-RU" sz="27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11" name="Рисунок 10">
            <a:extLst>
              <a:ext uri="{FF2B5EF4-FFF2-40B4-BE49-F238E27FC236}">
                <a16:creationId xmlns:a16="http://schemas.microsoft.com/office/drawing/2014/main" id="{38615DFF-E344-46AF-AE1B-099864636311}"/>
              </a:ext>
            </a:extLst>
          </p:cNvPr>
          <p:cNvPicPr>
            <a:picLocks noChangeAspect="1"/>
          </p:cNvPicPr>
          <p:nvPr userDrawn="1"/>
        </p:nvPicPr>
        <p:blipFill>
          <a:blip r:embed="rId24" cstate="screen">
            <a:extLst>
              <a:ext uri="{28A0092B-C50C-407E-A947-70E740481C1C}">
                <a14:useLocalDpi xmlns:a14="http://schemas.microsoft.com/office/drawing/2010/main"/>
              </a:ext>
            </a:extLst>
          </a:blip>
          <a:stretch>
            <a:fillRect/>
          </a:stretch>
        </p:blipFill>
        <p:spPr>
          <a:xfrm>
            <a:off x="10881800" y="6011694"/>
            <a:ext cx="1310200" cy="982650"/>
          </a:xfrm>
          <a:prstGeom prst="rect">
            <a:avLst/>
          </a:prstGeom>
        </p:spPr>
      </p:pic>
    </p:spTree>
    <p:extLst>
      <p:ext uri="{BB962C8B-B14F-4D97-AF65-F5344CB8AC3E}">
        <p14:creationId xmlns:p14="http://schemas.microsoft.com/office/powerpoint/2010/main" val="2808635620"/>
      </p:ext>
    </p:extLst>
  </p:cSld>
  <p:clrMap bg1="lt1" tx1="dk1" bg2="lt2" tx2="dk2" accent1="accent1" accent2="accent2" accent3="accent3" accent4="accent4" accent5="accent5" accent6="accent6" hlink="hlink" folHlink="folHlink"/>
  <p:sldLayoutIdLst>
    <p:sldLayoutId id="2147495287" r:id="rId1"/>
    <p:sldLayoutId id="2147495288" r:id="rId2"/>
    <p:sldLayoutId id="2147495289" r:id="rId3"/>
    <p:sldLayoutId id="2147495290" r:id="rId4"/>
    <p:sldLayoutId id="2147495291" r:id="rId5"/>
    <p:sldLayoutId id="2147495292" r:id="rId6"/>
    <p:sldLayoutId id="2147495293" r:id="rId7"/>
    <p:sldLayoutId id="2147495294" r:id="rId8"/>
    <p:sldLayoutId id="2147495295" r:id="rId9"/>
    <p:sldLayoutId id="2147495296" r:id="rId10"/>
    <p:sldLayoutId id="2147495297" r:id="rId11"/>
    <p:sldLayoutId id="2147495298" r:id="rId12"/>
    <p:sldLayoutId id="2147495299" r:id="rId13"/>
    <p:sldLayoutId id="2147495300" r:id="rId14"/>
    <p:sldLayoutId id="2147495301" r:id="rId15"/>
    <p:sldLayoutId id="2147495302" r:id="rId16"/>
    <p:sldLayoutId id="2147495303" r:id="rId17"/>
    <p:sldLayoutId id="2147495304" r:id="rId18"/>
    <p:sldLayoutId id="2147495305" r:id="rId19"/>
  </p:sldLayoutIdLst>
  <p:txStyles>
    <p:titleStyle>
      <a:lvl1pPr algn="l" defTabSz="685800" rtl="0" eaLnBrk="1" latinLnBrk="0" hangingPunct="1">
        <a:lnSpc>
          <a:spcPct val="90000"/>
        </a:lnSpc>
        <a:spcBef>
          <a:spcPct val="0"/>
        </a:spcBef>
        <a:buNone/>
        <a:defRPr sz="3300" b="1" kern="1200">
          <a:solidFill>
            <a:srgbClr val="002060"/>
          </a:solidFill>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b="1" kern="1200">
          <a:solidFill>
            <a:schemeClr val="tx1"/>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b="1" kern="1200">
          <a:solidFill>
            <a:schemeClr val="tx1"/>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b="1" kern="1200">
          <a:solidFill>
            <a:schemeClr val="tx1"/>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b="1" kern="1200">
          <a:solidFill>
            <a:schemeClr val="tx1"/>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b="1" kern="1200">
          <a:solidFill>
            <a:schemeClr val="tx1"/>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ru-RU"/>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rotWithShape="1">
          <a:gsLst>
            <a:gs pos="0">
              <a:srgbClr val="FFFCF2"/>
            </a:gs>
            <a:gs pos="74001">
              <a:srgbClr val="FFE38C"/>
            </a:gs>
            <a:gs pos="83000">
              <a:srgbClr val="FFE38C"/>
            </a:gs>
            <a:gs pos="100000">
              <a:srgbClr val="FFECB3"/>
            </a:gs>
          </a:gsLst>
          <a:lin ang="5400000" scaled="1"/>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14288"/>
            <a:ext cx="10515600" cy="773112"/>
          </a:xfrm>
          <a:prstGeom prst="rect">
            <a:avLst/>
          </a:prstGeom>
        </p:spPr>
        <p:txBody>
          <a:bodyPr vert="horz" lIns="91440" tIns="45720" rIns="91440" bIns="45720" rtlCol="0" anchor="ctr">
            <a:normAutofit/>
          </a:bodyPr>
          <a:lstStyle/>
          <a:p>
            <a:r>
              <a:rPr lang="ru-RU" dirty="0"/>
              <a:t>Образец заголовка</a:t>
            </a:r>
          </a:p>
        </p:txBody>
      </p:sp>
      <p:sp>
        <p:nvSpPr>
          <p:cNvPr id="3" name="Текст 2"/>
          <p:cNvSpPr>
            <a:spLocks noGrp="1"/>
          </p:cNvSpPr>
          <p:nvPr>
            <p:ph type="body" idx="1"/>
          </p:nvPr>
        </p:nvSpPr>
        <p:spPr>
          <a:xfrm>
            <a:off x="838200" y="871539"/>
            <a:ext cx="10515600" cy="5305425"/>
          </a:xfrm>
          <a:prstGeom prst="rect">
            <a:avLst/>
          </a:prstGeom>
        </p:spPr>
        <p:txBody>
          <a:bodyPr vert="horz" lIns="91440" tIns="45720" rIns="91440" bIns="45720" rtlCol="0">
            <a:normAutofit/>
          </a:body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
        <p:nvSpPr>
          <p:cNvPr id="4" name="Дата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a:cs typeface="+mn-cs"/>
              </a:defRPr>
            </a:lvl1pPr>
          </a:lstStyle>
          <a:p>
            <a:pPr>
              <a:defRPr/>
            </a:pPr>
            <a:r>
              <a:rPr lang="ru-RU"/>
              <a:t>22.06.2015</a:t>
            </a:r>
          </a:p>
        </p:txBody>
      </p:sp>
      <p:sp>
        <p:nvSpPr>
          <p:cNvPr id="5" name="Нижний колонтитул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cs typeface="+mn-cs"/>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4"/>
          </p:nvPr>
        </p:nvSpPr>
        <p:spPr>
          <a:xfrm>
            <a:off x="8610600" y="6356351"/>
            <a:ext cx="1439333"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fld id="{7AFD9A7C-2457-4727-B7B9-C58292A53405}" type="slidenum">
              <a:rPr lang="ru-RU" altLang="hu-HU"/>
              <a:pPr/>
              <a:t>‹#›</a:t>
            </a:fld>
            <a:endParaRPr lang="ru-RU" altLang="hu-HU"/>
          </a:p>
        </p:txBody>
      </p:sp>
      <p:pic>
        <p:nvPicPr>
          <p:cNvPr id="2055" name="Рисунок 7"/>
          <p:cNvPicPr>
            <a:picLocks noChangeAspect="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6934" y="406401"/>
            <a:ext cx="789517" cy="217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6" name="Рисунок 8"/>
          <p:cNvPicPr>
            <a:picLocks noChangeAspect="1"/>
          </p:cNvPicPr>
          <p:nvPr/>
        </p:nvPicPr>
        <p:blipFill>
          <a:blip r:embed="rId14" cstate="print">
            <a:extLst>
              <a:ext uri="{28A0092B-C50C-407E-A947-70E740481C1C}">
                <a14:useLocalDpi xmlns:a14="http://schemas.microsoft.com/office/drawing/2010/main"/>
              </a:ext>
            </a:extLst>
          </a:blip>
          <a:srcRect/>
          <a:stretch>
            <a:fillRect/>
          </a:stretch>
        </p:blipFill>
        <p:spPr bwMode="auto">
          <a:xfrm>
            <a:off x="0" y="3206751"/>
            <a:ext cx="838200" cy="297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95084" r:id="rId1"/>
    <p:sldLayoutId id="2147495085" r:id="rId2"/>
    <p:sldLayoutId id="2147495086" r:id="rId3"/>
    <p:sldLayoutId id="2147495087" r:id="rId4"/>
    <p:sldLayoutId id="2147495088" r:id="rId5"/>
    <p:sldLayoutId id="2147495089" r:id="rId6"/>
    <p:sldLayoutId id="2147495090" r:id="rId7"/>
    <p:sldLayoutId id="2147495091" r:id="rId8"/>
    <p:sldLayoutId id="2147495092" r:id="rId9"/>
    <p:sldLayoutId id="2147495093" r:id="rId10"/>
    <p:sldLayoutId id="2147495094" r:id="rId11"/>
  </p:sldLayoutIdLst>
  <p:hf sldNum="0" hdr="0" dt="0"/>
  <p:txStyles>
    <p:titleStyle>
      <a:lvl1pPr algn="l" rtl="0" eaLnBrk="0" fontAlgn="base" hangingPunct="0">
        <a:lnSpc>
          <a:spcPct val="90000"/>
        </a:lnSpc>
        <a:spcBef>
          <a:spcPct val="0"/>
        </a:spcBef>
        <a:spcAft>
          <a:spcPct val="0"/>
        </a:spcAft>
        <a:defRPr sz="4400" b="1" kern="1200">
          <a:solidFill>
            <a:srgbClr val="002060"/>
          </a:solidFill>
          <a:effectLst>
            <a:outerShdw blurRad="38100" dist="38100" dir="2700000" algn="tl">
              <a:srgbClr val="000000">
                <a:alpha val="43137"/>
              </a:srgbClr>
            </a:outerShdw>
          </a:effectLst>
          <a:latin typeface="Comic Sans MS" panose="030F0702030302020204" pitchFamily="66" charset="0"/>
          <a:ea typeface="+mj-ea"/>
          <a:cs typeface="+mj-cs"/>
        </a:defRPr>
      </a:lvl1pPr>
      <a:lvl2pPr algn="l" rtl="0" eaLnBrk="0" fontAlgn="base" hangingPunct="0">
        <a:lnSpc>
          <a:spcPct val="90000"/>
        </a:lnSpc>
        <a:spcBef>
          <a:spcPct val="0"/>
        </a:spcBef>
        <a:spcAft>
          <a:spcPct val="0"/>
        </a:spcAft>
        <a:defRPr sz="4400" b="1">
          <a:solidFill>
            <a:srgbClr val="002060"/>
          </a:solidFill>
          <a:latin typeface="Comic Sans MS" pitchFamily="66" charset="0"/>
        </a:defRPr>
      </a:lvl2pPr>
      <a:lvl3pPr algn="l" rtl="0" eaLnBrk="0" fontAlgn="base" hangingPunct="0">
        <a:lnSpc>
          <a:spcPct val="90000"/>
        </a:lnSpc>
        <a:spcBef>
          <a:spcPct val="0"/>
        </a:spcBef>
        <a:spcAft>
          <a:spcPct val="0"/>
        </a:spcAft>
        <a:defRPr sz="4400" b="1">
          <a:solidFill>
            <a:srgbClr val="002060"/>
          </a:solidFill>
          <a:latin typeface="Comic Sans MS" pitchFamily="66" charset="0"/>
        </a:defRPr>
      </a:lvl3pPr>
      <a:lvl4pPr algn="l" rtl="0" eaLnBrk="0" fontAlgn="base" hangingPunct="0">
        <a:lnSpc>
          <a:spcPct val="90000"/>
        </a:lnSpc>
        <a:spcBef>
          <a:spcPct val="0"/>
        </a:spcBef>
        <a:spcAft>
          <a:spcPct val="0"/>
        </a:spcAft>
        <a:defRPr sz="4400" b="1">
          <a:solidFill>
            <a:srgbClr val="002060"/>
          </a:solidFill>
          <a:latin typeface="Comic Sans MS" pitchFamily="66" charset="0"/>
        </a:defRPr>
      </a:lvl4pPr>
      <a:lvl5pPr algn="l" rtl="0" eaLnBrk="0" fontAlgn="base" hangingPunct="0">
        <a:lnSpc>
          <a:spcPct val="90000"/>
        </a:lnSpc>
        <a:spcBef>
          <a:spcPct val="0"/>
        </a:spcBef>
        <a:spcAft>
          <a:spcPct val="0"/>
        </a:spcAft>
        <a:defRPr sz="4400" b="1">
          <a:solidFill>
            <a:srgbClr val="002060"/>
          </a:solidFill>
          <a:latin typeface="Comic Sans MS" pitchFamily="66" charset="0"/>
        </a:defRPr>
      </a:lvl5pPr>
      <a:lvl6pPr marL="457200" algn="l" rtl="0" fontAlgn="base">
        <a:lnSpc>
          <a:spcPct val="90000"/>
        </a:lnSpc>
        <a:spcBef>
          <a:spcPct val="0"/>
        </a:spcBef>
        <a:spcAft>
          <a:spcPct val="0"/>
        </a:spcAft>
        <a:defRPr sz="4400" b="1">
          <a:solidFill>
            <a:srgbClr val="002060"/>
          </a:solidFill>
          <a:latin typeface="Comic Sans MS" pitchFamily="66" charset="0"/>
        </a:defRPr>
      </a:lvl6pPr>
      <a:lvl7pPr marL="914400" algn="l" rtl="0" fontAlgn="base">
        <a:lnSpc>
          <a:spcPct val="90000"/>
        </a:lnSpc>
        <a:spcBef>
          <a:spcPct val="0"/>
        </a:spcBef>
        <a:spcAft>
          <a:spcPct val="0"/>
        </a:spcAft>
        <a:defRPr sz="4400" b="1">
          <a:solidFill>
            <a:srgbClr val="002060"/>
          </a:solidFill>
          <a:latin typeface="Comic Sans MS" pitchFamily="66" charset="0"/>
        </a:defRPr>
      </a:lvl7pPr>
      <a:lvl8pPr marL="1371600" algn="l" rtl="0" fontAlgn="base">
        <a:lnSpc>
          <a:spcPct val="90000"/>
        </a:lnSpc>
        <a:spcBef>
          <a:spcPct val="0"/>
        </a:spcBef>
        <a:spcAft>
          <a:spcPct val="0"/>
        </a:spcAft>
        <a:defRPr sz="4400" b="1">
          <a:solidFill>
            <a:srgbClr val="002060"/>
          </a:solidFill>
          <a:latin typeface="Comic Sans MS" pitchFamily="66" charset="0"/>
        </a:defRPr>
      </a:lvl8pPr>
      <a:lvl9pPr marL="1828800" algn="l" rtl="0" fontAlgn="base">
        <a:lnSpc>
          <a:spcPct val="90000"/>
        </a:lnSpc>
        <a:spcBef>
          <a:spcPct val="0"/>
        </a:spcBef>
        <a:spcAft>
          <a:spcPct val="0"/>
        </a:spcAft>
        <a:defRPr sz="4400" b="1">
          <a:solidFill>
            <a:srgbClr val="002060"/>
          </a:solidFill>
          <a:latin typeface="Comic Sans MS" pitchFamily="66"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gradFill rotWithShape="1">
          <a:gsLst>
            <a:gs pos="0">
              <a:srgbClr val="FFFCF2"/>
            </a:gs>
            <a:gs pos="74001">
              <a:srgbClr val="FFE38C"/>
            </a:gs>
            <a:gs pos="83000">
              <a:srgbClr val="FFE38C"/>
            </a:gs>
            <a:gs pos="100000">
              <a:srgbClr val="FFECB3"/>
            </a:gs>
          </a:gsLst>
          <a:lin ang="5400000" scaled="1"/>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14288"/>
            <a:ext cx="10515600" cy="773112"/>
          </a:xfrm>
          <a:prstGeom prst="rect">
            <a:avLst/>
          </a:prstGeom>
        </p:spPr>
        <p:txBody>
          <a:bodyPr vert="horz" lIns="91440" tIns="45720" rIns="91440" bIns="45720" rtlCol="0" anchor="ctr">
            <a:normAutofit/>
          </a:bodyPr>
          <a:lstStyle/>
          <a:p>
            <a:r>
              <a:rPr lang="ru-RU" dirty="0"/>
              <a:t>Образец заголовка</a:t>
            </a:r>
          </a:p>
        </p:txBody>
      </p:sp>
      <p:sp>
        <p:nvSpPr>
          <p:cNvPr id="3" name="Текст 2"/>
          <p:cNvSpPr>
            <a:spLocks noGrp="1"/>
          </p:cNvSpPr>
          <p:nvPr>
            <p:ph type="body" idx="1"/>
          </p:nvPr>
        </p:nvSpPr>
        <p:spPr>
          <a:xfrm>
            <a:off x="838200" y="871539"/>
            <a:ext cx="10515600" cy="5305425"/>
          </a:xfrm>
          <a:prstGeom prst="rect">
            <a:avLst/>
          </a:prstGeom>
        </p:spPr>
        <p:txBody>
          <a:bodyPr vert="horz" lIns="91440" tIns="45720" rIns="91440" bIns="45720" rtlCol="0">
            <a:normAutofit/>
          </a:body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
        <p:nvSpPr>
          <p:cNvPr id="4" name="Дата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a:cs typeface="+mn-cs"/>
              </a:defRPr>
            </a:lvl1pPr>
          </a:lstStyle>
          <a:p>
            <a:pPr>
              <a:defRPr/>
            </a:pPr>
            <a:r>
              <a:rPr lang="ru-RU"/>
              <a:t>22.06.2015</a:t>
            </a:r>
          </a:p>
        </p:txBody>
      </p:sp>
      <p:sp>
        <p:nvSpPr>
          <p:cNvPr id="5" name="Нижний колонтитул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cs typeface="+mn-cs"/>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4"/>
          </p:nvPr>
        </p:nvSpPr>
        <p:spPr>
          <a:xfrm>
            <a:off x="8610600" y="6356351"/>
            <a:ext cx="1439333"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fld id="{3DD1EA87-538B-407A-8EB0-9CD592B471AB}" type="slidenum">
              <a:rPr lang="ru-RU" altLang="hu-HU"/>
              <a:pPr/>
              <a:t>‹#›</a:t>
            </a:fld>
            <a:endParaRPr lang="ru-RU" altLang="hu-HU"/>
          </a:p>
        </p:txBody>
      </p:sp>
      <p:pic>
        <p:nvPicPr>
          <p:cNvPr id="3079" name="Рисунок 7"/>
          <p:cNvPicPr>
            <a:picLocks noChangeAspect="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6934" y="406401"/>
            <a:ext cx="789517" cy="217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0" name="Рисунок 8"/>
          <p:cNvPicPr>
            <a:picLocks noChangeAspect="1"/>
          </p:cNvPicPr>
          <p:nvPr/>
        </p:nvPicPr>
        <p:blipFill>
          <a:blip r:embed="rId14" cstate="print">
            <a:extLst>
              <a:ext uri="{28A0092B-C50C-407E-A947-70E740481C1C}">
                <a14:useLocalDpi xmlns:a14="http://schemas.microsoft.com/office/drawing/2010/main"/>
              </a:ext>
            </a:extLst>
          </a:blip>
          <a:srcRect/>
          <a:stretch>
            <a:fillRect/>
          </a:stretch>
        </p:blipFill>
        <p:spPr bwMode="auto">
          <a:xfrm>
            <a:off x="0" y="3206751"/>
            <a:ext cx="838200" cy="297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95095" r:id="rId1"/>
    <p:sldLayoutId id="2147495096" r:id="rId2"/>
    <p:sldLayoutId id="2147495097" r:id="rId3"/>
    <p:sldLayoutId id="2147495098" r:id="rId4"/>
    <p:sldLayoutId id="2147495099" r:id="rId5"/>
    <p:sldLayoutId id="2147495100" r:id="rId6"/>
    <p:sldLayoutId id="2147495101" r:id="rId7"/>
    <p:sldLayoutId id="2147495102" r:id="rId8"/>
    <p:sldLayoutId id="2147495103" r:id="rId9"/>
    <p:sldLayoutId id="2147495104" r:id="rId10"/>
    <p:sldLayoutId id="2147495105" r:id="rId11"/>
  </p:sldLayoutIdLst>
  <p:hf sldNum="0" hdr="0" dt="0"/>
  <p:txStyles>
    <p:titleStyle>
      <a:lvl1pPr algn="l" rtl="0" eaLnBrk="0" fontAlgn="base" hangingPunct="0">
        <a:lnSpc>
          <a:spcPct val="90000"/>
        </a:lnSpc>
        <a:spcBef>
          <a:spcPct val="0"/>
        </a:spcBef>
        <a:spcAft>
          <a:spcPct val="0"/>
        </a:spcAft>
        <a:defRPr sz="4400" b="1" kern="1200">
          <a:solidFill>
            <a:srgbClr val="002060"/>
          </a:solidFill>
          <a:effectLst>
            <a:outerShdw blurRad="38100" dist="38100" dir="2700000" algn="tl">
              <a:srgbClr val="000000">
                <a:alpha val="43137"/>
              </a:srgbClr>
            </a:outerShdw>
          </a:effectLst>
          <a:latin typeface="Comic Sans MS" panose="030F0702030302020204" pitchFamily="66" charset="0"/>
          <a:ea typeface="+mj-ea"/>
          <a:cs typeface="+mj-cs"/>
        </a:defRPr>
      </a:lvl1pPr>
      <a:lvl2pPr algn="l" rtl="0" eaLnBrk="0" fontAlgn="base" hangingPunct="0">
        <a:lnSpc>
          <a:spcPct val="90000"/>
        </a:lnSpc>
        <a:spcBef>
          <a:spcPct val="0"/>
        </a:spcBef>
        <a:spcAft>
          <a:spcPct val="0"/>
        </a:spcAft>
        <a:defRPr sz="4400" b="1">
          <a:solidFill>
            <a:srgbClr val="002060"/>
          </a:solidFill>
          <a:latin typeface="Comic Sans MS" pitchFamily="66" charset="0"/>
        </a:defRPr>
      </a:lvl2pPr>
      <a:lvl3pPr algn="l" rtl="0" eaLnBrk="0" fontAlgn="base" hangingPunct="0">
        <a:lnSpc>
          <a:spcPct val="90000"/>
        </a:lnSpc>
        <a:spcBef>
          <a:spcPct val="0"/>
        </a:spcBef>
        <a:spcAft>
          <a:spcPct val="0"/>
        </a:spcAft>
        <a:defRPr sz="4400" b="1">
          <a:solidFill>
            <a:srgbClr val="002060"/>
          </a:solidFill>
          <a:latin typeface="Comic Sans MS" pitchFamily="66" charset="0"/>
        </a:defRPr>
      </a:lvl3pPr>
      <a:lvl4pPr algn="l" rtl="0" eaLnBrk="0" fontAlgn="base" hangingPunct="0">
        <a:lnSpc>
          <a:spcPct val="90000"/>
        </a:lnSpc>
        <a:spcBef>
          <a:spcPct val="0"/>
        </a:spcBef>
        <a:spcAft>
          <a:spcPct val="0"/>
        </a:spcAft>
        <a:defRPr sz="4400" b="1">
          <a:solidFill>
            <a:srgbClr val="002060"/>
          </a:solidFill>
          <a:latin typeface="Comic Sans MS" pitchFamily="66" charset="0"/>
        </a:defRPr>
      </a:lvl4pPr>
      <a:lvl5pPr algn="l" rtl="0" eaLnBrk="0" fontAlgn="base" hangingPunct="0">
        <a:lnSpc>
          <a:spcPct val="90000"/>
        </a:lnSpc>
        <a:spcBef>
          <a:spcPct val="0"/>
        </a:spcBef>
        <a:spcAft>
          <a:spcPct val="0"/>
        </a:spcAft>
        <a:defRPr sz="4400" b="1">
          <a:solidFill>
            <a:srgbClr val="002060"/>
          </a:solidFill>
          <a:latin typeface="Comic Sans MS" pitchFamily="66" charset="0"/>
        </a:defRPr>
      </a:lvl5pPr>
      <a:lvl6pPr marL="457200" algn="l" rtl="0" fontAlgn="base">
        <a:lnSpc>
          <a:spcPct val="90000"/>
        </a:lnSpc>
        <a:spcBef>
          <a:spcPct val="0"/>
        </a:spcBef>
        <a:spcAft>
          <a:spcPct val="0"/>
        </a:spcAft>
        <a:defRPr sz="4400" b="1">
          <a:solidFill>
            <a:srgbClr val="002060"/>
          </a:solidFill>
          <a:latin typeface="Comic Sans MS" pitchFamily="66" charset="0"/>
        </a:defRPr>
      </a:lvl6pPr>
      <a:lvl7pPr marL="914400" algn="l" rtl="0" fontAlgn="base">
        <a:lnSpc>
          <a:spcPct val="90000"/>
        </a:lnSpc>
        <a:spcBef>
          <a:spcPct val="0"/>
        </a:spcBef>
        <a:spcAft>
          <a:spcPct val="0"/>
        </a:spcAft>
        <a:defRPr sz="4400" b="1">
          <a:solidFill>
            <a:srgbClr val="002060"/>
          </a:solidFill>
          <a:latin typeface="Comic Sans MS" pitchFamily="66" charset="0"/>
        </a:defRPr>
      </a:lvl7pPr>
      <a:lvl8pPr marL="1371600" algn="l" rtl="0" fontAlgn="base">
        <a:lnSpc>
          <a:spcPct val="90000"/>
        </a:lnSpc>
        <a:spcBef>
          <a:spcPct val="0"/>
        </a:spcBef>
        <a:spcAft>
          <a:spcPct val="0"/>
        </a:spcAft>
        <a:defRPr sz="4400" b="1">
          <a:solidFill>
            <a:srgbClr val="002060"/>
          </a:solidFill>
          <a:latin typeface="Comic Sans MS" pitchFamily="66" charset="0"/>
        </a:defRPr>
      </a:lvl8pPr>
      <a:lvl9pPr marL="1828800" algn="l" rtl="0" fontAlgn="base">
        <a:lnSpc>
          <a:spcPct val="90000"/>
        </a:lnSpc>
        <a:spcBef>
          <a:spcPct val="0"/>
        </a:spcBef>
        <a:spcAft>
          <a:spcPct val="0"/>
        </a:spcAft>
        <a:defRPr sz="4400" b="1">
          <a:solidFill>
            <a:srgbClr val="002060"/>
          </a:solidFill>
          <a:latin typeface="Comic Sans MS" pitchFamily="66"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gradFill rotWithShape="1">
          <a:gsLst>
            <a:gs pos="0">
              <a:srgbClr val="FFFCF2"/>
            </a:gs>
            <a:gs pos="74001">
              <a:srgbClr val="FFE38C"/>
            </a:gs>
            <a:gs pos="83000">
              <a:srgbClr val="FFE38C"/>
            </a:gs>
            <a:gs pos="100000">
              <a:srgbClr val="FFECB3"/>
            </a:gs>
          </a:gsLst>
          <a:lin ang="5400000" scaled="1"/>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14288"/>
            <a:ext cx="10515600" cy="773112"/>
          </a:xfrm>
          <a:prstGeom prst="rect">
            <a:avLst/>
          </a:prstGeom>
        </p:spPr>
        <p:txBody>
          <a:bodyPr vert="horz" lIns="91440" tIns="45720" rIns="91440" bIns="45720" rtlCol="0" anchor="ctr">
            <a:normAutofit/>
          </a:bodyPr>
          <a:lstStyle/>
          <a:p>
            <a:r>
              <a:rPr lang="ru-RU" dirty="0"/>
              <a:t>Образец заголовка</a:t>
            </a:r>
          </a:p>
        </p:txBody>
      </p:sp>
      <p:sp>
        <p:nvSpPr>
          <p:cNvPr id="3" name="Текст 2"/>
          <p:cNvSpPr>
            <a:spLocks noGrp="1"/>
          </p:cNvSpPr>
          <p:nvPr>
            <p:ph type="body" idx="1"/>
          </p:nvPr>
        </p:nvSpPr>
        <p:spPr>
          <a:xfrm>
            <a:off x="838200" y="871539"/>
            <a:ext cx="10515600" cy="5305425"/>
          </a:xfrm>
          <a:prstGeom prst="rect">
            <a:avLst/>
          </a:prstGeom>
        </p:spPr>
        <p:txBody>
          <a:bodyPr vert="horz" lIns="91440" tIns="45720" rIns="91440" bIns="45720" rtlCol="0">
            <a:normAutofit/>
          </a:body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
        <p:nvSpPr>
          <p:cNvPr id="4" name="Дата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a:cs typeface="+mn-cs"/>
              </a:defRPr>
            </a:lvl1pPr>
          </a:lstStyle>
          <a:p>
            <a:pPr>
              <a:defRPr/>
            </a:pPr>
            <a:r>
              <a:rPr lang="ru-RU"/>
              <a:t>22.06.2015</a:t>
            </a:r>
          </a:p>
        </p:txBody>
      </p:sp>
      <p:sp>
        <p:nvSpPr>
          <p:cNvPr id="5" name="Нижний колонтитул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cs typeface="+mn-cs"/>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4"/>
          </p:nvPr>
        </p:nvSpPr>
        <p:spPr>
          <a:xfrm>
            <a:off x="8610600" y="6356351"/>
            <a:ext cx="1439333"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fld id="{69204161-784A-4E46-80F0-E362732D2A5A}" type="slidenum">
              <a:rPr lang="ru-RU" altLang="hu-HU"/>
              <a:pPr/>
              <a:t>‹#›</a:t>
            </a:fld>
            <a:endParaRPr lang="ru-RU" altLang="hu-HU"/>
          </a:p>
        </p:txBody>
      </p:sp>
      <p:pic>
        <p:nvPicPr>
          <p:cNvPr id="4103" name="Рисунок 7"/>
          <p:cNvPicPr>
            <a:picLocks noChangeAspect="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6934" y="406401"/>
            <a:ext cx="789517" cy="217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4" name="Рисунок 8"/>
          <p:cNvPicPr>
            <a:picLocks noChangeAspect="1"/>
          </p:cNvPicPr>
          <p:nvPr/>
        </p:nvPicPr>
        <p:blipFill>
          <a:blip r:embed="rId14" cstate="print">
            <a:extLst>
              <a:ext uri="{28A0092B-C50C-407E-A947-70E740481C1C}">
                <a14:useLocalDpi xmlns:a14="http://schemas.microsoft.com/office/drawing/2010/main"/>
              </a:ext>
            </a:extLst>
          </a:blip>
          <a:srcRect/>
          <a:stretch>
            <a:fillRect/>
          </a:stretch>
        </p:blipFill>
        <p:spPr bwMode="auto">
          <a:xfrm>
            <a:off x="0" y="3206751"/>
            <a:ext cx="838200" cy="297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95106" r:id="rId1"/>
    <p:sldLayoutId id="2147495107" r:id="rId2"/>
    <p:sldLayoutId id="2147495108" r:id="rId3"/>
    <p:sldLayoutId id="2147495109" r:id="rId4"/>
    <p:sldLayoutId id="2147495110" r:id="rId5"/>
    <p:sldLayoutId id="2147495111" r:id="rId6"/>
    <p:sldLayoutId id="2147495112" r:id="rId7"/>
    <p:sldLayoutId id="2147495113" r:id="rId8"/>
    <p:sldLayoutId id="2147495114" r:id="rId9"/>
    <p:sldLayoutId id="2147495115" r:id="rId10"/>
    <p:sldLayoutId id="2147495116" r:id="rId11"/>
  </p:sldLayoutIdLst>
  <p:hf sldNum="0" hdr="0" dt="0"/>
  <p:txStyles>
    <p:titleStyle>
      <a:lvl1pPr algn="l" rtl="0" eaLnBrk="0" fontAlgn="base" hangingPunct="0">
        <a:lnSpc>
          <a:spcPct val="90000"/>
        </a:lnSpc>
        <a:spcBef>
          <a:spcPct val="0"/>
        </a:spcBef>
        <a:spcAft>
          <a:spcPct val="0"/>
        </a:spcAft>
        <a:defRPr sz="4400" b="1" kern="1200">
          <a:solidFill>
            <a:srgbClr val="002060"/>
          </a:solidFill>
          <a:effectLst>
            <a:outerShdw blurRad="38100" dist="38100" dir="2700000" algn="tl">
              <a:srgbClr val="000000">
                <a:alpha val="43137"/>
              </a:srgbClr>
            </a:outerShdw>
          </a:effectLst>
          <a:latin typeface="Comic Sans MS" panose="030F0702030302020204" pitchFamily="66" charset="0"/>
          <a:ea typeface="+mj-ea"/>
          <a:cs typeface="+mj-cs"/>
        </a:defRPr>
      </a:lvl1pPr>
      <a:lvl2pPr algn="l" rtl="0" eaLnBrk="0" fontAlgn="base" hangingPunct="0">
        <a:lnSpc>
          <a:spcPct val="90000"/>
        </a:lnSpc>
        <a:spcBef>
          <a:spcPct val="0"/>
        </a:spcBef>
        <a:spcAft>
          <a:spcPct val="0"/>
        </a:spcAft>
        <a:defRPr sz="4400" b="1">
          <a:solidFill>
            <a:srgbClr val="002060"/>
          </a:solidFill>
          <a:latin typeface="Comic Sans MS" pitchFamily="66" charset="0"/>
        </a:defRPr>
      </a:lvl2pPr>
      <a:lvl3pPr algn="l" rtl="0" eaLnBrk="0" fontAlgn="base" hangingPunct="0">
        <a:lnSpc>
          <a:spcPct val="90000"/>
        </a:lnSpc>
        <a:spcBef>
          <a:spcPct val="0"/>
        </a:spcBef>
        <a:spcAft>
          <a:spcPct val="0"/>
        </a:spcAft>
        <a:defRPr sz="4400" b="1">
          <a:solidFill>
            <a:srgbClr val="002060"/>
          </a:solidFill>
          <a:latin typeface="Comic Sans MS" pitchFamily="66" charset="0"/>
        </a:defRPr>
      </a:lvl3pPr>
      <a:lvl4pPr algn="l" rtl="0" eaLnBrk="0" fontAlgn="base" hangingPunct="0">
        <a:lnSpc>
          <a:spcPct val="90000"/>
        </a:lnSpc>
        <a:spcBef>
          <a:spcPct val="0"/>
        </a:spcBef>
        <a:spcAft>
          <a:spcPct val="0"/>
        </a:spcAft>
        <a:defRPr sz="4400" b="1">
          <a:solidFill>
            <a:srgbClr val="002060"/>
          </a:solidFill>
          <a:latin typeface="Comic Sans MS" pitchFamily="66" charset="0"/>
        </a:defRPr>
      </a:lvl4pPr>
      <a:lvl5pPr algn="l" rtl="0" eaLnBrk="0" fontAlgn="base" hangingPunct="0">
        <a:lnSpc>
          <a:spcPct val="90000"/>
        </a:lnSpc>
        <a:spcBef>
          <a:spcPct val="0"/>
        </a:spcBef>
        <a:spcAft>
          <a:spcPct val="0"/>
        </a:spcAft>
        <a:defRPr sz="4400" b="1">
          <a:solidFill>
            <a:srgbClr val="002060"/>
          </a:solidFill>
          <a:latin typeface="Comic Sans MS" pitchFamily="66" charset="0"/>
        </a:defRPr>
      </a:lvl5pPr>
      <a:lvl6pPr marL="457200" algn="l" rtl="0" fontAlgn="base">
        <a:lnSpc>
          <a:spcPct val="90000"/>
        </a:lnSpc>
        <a:spcBef>
          <a:spcPct val="0"/>
        </a:spcBef>
        <a:spcAft>
          <a:spcPct val="0"/>
        </a:spcAft>
        <a:defRPr sz="4400" b="1">
          <a:solidFill>
            <a:srgbClr val="002060"/>
          </a:solidFill>
          <a:latin typeface="Comic Sans MS" pitchFamily="66" charset="0"/>
        </a:defRPr>
      </a:lvl6pPr>
      <a:lvl7pPr marL="914400" algn="l" rtl="0" fontAlgn="base">
        <a:lnSpc>
          <a:spcPct val="90000"/>
        </a:lnSpc>
        <a:spcBef>
          <a:spcPct val="0"/>
        </a:spcBef>
        <a:spcAft>
          <a:spcPct val="0"/>
        </a:spcAft>
        <a:defRPr sz="4400" b="1">
          <a:solidFill>
            <a:srgbClr val="002060"/>
          </a:solidFill>
          <a:latin typeface="Comic Sans MS" pitchFamily="66" charset="0"/>
        </a:defRPr>
      </a:lvl7pPr>
      <a:lvl8pPr marL="1371600" algn="l" rtl="0" fontAlgn="base">
        <a:lnSpc>
          <a:spcPct val="90000"/>
        </a:lnSpc>
        <a:spcBef>
          <a:spcPct val="0"/>
        </a:spcBef>
        <a:spcAft>
          <a:spcPct val="0"/>
        </a:spcAft>
        <a:defRPr sz="4400" b="1">
          <a:solidFill>
            <a:srgbClr val="002060"/>
          </a:solidFill>
          <a:latin typeface="Comic Sans MS" pitchFamily="66" charset="0"/>
        </a:defRPr>
      </a:lvl8pPr>
      <a:lvl9pPr marL="1828800" algn="l" rtl="0" fontAlgn="base">
        <a:lnSpc>
          <a:spcPct val="90000"/>
        </a:lnSpc>
        <a:spcBef>
          <a:spcPct val="0"/>
        </a:spcBef>
        <a:spcAft>
          <a:spcPct val="0"/>
        </a:spcAft>
        <a:defRPr sz="4400" b="1">
          <a:solidFill>
            <a:srgbClr val="002060"/>
          </a:solidFill>
          <a:latin typeface="Comic Sans MS" pitchFamily="66"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gradFill rotWithShape="1">
          <a:gsLst>
            <a:gs pos="0">
              <a:srgbClr val="FFFCF2"/>
            </a:gs>
            <a:gs pos="74001">
              <a:srgbClr val="FFE38C"/>
            </a:gs>
            <a:gs pos="83000">
              <a:srgbClr val="FFE38C"/>
            </a:gs>
            <a:gs pos="100000">
              <a:srgbClr val="FFECB3"/>
            </a:gs>
          </a:gsLst>
          <a:lin ang="5400000" scaled="1"/>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14288"/>
            <a:ext cx="10515600" cy="773112"/>
          </a:xfrm>
          <a:prstGeom prst="rect">
            <a:avLst/>
          </a:prstGeom>
        </p:spPr>
        <p:txBody>
          <a:bodyPr vert="horz" lIns="91440" tIns="45720" rIns="91440" bIns="45720" rtlCol="0" anchor="ctr">
            <a:normAutofit/>
          </a:bodyPr>
          <a:lstStyle/>
          <a:p>
            <a:r>
              <a:rPr lang="ru-RU" dirty="0"/>
              <a:t>Образец заголовка</a:t>
            </a:r>
          </a:p>
        </p:txBody>
      </p:sp>
      <p:sp>
        <p:nvSpPr>
          <p:cNvPr id="3" name="Текст 2"/>
          <p:cNvSpPr>
            <a:spLocks noGrp="1"/>
          </p:cNvSpPr>
          <p:nvPr>
            <p:ph type="body" idx="1"/>
          </p:nvPr>
        </p:nvSpPr>
        <p:spPr>
          <a:xfrm>
            <a:off x="838200" y="871539"/>
            <a:ext cx="10515600" cy="5305425"/>
          </a:xfrm>
          <a:prstGeom prst="rect">
            <a:avLst/>
          </a:prstGeom>
        </p:spPr>
        <p:txBody>
          <a:bodyPr vert="horz" lIns="91440" tIns="45720" rIns="91440" bIns="45720" rtlCol="0">
            <a:normAutofit/>
          </a:body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
        <p:nvSpPr>
          <p:cNvPr id="4" name="Дата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a:cs typeface="+mn-cs"/>
              </a:defRPr>
            </a:lvl1pPr>
          </a:lstStyle>
          <a:p>
            <a:pPr>
              <a:defRPr/>
            </a:pPr>
            <a:r>
              <a:rPr lang="ru-RU"/>
              <a:t>22.06.2015</a:t>
            </a:r>
          </a:p>
        </p:txBody>
      </p:sp>
      <p:sp>
        <p:nvSpPr>
          <p:cNvPr id="5" name="Нижний колонтитул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cs typeface="+mn-cs"/>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4"/>
          </p:nvPr>
        </p:nvSpPr>
        <p:spPr>
          <a:xfrm>
            <a:off x="8610600" y="6356351"/>
            <a:ext cx="1439333"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fld id="{9F5F85BD-CE2A-4A32-A0FF-E1E14769F815}" type="slidenum">
              <a:rPr lang="ru-RU" altLang="hu-HU"/>
              <a:pPr/>
              <a:t>‹#›</a:t>
            </a:fld>
            <a:endParaRPr lang="ru-RU" altLang="hu-HU"/>
          </a:p>
        </p:txBody>
      </p:sp>
      <p:pic>
        <p:nvPicPr>
          <p:cNvPr id="5127" name="Рисунок 7"/>
          <p:cNvPicPr>
            <a:picLocks noChangeAspect="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6934" y="406401"/>
            <a:ext cx="789517" cy="217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8" name="Рисунок 8"/>
          <p:cNvPicPr>
            <a:picLocks noChangeAspect="1"/>
          </p:cNvPicPr>
          <p:nvPr/>
        </p:nvPicPr>
        <p:blipFill>
          <a:blip r:embed="rId14" cstate="print">
            <a:extLst>
              <a:ext uri="{28A0092B-C50C-407E-A947-70E740481C1C}">
                <a14:useLocalDpi xmlns:a14="http://schemas.microsoft.com/office/drawing/2010/main"/>
              </a:ext>
            </a:extLst>
          </a:blip>
          <a:srcRect/>
          <a:stretch>
            <a:fillRect/>
          </a:stretch>
        </p:blipFill>
        <p:spPr bwMode="auto">
          <a:xfrm>
            <a:off x="0" y="3206751"/>
            <a:ext cx="838200" cy="297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95117" r:id="rId1"/>
    <p:sldLayoutId id="2147495118" r:id="rId2"/>
    <p:sldLayoutId id="2147495119" r:id="rId3"/>
    <p:sldLayoutId id="2147495120" r:id="rId4"/>
    <p:sldLayoutId id="2147495121" r:id="rId5"/>
    <p:sldLayoutId id="2147495122" r:id="rId6"/>
    <p:sldLayoutId id="2147495123" r:id="rId7"/>
    <p:sldLayoutId id="2147495124" r:id="rId8"/>
    <p:sldLayoutId id="2147495125" r:id="rId9"/>
    <p:sldLayoutId id="2147495126" r:id="rId10"/>
    <p:sldLayoutId id="2147495127" r:id="rId11"/>
  </p:sldLayoutIdLst>
  <p:hf sldNum="0" hdr="0" dt="0"/>
  <p:txStyles>
    <p:titleStyle>
      <a:lvl1pPr algn="l" rtl="0" eaLnBrk="0" fontAlgn="base" hangingPunct="0">
        <a:lnSpc>
          <a:spcPct val="90000"/>
        </a:lnSpc>
        <a:spcBef>
          <a:spcPct val="0"/>
        </a:spcBef>
        <a:spcAft>
          <a:spcPct val="0"/>
        </a:spcAft>
        <a:defRPr sz="4400" b="1" kern="1200">
          <a:solidFill>
            <a:srgbClr val="002060"/>
          </a:solidFill>
          <a:effectLst>
            <a:outerShdw blurRad="38100" dist="38100" dir="2700000" algn="tl">
              <a:srgbClr val="000000">
                <a:alpha val="43137"/>
              </a:srgbClr>
            </a:outerShdw>
          </a:effectLst>
          <a:latin typeface="Comic Sans MS" panose="030F0702030302020204" pitchFamily="66" charset="0"/>
          <a:ea typeface="+mj-ea"/>
          <a:cs typeface="+mj-cs"/>
        </a:defRPr>
      </a:lvl1pPr>
      <a:lvl2pPr algn="l" rtl="0" eaLnBrk="0" fontAlgn="base" hangingPunct="0">
        <a:lnSpc>
          <a:spcPct val="90000"/>
        </a:lnSpc>
        <a:spcBef>
          <a:spcPct val="0"/>
        </a:spcBef>
        <a:spcAft>
          <a:spcPct val="0"/>
        </a:spcAft>
        <a:defRPr sz="4400" b="1">
          <a:solidFill>
            <a:srgbClr val="002060"/>
          </a:solidFill>
          <a:latin typeface="Comic Sans MS" pitchFamily="66" charset="0"/>
        </a:defRPr>
      </a:lvl2pPr>
      <a:lvl3pPr algn="l" rtl="0" eaLnBrk="0" fontAlgn="base" hangingPunct="0">
        <a:lnSpc>
          <a:spcPct val="90000"/>
        </a:lnSpc>
        <a:spcBef>
          <a:spcPct val="0"/>
        </a:spcBef>
        <a:spcAft>
          <a:spcPct val="0"/>
        </a:spcAft>
        <a:defRPr sz="4400" b="1">
          <a:solidFill>
            <a:srgbClr val="002060"/>
          </a:solidFill>
          <a:latin typeface="Comic Sans MS" pitchFamily="66" charset="0"/>
        </a:defRPr>
      </a:lvl3pPr>
      <a:lvl4pPr algn="l" rtl="0" eaLnBrk="0" fontAlgn="base" hangingPunct="0">
        <a:lnSpc>
          <a:spcPct val="90000"/>
        </a:lnSpc>
        <a:spcBef>
          <a:spcPct val="0"/>
        </a:spcBef>
        <a:spcAft>
          <a:spcPct val="0"/>
        </a:spcAft>
        <a:defRPr sz="4400" b="1">
          <a:solidFill>
            <a:srgbClr val="002060"/>
          </a:solidFill>
          <a:latin typeface="Comic Sans MS" pitchFamily="66" charset="0"/>
        </a:defRPr>
      </a:lvl4pPr>
      <a:lvl5pPr algn="l" rtl="0" eaLnBrk="0" fontAlgn="base" hangingPunct="0">
        <a:lnSpc>
          <a:spcPct val="90000"/>
        </a:lnSpc>
        <a:spcBef>
          <a:spcPct val="0"/>
        </a:spcBef>
        <a:spcAft>
          <a:spcPct val="0"/>
        </a:spcAft>
        <a:defRPr sz="4400" b="1">
          <a:solidFill>
            <a:srgbClr val="002060"/>
          </a:solidFill>
          <a:latin typeface="Comic Sans MS" pitchFamily="66" charset="0"/>
        </a:defRPr>
      </a:lvl5pPr>
      <a:lvl6pPr marL="457200" algn="l" rtl="0" fontAlgn="base">
        <a:lnSpc>
          <a:spcPct val="90000"/>
        </a:lnSpc>
        <a:spcBef>
          <a:spcPct val="0"/>
        </a:spcBef>
        <a:spcAft>
          <a:spcPct val="0"/>
        </a:spcAft>
        <a:defRPr sz="4400" b="1">
          <a:solidFill>
            <a:srgbClr val="002060"/>
          </a:solidFill>
          <a:latin typeface="Comic Sans MS" pitchFamily="66" charset="0"/>
        </a:defRPr>
      </a:lvl6pPr>
      <a:lvl7pPr marL="914400" algn="l" rtl="0" fontAlgn="base">
        <a:lnSpc>
          <a:spcPct val="90000"/>
        </a:lnSpc>
        <a:spcBef>
          <a:spcPct val="0"/>
        </a:spcBef>
        <a:spcAft>
          <a:spcPct val="0"/>
        </a:spcAft>
        <a:defRPr sz="4400" b="1">
          <a:solidFill>
            <a:srgbClr val="002060"/>
          </a:solidFill>
          <a:latin typeface="Comic Sans MS" pitchFamily="66" charset="0"/>
        </a:defRPr>
      </a:lvl7pPr>
      <a:lvl8pPr marL="1371600" algn="l" rtl="0" fontAlgn="base">
        <a:lnSpc>
          <a:spcPct val="90000"/>
        </a:lnSpc>
        <a:spcBef>
          <a:spcPct val="0"/>
        </a:spcBef>
        <a:spcAft>
          <a:spcPct val="0"/>
        </a:spcAft>
        <a:defRPr sz="4400" b="1">
          <a:solidFill>
            <a:srgbClr val="002060"/>
          </a:solidFill>
          <a:latin typeface="Comic Sans MS" pitchFamily="66" charset="0"/>
        </a:defRPr>
      </a:lvl8pPr>
      <a:lvl9pPr marL="1828800" algn="l" rtl="0" fontAlgn="base">
        <a:lnSpc>
          <a:spcPct val="90000"/>
        </a:lnSpc>
        <a:spcBef>
          <a:spcPct val="0"/>
        </a:spcBef>
        <a:spcAft>
          <a:spcPct val="0"/>
        </a:spcAft>
        <a:defRPr sz="4400" b="1">
          <a:solidFill>
            <a:srgbClr val="002060"/>
          </a:solidFill>
          <a:latin typeface="Comic Sans MS" pitchFamily="66"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gradFill rotWithShape="1">
          <a:gsLst>
            <a:gs pos="0">
              <a:srgbClr val="FFFCF2"/>
            </a:gs>
            <a:gs pos="74001">
              <a:srgbClr val="FFE38C"/>
            </a:gs>
            <a:gs pos="83000">
              <a:srgbClr val="FFE38C"/>
            </a:gs>
            <a:gs pos="100000">
              <a:srgbClr val="FFECB3"/>
            </a:gs>
          </a:gsLst>
          <a:lin ang="5400000" scaled="1"/>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14288"/>
            <a:ext cx="10515600" cy="773112"/>
          </a:xfrm>
          <a:prstGeom prst="rect">
            <a:avLst/>
          </a:prstGeom>
        </p:spPr>
        <p:txBody>
          <a:bodyPr vert="horz" lIns="91440" tIns="45720" rIns="91440" bIns="45720" rtlCol="0" anchor="ctr">
            <a:normAutofit/>
          </a:bodyPr>
          <a:lstStyle/>
          <a:p>
            <a:r>
              <a:rPr lang="ru-RU" dirty="0"/>
              <a:t>Образец заголовка</a:t>
            </a:r>
          </a:p>
        </p:txBody>
      </p:sp>
      <p:sp>
        <p:nvSpPr>
          <p:cNvPr id="3" name="Текст 2"/>
          <p:cNvSpPr>
            <a:spLocks noGrp="1"/>
          </p:cNvSpPr>
          <p:nvPr>
            <p:ph type="body" idx="1"/>
          </p:nvPr>
        </p:nvSpPr>
        <p:spPr>
          <a:xfrm>
            <a:off x="838200" y="871539"/>
            <a:ext cx="10515600" cy="5305425"/>
          </a:xfrm>
          <a:prstGeom prst="rect">
            <a:avLst/>
          </a:prstGeom>
        </p:spPr>
        <p:txBody>
          <a:bodyPr vert="horz" lIns="91440" tIns="45720" rIns="91440" bIns="45720" rtlCol="0">
            <a:normAutofit/>
          </a:body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
        <p:nvSpPr>
          <p:cNvPr id="4" name="Дата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a:cs typeface="+mn-cs"/>
              </a:defRPr>
            </a:lvl1pPr>
          </a:lstStyle>
          <a:p>
            <a:pPr>
              <a:defRPr/>
            </a:pPr>
            <a:r>
              <a:rPr lang="ru-RU"/>
              <a:t>22.06.2015</a:t>
            </a:r>
          </a:p>
        </p:txBody>
      </p:sp>
      <p:sp>
        <p:nvSpPr>
          <p:cNvPr id="5" name="Нижний колонтитул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cs typeface="+mn-cs"/>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4"/>
          </p:nvPr>
        </p:nvSpPr>
        <p:spPr>
          <a:xfrm>
            <a:off x="8610600" y="6356351"/>
            <a:ext cx="1439333"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fld id="{D5029733-04EE-4877-B35D-E6C16548F165}" type="slidenum">
              <a:rPr lang="ru-RU" altLang="hu-HU"/>
              <a:pPr/>
              <a:t>‹#›</a:t>
            </a:fld>
            <a:endParaRPr lang="ru-RU" altLang="hu-HU"/>
          </a:p>
        </p:txBody>
      </p:sp>
      <p:pic>
        <p:nvPicPr>
          <p:cNvPr id="6151" name="Рисунок 7"/>
          <p:cNvPicPr>
            <a:picLocks noChangeAspect="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6934" y="406401"/>
            <a:ext cx="789517" cy="217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2" name="Рисунок 8"/>
          <p:cNvPicPr>
            <a:picLocks noChangeAspect="1"/>
          </p:cNvPicPr>
          <p:nvPr/>
        </p:nvPicPr>
        <p:blipFill>
          <a:blip r:embed="rId14" cstate="print">
            <a:extLst>
              <a:ext uri="{28A0092B-C50C-407E-A947-70E740481C1C}">
                <a14:useLocalDpi xmlns:a14="http://schemas.microsoft.com/office/drawing/2010/main"/>
              </a:ext>
            </a:extLst>
          </a:blip>
          <a:srcRect/>
          <a:stretch>
            <a:fillRect/>
          </a:stretch>
        </p:blipFill>
        <p:spPr bwMode="auto">
          <a:xfrm>
            <a:off x="0" y="3206751"/>
            <a:ext cx="838200" cy="297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95128" r:id="rId1"/>
    <p:sldLayoutId id="2147495129" r:id="rId2"/>
    <p:sldLayoutId id="2147495130" r:id="rId3"/>
    <p:sldLayoutId id="2147495131" r:id="rId4"/>
    <p:sldLayoutId id="2147495132" r:id="rId5"/>
    <p:sldLayoutId id="2147495133" r:id="rId6"/>
    <p:sldLayoutId id="2147495134" r:id="rId7"/>
    <p:sldLayoutId id="2147495135" r:id="rId8"/>
    <p:sldLayoutId id="2147495136" r:id="rId9"/>
    <p:sldLayoutId id="2147495137" r:id="rId10"/>
    <p:sldLayoutId id="2147495138" r:id="rId11"/>
  </p:sldLayoutIdLst>
  <p:hf sldNum="0" hdr="0" dt="0"/>
  <p:txStyles>
    <p:titleStyle>
      <a:lvl1pPr algn="l" rtl="0" eaLnBrk="0" fontAlgn="base" hangingPunct="0">
        <a:lnSpc>
          <a:spcPct val="90000"/>
        </a:lnSpc>
        <a:spcBef>
          <a:spcPct val="0"/>
        </a:spcBef>
        <a:spcAft>
          <a:spcPct val="0"/>
        </a:spcAft>
        <a:defRPr sz="4400" b="1" kern="1200">
          <a:solidFill>
            <a:srgbClr val="002060"/>
          </a:solidFill>
          <a:effectLst>
            <a:outerShdw blurRad="38100" dist="38100" dir="2700000" algn="tl">
              <a:srgbClr val="000000">
                <a:alpha val="43137"/>
              </a:srgbClr>
            </a:outerShdw>
          </a:effectLst>
          <a:latin typeface="Comic Sans MS" panose="030F0702030302020204" pitchFamily="66" charset="0"/>
          <a:ea typeface="+mj-ea"/>
          <a:cs typeface="+mj-cs"/>
        </a:defRPr>
      </a:lvl1pPr>
      <a:lvl2pPr algn="l" rtl="0" eaLnBrk="0" fontAlgn="base" hangingPunct="0">
        <a:lnSpc>
          <a:spcPct val="90000"/>
        </a:lnSpc>
        <a:spcBef>
          <a:spcPct val="0"/>
        </a:spcBef>
        <a:spcAft>
          <a:spcPct val="0"/>
        </a:spcAft>
        <a:defRPr sz="4400" b="1">
          <a:solidFill>
            <a:srgbClr val="002060"/>
          </a:solidFill>
          <a:latin typeface="Comic Sans MS" pitchFamily="66" charset="0"/>
        </a:defRPr>
      </a:lvl2pPr>
      <a:lvl3pPr algn="l" rtl="0" eaLnBrk="0" fontAlgn="base" hangingPunct="0">
        <a:lnSpc>
          <a:spcPct val="90000"/>
        </a:lnSpc>
        <a:spcBef>
          <a:spcPct val="0"/>
        </a:spcBef>
        <a:spcAft>
          <a:spcPct val="0"/>
        </a:spcAft>
        <a:defRPr sz="4400" b="1">
          <a:solidFill>
            <a:srgbClr val="002060"/>
          </a:solidFill>
          <a:latin typeface="Comic Sans MS" pitchFamily="66" charset="0"/>
        </a:defRPr>
      </a:lvl3pPr>
      <a:lvl4pPr algn="l" rtl="0" eaLnBrk="0" fontAlgn="base" hangingPunct="0">
        <a:lnSpc>
          <a:spcPct val="90000"/>
        </a:lnSpc>
        <a:spcBef>
          <a:spcPct val="0"/>
        </a:spcBef>
        <a:spcAft>
          <a:spcPct val="0"/>
        </a:spcAft>
        <a:defRPr sz="4400" b="1">
          <a:solidFill>
            <a:srgbClr val="002060"/>
          </a:solidFill>
          <a:latin typeface="Comic Sans MS" pitchFamily="66" charset="0"/>
        </a:defRPr>
      </a:lvl4pPr>
      <a:lvl5pPr algn="l" rtl="0" eaLnBrk="0" fontAlgn="base" hangingPunct="0">
        <a:lnSpc>
          <a:spcPct val="90000"/>
        </a:lnSpc>
        <a:spcBef>
          <a:spcPct val="0"/>
        </a:spcBef>
        <a:spcAft>
          <a:spcPct val="0"/>
        </a:spcAft>
        <a:defRPr sz="4400" b="1">
          <a:solidFill>
            <a:srgbClr val="002060"/>
          </a:solidFill>
          <a:latin typeface="Comic Sans MS" pitchFamily="66" charset="0"/>
        </a:defRPr>
      </a:lvl5pPr>
      <a:lvl6pPr marL="457200" algn="l" rtl="0" fontAlgn="base">
        <a:lnSpc>
          <a:spcPct val="90000"/>
        </a:lnSpc>
        <a:spcBef>
          <a:spcPct val="0"/>
        </a:spcBef>
        <a:spcAft>
          <a:spcPct val="0"/>
        </a:spcAft>
        <a:defRPr sz="4400" b="1">
          <a:solidFill>
            <a:srgbClr val="002060"/>
          </a:solidFill>
          <a:latin typeface="Comic Sans MS" pitchFamily="66" charset="0"/>
        </a:defRPr>
      </a:lvl6pPr>
      <a:lvl7pPr marL="914400" algn="l" rtl="0" fontAlgn="base">
        <a:lnSpc>
          <a:spcPct val="90000"/>
        </a:lnSpc>
        <a:spcBef>
          <a:spcPct val="0"/>
        </a:spcBef>
        <a:spcAft>
          <a:spcPct val="0"/>
        </a:spcAft>
        <a:defRPr sz="4400" b="1">
          <a:solidFill>
            <a:srgbClr val="002060"/>
          </a:solidFill>
          <a:latin typeface="Comic Sans MS" pitchFamily="66" charset="0"/>
        </a:defRPr>
      </a:lvl7pPr>
      <a:lvl8pPr marL="1371600" algn="l" rtl="0" fontAlgn="base">
        <a:lnSpc>
          <a:spcPct val="90000"/>
        </a:lnSpc>
        <a:spcBef>
          <a:spcPct val="0"/>
        </a:spcBef>
        <a:spcAft>
          <a:spcPct val="0"/>
        </a:spcAft>
        <a:defRPr sz="4400" b="1">
          <a:solidFill>
            <a:srgbClr val="002060"/>
          </a:solidFill>
          <a:latin typeface="Comic Sans MS" pitchFamily="66" charset="0"/>
        </a:defRPr>
      </a:lvl8pPr>
      <a:lvl9pPr marL="1828800" algn="l" rtl="0" fontAlgn="base">
        <a:lnSpc>
          <a:spcPct val="90000"/>
        </a:lnSpc>
        <a:spcBef>
          <a:spcPct val="0"/>
        </a:spcBef>
        <a:spcAft>
          <a:spcPct val="0"/>
        </a:spcAft>
        <a:defRPr sz="4400" b="1">
          <a:solidFill>
            <a:srgbClr val="002060"/>
          </a:solidFill>
          <a:latin typeface="Comic Sans MS" pitchFamily="66"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pic>
        <p:nvPicPr>
          <p:cNvPr id="7170" name="Picture 1"/>
          <p:cNvPicPr>
            <a:picLocks noChangeAspect="1" noChangeArrowheads="1"/>
          </p:cNvPicPr>
          <p:nvPr/>
        </p:nvPicPr>
        <p:blipFill>
          <a:blip r:embed="rId15" cstate="print">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7171" name="Rectangle 2"/>
          <p:cNvSpPr>
            <a:spLocks noGrp="1" noChangeArrowheads="1"/>
          </p:cNvSpPr>
          <p:nvPr>
            <p:ph type="title"/>
          </p:nvPr>
        </p:nvSpPr>
        <p:spPr bwMode="auto">
          <a:xfrm>
            <a:off x="2874434" y="273050"/>
            <a:ext cx="6443133"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lvl="0"/>
            <a:r>
              <a:rPr lang="en-GB" altLang="ru-RU"/>
              <a:t>Click to edit the title text format</a:t>
            </a:r>
          </a:p>
        </p:txBody>
      </p:sp>
      <p:sp>
        <p:nvSpPr>
          <p:cNvPr id="7172" name="Rectangle 3"/>
          <p:cNvSpPr>
            <a:spLocks noGrp="1" noChangeArrowheads="1"/>
          </p:cNvSpPr>
          <p:nvPr>
            <p:ph type="body" idx="1"/>
          </p:nvPr>
        </p:nvSpPr>
        <p:spPr bwMode="auto">
          <a:xfrm>
            <a:off x="609600" y="1604963"/>
            <a:ext cx="10727267" cy="4383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25578" rIns="0" bIns="0" numCol="1" anchor="t" anchorCtr="0" compatLnSpc="1">
            <a:prstTxWarp prst="textNoShape">
              <a:avLst/>
            </a:prstTxWarp>
          </a:bodyPr>
          <a:lstStyle/>
          <a:p>
            <a:pPr lvl="0"/>
            <a:r>
              <a:rPr lang="en-GB" altLang="ru-RU"/>
              <a:t>Click to edit the outline text format</a:t>
            </a:r>
          </a:p>
          <a:p>
            <a:pPr lvl="1"/>
            <a:r>
              <a:rPr lang="en-GB" altLang="ru-RU"/>
              <a:t>Second Outline Level</a:t>
            </a:r>
          </a:p>
          <a:p>
            <a:pPr lvl="2"/>
            <a:r>
              <a:rPr lang="en-GB" altLang="ru-RU"/>
              <a:t>Third Outline Level</a:t>
            </a:r>
          </a:p>
          <a:p>
            <a:pPr lvl="3"/>
            <a:r>
              <a:rPr lang="en-GB" altLang="ru-RU"/>
              <a:t>Fourth Outline Level</a:t>
            </a:r>
          </a:p>
          <a:p>
            <a:pPr lvl="4"/>
            <a:r>
              <a:rPr lang="en-GB" altLang="ru-RU"/>
              <a:t>Fifth Outline Level</a:t>
            </a:r>
          </a:p>
          <a:p>
            <a:pPr lvl="4"/>
            <a:r>
              <a:rPr lang="en-GB" altLang="ru-RU"/>
              <a:t>Sixth Outline Level</a:t>
            </a:r>
          </a:p>
          <a:p>
            <a:pPr lvl="4"/>
            <a:r>
              <a:rPr lang="en-GB" altLang="ru-RU"/>
              <a:t>Seventh Outline Level</a:t>
            </a:r>
          </a:p>
        </p:txBody>
      </p:sp>
      <p:sp>
        <p:nvSpPr>
          <p:cNvPr id="2" name="Rectangle 4"/>
          <p:cNvSpPr>
            <a:spLocks noGrp="1" noChangeArrowheads="1"/>
          </p:cNvSpPr>
          <p:nvPr>
            <p:ph type="dt"/>
          </p:nvPr>
        </p:nvSpPr>
        <p:spPr bwMode="auto">
          <a:xfrm>
            <a:off x="609600" y="6246814"/>
            <a:ext cx="2838451" cy="471487"/>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lvl1pPr eaLnBrk="1" hangingPunct="1">
              <a:buFont typeface="Times New Roman" pitchFamily="16" charset="0"/>
              <a:buNone/>
              <a:tabLst>
                <a:tab pos="449263" algn="l"/>
                <a:tab pos="898525" algn="l"/>
                <a:tab pos="1347788" algn="l"/>
                <a:tab pos="1797050" algn="l"/>
              </a:tabLst>
              <a:defRPr sz="1400">
                <a:solidFill>
                  <a:srgbClr val="FFFFFF"/>
                </a:solidFill>
                <a:latin typeface="Times New Roman" pitchFamily="16" charset="0"/>
                <a:ea typeface="SimSun" charset="-122"/>
                <a:cs typeface="+mn-cs"/>
              </a:defRPr>
            </a:lvl1pPr>
          </a:lstStyle>
          <a:p>
            <a:pPr>
              <a:defRPr/>
            </a:pPr>
            <a:endParaRPr lang="en-US"/>
          </a:p>
        </p:txBody>
      </p:sp>
      <p:sp>
        <p:nvSpPr>
          <p:cNvPr id="3077" name="Rectangle 5"/>
          <p:cNvSpPr>
            <a:spLocks noGrp="1" noChangeArrowheads="1"/>
          </p:cNvSpPr>
          <p:nvPr>
            <p:ph type="ftr"/>
          </p:nvPr>
        </p:nvSpPr>
        <p:spPr bwMode="auto">
          <a:xfrm>
            <a:off x="4169834" y="6246814"/>
            <a:ext cx="3862917" cy="471487"/>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lvl1pPr algn="ctr" eaLnBrk="1" hangingPunct="1">
              <a:buFont typeface="Times New Roman" pitchFamily="16" charset="0"/>
              <a:buNone/>
              <a:tabLst>
                <a:tab pos="449263" algn="l"/>
                <a:tab pos="898525" algn="l"/>
                <a:tab pos="1347788" algn="l"/>
                <a:tab pos="1797050" algn="l"/>
                <a:tab pos="2246313" algn="l"/>
                <a:tab pos="2695575" algn="l"/>
              </a:tabLst>
              <a:defRPr sz="1400">
                <a:solidFill>
                  <a:srgbClr val="FFFFFF"/>
                </a:solidFill>
                <a:latin typeface="Times New Roman" pitchFamily="16" charset="0"/>
                <a:ea typeface="SimSun" charset="-122"/>
                <a:cs typeface="+mn-cs"/>
              </a:defRPr>
            </a:lvl1pPr>
          </a:lstStyle>
          <a:p>
            <a:pPr>
              <a:defRPr/>
            </a:pPr>
            <a:endParaRPr lang="en-US"/>
          </a:p>
        </p:txBody>
      </p:sp>
      <p:sp>
        <p:nvSpPr>
          <p:cNvPr id="3078" name="Rectangle 6"/>
          <p:cNvSpPr>
            <a:spLocks noGrp="1" noChangeArrowheads="1"/>
          </p:cNvSpPr>
          <p:nvPr>
            <p:ph type="sldNum"/>
          </p:nvPr>
        </p:nvSpPr>
        <p:spPr bwMode="auto">
          <a:xfrm>
            <a:off x="8741833" y="6246814"/>
            <a:ext cx="2838451" cy="471487"/>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lvl1pPr algn="r">
              <a:buFont typeface="Times New Roman" panose="02020603050405020304" pitchFamily="18" charset="0"/>
              <a:buNone/>
              <a:defRPr sz="1400">
                <a:solidFill>
                  <a:srgbClr val="FFFFFF"/>
                </a:solidFill>
                <a:latin typeface="Times New Roman" panose="02020603050405020304" pitchFamily="18" charset="0"/>
                <a:cs typeface="Droid Sans Fallback"/>
              </a:defRPr>
            </a:lvl1pPr>
          </a:lstStyle>
          <a:p>
            <a:fld id="{818F3881-8502-4181-91F3-4563BC4405D1}" type="slidenum">
              <a:rPr lang="en-US" altLang="ru-RU"/>
              <a:pPr/>
              <a:t>‹#›</a:t>
            </a:fld>
            <a:endParaRPr lang="en-US" altLang="ru-RU"/>
          </a:p>
        </p:txBody>
      </p:sp>
    </p:spTree>
  </p:cSld>
  <p:clrMap bg1="lt1" tx1="dk1" bg2="lt2" tx2="dk2" accent1="accent1" accent2="accent2" accent3="accent3" accent4="accent4" accent5="accent5" accent6="accent6" hlink="hlink" folHlink="folHlink"/>
  <p:sldLayoutIdLst>
    <p:sldLayoutId id="2147495050" r:id="rId1"/>
    <p:sldLayoutId id="2147495051" r:id="rId2"/>
    <p:sldLayoutId id="2147495052" r:id="rId3"/>
    <p:sldLayoutId id="2147495053" r:id="rId4"/>
    <p:sldLayoutId id="2147495054" r:id="rId5"/>
    <p:sldLayoutId id="2147495055" r:id="rId6"/>
    <p:sldLayoutId id="2147495056" r:id="rId7"/>
    <p:sldLayoutId id="2147495057" r:id="rId8"/>
    <p:sldLayoutId id="2147495058" r:id="rId9"/>
    <p:sldLayoutId id="2147495059" r:id="rId10"/>
    <p:sldLayoutId id="2147495060" r:id="rId11"/>
    <p:sldLayoutId id="2147495061" r:id="rId12"/>
    <p:sldLayoutId id="2147495062" r:id="rId13"/>
  </p:sldLayoutIdLst>
  <p:txStyles>
    <p:titleStyle>
      <a:lvl1pPr algn="ctr" defTabSz="449263" rtl="0" eaLnBrk="0" fontAlgn="base" hangingPunct="0">
        <a:lnSpc>
          <a:spcPct val="93000"/>
        </a:lnSpc>
        <a:spcBef>
          <a:spcPct val="0"/>
        </a:spcBef>
        <a:spcAft>
          <a:spcPct val="0"/>
        </a:spcAft>
        <a:buClr>
          <a:srgbClr val="000000"/>
        </a:buClr>
        <a:buSzPct val="100000"/>
        <a:buFont typeface="Times New Roman" pitchFamily="18" charset="0"/>
        <a:defRPr sz="4000">
          <a:solidFill>
            <a:srgbClr val="FFFFFF"/>
          </a:solidFill>
          <a:latin typeface="+mj-lt"/>
          <a:ea typeface="+mj-ea"/>
          <a:cs typeface="+mj-cs"/>
        </a:defRPr>
      </a:lvl1pPr>
      <a:lvl2pPr algn="ctr" defTabSz="449263" rtl="0" eaLnBrk="0" fontAlgn="base" hangingPunct="0">
        <a:lnSpc>
          <a:spcPct val="93000"/>
        </a:lnSpc>
        <a:spcBef>
          <a:spcPct val="0"/>
        </a:spcBef>
        <a:spcAft>
          <a:spcPct val="0"/>
        </a:spcAft>
        <a:buClr>
          <a:srgbClr val="000000"/>
        </a:buClr>
        <a:buSzPct val="100000"/>
        <a:buFont typeface="Times New Roman" pitchFamily="18" charset="0"/>
        <a:defRPr sz="4000">
          <a:solidFill>
            <a:srgbClr val="FFFFFF"/>
          </a:solidFill>
          <a:latin typeface="Arial" charset="0"/>
          <a:ea typeface="Droid Sans Fallback" charset="0"/>
          <a:cs typeface="Droid Sans Fallback" charset="0"/>
        </a:defRPr>
      </a:lvl2pPr>
      <a:lvl3pPr algn="ctr" defTabSz="449263" rtl="0" eaLnBrk="0" fontAlgn="base" hangingPunct="0">
        <a:lnSpc>
          <a:spcPct val="93000"/>
        </a:lnSpc>
        <a:spcBef>
          <a:spcPct val="0"/>
        </a:spcBef>
        <a:spcAft>
          <a:spcPct val="0"/>
        </a:spcAft>
        <a:buClr>
          <a:srgbClr val="000000"/>
        </a:buClr>
        <a:buSzPct val="100000"/>
        <a:buFont typeface="Times New Roman" pitchFamily="18" charset="0"/>
        <a:defRPr sz="4000">
          <a:solidFill>
            <a:srgbClr val="FFFFFF"/>
          </a:solidFill>
          <a:latin typeface="Arial" charset="0"/>
          <a:ea typeface="Droid Sans Fallback" charset="0"/>
          <a:cs typeface="Droid Sans Fallback" charset="0"/>
        </a:defRPr>
      </a:lvl3pPr>
      <a:lvl4pPr algn="ctr" defTabSz="449263" rtl="0" eaLnBrk="0" fontAlgn="base" hangingPunct="0">
        <a:lnSpc>
          <a:spcPct val="93000"/>
        </a:lnSpc>
        <a:spcBef>
          <a:spcPct val="0"/>
        </a:spcBef>
        <a:spcAft>
          <a:spcPct val="0"/>
        </a:spcAft>
        <a:buClr>
          <a:srgbClr val="000000"/>
        </a:buClr>
        <a:buSzPct val="100000"/>
        <a:buFont typeface="Times New Roman" pitchFamily="18" charset="0"/>
        <a:defRPr sz="4000">
          <a:solidFill>
            <a:srgbClr val="FFFFFF"/>
          </a:solidFill>
          <a:latin typeface="Arial" charset="0"/>
          <a:ea typeface="Droid Sans Fallback" charset="0"/>
          <a:cs typeface="Droid Sans Fallback" charset="0"/>
        </a:defRPr>
      </a:lvl4pPr>
      <a:lvl5pPr algn="ctr" defTabSz="449263" rtl="0" eaLnBrk="0" fontAlgn="base" hangingPunct="0">
        <a:lnSpc>
          <a:spcPct val="93000"/>
        </a:lnSpc>
        <a:spcBef>
          <a:spcPct val="0"/>
        </a:spcBef>
        <a:spcAft>
          <a:spcPct val="0"/>
        </a:spcAft>
        <a:buClr>
          <a:srgbClr val="000000"/>
        </a:buClr>
        <a:buSzPct val="100000"/>
        <a:buFont typeface="Times New Roman" pitchFamily="18" charset="0"/>
        <a:defRPr sz="4000">
          <a:solidFill>
            <a:srgbClr val="FFFFFF"/>
          </a:solidFill>
          <a:latin typeface="Arial" charset="0"/>
          <a:ea typeface="Droid Sans Fallback" charset="0"/>
          <a:cs typeface="Droid Sans Fallback" charset="0"/>
        </a:defRPr>
      </a:lvl5pPr>
      <a:lvl6pPr marL="2514600" indent="-228600" algn="ctr" defTabSz="449263" rtl="0" eaLnBrk="1" fontAlgn="base" hangingPunct="1">
        <a:lnSpc>
          <a:spcPct val="93000"/>
        </a:lnSpc>
        <a:spcBef>
          <a:spcPct val="0"/>
        </a:spcBef>
        <a:spcAft>
          <a:spcPct val="0"/>
        </a:spcAft>
        <a:buClr>
          <a:srgbClr val="000000"/>
        </a:buClr>
        <a:buSzPct val="100000"/>
        <a:buFont typeface="Times New Roman" pitchFamily="16" charset="0"/>
        <a:defRPr sz="4000">
          <a:solidFill>
            <a:srgbClr val="FFFFFF"/>
          </a:solidFill>
          <a:latin typeface="Arial" charset="0"/>
          <a:ea typeface="Droid Sans Fallback" charset="0"/>
          <a:cs typeface="Droid Sans Fallback" charset="0"/>
        </a:defRPr>
      </a:lvl6pPr>
      <a:lvl7pPr marL="2971800" indent="-228600" algn="ctr" defTabSz="449263" rtl="0" eaLnBrk="1" fontAlgn="base" hangingPunct="1">
        <a:lnSpc>
          <a:spcPct val="93000"/>
        </a:lnSpc>
        <a:spcBef>
          <a:spcPct val="0"/>
        </a:spcBef>
        <a:spcAft>
          <a:spcPct val="0"/>
        </a:spcAft>
        <a:buClr>
          <a:srgbClr val="000000"/>
        </a:buClr>
        <a:buSzPct val="100000"/>
        <a:buFont typeface="Times New Roman" pitchFamily="16" charset="0"/>
        <a:defRPr sz="4000">
          <a:solidFill>
            <a:srgbClr val="FFFFFF"/>
          </a:solidFill>
          <a:latin typeface="Arial" charset="0"/>
          <a:ea typeface="Droid Sans Fallback" charset="0"/>
          <a:cs typeface="Droid Sans Fallback" charset="0"/>
        </a:defRPr>
      </a:lvl7pPr>
      <a:lvl8pPr marL="3429000" indent="-228600" algn="ctr" defTabSz="449263" rtl="0" eaLnBrk="1" fontAlgn="base" hangingPunct="1">
        <a:lnSpc>
          <a:spcPct val="93000"/>
        </a:lnSpc>
        <a:spcBef>
          <a:spcPct val="0"/>
        </a:spcBef>
        <a:spcAft>
          <a:spcPct val="0"/>
        </a:spcAft>
        <a:buClr>
          <a:srgbClr val="000000"/>
        </a:buClr>
        <a:buSzPct val="100000"/>
        <a:buFont typeface="Times New Roman" pitchFamily="16" charset="0"/>
        <a:defRPr sz="4000">
          <a:solidFill>
            <a:srgbClr val="FFFFFF"/>
          </a:solidFill>
          <a:latin typeface="Arial" charset="0"/>
          <a:ea typeface="Droid Sans Fallback" charset="0"/>
          <a:cs typeface="Droid Sans Fallback" charset="0"/>
        </a:defRPr>
      </a:lvl8pPr>
      <a:lvl9pPr marL="3886200" indent="-228600" algn="ctr" defTabSz="449263" rtl="0" eaLnBrk="1" fontAlgn="base" hangingPunct="1">
        <a:lnSpc>
          <a:spcPct val="93000"/>
        </a:lnSpc>
        <a:spcBef>
          <a:spcPct val="0"/>
        </a:spcBef>
        <a:spcAft>
          <a:spcPct val="0"/>
        </a:spcAft>
        <a:buClr>
          <a:srgbClr val="000000"/>
        </a:buClr>
        <a:buSzPct val="100000"/>
        <a:buFont typeface="Times New Roman" pitchFamily="16" charset="0"/>
        <a:defRPr sz="4000">
          <a:solidFill>
            <a:srgbClr val="FFFFFF"/>
          </a:solidFill>
          <a:latin typeface="Arial" charset="0"/>
          <a:ea typeface="Droid Sans Fallback" charset="0"/>
          <a:cs typeface="Droid Sans Fallback" charset="0"/>
        </a:defRPr>
      </a:lvl9pPr>
    </p:titleStyle>
    <p:bodyStyle>
      <a:lvl1pPr marL="342900" indent="-342900" algn="l" defTabSz="449263" rtl="0" eaLnBrk="0" fontAlgn="base" hangingPunct="0">
        <a:lnSpc>
          <a:spcPct val="93000"/>
        </a:lnSpc>
        <a:spcBef>
          <a:spcPct val="0"/>
        </a:spcBef>
        <a:spcAft>
          <a:spcPts val="1288"/>
        </a:spcAft>
        <a:buClr>
          <a:srgbClr val="000000"/>
        </a:buClr>
        <a:buSzPct val="100000"/>
        <a:buFont typeface="Times New Roman" pitchFamily="18" charset="0"/>
        <a:buChar char="•"/>
        <a:defRPr sz="2900">
          <a:solidFill>
            <a:srgbClr val="FFFFFF"/>
          </a:solidFill>
          <a:latin typeface="+mn-lt"/>
          <a:ea typeface="+mn-ea"/>
          <a:cs typeface="+mn-cs"/>
        </a:defRPr>
      </a:lvl1pPr>
      <a:lvl2pPr marL="742950" indent="-285750" algn="l" defTabSz="449263" rtl="0" eaLnBrk="0" fontAlgn="base" hangingPunct="0">
        <a:lnSpc>
          <a:spcPct val="93000"/>
        </a:lnSpc>
        <a:spcBef>
          <a:spcPct val="0"/>
        </a:spcBef>
        <a:spcAft>
          <a:spcPts val="1025"/>
        </a:spcAft>
        <a:buClr>
          <a:srgbClr val="000000"/>
        </a:buClr>
        <a:buSzPct val="100000"/>
        <a:buFont typeface="Times New Roman" pitchFamily="18" charset="0"/>
        <a:buChar char="–"/>
        <a:defRPr sz="2500">
          <a:solidFill>
            <a:srgbClr val="FFFFFF"/>
          </a:solidFill>
          <a:latin typeface="+mn-lt"/>
          <a:ea typeface="+mn-ea"/>
          <a:cs typeface="+mn-cs"/>
        </a:defRPr>
      </a:lvl2pPr>
      <a:lvl3pPr marL="1143000" indent="-228600" algn="l" defTabSz="449263" rtl="0" eaLnBrk="0" fontAlgn="base" hangingPunct="0">
        <a:lnSpc>
          <a:spcPct val="93000"/>
        </a:lnSpc>
        <a:spcBef>
          <a:spcPct val="0"/>
        </a:spcBef>
        <a:spcAft>
          <a:spcPts val="775"/>
        </a:spcAft>
        <a:buClr>
          <a:srgbClr val="000000"/>
        </a:buClr>
        <a:buSzPct val="100000"/>
        <a:buFont typeface="Times New Roman" pitchFamily="18" charset="0"/>
        <a:buChar char="•"/>
        <a:defRPr sz="2200">
          <a:solidFill>
            <a:srgbClr val="FFFFFF"/>
          </a:solidFill>
          <a:latin typeface="+mn-lt"/>
          <a:ea typeface="+mn-ea"/>
          <a:cs typeface="+mn-cs"/>
        </a:defRPr>
      </a:lvl3pPr>
      <a:lvl4pPr marL="1600200" indent="-228600" algn="l" defTabSz="449263" rtl="0" eaLnBrk="0" fontAlgn="base" hangingPunct="0">
        <a:lnSpc>
          <a:spcPct val="93000"/>
        </a:lnSpc>
        <a:spcBef>
          <a:spcPct val="0"/>
        </a:spcBef>
        <a:spcAft>
          <a:spcPts val="513"/>
        </a:spcAft>
        <a:buClr>
          <a:srgbClr val="000000"/>
        </a:buClr>
        <a:buSzPct val="100000"/>
        <a:buFont typeface="Times New Roman" pitchFamily="18" charset="0"/>
        <a:buChar char="–"/>
        <a:defRPr sz="2000">
          <a:solidFill>
            <a:srgbClr val="FFFFFF"/>
          </a:solidFill>
          <a:latin typeface="+mn-lt"/>
          <a:ea typeface="+mn-ea"/>
          <a:cs typeface="+mn-cs"/>
        </a:defRPr>
      </a:lvl4pPr>
      <a:lvl5pPr marL="2057400" indent="-228600" algn="l" defTabSz="449263" rtl="0" eaLnBrk="0" fontAlgn="base" hangingPunct="0">
        <a:lnSpc>
          <a:spcPct val="93000"/>
        </a:lnSpc>
        <a:spcBef>
          <a:spcPct val="0"/>
        </a:spcBef>
        <a:spcAft>
          <a:spcPts val="250"/>
        </a:spcAft>
        <a:buClr>
          <a:srgbClr val="000000"/>
        </a:buClr>
        <a:buSzPct val="100000"/>
        <a:buFont typeface="Times New Roman" pitchFamily="18" charset="0"/>
        <a:buChar char="»"/>
        <a:defRPr sz="2000">
          <a:solidFill>
            <a:srgbClr val="FFFFFF"/>
          </a:solidFill>
          <a:latin typeface="+mn-lt"/>
          <a:ea typeface="+mn-ea"/>
          <a:cs typeface="+mn-cs"/>
        </a:defRPr>
      </a:lvl5pPr>
      <a:lvl6pPr marL="2514600" indent="-228600" algn="l" defTabSz="449263" rtl="0" eaLnBrk="1" fontAlgn="base" hangingPunct="1">
        <a:lnSpc>
          <a:spcPct val="93000"/>
        </a:lnSpc>
        <a:spcBef>
          <a:spcPct val="0"/>
        </a:spcBef>
        <a:spcAft>
          <a:spcPts val="250"/>
        </a:spcAft>
        <a:buClr>
          <a:srgbClr val="000000"/>
        </a:buClr>
        <a:buSzPct val="100000"/>
        <a:buFont typeface="Times New Roman" pitchFamily="16" charset="0"/>
        <a:defRPr>
          <a:solidFill>
            <a:srgbClr val="FFFFFF"/>
          </a:solidFill>
          <a:latin typeface="+mn-lt"/>
          <a:ea typeface="+mn-ea"/>
          <a:cs typeface="+mn-cs"/>
        </a:defRPr>
      </a:lvl6pPr>
      <a:lvl7pPr marL="2971800" indent="-228600" algn="l" defTabSz="449263" rtl="0" eaLnBrk="1" fontAlgn="base" hangingPunct="1">
        <a:lnSpc>
          <a:spcPct val="93000"/>
        </a:lnSpc>
        <a:spcBef>
          <a:spcPct val="0"/>
        </a:spcBef>
        <a:spcAft>
          <a:spcPts val="250"/>
        </a:spcAft>
        <a:buClr>
          <a:srgbClr val="000000"/>
        </a:buClr>
        <a:buSzPct val="100000"/>
        <a:buFont typeface="Times New Roman" pitchFamily="16" charset="0"/>
        <a:defRPr>
          <a:solidFill>
            <a:srgbClr val="FFFFFF"/>
          </a:solidFill>
          <a:latin typeface="+mn-lt"/>
          <a:ea typeface="+mn-ea"/>
          <a:cs typeface="+mn-cs"/>
        </a:defRPr>
      </a:lvl7pPr>
      <a:lvl8pPr marL="3429000" indent="-228600" algn="l" defTabSz="449263" rtl="0" eaLnBrk="1" fontAlgn="base" hangingPunct="1">
        <a:lnSpc>
          <a:spcPct val="93000"/>
        </a:lnSpc>
        <a:spcBef>
          <a:spcPct val="0"/>
        </a:spcBef>
        <a:spcAft>
          <a:spcPts val="250"/>
        </a:spcAft>
        <a:buClr>
          <a:srgbClr val="000000"/>
        </a:buClr>
        <a:buSzPct val="100000"/>
        <a:buFont typeface="Times New Roman" pitchFamily="16" charset="0"/>
        <a:defRPr>
          <a:solidFill>
            <a:srgbClr val="FFFFFF"/>
          </a:solidFill>
          <a:latin typeface="+mn-lt"/>
          <a:ea typeface="+mn-ea"/>
          <a:cs typeface="+mn-cs"/>
        </a:defRPr>
      </a:lvl8pPr>
      <a:lvl9pPr marL="3886200" indent="-228600" algn="l" defTabSz="449263" rtl="0" eaLnBrk="1" fontAlgn="base" hangingPunct="1">
        <a:lnSpc>
          <a:spcPct val="93000"/>
        </a:lnSpc>
        <a:spcBef>
          <a:spcPct val="0"/>
        </a:spcBef>
        <a:spcAft>
          <a:spcPts val="250"/>
        </a:spcAft>
        <a:buClr>
          <a:srgbClr val="000000"/>
        </a:buClr>
        <a:buSzPct val="100000"/>
        <a:buFont typeface="Times New Roman" pitchFamily="16" charset="0"/>
        <a:defRPr>
          <a:solidFill>
            <a:srgbClr val="FFFFFF"/>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ChangeArrowheads="1"/>
          </p:cNvSpPr>
          <p:nvPr userDrawn="1"/>
        </p:nvSpPr>
        <p:spPr bwMode="auto">
          <a:xfrm>
            <a:off x="0" y="6597650"/>
            <a:ext cx="12192000" cy="260350"/>
          </a:xfrm>
          <a:prstGeom prst="rect">
            <a:avLst/>
          </a:prstGeom>
          <a:solidFill>
            <a:srgbClr val="224568"/>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hu-HU" altLang="hu-HU" sz="1600">
              <a:solidFill>
                <a:srgbClr val="000000"/>
              </a:solidFill>
            </a:endParaRPr>
          </a:p>
        </p:txBody>
      </p:sp>
      <p:sp>
        <p:nvSpPr>
          <p:cNvPr id="9219" name="Rectangle 3"/>
          <p:cNvSpPr>
            <a:spLocks noChangeArrowheads="1"/>
          </p:cNvSpPr>
          <p:nvPr userDrawn="1"/>
        </p:nvSpPr>
        <p:spPr bwMode="black">
          <a:xfrm>
            <a:off x="0" y="6589714"/>
            <a:ext cx="9169400" cy="26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hu-HU" altLang="hu-HU" b="1">
              <a:solidFill>
                <a:srgbClr val="FF0000"/>
              </a:solidFill>
            </a:endParaRPr>
          </a:p>
        </p:txBody>
      </p:sp>
      <p:sp>
        <p:nvSpPr>
          <p:cNvPr id="9220" name="Rectangle 4"/>
          <p:cNvSpPr>
            <a:spLocks noChangeArrowheads="1"/>
          </p:cNvSpPr>
          <p:nvPr userDrawn="1"/>
        </p:nvSpPr>
        <p:spPr bwMode="auto">
          <a:xfrm>
            <a:off x="0" y="1"/>
            <a:ext cx="12192000" cy="765175"/>
          </a:xfrm>
          <a:prstGeom prst="rect">
            <a:avLst/>
          </a:prstGeom>
          <a:solidFill>
            <a:srgbClr val="224568"/>
          </a:solidFill>
          <a:ln>
            <a:noFill/>
          </a:ln>
          <a:effectLst>
            <a:outerShdw dist="107763" dir="2700000" algn="ctr" rotWithShape="0">
              <a:schemeClr val="bg2">
                <a:alpha val="50000"/>
              </a:schemeClr>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hu-HU" altLang="hu-HU" sz="1600">
              <a:solidFill>
                <a:srgbClr val="000000"/>
              </a:solidFill>
            </a:endParaRPr>
          </a:p>
        </p:txBody>
      </p:sp>
      <p:sp>
        <p:nvSpPr>
          <p:cNvPr id="9221" name="Rectangle 4"/>
          <p:cNvSpPr>
            <a:spLocks noChangeArrowheads="1"/>
          </p:cNvSpPr>
          <p:nvPr userDrawn="1"/>
        </p:nvSpPr>
        <p:spPr bwMode="black">
          <a:xfrm>
            <a:off x="1" y="6589714"/>
            <a:ext cx="8591551" cy="26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hu-HU" altLang="hu-HU" sz="1400" b="1">
              <a:solidFill>
                <a:srgbClr val="FF0000"/>
              </a:solidFill>
            </a:endParaRPr>
          </a:p>
        </p:txBody>
      </p:sp>
      <p:sp>
        <p:nvSpPr>
          <p:cNvPr id="6" name="Rectangle 6"/>
          <p:cNvSpPr>
            <a:spLocks noGrp="1" noChangeArrowheads="1"/>
          </p:cNvSpPr>
          <p:nvPr>
            <p:ph type="sldNum" sz="quarter" idx="4"/>
          </p:nvPr>
        </p:nvSpPr>
        <p:spPr>
          <a:xfrm>
            <a:off x="10972800" y="6553200"/>
            <a:ext cx="1219200" cy="304800"/>
          </a:xfrm>
          <a:prstGeom prst="rect">
            <a:avLst/>
          </a:prstGeom>
          <a:ln/>
        </p:spPr>
        <p:txBody>
          <a:bodyPr vert="horz" wrap="square" lIns="91440" tIns="45720" rIns="91440" bIns="45720" numCol="1" anchor="t" anchorCtr="0" compatLnSpc="1">
            <a:prstTxWarp prst="textNoShape">
              <a:avLst/>
            </a:prstTxWarp>
          </a:bodyPr>
          <a:lstStyle>
            <a:lvl1pPr algn="ctr">
              <a:defRPr sz="1500" b="1">
                <a:solidFill>
                  <a:srgbClr val="FF0000"/>
                </a:solidFill>
              </a:defRPr>
            </a:lvl1pPr>
          </a:lstStyle>
          <a:p>
            <a:fld id="{02257C04-AE68-48D2-BF8A-823F9286CEFA}" type="slidenum">
              <a:rPr lang="en-GB" altLang="fr-FR"/>
              <a:pPr/>
              <a:t>‹#›</a:t>
            </a:fld>
            <a:endParaRPr lang="en-GB" altLang="fr-FR"/>
          </a:p>
        </p:txBody>
      </p:sp>
    </p:spTree>
  </p:cSld>
  <p:clrMap bg1="lt1" tx1="dk1" bg2="lt2" tx2="dk2" accent1="accent1" accent2="accent2" accent3="accent3" accent4="accent4" accent5="accent5" accent6="accent6" hlink="hlink" folHlink="folHlink"/>
  <p:sldLayoutIdLst>
    <p:sldLayoutId id="2147495140" r:id="rId1"/>
    <p:sldLayoutId id="2147495141" r:id="rId2"/>
    <p:sldLayoutId id="2147495142" r:id="rId3"/>
    <p:sldLayoutId id="2147495143" r:id="rId4"/>
    <p:sldLayoutId id="2147495144" r:id="rId5"/>
    <p:sldLayoutId id="2147495145" r:id="rId6"/>
    <p:sldLayoutId id="2147495146" r:id="rId7"/>
    <p:sldLayoutId id="2147495147" r:id="rId8"/>
    <p:sldLayoutId id="2147495148" r:id="rId9"/>
    <p:sldLayoutId id="2147495149" r:id="rId10"/>
    <p:sldLayoutId id="2147495150" r:id="rId11"/>
    <p:sldLayoutId id="2147495151" r:id="rId12"/>
    <p:sldLayoutId id="2147495345" r:id="rId13"/>
  </p:sldLayoutIdLst>
  <p:transition/>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219" name="Rectangle 3"/>
          <p:cNvSpPr>
            <a:spLocks noChangeArrowheads="1"/>
          </p:cNvSpPr>
          <p:nvPr userDrawn="1"/>
        </p:nvSpPr>
        <p:spPr bwMode="black">
          <a:xfrm>
            <a:off x="0" y="6589714"/>
            <a:ext cx="9169400" cy="26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hu-HU" altLang="hu-HU" b="1">
              <a:solidFill>
                <a:srgbClr val="FF0000"/>
              </a:solidFill>
            </a:endParaRPr>
          </a:p>
        </p:txBody>
      </p:sp>
      <p:sp>
        <p:nvSpPr>
          <p:cNvPr id="9220" name="Rectangle 4"/>
          <p:cNvSpPr>
            <a:spLocks noChangeArrowheads="1"/>
          </p:cNvSpPr>
          <p:nvPr userDrawn="1"/>
        </p:nvSpPr>
        <p:spPr bwMode="auto">
          <a:xfrm>
            <a:off x="0" y="1"/>
            <a:ext cx="12192000" cy="765175"/>
          </a:xfrm>
          <a:prstGeom prst="rect">
            <a:avLst/>
          </a:prstGeom>
          <a:solidFill>
            <a:srgbClr val="224568"/>
          </a:solidFill>
          <a:ln>
            <a:noFill/>
          </a:ln>
          <a:effectLst>
            <a:outerShdw dist="107763" dir="2700000" algn="ctr" rotWithShape="0">
              <a:schemeClr val="bg2">
                <a:alpha val="50000"/>
              </a:schemeClr>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hu-HU" altLang="hu-HU" sz="1600">
              <a:solidFill>
                <a:srgbClr val="000000"/>
              </a:solidFill>
            </a:endParaRPr>
          </a:p>
        </p:txBody>
      </p:sp>
      <p:sp>
        <p:nvSpPr>
          <p:cNvPr id="9221" name="Rectangle 4"/>
          <p:cNvSpPr>
            <a:spLocks noChangeArrowheads="1"/>
          </p:cNvSpPr>
          <p:nvPr userDrawn="1"/>
        </p:nvSpPr>
        <p:spPr bwMode="black">
          <a:xfrm>
            <a:off x="1" y="6589714"/>
            <a:ext cx="8591551" cy="26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hu-HU" altLang="hu-HU" sz="1400" b="1">
              <a:solidFill>
                <a:srgbClr val="FF0000"/>
              </a:solidFill>
            </a:endParaRPr>
          </a:p>
        </p:txBody>
      </p:sp>
      <p:sp>
        <p:nvSpPr>
          <p:cNvPr id="6" name="Rectangle 6"/>
          <p:cNvSpPr>
            <a:spLocks noGrp="1" noChangeArrowheads="1"/>
          </p:cNvSpPr>
          <p:nvPr>
            <p:ph type="sldNum" sz="quarter" idx="4"/>
          </p:nvPr>
        </p:nvSpPr>
        <p:spPr>
          <a:xfrm>
            <a:off x="10972800" y="6553200"/>
            <a:ext cx="1219200" cy="304800"/>
          </a:xfrm>
          <a:prstGeom prst="rect">
            <a:avLst/>
          </a:prstGeom>
          <a:ln/>
        </p:spPr>
        <p:txBody>
          <a:bodyPr vert="horz" wrap="square" lIns="91440" tIns="45720" rIns="91440" bIns="45720" numCol="1" anchor="t" anchorCtr="0" compatLnSpc="1">
            <a:prstTxWarp prst="textNoShape">
              <a:avLst/>
            </a:prstTxWarp>
          </a:bodyPr>
          <a:lstStyle>
            <a:lvl1pPr algn="ctr">
              <a:defRPr sz="1500" b="1">
                <a:solidFill>
                  <a:srgbClr val="FF0000"/>
                </a:solidFill>
              </a:defRPr>
            </a:lvl1pPr>
          </a:lstStyle>
          <a:p>
            <a:fld id="{02257C04-AE68-48D2-BF8A-823F9286CEFA}" type="slidenum">
              <a:rPr lang="en-GB" altLang="fr-FR"/>
              <a:pPr/>
              <a:t>‹#›</a:t>
            </a:fld>
            <a:endParaRPr lang="en-GB" altLang="fr-FR"/>
          </a:p>
        </p:txBody>
      </p:sp>
    </p:spTree>
    <p:extLst>
      <p:ext uri="{BB962C8B-B14F-4D97-AF65-F5344CB8AC3E}">
        <p14:creationId xmlns:p14="http://schemas.microsoft.com/office/powerpoint/2010/main" val="3185920237"/>
      </p:ext>
    </p:extLst>
  </p:cSld>
  <p:clrMap bg1="lt1" tx1="dk1" bg2="lt2" tx2="dk2" accent1="accent1" accent2="accent2" accent3="accent3" accent4="accent4" accent5="accent5" accent6="accent6" hlink="hlink" folHlink="folHlink"/>
  <p:sldLayoutIdLst>
    <p:sldLayoutId id="2147495320" r:id="rId1"/>
    <p:sldLayoutId id="2147495321" r:id="rId2"/>
    <p:sldLayoutId id="2147495322" r:id="rId3"/>
    <p:sldLayoutId id="2147495323" r:id="rId4"/>
    <p:sldLayoutId id="2147495324" r:id="rId5"/>
    <p:sldLayoutId id="2147495325" r:id="rId6"/>
    <p:sldLayoutId id="2147495326" r:id="rId7"/>
    <p:sldLayoutId id="2147495327" r:id="rId8"/>
    <p:sldLayoutId id="2147495328" r:id="rId9"/>
    <p:sldLayoutId id="2147495329" r:id="rId10"/>
    <p:sldLayoutId id="2147495330" r:id="rId11"/>
    <p:sldLayoutId id="2147495331" r:id="rId12"/>
  </p:sldLayoutIdLst>
  <p:transition/>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wmf"/><Relationship Id="rId2" Type="http://schemas.openxmlformats.org/officeDocument/2006/relationships/notesSlide" Target="../notesSlides/notesSlide1.xml"/><Relationship Id="rId1" Type="http://schemas.openxmlformats.org/officeDocument/2006/relationships/slideLayout" Target="../slideLayouts/slideLayout9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86.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86.xml"/><Relationship Id="rId4" Type="http://schemas.openxmlformats.org/officeDocument/2006/relationships/image" Target="../media/image19.tmp"/></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86.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8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8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8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86.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86.xml"/><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86.xml"/><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86.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86.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86.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8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6.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A6FE00C-5502-4D42-95E3-D1B72621DE3C}"/>
              </a:ext>
            </a:extLst>
          </p:cNvPr>
          <p:cNvSpPr txBox="1"/>
          <p:nvPr/>
        </p:nvSpPr>
        <p:spPr>
          <a:xfrm>
            <a:off x="2377052" y="2226290"/>
            <a:ext cx="7743990" cy="1200329"/>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3600" dirty="0">
                <a:solidFill>
                  <a:srgbClr val="003399"/>
                </a:solidFill>
                <a:latin typeface="Times" pitchFamily="2" charset="0"/>
              </a:rPr>
              <a:t>Programme Advisory Committee for Condensed Matter Physics </a:t>
            </a:r>
          </a:p>
        </p:txBody>
      </p:sp>
      <p:pic>
        <p:nvPicPr>
          <p:cNvPr id="4" name="Рисунок 3">
            <a:extLst>
              <a:ext uri="{FF2B5EF4-FFF2-40B4-BE49-F238E27FC236}">
                <a16:creationId xmlns:a16="http://schemas.microsoft.com/office/drawing/2014/main" id="{17898C6B-1BC0-44F5-9CC7-9E6769C417D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081294" y="371787"/>
            <a:ext cx="2115139" cy="1400870"/>
          </a:xfrm>
          <a:prstGeom prst="rect">
            <a:avLst/>
          </a:prstGeom>
        </p:spPr>
      </p:pic>
      <p:sp>
        <p:nvSpPr>
          <p:cNvPr id="7" name="TextBox 6">
            <a:extLst>
              <a:ext uri="{FF2B5EF4-FFF2-40B4-BE49-F238E27FC236}">
                <a16:creationId xmlns:a16="http://schemas.microsoft.com/office/drawing/2014/main" id="{8F97F67B-76FA-244F-A87C-147D993745A7}"/>
              </a:ext>
            </a:extLst>
          </p:cNvPr>
          <p:cNvSpPr txBox="1"/>
          <p:nvPr/>
        </p:nvSpPr>
        <p:spPr>
          <a:xfrm>
            <a:off x="2155172" y="3632755"/>
            <a:ext cx="7881656" cy="523220"/>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2800" dirty="0">
                <a:solidFill>
                  <a:srgbClr val="003399"/>
                </a:solidFill>
                <a:latin typeface="Times" pitchFamily="2" charset="0"/>
              </a:rPr>
              <a:t>61</a:t>
            </a:r>
            <a:r>
              <a:rPr lang="en-US" sz="2800" baseline="30000" dirty="0">
                <a:solidFill>
                  <a:srgbClr val="003399"/>
                </a:solidFill>
                <a:latin typeface="Times" pitchFamily="2" charset="0"/>
              </a:rPr>
              <a:t>st</a:t>
            </a:r>
            <a:r>
              <a:rPr lang="en-US" sz="2800" dirty="0">
                <a:solidFill>
                  <a:srgbClr val="003399"/>
                </a:solidFill>
                <a:latin typeface="Times" pitchFamily="2" charset="0"/>
              </a:rPr>
              <a:t> meeting, 26 June 2025</a:t>
            </a:r>
          </a:p>
        </p:txBody>
      </p:sp>
      <p:sp>
        <p:nvSpPr>
          <p:cNvPr id="11" name="TextBox 10">
            <a:extLst>
              <a:ext uri="{FF2B5EF4-FFF2-40B4-BE49-F238E27FC236}">
                <a16:creationId xmlns:a16="http://schemas.microsoft.com/office/drawing/2014/main" id="{323CFBDC-6829-D44F-A014-462D8A6B7244}"/>
              </a:ext>
            </a:extLst>
          </p:cNvPr>
          <p:cNvSpPr txBox="1"/>
          <p:nvPr/>
        </p:nvSpPr>
        <p:spPr>
          <a:xfrm>
            <a:off x="280416" y="6283962"/>
            <a:ext cx="11448288" cy="369332"/>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1800" dirty="0">
                <a:solidFill>
                  <a:srgbClr val="003399"/>
                </a:solidFill>
                <a:latin typeface="Times" pitchFamily="2" charset="0"/>
              </a:rPr>
              <a:t>138</a:t>
            </a:r>
            <a:r>
              <a:rPr lang="en-US" sz="1800" baseline="30000" dirty="0">
                <a:solidFill>
                  <a:srgbClr val="003399"/>
                </a:solidFill>
                <a:latin typeface="Times" pitchFamily="2" charset="0"/>
              </a:rPr>
              <a:t>th</a:t>
            </a:r>
            <a:r>
              <a:rPr lang="en-US" sz="1800" dirty="0">
                <a:solidFill>
                  <a:srgbClr val="003399"/>
                </a:solidFill>
                <a:latin typeface="Times" pitchFamily="2" charset="0"/>
              </a:rPr>
              <a:t> Session of the JINR Scientific Council, </a:t>
            </a:r>
            <a:r>
              <a:rPr lang="en-US" dirty="0">
                <a:solidFill>
                  <a:srgbClr val="003399"/>
                </a:solidFill>
                <a:latin typeface="Times" pitchFamily="2" charset="0"/>
              </a:rPr>
              <a:t>15</a:t>
            </a:r>
            <a:r>
              <a:rPr lang="en-US" sz="1800" dirty="0">
                <a:solidFill>
                  <a:srgbClr val="003399"/>
                </a:solidFill>
                <a:latin typeface="Times" pitchFamily="2" charset="0"/>
              </a:rPr>
              <a:t>-16 September 2025</a:t>
            </a:r>
            <a:endParaRPr lang="en-US" dirty="0">
              <a:solidFill>
                <a:srgbClr val="003399"/>
              </a:solidFill>
              <a:latin typeface="Times" pitchFamily="2" charset="0"/>
            </a:endParaRPr>
          </a:p>
        </p:txBody>
      </p:sp>
      <p:sp>
        <p:nvSpPr>
          <p:cNvPr id="13" name="TextBox 12">
            <a:extLst>
              <a:ext uri="{FF2B5EF4-FFF2-40B4-BE49-F238E27FC236}">
                <a16:creationId xmlns:a16="http://schemas.microsoft.com/office/drawing/2014/main" id="{902FA6EA-1650-864B-97AC-25EB2C3F7014}"/>
              </a:ext>
            </a:extLst>
          </p:cNvPr>
          <p:cNvSpPr txBox="1"/>
          <p:nvPr/>
        </p:nvSpPr>
        <p:spPr>
          <a:xfrm>
            <a:off x="2377052" y="4651241"/>
            <a:ext cx="7743990" cy="523220"/>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altLang="hu-HU" sz="2800" dirty="0">
                <a:solidFill>
                  <a:srgbClr val="003399"/>
                </a:solidFill>
                <a:latin typeface="Times" pitchFamily="2" charset="0"/>
              </a:rPr>
              <a:t>Dénes Lajos Nagy </a:t>
            </a:r>
          </a:p>
        </p:txBody>
      </p:sp>
    </p:spTree>
    <p:extLst>
      <p:ext uri="{BB962C8B-B14F-4D97-AF65-F5344CB8AC3E}">
        <p14:creationId xmlns:p14="http://schemas.microsoft.com/office/powerpoint/2010/main" val="11421719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Прямоугольник 8">
            <a:extLst>
              <a:ext uri="{FF2B5EF4-FFF2-40B4-BE49-F238E27FC236}">
                <a16:creationId xmlns:a16="http://schemas.microsoft.com/office/drawing/2014/main" id="{76E8C9B3-8015-48CA-9F6F-914EDC0B7C3C}"/>
              </a:ext>
            </a:extLst>
          </p:cNvPr>
          <p:cNvSpPr/>
          <p:nvPr/>
        </p:nvSpPr>
        <p:spPr>
          <a:xfrm>
            <a:off x="792976" y="1093556"/>
            <a:ext cx="10606048" cy="5324535"/>
          </a:xfrm>
          <a:prstGeom prst="rect">
            <a:avLst/>
          </a:prstGeom>
        </p:spPr>
        <p:txBody>
          <a:bodyPr wrap="square">
            <a:spAutoFit/>
          </a:bodyPr>
          <a:lstStyle/>
          <a:p>
            <a:pPr algn="just"/>
            <a:r>
              <a:rPr lang="en-GB" sz="2000" dirty="0">
                <a:solidFill>
                  <a:srgbClr val="224568"/>
                </a:solidFill>
              </a:rPr>
              <a:t>The PAC noted with satisfaction the information on the successful resumption of operation of the IBR-2 reactor for users, the plans to prepare the reactor for the autumn-winter period of operation and the resumption of the FLNP User Program. The PAC welcome</a:t>
            </a:r>
            <a:r>
              <a:rPr lang="ru-RU" sz="2000" dirty="0" err="1">
                <a:solidFill>
                  <a:srgbClr val="224568"/>
                </a:solidFill>
              </a:rPr>
              <a:t>d</a:t>
            </a:r>
            <a:r>
              <a:rPr lang="en-GB" sz="2000" dirty="0">
                <a:solidFill>
                  <a:srgbClr val="224568"/>
                </a:solidFill>
              </a:rPr>
              <a:t> the inclusion of the Neutron Radiography and Tomography (NRT) facility in the FLNP User Programme, and considered it important to provide external users with access to all the instruments included in the FLNP User Programme as soon as possible.</a:t>
            </a:r>
          </a:p>
          <a:p>
            <a:pPr algn="just"/>
            <a:r>
              <a:rPr lang="en-GB" sz="2000" dirty="0">
                <a:solidFill>
                  <a:srgbClr val="224568"/>
                </a:solidFill>
              </a:rPr>
              <a:t> </a:t>
            </a:r>
            <a:endParaRPr lang="ru-RU" sz="2000" dirty="0">
              <a:solidFill>
                <a:srgbClr val="224568"/>
              </a:solidFill>
            </a:endParaRPr>
          </a:p>
          <a:p>
            <a:pPr algn="just"/>
            <a:r>
              <a:rPr lang="en-GB" sz="2000" dirty="0">
                <a:solidFill>
                  <a:srgbClr val="224568"/>
                </a:solidFill>
              </a:rPr>
              <a:t>The PAC took note of the current state of the complex of cryogenic moderators and considers the work on the development of a complex of two cryogenic moderators to provide cold neutrons to practically all IBR-2 research beamlines to be successfully completed. The PAC considered the decision of the FLNP Directorate to stop work on the third cryogenic moderator to be justified and agrees with the closure of the corresponding subproject.</a:t>
            </a:r>
          </a:p>
          <a:p>
            <a:pPr algn="just"/>
            <a:endParaRPr lang="en-GB" sz="2000" dirty="0">
              <a:solidFill>
                <a:srgbClr val="224568"/>
              </a:solidFill>
            </a:endParaRPr>
          </a:p>
          <a:p>
            <a:pPr algn="just"/>
            <a:r>
              <a:rPr lang="en-GB" sz="2000" u="sng" dirty="0">
                <a:solidFill>
                  <a:srgbClr val="CC3399"/>
                </a:solidFill>
                <a:effectLst/>
                <a:latin typeface="Arial" panose="020B0604020202020204" pitchFamily="34" charset="0"/>
                <a:ea typeface="Times New Roman" panose="02020603050405020304" pitchFamily="18" charset="0"/>
              </a:rPr>
              <a:t>Recommendations.</a:t>
            </a:r>
            <a:r>
              <a:rPr lang="en-GB" sz="2000" dirty="0">
                <a:solidFill>
                  <a:srgbClr val="CC3399"/>
                </a:solidFill>
                <a:effectLst/>
                <a:latin typeface="Arial" panose="020B0604020202020204" pitchFamily="34" charset="0"/>
                <a:ea typeface="Times New Roman" panose="02020603050405020304" pitchFamily="18" charset="0"/>
              </a:rPr>
              <a:t> The PAC recommended closing the subproject “Construction of a complex of cryogenic moderators at the IBR-2 facility” and the project “Development of the IBR-2 nuclear facility with a complex of cryogenic moderators”. The PAC also recommended continuing the FLNP efforts to attract new users of IBR-2.</a:t>
            </a:r>
            <a:endParaRPr lang="ru-RU" sz="2000" dirty="0">
              <a:solidFill>
                <a:srgbClr val="CC3399"/>
              </a:solidFill>
              <a:effectLst/>
              <a:latin typeface="Times New Roman" panose="02020603050405020304" pitchFamily="18" charset="0"/>
              <a:ea typeface="Times New Roman" panose="02020603050405020304" pitchFamily="18" charset="0"/>
            </a:endParaRPr>
          </a:p>
        </p:txBody>
      </p:sp>
      <p:sp>
        <p:nvSpPr>
          <p:cNvPr id="10" name="TextBox 9">
            <a:extLst>
              <a:ext uri="{FF2B5EF4-FFF2-40B4-BE49-F238E27FC236}">
                <a16:creationId xmlns:a16="http://schemas.microsoft.com/office/drawing/2014/main" id="{F8DBC027-7577-45A5-9905-11CCEF1782D0}"/>
              </a:ext>
            </a:extLst>
          </p:cNvPr>
          <p:cNvSpPr txBox="1"/>
          <p:nvPr/>
        </p:nvSpPr>
        <p:spPr>
          <a:xfrm>
            <a:off x="0" y="439909"/>
            <a:ext cx="12192000" cy="461665"/>
          </a:xfrm>
          <a:prstGeom prst="rect">
            <a:avLst/>
          </a:prstGeom>
          <a:noFill/>
        </p:spPr>
        <p:txBody>
          <a:bodyPr wrap="square">
            <a:spAutoFit/>
          </a:bodyPr>
          <a:lstStyle/>
          <a:p>
            <a:pPr algn="ctr"/>
            <a:r>
              <a:rPr lang="en-US" sz="2400" b="1" dirty="0">
                <a:solidFill>
                  <a:srgbClr val="004176"/>
                </a:solidFill>
              </a:rPr>
              <a:t>PAC recommendation</a:t>
            </a:r>
          </a:p>
        </p:txBody>
      </p:sp>
    </p:spTree>
    <p:extLst>
      <p:ext uri="{BB962C8B-B14F-4D97-AF65-F5344CB8AC3E}">
        <p14:creationId xmlns:p14="http://schemas.microsoft.com/office/powerpoint/2010/main" val="2250478286"/>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8" name="TextBox 27">
            <a:extLst>
              <a:ext uri="{FF2B5EF4-FFF2-40B4-BE49-F238E27FC236}">
                <a16:creationId xmlns:a16="http://schemas.microsoft.com/office/drawing/2014/main" id="{EC2B534A-9FC9-DD43-B987-496761BB198D}"/>
              </a:ext>
            </a:extLst>
          </p:cNvPr>
          <p:cNvSpPr txBox="1"/>
          <p:nvPr/>
        </p:nvSpPr>
        <p:spPr>
          <a:xfrm>
            <a:off x="0" y="128083"/>
            <a:ext cx="12192000" cy="830997"/>
          </a:xfrm>
          <a:prstGeom prst="rect">
            <a:avLst/>
          </a:prstGeom>
          <a:noFill/>
        </p:spPr>
        <p:txBody>
          <a:bodyPr wrap="square">
            <a:spAutoFit/>
          </a:bodyPr>
          <a:lstStyle/>
          <a:p>
            <a:pPr algn="ctr"/>
            <a:r>
              <a:rPr lang="en-GB" sz="2400" b="1" dirty="0">
                <a:solidFill>
                  <a:srgbClr val="004176"/>
                </a:solidFill>
              </a:rPr>
              <a:t>First outcome of the spectrometer complex operation</a:t>
            </a:r>
            <a:br>
              <a:rPr lang="en-GB" sz="2400" b="1" dirty="0">
                <a:solidFill>
                  <a:srgbClr val="004176"/>
                </a:solidFill>
              </a:rPr>
            </a:br>
            <a:r>
              <a:rPr lang="en-GB" sz="2400" b="1" dirty="0">
                <a:solidFill>
                  <a:srgbClr val="004176"/>
                </a:solidFill>
              </a:rPr>
              <a:t>after restarting the IBR-2 reactor</a:t>
            </a:r>
            <a:endParaRPr lang="ru-RU" sz="2400" b="1" dirty="0">
              <a:solidFill>
                <a:srgbClr val="004176"/>
              </a:solidFill>
            </a:endParaRPr>
          </a:p>
        </p:txBody>
      </p:sp>
      <p:sp>
        <p:nvSpPr>
          <p:cNvPr id="3" name="TextBox 2">
            <a:extLst>
              <a:ext uri="{FF2B5EF4-FFF2-40B4-BE49-F238E27FC236}">
                <a16:creationId xmlns:a16="http://schemas.microsoft.com/office/drawing/2014/main" id="{8BFEEE38-EA86-CE36-10A9-CF095EA87924}"/>
              </a:ext>
            </a:extLst>
          </p:cNvPr>
          <p:cNvSpPr txBox="1"/>
          <p:nvPr/>
        </p:nvSpPr>
        <p:spPr>
          <a:xfrm>
            <a:off x="337277" y="956452"/>
            <a:ext cx="11647412" cy="923330"/>
          </a:xfrm>
          <a:prstGeom prst="rect">
            <a:avLst/>
          </a:prstGeom>
          <a:noFill/>
        </p:spPr>
        <p:txBody>
          <a:bodyPr wrap="square">
            <a:spAutoFit/>
          </a:bodyPr>
          <a:lstStyle/>
          <a:p>
            <a:pPr algn="just"/>
            <a:r>
              <a:rPr lang="en-GB" dirty="0">
                <a:solidFill>
                  <a:srgbClr val="003399"/>
                </a:solidFill>
                <a:effectLst/>
                <a:latin typeface="Arial" panose="020B0604020202020204" pitchFamily="34" charset="0"/>
                <a:ea typeface="Times New Roman" panose="02020603050405020304" pitchFamily="18" charset="0"/>
              </a:rPr>
              <a:t>The PAC was informed by </a:t>
            </a:r>
            <a:r>
              <a:rPr lang="en-GB" b="1" dirty="0">
                <a:solidFill>
                  <a:srgbClr val="003399"/>
                </a:solidFill>
                <a:effectLst/>
                <a:latin typeface="Arial" panose="020B0604020202020204" pitchFamily="34" charset="0"/>
                <a:ea typeface="Times New Roman" panose="02020603050405020304" pitchFamily="18" charset="0"/>
              </a:rPr>
              <a:t>Denis </a:t>
            </a:r>
            <a:r>
              <a:rPr lang="en-GB" b="1" dirty="0" err="1">
                <a:solidFill>
                  <a:srgbClr val="003399"/>
                </a:solidFill>
                <a:effectLst/>
                <a:latin typeface="Arial" panose="020B0604020202020204" pitchFamily="34" charset="0"/>
                <a:ea typeface="Times New Roman" panose="02020603050405020304" pitchFamily="18" charset="0"/>
              </a:rPr>
              <a:t>Kozlenko</a:t>
            </a:r>
            <a:r>
              <a:rPr lang="en-GB" b="1" dirty="0">
                <a:solidFill>
                  <a:srgbClr val="003399"/>
                </a:solidFill>
                <a:effectLst/>
                <a:latin typeface="Arial" panose="020B0604020202020204" pitchFamily="34" charset="0"/>
                <a:ea typeface="Times New Roman" panose="02020603050405020304" pitchFamily="18" charset="0"/>
              </a:rPr>
              <a:t> </a:t>
            </a:r>
            <a:r>
              <a:rPr lang="en-GB" dirty="0">
                <a:solidFill>
                  <a:srgbClr val="003399"/>
                </a:solidFill>
                <a:effectLst/>
                <a:latin typeface="Arial" panose="020B0604020202020204" pitchFamily="34" charset="0"/>
                <a:ea typeface="Times New Roman" panose="02020603050405020304" pitchFamily="18" charset="0"/>
              </a:rPr>
              <a:t>about main results of the spectrometer complex operation renewed after restart of the IBR-2 reactor, aimed at justifying current technical parameters, completing modernization works and conducting first scientific experiments. </a:t>
            </a:r>
            <a:endParaRPr lang="ru-RU" dirty="0">
              <a:solidFill>
                <a:srgbClr val="003399"/>
              </a:solidFill>
            </a:endParaRPr>
          </a:p>
        </p:txBody>
      </p:sp>
      <p:pic>
        <p:nvPicPr>
          <p:cNvPr id="5" name="Рисунок 4">
            <a:extLst>
              <a:ext uri="{FF2B5EF4-FFF2-40B4-BE49-F238E27FC236}">
                <a16:creationId xmlns:a16="http://schemas.microsoft.com/office/drawing/2014/main" id="{846F8E4A-3387-BAB6-AA2D-4482D2A9A42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7277" y="1943848"/>
            <a:ext cx="4369634" cy="3004322"/>
          </a:xfrm>
          <a:prstGeom prst="rect">
            <a:avLst/>
          </a:prstGeom>
        </p:spPr>
      </p:pic>
      <p:sp>
        <p:nvSpPr>
          <p:cNvPr id="6" name="TextBox 5">
            <a:extLst>
              <a:ext uri="{FF2B5EF4-FFF2-40B4-BE49-F238E27FC236}">
                <a16:creationId xmlns:a16="http://schemas.microsoft.com/office/drawing/2014/main" id="{98D076B3-8DD4-3B76-5B1C-03382CBAE150}"/>
              </a:ext>
            </a:extLst>
          </p:cNvPr>
          <p:cNvSpPr txBox="1"/>
          <p:nvPr/>
        </p:nvSpPr>
        <p:spPr>
          <a:xfrm>
            <a:off x="6256340" y="1652902"/>
            <a:ext cx="6094990" cy="1477328"/>
          </a:xfrm>
          <a:prstGeom prst="rect">
            <a:avLst/>
          </a:prstGeom>
          <a:noFill/>
        </p:spPr>
        <p:txBody>
          <a:bodyPr wrap="square">
            <a:spAutoFit/>
          </a:bodyPr>
          <a:lstStyle/>
          <a:p>
            <a:r>
              <a:rPr lang="en-US" sz="1800" b="1" dirty="0">
                <a:solidFill>
                  <a:srgbClr val="006600"/>
                </a:solidFill>
                <a:effectLst/>
                <a:latin typeface="Arial" panose="020B0604020202020204" pitchFamily="34" charset="0"/>
                <a:ea typeface="Calibri" panose="020F0502020204030204" pitchFamily="34" charset="0"/>
                <a:cs typeface="Arial" panose="020B0604020202020204" pitchFamily="34" charset="0"/>
              </a:rPr>
              <a:t>Three test cycles of reactor operation</a:t>
            </a:r>
          </a:p>
          <a:p>
            <a:endParaRPr lang="en-US" sz="1800" b="1" dirty="0">
              <a:solidFill>
                <a:srgbClr val="006600"/>
              </a:solidFill>
              <a:effectLst/>
              <a:latin typeface="Arial" panose="020B0604020202020204" pitchFamily="34" charset="0"/>
              <a:ea typeface="Calibri" panose="020F0502020204030204" pitchFamily="34" charset="0"/>
              <a:cs typeface="Arial" panose="020B0604020202020204" pitchFamily="34" charset="0"/>
            </a:endParaRPr>
          </a:p>
          <a:p>
            <a:pPr marL="285750" indent="-285750">
              <a:buFont typeface="Arial" panose="020B0604020202020204" pitchFamily="34" charset="0"/>
              <a:buChar char="•"/>
            </a:pPr>
            <a:r>
              <a:rPr lang="en-US" b="1" dirty="0">
                <a:solidFill>
                  <a:srgbClr val="006600"/>
                </a:solidFill>
                <a:latin typeface="Arial" panose="020B0604020202020204" pitchFamily="34" charset="0"/>
                <a:cs typeface="Arial" panose="020B0604020202020204" pitchFamily="34" charset="0"/>
              </a:rPr>
              <a:t>17 February – 07 March 2025;</a:t>
            </a:r>
          </a:p>
          <a:p>
            <a:pPr marL="285750" indent="-285750">
              <a:buFont typeface="Arial" panose="020B0604020202020204" pitchFamily="34" charset="0"/>
              <a:buChar char="•"/>
            </a:pPr>
            <a:r>
              <a:rPr lang="en-US" b="1" dirty="0">
                <a:solidFill>
                  <a:srgbClr val="006600"/>
                </a:solidFill>
                <a:latin typeface="Arial" panose="020B0604020202020204" pitchFamily="34" charset="0"/>
                <a:cs typeface="Arial" panose="020B0604020202020204" pitchFamily="34" charset="0"/>
              </a:rPr>
              <a:t>17 – 28 March 2025;</a:t>
            </a:r>
          </a:p>
          <a:p>
            <a:pPr marL="285750" indent="-285750">
              <a:buFont typeface="Arial" panose="020B0604020202020204" pitchFamily="34" charset="0"/>
              <a:buChar char="•"/>
            </a:pPr>
            <a:r>
              <a:rPr lang="en-US" b="1" dirty="0">
                <a:solidFill>
                  <a:srgbClr val="006600"/>
                </a:solidFill>
                <a:latin typeface="Arial" panose="020B0604020202020204" pitchFamily="34" charset="0"/>
                <a:cs typeface="Arial" panose="020B0604020202020204" pitchFamily="34" charset="0"/>
              </a:rPr>
              <a:t>14 – 25 April 2025 (with cryogenic moderator).</a:t>
            </a:r>
            <a:endParaRPr lang="ru-RU" dirty="0"/>
          </a:p>
        </p:txBody>
      </p:sp>
      <p:pic>
        <p:nvPicPr>
          <p:cNvPr id="7" name="Рисунок 6">
            <a:extLst>
              <a:ext uri="{FF2B5EF4-FFF2-40B4-BE49-F238E27FC236}">
                <a16:creationId xmlns:a16="http://schemas.microsoft.com/office/drawing/2014/main" id="{D44136D5-E07C-0BA4-B2CF-7EFD64E2D56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44478" y="3174170"/>
            <a:ext cx="5710245" cy="2048970"/>
          </a:xfrm>
          <a:prstGeom prst="rect">
            <a:avLst/>
          </a:prstGeom>
        </p:spPr>
      </p:pic>
      <p:sp>
        <p:nvSpPr>
          <p:cNvPr id="8" name="TextBox 7">
            <a:extLst>
              <a:ext uri="{FF2B5EF4-FFF2-40B4-BE49-F238E27FC236}">
                <a16:creationId xmlns:a16="http://schemas.microsoft.com/office/drawing/2014/main" id="{1267FA9F-5070-8D9B-01A7-FDB935960C5B}"/>
              </a:ext>
            </a:extLst>
          </p:cNvPr>
          <p:cNvSpPr txBox="1"/>
          <p:nvPr/>
        </p:nvSpPr>
        <p:spPr>
          <a:xfrm>
            <a:off x="158114" y="5758724"/>
            <a:ext cx="11647412" cy="1000274"/>
          </a:xfrm>
          <a:prstGeom prst="rect">
            <a:avLst/>
          </a:prstGeom>
          <a:noFill/>
        </p:spPr>
        <p:txBody>
          <a:bodyPr wrap="square" rtlCol="0">
            <a:spAutoFit/>
          </a:bodyPr>
          <a:lstStyle/>
          <a:p>
            <a:pPr marL="285750" indent="-285750" algn="just">
              <a:buFont typeface="Arial" panose="020B0604020202020204" pitchFamily="34" charset="0"/>
              <a:buChar char="•"/>
            </a:pPr>
            <a:r>
              <a:rPr lang="en-US" b="1" dirty="0">
                <a:solidFill>
                  <a:srgbClr val="0000FF"/>
                </a:solidFill>
                <a:latin typeface="Arial" panose="020B0604020202020204" pitchFamily="34" charset="0"/>
                <a:cs typeface="Arial" panose="020B0604020202020204" pitchFamily="34" charset="0"/>
              </a:rPr>
              <a:t>Methodical experiments aimed at putting into operation newly installed and upgraded elements of instruments being in modernization and determination of current technical parameters;</a:t>
            </a:r>
          </a:p>
          <a:p>
            <a:pPr algn="just"/>
            <a:endParaRPr lang="en-US" sz="500" b="1" dirty="0">
              <a:solidFill>
                <a:srgbClr val="0000FF"/>
              </a:solidFill>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en-US" b="1" dirty="0">
                <a:solidFill>
                  <a:srgbClr val="0000FF"/>
                </a:solidFill>
                <a:latin typeface="Arial" panose="020B0604020202020204" pitchFamily="34" charset="0"/>
                <a:cs typeface="Arial" panose="020B0604020202020204" pitchFamily="34" charset="0"/>
              </a:rPr>
              <a:t>Realization of the first scientific experiments.</a:t>
            </a:r>
            <a:endParaRPr lang="ru-RU" b="1" dirty="0">
              <a:solidFill>
                <a:srgbClr val="0000FF"/>
              </a:solidFill>
              <a:latin typeface="Arial" panose="020B0604020202020204" pitchFamily="34" charset="0"/>
              <a:cs typeface="Arial" panose="020B0604020202020204" pitchFamily="34" charset="0"/>
            </a:endParaRPr>
          </a:p>
        </p:txBody>
      </p:sp>
      <p:grpSp>
        <p:nvGrpSpPr>
          <p:cNvPr id="10" name="Группа 9">
            <a:extLst>
              <a:ext uri="{FF2B5EF4-FFF2-40B4-BE49-F238E27FC236}">
                <a16:creationId xmlns:a16="http://schemas.microsoft.com/office/drawing/2014/main" id="{1F4C3749-3E4B-95DF-0EE9-DF55623218DA}"/>
              </a:ext>
            </a:extLst>
          </p:cNvPr>
          <p:cNvGrpSpPr/>
          <p:nvPr/>
        </p:nvGrpSpPr>
        <p:grpSpPr>
          <a:xfrm>
            <a:off x="0" y="4881842"/>
            <a:ext cx="5972357" cy="707886"/>
            <a:chOff x="6374" y="5926603"/>
            <a:chExt cx="5575753" cy="1459332"/>
          </a:xfrm>
        </p:grpSpPr>
        <p:sp>
          <p:nvSpPr>
            <p:cNvPr id="11" name="Прямоугольник 10">
              <a:extLst>
                <a:ext uri="{FF2B5EF4-FFF2-40B4-BE49-F238E27FC236}">
                  <a16:creationId xmlns:a16="http://schemas.microsoft.com/office/drawing/2014/main" id="{6B4A0BA8-895B-86EC-9607-A764492AF710}"/>
                </a:ext>
              </a:extLst>
            </p:cNvPr>
            <p:cNvSpPr/>
            <p:nvPr/>
          </p:nvSpPr>
          <p:spPr>
            <a:xfrm>
              <a:off x="153988" y="6054559"/>
              <a:ext cx="5354637" cy="1331376"/>
            </a:xfrm>
            <a:prstGeom prst="rect">
              <a:avLst/>
            </a:prstGeom>
            <a:solidFill>
              <a:srgbClr val="99FF99"/>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12" name="TextBox 6">
              <a:extLst>
                <a:ext uri="{FF2B5EF4-FFF2-40B4-BE49-F238E27FC236}">
                  <a16:creationId xmlns:a16="http://schemas.microsoft.com/office/drawing/2014/main" id="{C143F951-E816-B096-504D-A20BB2310031}"/>
                </a:ext>
              </a:extLst>
            </p:cNvPr>
            <p:cNvSpPr txBox="1">
              <a:spLocks noChangeArrowheads="1"/>
            </p:cNvSpPr>
            <p:nvPr/>
          </p:nvSpPr>
          <p:spPr bwMode="auto">
            <a:xfrm>
              <a:off x="6374" y="5926603"/>
              <a:ext cx="5575753" cy="145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en-US" sz="2000" b="1" dirty="0">
                  <a:solidFill>
                    <a:srgbClr val="002060"/>
                  </a:solidFill>
                </a:rPr>
                <a:t> First experiments at all of 14 instruments for condensed matter research were performed </a:t>
              </a:r>
            </a:p>
          </p:txBody>
        </p:sp>
      </p:grpSp>
    </p:spTree>
    <p:extLst>
      <p:ext uri="{BB962C8B-B14F-4D97-AF65-F5344CB8AC3E}">
        <p14:creationId xmlns:p14="http://schemas.microsoft.com/office/powerpoint/2010/main" val="1837557524"/>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8" name="TextBox 27">
            <a:extLst>
              <a:ext uri="{FF2B5EF4-FFF2-40B4-BE49-F238E27FC236}">
                <a16:creationId xmlns:a16="http://schemas.microsoft.com/office/drawing/2014/main" id="{EC2B534A-9FC9-DD43-B987-496761BB198D}"/>
              </a:ext>
            </a:extLst>
          </p:cNvPr>
          <p:cNvSpPr txBox="1"/>
          <p:nvPr/>
        </p:nvSpPr>
        <p:spPr>
          <a:xfrm>
            <a:off x="0" y="452900"/>
            <a:ext cx="12192000" cy="461665"/>
          </a:xfrm>
          <a:prstGeom prst="rect">
            <a:avLst/>
          </a:prstGeom>
          <a:noFill/>
        </p:spPr>
        <p:txBody>
          <a:bodyPr wrap="square">
            <a:spAutoFit/>
          </a:bodyPr>
          <a:lstStyle/>
          <a:p>
            <a:pPr algn="ctr"/>
            <a:r>
              <a:rPr lang="en-US" sz="2400" b="1" dirty="0">
                <a:solidFill>
                  <a:srgbClr val="004176"/>
                </a:solidFill>
              </a:rPr>
              <a:t>Development of a mathematical model for the dynamics of pulsed fast reactors</a:t>
            </a:r>
          </a:p>
        </p:txBody>
      </p:sp>
      <p:sp>
        <p:nvSpPr>
          <p:cNvPr id="3" name="Прямоугольник 2">
            <a:extLst>
              <a:ext uri="{FF2B5EF4-FFF2-40B4-BE49-F238E27FC236}">
                <a16:creationId xmlns:a16="http://schemas.microsoft.com/office/drawing/2014/main" id="{A6ADC7C3-87C2-4B34-8093-A0D0E0498AA4}"/>
              </a:ext>
            </a:extLst>
          </p:cNvPr>
          <p:cNvSpPr/>
          <p:nvPr/>
        </p:nvSpPr>
        <p:spPr>
          <a:xfrm>
            <a:off x="986125" y="1282258"/>
            <a:ext cx="10010425" cy="4293483"/>
          </a:xfrm>
          <a:prstGeom prst="rect">
            <a:avLst/>
          </a:prstGeom>
        </p:spPr>
        <p:txBody>
          <a:bodyPr wrap="square">
            <a:spAutoFit/>
          </a:bodyPr>
          <a:lstStyle/>
          <a:p>
            <a:r>
              <a:rPr lang="en-GB" sz="2100" dirty="0">
                <a:solidFill>
                  <a:srgbClr val="224568"/>
                </a:solidFill>
              </a:rPr>
              <a:t>The PAC appreciated the progress achieved in the upgrade of a number of the instruments, providing the improvement of technical parameters and extension of research possibilities. The current state of the spectrometer complex allows the realization of the </a:t>
            </a:r>
            <a:r>
              <a:rPr lang="en-US" sz="2100" dirty="0">
                <a:solidFill>
                  <a:srgbClr val="224568"/>
                </a:solidFill>
              </a:rPr>
              <a:t>FLNP </a:t>
            </a:r>
            <a:r>
              <a:rPr lang="en-GB" sz="2100" dirty="0">
                <a:solidFill>
                  <a:srgbClr val="224568"/>
                </a:solidFill>
              </a:rPr>
              <a:t>User Programme to be renewed in autumn of 2025 at most of the instruments. The final launch of the new large aperture scintillation detector systems at the HRFD and FSD diffractometers is expected during 2025, and afterwards these instruments will also be available in the framework of the FLNP User Programme. </a:t>
            </a:r>
          </a:p>
          <a:p>
            <a:endParaRPr lang="ru-RU" sz="2100" dirty="0">
              <a:solidFill>
                <a:srgbClr val="224568"/>
              </a:solidFill>
            </a:endParaRPr>
          </a:p>
          <a:p>
            <a:r>
              <a:rPr lang="en-GB" sz="2100" u="sng" dirty="0">
                <a:solidFill>
                  <a:srgbClr val="CC3399"/>
                </a:solidFill>
              </a:rPr>
              <a:t>Recommendations.</a:t>
            </a:r>
            <a:r>
              <a:rPr lang="en-GB" sz="2100" dirty="0">
                <a:solidFill>
                  <a:srgbClr val="CC3399"/>
                </a:solidFill>
              </a:rPr>
              <a:t> The PAC appreciates the work on the whole IBR-2 spectrometer complex already done. The PAC encourages the instrument team to continue </a:t>
            </a:r>
            <a:r>
              <a:rPr lang="en-US" sz="2100" dirty="0">
                <a:solidFill>
                  <a:srgbClr val="CC3399"/>
                </a:solidFill>
              </a:rPr>
              <a:t>with the full-scale implementation of the SANSARA instrument</a:t>
            </a:r>
            <a:r>
              <a:rPr lang="en-GB" sz="2100" dirty="0">
                <a:solidFill>
                  <a:srgbClr val="CC3399"/>
                </a:solidFill>
              </a:rPr>
              <a:t>.</a:t>
            </a:r>
          </a:p>
          <a:p>
            <a:pPr algn="just"/>
            <a:endParaRPr lang="ru-RU" sz="2100" dirty="0">
              <a:solidFill>
                <a:srgbClr val="CC3399"/>
              </a:solidFill>
            </a:endParaRPr>
          </a:p>
        </p:txBody>
      </p:sp>
    </p:spTree>
    <p:extLst>
      <p:ext uri="{BB962C8B-B14F-4D97-AF65-F5344CB8AC3E}">
        <p14:creationId xmlns:p14="http://schemas.microsoft.com/office/powerpoint/2010/main" val="3183429156"/>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Рисунок 6">
            <a:extLst>
              <a:ext uri="{FF2B5EF4-FFF2-40B4-BE49-F238E27FC236}">
                <a16:creationId xmlns:a16="http://schemas.microsoft.com/office/drawing/2014/main" id="{576783DA-C589-FD6A-7DD7-B348C8F69F66}"/>
              </a:ext>
            </a:extLst>
          </p:cNvPr>
          <p:cNvPicPr>
            <a:picLocks noChangeAspect="1"/>
          </p:cNvPicPr>
          <p:nvPr/>
        </p:nvPicPr>
        <p:blipFill>
          <a:blip r:embed="rId3"/>
          <a:stretch>
            <a:fillRect/>
          </a:stretch>
        </p:blipFill>
        <p:spPr>
          <a:xfrm>
            <a:off x="711581" y="1336869"/>
            <a:ext cx="10755892" cy="5442642"/>
          </a:xfrm>
          <a:prstGeom prst="rect">
            <a:avLst/>
          </a:prstGeom>
        </p:spPr>
      </p:pic>
      <p:sp>
        <p:nvSpPr>
          <p:cNvPr id="28" name="TextBox 27">
            <a:extLst>
              <a:ext uri="{FF2B5EF4-FFF2-40B4-BE49-F238E27FC236}">
                <a16:creationId xmlns:a16="http://schemas.microsoft.com/office/drawing/2014/main" id="{EC2B534A-9FC9-DD43-B987-496761BB198D}"/>
              </a:ext>
            </a:extLst>
          </p:cNvPr>
          <p:cNvSpPr txBox="1"/>
          <p:nvPr/>
        </p:nvSpPr>
        <p:spPr>
          <a:xfrm>
            <a:off x="1465" y="200385"/>
            <a:ext cx="12192000" cy="461665"/>
          </a:xfrm>
          <a:prstGeom prst="rect">
            <a:avLst/>
          </a:prstGeom>
          <a:noFill/>
        </p:spPr>
        <p:txBody>
          <a:bodyPr wrap="square">
            <a:spAutoFit/>
          </a:bodyPr>
          <a:lstStyle/>
          <a:p>
            <a:pPr algn="ctr"/>
            <a:r>
              <a:rPr lang="en-GB" sz="2400" b="1" dirty="0">
                <a:solidFill>
                  <a:srgbClr val="004176"/>
                </a:solidFill>
              </a:rPr>
              <a:t>Current state of the small angle neutron scattering spectrometer </a:t>
            </a:r>
            <a:r>
              <a:rPr lang="en-GB" sz="2400" b="1" dirty="0" err="1">
                <a:solidFill>
                  <a:srgbClr val="004176"/>
                </a:solidFill>
              </a:rPr>
              <a:t>YuMO</a:t>
            </a:r>
            <a:endParaRPr lang="ru-RU" sz="2400" b="1" dirty="0">
              <a:solidFill>
                <a:srgbClr val="004176"/>
              </a:solidFill>
            </a:endParaRPr>
          </a:p>
        </p:txBody>
      </p:sp>
      <p:sp>
        <p:nvSpPr>
          <p:cNvPr id="4" name="TextBox 3">
            <a:extLst>
              <a:ext uri="{FF2B5EF4-FFF2-40B4-BE49-F238E27FC236}">
                <a16:creationId xmlns:a16="http://schemas.microsoft.com/office/drawing/2014/main" id="{AF077905-B400-C1CA-65FF-5076A035D2C5}"/>
              </a:ext>
            </a:extLst>
          </p:cNvPr>
          <p:cNvSpPr txBox="1"/>
          <p:nvPr/>
        </p:nvSpPr>
        <p:spPr>
          <a:xfrm>
            <a:off x="523406" y="713769"/>
            <a:ext cx="10929079" cy="646331"/>
          </a:xfrm>
          <a:prstGeom prst="rect">
            <a:avLst/>
          </a:prstGeom>
          <a:noFill/>
        </p:spPr>
        <p:txBody>
          <a:bodyPr wrap="square">
            <a:spAutoFit/>
          </a:bodyPr>
          <a:lstStyle/>
          <a:p>
            <a:pPr algn="just"/>
            <a:r>
              <a:rPr lang="en-GB" sz="1800" dirty="0">
                <a:solidFill>
                  <a:srgbClr val="003399"/>
                </a:solidFill>
                <a:effectLst/>
                <a:latin typeface="Arial" panose="020B0604020202020204" pitchFamily="34" charset="0"/>
                <a:ea typeface="Times New Roman" panose="02020603050405020304" pitchFamily="18" charset="0"/>
              </a:rPr>
              <a:t>The PAC considered the report by O. </a:t>
            </a:r>
            <a:r>
              <a:rPr lang="en-GB" sz="1800" dirty="0" err="1">
                <a:solidFill>
                  <a:srgbClr val="003399"/>
                </a:solidFill>
                <a:effectLst/>
                <a:latin typeface="Arial" panose="020B0604020202020204" pitchFamily="34" charset="0"/>
                <a:ea typeface="Times New Roman" panose="02020603050405020304" pitchFamily="18" charset="0"/>
              </a:rPr>
              <a:t>Ivankov</a:t>
            </a:r>
            <a:r>
              <a:rPr lang="en-GB" sz="1800" dirty="0">
                <a:solidFill>
                  <a:srgbClr val="003399"/>
                </a:solidFill>
                <a:effectLst/>
                <a:latin typeface="Arial" panose="020B0604020202020204" pitchFamily="34" charset="0"/>
                <a:ea typeface="Times New Roman" panose="02020603050405020304" pitchFamily="18" charset="0"/>
              </a:rPr>
              <a:t> about the current state of the </a:t>
            </a:r>
            <a:r>
              <a:rPr lang="en-GB" sz="1800" dirty="0" err="1">
                <a:solidFill>
                  <a:srgbClr val="003399"/>
                </a:solidFill>
                <a:effectLst/>
                <a:latin typeface="Arial" panose="020B0604020202020204" pitchFamily="34" charset="0"/>
                <a:ea typeface="Times New Roman" panose="02020603050405020304" pitchFamily="18" charset="0"/>
              </a:rPr>
              <a:t>YuMO</a:t>
            </a:r>
            <a:r>
              <a:rPr lang="en-GB" sz="1800" dirty="0">
                <a:solidFill>
                  <a:srgbClr val="003399"/>
                </a:solidFill>
                <a:effectLst/>
                <a:latin typeface="Arial" panose="020B0604020202020204" pitchFamily="34" charset="0"/>
                <a:ea typeface="Times New Roman" panose="02020603050405020304" pitchFamily="18" charset="0"/>
              </a:rPr>
              <a:t> small-angle spectrometer at the beamline 4 of the IBR-2 reactor. </a:t>
            </a:r>
            <a:endParaRPr lang="ru-RU" sz="1800" dirty="0">
              <a:solidFill>
                <a:srgbClr val="003399"/>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314150390"/>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8" name="TextBox 27">
            <a:extLst>
              <a:ext uri="{FF2B5EF4-FFF2-40B4-BE49-F238E27FC236}">
                <a16:creationId xmlns:a16="http://schemas.microsoft.com/office/drawing/2014/main" id="{EC2B534A-9FC9-DD43-B987-496761BB198D}"/>
              </a:ext>
            </a:extLst>
          </p:cNvPr>
          <p:cNvSpPr txBox="1"/>
          <p:nvPr/>
        </p:nvSpPr>
        <p:spPr>
          <a:xfrm>
            <a:off x="-1" y="206981"/>
            <a:ext cx="12192000" cy="830997"/>
          </a:xfrm>
          <a:prstGeom prst="rect">
            <a:avLst/>
          </a:prstGeom>
          <a:noFill/>
        </p:spPr>
        <p:txBody>
          <a:bodyPr wrap="square">
            <a:spAutoFit/>
          </a:bodyPr>
          <a:lstStyle/>
          <a:p>
            <a:pPr algn="ctr"/>
            <a:r>
              <a:rPr lang="en-GB" sz="2400" b="1" dirty="0">
                <a:solidFill>
                  <a:srgbClr val="004176"/>
                </a:solidFill>
              </a:rPr>
              <a:t>Current state of the small angle neutron scattering spectrometer </a:t>
            </a:r>
            <a:r>
              <a:rPr lang="en-GB" sz="2400" b="1" dirty="0" err="1">
                <a:solidFill>
                  <a:srgbClr val="004176"/>
                </a:solidFill>
              </a:rPr>
              <a:t>YuMO</a:t>
            </a:r>
            <a:endParaRPr lang="ru-RU" sz="2400" b="1" dirty="0">
              <a:solidFill>
                <a:srgbClr val="004176"/>
              </a:solidFill>
            </a:endParaRPr>
          </a:p>
          <a:p>
            <a:pPr algn="ctr"/>
            <a:endParaRPr lang="en-US" sz="2400" b="1" dirty="0">
              <a:solidFill>
                <a:srgbClr val="004176"/>
              </a:solidFill>
            </a:endParaRPr>
          </a:p>
        </p:txBody>
      </p:sp>
      <p:sp>
        <p:nvSpPr>
          <p:cNvPr id="3" name="TextBox 2">
            <a:extLst>
              <a:ext uri="{FF2B5EF4-FFF2-40B4-BE49-F238E27FC236}">
                <a16:creationId xmlns:a16="http://schemas.microsoft.com/office/drawing/2014/main" id="{68B6B6AB-45B4-5336-E938-94F20EF3D91D}"/>
              </a:ext>
            </a:extLst>
          </p:cNvPr>
          <p:cNvSpPr txBox="1"/>
          <p:nvPr/>
        </p:nvSpPr>
        <p:spPr>
          <a:xfrm>
            <a:off x="552761" y="735803"/>
            <a:ext cx="11424380" cy="4195957"/>
          </a:xfrm>
          <a:prstGeom prst="rect">
            <a:avLst/>
          </a:prstGeom>
          <a:noFill/>
        </p:spPr>
        <p:txBody>
          <a:bodyPr wrap="square">
            <a:spAutoFit/>
          </a:bodyPr>
          <a:lstStyle/>
          <a:p>
            <a:pPr algn="just">
              <a:lnSpc>
                <a:spcPct val="150000"/>
              </a:lnSpc>
            </a:pPr>
            <a:r>
              <a:rPr lang="en" b="1" dirty="0">
                <a:solidFill>
                  <a:srgbClr val="002060"/>
                </a:solidFill>
                <a:effectLst/>
                <a:latin typeface="+mn-lt"/>
                <a:ea typeface="Times New Roman" panose="02020603050405020304" pitchFamily="18" charset="0"/>
              </a:rPr>
              <a:t>Since February 17 to April 25 (3 reactor cycles)</a:t>
            </a:r>
          </a:p>
          <a:p>
            <a:pPr algn="just">
              <a:lnSpc>
                <a:spcPct val="150000"/>
              </a:lnSpc>
            </a:pPr>
            <a:r>
              <a:rPr lang="en" b="1" dirty="0">
                <a:solidFill>
                  <a:srgbClr val="002060"/>
                </a:solidFill>
                <a:effectLst/>
                <a:latin typeface="+mn-lt"/>
                <a:ea typeface="Times New Roman" panose="02020603050405020304" pitchFamily="18" charset="0"/>
              </a:rPr>
              <a:t>• About 30 scientific experiments including test experiments and fast proposal experiment were done (Moscow, St.-Petersburg, Volgograd, </a:t>
            </a:r>
            <a:r>
              <a:rPr lang="en" b="1" dirty="0" err="1">
                <a:solidFill>
                  <a:srgbClr val="002060"/>
                </a:solidFill>
                <a:effectLst/>
                <a:latin typeface="+mn-lt"/>
                <a:ea typeface="Times New Roman" panose="02020603050405020304" pitchFamily="18" charset="0"/>
              </a:rPr>
              <a:t>Dolgoprudny</a:t>
            </a:r>
            <a:r>
              <a:rPr lang="en" b="1" dirty="0">
                <a:solidFill>
                  <a:srgbClr val="002060"/>
                </a:solidFill>
                <a:effectLst/>
                <a:latin typeface="+mn-lt"/>
                <a:ea typeface="Times New Roman" panose="02020603050405020304" pitchFamily="18" charset="0"/>
              </a:rPr>
              <a:t>, Dubna in collaborations with others)</a:t>
            </a:r>
          </a:p>
          <a:p>
            <a:pPr algn="just">
              <a:lnSpc>
                <a:spcPct val="150000"/>
              </a:lnSpc>
            </a:pPr>
            <a:r>
              <a:rPr lang="en" b="1" dirty="0">
                <a:solidFill>
                  <a:srgbClr val="002060"/>
                </a:solidFill>
                <a:effectLst/>
                <a:latin typeface="+mn-lt"/>
                <a:ea typeface="Times New Roman" panose="02020603050405020304" pitchFamily="18" charset="0"/>
              </a:rPr>
              <a:t>• Methodological experiments and works:</a:t>
            </a:r>
          </a:p>
          <a:p>
            <a:pPr marL="1074738" algn="just">
              <a:lnSpc>
                <a:spcPct val="150000"/>
              </a:lnSpc>
            </a:pPr>
            <a:r>
              <a:rPr lang="en" dirty="0">
                <a:solidFill>
                  <a:srgbClr val="002060"/>
                </a:solidFill>
                <a:effectLst/>
                <a:latin typeface="+mn-lt"/>
                <a:ea typeface="Times New Roman" panose="02020603050405020304" pitchFamily="18" charset="0"/>
              </a:rPr>
              <a:t>•the collimator system and chopper adjustment;</a:t>
            </a:r>
          </a:p>
          <a:p>
            <a:pPr marL="1074738" algn="just">
              <a:lnSpc>
                <a:spcPct val="150000"/>
              </a:lnSpc>
            </a:pPr>
            <a:r>
              <a:rPr lang="en" dirty="0">
                <a:solidFill>
                  <a:srgbClr val="002060"/>
                </a:solidFill>
                <a:effectLst/>
                <a:latin typeface="+mn-lt"/>
                <a:ea typeface="Times New Roman" panose="02020603050405020304" pitchFamily="18" charset="0"/>
              </a:rPr>
              <a:t>•tests of the new electronics for the Positional Sensitive Detector;</a:t>
            </a:r>
          </a:p>
          <a:p>
            <a:pPr marL="1074738" algn="just">
              <a:lnSpc>
                <a:spcPct val="150000"/>
              </a:lnSpc>
            </a:pPr>
            <a:r>
              <a:rPr lang="en" dirty="0">
                <a:solidFill>
                  <a:srgbClr val="002060"/>
                </a:solidFill>
                <a:effectLst/>
                <a:latin typeface="+mn-lt"/>
                <a:ea typeface="Times New Roman" panose="02020603050405020304" pitchFamily="18" charset="0"/>
              </a:rPr>
              <a:t>•implementation of upgraded Direct Beam Detector;</a:t>
            </a:r>
          </a:p>
          <a:p>
            <a:pPr marL="1074738" algn="just">
              <a:lnSpc>
                <a:spcPct val="150000"/>
              </a:lnSpc>
            </a:pPr>
            <a:r>
              <a:rPr lang="en" dirty="0">
                <a:solidFill>
                  <a:srgbClr val="002060"/>
                </a:solidFill>
                <a:effectLst/>
                <a:latin typeface="+mn-lt"/>
                <a:ea typeface="Times New Roman" panose="02020603050405020304" pitchFamily="18" charset="0"/>
              </a:rPr>
              <a:t>•the instrument electronics commissioning after instrument long shutdown;</a:t>
            </a:r>
          </a:p>
          <a:p>
            <a:pPr marL="1074738" algn="just">
              <a:lnSpc>
                <a:spcPct val="150000"/>
              </a:lnSpc>
            </a:pPr>
            <a:r>
              <a:rPr lang="en" dirty="0">
                <a:solidFill>
                  <a:srgbClr val="002060"/>
                </a:solidFill>
                <a:effectLst/>
                <a:latin typeface="+mn-lt"/>
                <a:ea typeface="Times New Roman" panose="02020603050405020304" pitchFamily="18" charset="0"/>
              </a:rPr>
              <a:t>•programs test and updates.</a:t>
            </a:r>
          </a:p>
          <a:p>
            <a:pPr algn="just">
              <a:lnSpc>
                <a:spcPct val="150000"/>
              </a:lnSpc>
            </a:pPr>
            <a:r>
              <a:rPr lang="en" dirty="0">
                <a:solidFill>
                  <a:srgbClr val="002060"/>
                </a:solidFill>
                <a:effectLst/>
                <a:latin typeface="+mn-lt"/>
                <a:ea typeface="Times New Roman" panose="02020603050405020304" pitchFamily="18" charset="0"/>
              </a:rPr>
              <a:t>35 proposal were submitted for the second part 2025 (33%)</a:t>
            </a:r>
            <a:endParaRPr lang="ru-RU" dirty="0">
              <a:solidFill>
                <a:srgbClr val="002060"/>
              </a:solidFill>
              <a:effectLst/>
              <a:latin typeface="+mn-lt"/>
              <a:ea typeface="Times New Roman" panose="02020603050405020304" pitchFamily="18" charset="0"/>
            </a:endParaRPr>
          </a:p>
        </p:txBody>
      </p:sp>
      <p:sp>
        <p:nvSpPr>
          <p:cNvPr id="6" name="TextBox 5">
            <a:extLst>
              <a:ext uri="{FF2B5EF4-FFF2-40B4-BE49-F238E27FC236}">
                <a16:creationId xmlns:a16="http://schemas.microsoft.com/office/drawing/2014/main" id="{C0772EFC-A704-AE56-8769-E98F569B885B}"/>
              </a:ext>
            </a:extLst>
          </p:cNvPr>
          <p:cNvSpPr txBox="1"/>
          <p:nvPr/>
        </p:nvSpPr>
        <p:spPr>
          <a:xfrm>
            <a:off x="214859" y="4931760"/>
            <a:ext cx="11086477" cy="1831271"/>
          </a:xfrm>
          <a:prstGeom prst="rect">
            <a:avLst/>
          </a:prstGeom>
          <a:noFill/>
        </p:spPr>
        <p:txBody>
          <a:bodyPr wrap="square">
            <a:spAutoFit/>
          </a:bodyPr>
          <a:lstStyle/>
          <a:p>
            <a:pPr algn="just"/>
            <a:r>
              <a:rPr lang="en-GB" sz="1800" dirty="0">
                <a:solidFill>
                  <a:srgbClr val="CC3399"/>
                </a:solidFill>
                <a:effectLst/>
                <a:latin typeface="Arial" panose="020B0604020202020204" pitchFamily="34" charset="0"/>
                <a:ea typeface="Times New Roman" panose="02020603050405020304" pitchFamily="18" charset="0"/>
              </a:rPr>
              <a:t>The PAC noted the high demand for the spectrometer and the importance of the scientific results obtained on it, published in highly rated journals.</a:t>
            </a:r>
          </a:p>
          <a:p>
            <a:pPr algn="just"/>
            <a:endParaRPr lang="ru-RU" sz="500" dirty="0">
              <a:solidFill>
                <a:srgbClr val="002060"/>
              </a:solidFill>
              <a:effectLst/>
              <a:latin typeface="Times New Roman" panose="02020603050405020304" pitchFamily="18" charset="0"/>
              <a:ea typeface="Times New Roman" panose="02020603050405020304" pitchFamily="18" charset="0"/>
            </a:endParaRPr>
          </a:p>
          <a:p>
            <a:pPr algn="just"/>
            <a:r>
              <a:rPr lang="en-GB" sz="1800" u="sng" dirty="0">
                <a:solidFill>
                  <a:srgbClr val="CC3399"/>
                </a:solidFill>
                <a:effectLst/>
                <a:latin typeface="Arial" panose="020B0604020202020204" pitchFamily="34" charset="0"/>
                <a:ea typeface="Times New Roman" panose="02020603050405020304" pitchFamily="18" charset="0"/>
              </a:rPr>
              <a:t>Recommendation.</a:t>
            </a:r>
            <a:r>
              <a:rPr lang="en-GB" sz="1800" dirty="0">
                <a:solidFill>
                  <a:srgbClr val="CC3399"/>
                </a:solidFill>
                <a:effectLst/>
                <a:latin typeface="Arial" panose="020B0604020202020204" pitchFamily="34" charset="0"/>
                <a:ea typeface="Times New Roman" panose="02020603050405020304" pitchFamily="18" charset="0"/>
              </a:rPr>
              <a:t> The PAC supported further development of small-angle scattering method at the IBR-2 pulsed neutron source. The PAC recommended continuing work on the modernization of the main parts of the </a:t>
            </a:r>
            <a:r>
              <a:rPr lang="en-GB" sz="1800" dirty="0" err="1">
                <a:solidFill>
                  <a:srgbClr val="CC3399"/>
                </a:solidFill>
                <a:effectLst/>
                <a:latin typeface="Arial" panose="020B0604020202020204" pitchFamily="34" charset="0"/>
                <a:ea typeface="Times New Roman" panose="02020603050405020304" pitchFamily="18" charset="0"/>
              </a:rPr>
              <a:t>YuMO</a:t>
            </a:r>
            <a:r>
              <a:rPr lang="en-GB" sz="1800" dirty="0">
                <a:solidFill>
                  <a:srgbClr val="CC3399"/>
                </a:solidFill>
                <a:effectLst/>
                <a:latin typeface="Arial" panose="020B0604020202020204" pitchFamily="34" charset="0"/>
                <a:ea typeface="Times New Roman" panose="02020603050405020304" pitchFamily="18" charset="0"/>
              </a:rPr>
              <a:t> spectrometer and supported ongoing development plans for the sample preparation laboratory, including its modernization and expansion of capabilities.</a:t>
            </a:r>
            <a:endParaRPr lang="ru-RU" sz="1800" dirty="0">
              <a:solidFill>
                <a:srgbClr val="CC3399"/>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825079859"/>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Rectangle 3">
            <a:extLst>
              <a:ext uri="{FF2B5EF4-FFF2-40B4-BE49-F238E27FC236}">
                <a16:creationId xmlns:a16="http://schemas.microsoft.com/office/drawing/2014/main" id="{72D5D1B4-587E-A74A-BBDB-6C6009A6AB28}"/>
              </a:ext>
            </a:extLst>
          </p:cNvPr>
          <p:cNvSpPr>
            <a:spLocks noChangeArrowheads="1"/>
          </p:cNvSpPr>
          <p:nvPr/>
        </p:nvSpPr>
        <p:spPr bwMode="auto">
          <a:xfrm>
            <a:off x="-1893010" y="8158772"/>
            <a:ext cx="5878982"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ru-RU" sz="20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Schematic of the large-aperture backscattering detector.</a:t>
            </a:r>
            <a:endParaRPr kumimoji="0" lang="en-US" altLang="ru-RU" sz="2000" b="0" i="0" u="none" strike="noStrike" cap="none" normalizeH="0" baseline="0" dirty="0">
              <a:ln>
                <a:noFill/>
              </a:ln>
              <a:solidFill>
                <a:schemeClr val="tx1"/>
              </a:solidFill>
              <a:effectLst/>
            </a:endParaRPr>
          </a:p>
        </p:txBody>
      </p:sp>
      <p:sp>
        <p:nvSpPr>
          <p:cNvPr id="10" name="TextBox 9">
            <a:extLst>
              <a:ext uri="{FF2B5EF4-FFF2-40B4-BE49-F238E27FC236}">
                <a16:creationId xmlns:a16="http://schemas.microsoft.com/office/drawing/2014/main" id="{AE101CD9-48E0-B04D-8F7E-8C74968ADD67}"/>
              </a:ext>
            </a:extLst>
          </p:cNvPr>
          <p:cNvSpPr txBox="1"/>
          <p:nvPr/>
        </p:nvSpPr>
        <p:spPr>
          <a:xfrm>
            <a:off x="0" y="323794"/>
            <a:ext cx="12192000" cy="830997"/>
          </a:xfrm>
          <a:prstGeom prst="rect">
            <a:avLst/>
          </a:prstGeom>
          <a:noFill/>
        </p:spPr>
        <p:txBody>
          <a:bodyPr wrap="square">
            <a:spAutoFit/>
          </a:bodyPr>
          <a:lstStyle/>
          <a:p>
            <a:pPr algn="ctr"/>
            <a:r>
              <a:rPr lang="en-GB" sz="2400" b="1" dirty="0">
                <a:solidFill>
                  <a:srgbClr val="004176"/>
                </a:solidFill>
              </a:rPr>
              <a:t>Scientific reports</a:t>
            </a:r>
            <a:endParaRPr lang="ru-RU" sz="2400" b="1" dirty="0">
              <a:solidFill>
                <a:srgbClr val="004176"/>
              </a:solidFill>
            </a:endParaRPr>
          </a:p>
          <a:p>
            <a:pPr algn="ctr"/>
            <a:endParaRPr lang="en-US" sz="2400" b="1" dirty="0">
              <a:solidFill>
                <a:srgbClr val="004176"/>
              </a:solidFill>
            </a:endParaRPr>
          </a:p>
        </p:txBody>
      </p:sp>
      <p:sp>
        <p:nvSpPr>
          <p:cNvPr id="2" name="Прямоугольник 1">
            <a:extLst>
              <a:ext uri="{FF2B5EF4-FFF2-40B4-BE49-F238E27FC236}">
                <a16:creationId xmlns:a16="http://schemas.microsoft.com/office/drawing/2014/main" id="{F44DB057-1023-4703-8CE1-84FB74D662AB}"/>
              </a:ext>
            </a:extLst>
          </p:cNvPr>
          <p:cNvSpPr/>
          <p:nvPr/>
        </p:nvSpPr>
        <p:spPr>
          <a:xfrm>
            <a:off x="317316" y="892301"/>
            <a:ext cx="10850356" cy="5145255"/>
          </a:xfrm>
          <a:prstGeom prst="rect">
            <a:avLst/>
          </a:prstGeom>
        </p:spPr>
        <p:txBody>
          <a:bodyPr wrap="square">
            <a:spAutoFit/>
          </a:bodyPr>
          <a:lstStyle/>
          <a:p>
            <a:pPr>
              <a:lnSpc>
                <a:spcPct val="150000"/>
              </a:lnSpc>
            </a:pPr>
            <a:r>
              <a:rPr lang="en-GB" sz="2000" dirty="0">
                <a:solidFill>
                  <a:srgbClr val="002060"/>
                </a:solidFill>
                <a:effectLst/>
                <a:latin typeface="Arial" panose="020B0604020202020204" pitchFamily="34" charset="0"/>
                <a:ea typeface="Times New Roman" panose="02020603050405020304" pitchFamily="18" charset="0"/>
              </a:rPr>
              <a:t>The PAC heard with interest the following scientific reports</a:t>
            </a:r>
          </a:p>
          <a:p>
            <a:pPr>
              <a:lnSpc>
                <a:spcPct val="150000"/>
              </a:lnSpc>
            </a:pPr>
            <a:endParaRPr lang="en-GB" sz="2000" dirty="0">
              <a:solidFill>
                <a:srgbClr val="002060"/>
              </a:solidFill>
              <a:ea typeface="Times New Roman" panose="02020603050405020304" pitchFamily="18" charset="0"/>
            </a:endParaRPr>
          </a:p>
          <a:p>
            <a:pPr marL="342900" indent="-342900">
              <a:lnSpc>
                <a:spcPct val="150000"/>
              </a:lnSpc>
              <a:buFont typeface="Arial" panose="020B0604020202020204" pitchFamily="34" charset="0"/>
              <a:buChar char="•"/>
            </a:pPr>
            <a:r>
              <a:rPr lang="en-US" sz="2000" b="1" dirty="0">
                <a:solidFill>
                  <a:srgbClr val="002060"/>
                </a:solidFill>
                <a:effectLst/>
                <a:latin typeface="Arial" panose="020B0604020202020204" pitchFamily="34" charset="0"/>
                <a:ea typeface="Times New Roman" panose="02020603050405020304" pitchFamily="18" charset="0"/>
              </a:rPr>
              <a:t>“</a:t>
            </a:r>
            <a:r>
              <a:rPr lang="en-GB" sz="2000" b="1" dirty="0">
                <a:solidFill>
                  <a:srgbClr val="002060"/>
                </a:solidFill>
                <a:effectLst/>
                <a:latin typeface="Arial" panose="020B0604020202020204" pitchFamily="34" charset="0"/>
                <a:ea typeface="Times New Roman" panose="02020603050405020304" pitchFamily="18" charset="0"/>
              </a:rPr>
              <a:t>Magnetism and superconductivity in periodic and quasi-periodic low-dimensional layered systems” (by Vladimir </a:t>
            </a:r>
            <a:r>
              <a:rPr lang="en-GB" sz="2000" b="1" dirty="0" err="1">
                <a:solidFill>
                  <a:srgbClr val="002060"/>
                </a:solidFill>
                <a:effectLst/>
                <a:latin typeface="Arial" panose="020B0604020202020204" pitchFamily="34" charset="0"/>
                <a:ea typeface="Times New Roman" panose="02020603050405020304" pitchFamily="18" charset="0"/>
              </a:rPr>
              <a:t>Zhaketov</a:t>
            </a:r>
            <a:r>
              <a:rPr lang="en-GB" sz="2000" b="1" dirty="0">
                <a:solidFill>
                  <a:srgbClr val="002060"/>
                </a:solidFill>
                <a:ea typeface="Times New Roman" panose="02020603050405020304" pitchFamily="18" charset="0"/>
              </a:rPr>
              <a:t>)</a:t>
            </a:r>
            <a:endParaRPr lang="en-GB" sz="2000" b="1" dirty="0">
              <a:solidFill>
                <a:srgbClr val="002060"/>
              </a:solidFill>
              <a:effectLst/>
              <a:latin typeface="Arial" panose="020B0604020202020204" pitchFamily="34" charset="0"/>
              <a:ea typeface="Times New Roman" panose="02020603050405020304" pitchFamily="18" charset="0"/>
            </a:endParaRPr>
          </a:p>
          <a:p>
            <a:pPr marL="342900" indent="-342900">
              <a:lnSpc>
                <a:spcPct val="150000"/>
              </a:lnSpc>
              <a:buFont typeface="Arial" panose="020B0604020202020204" pitchFamily="34" charset="0"/>
              <a:buChar char="•"/>
            </a:pPr>
            <a:endParaRPr lang="en-GB" sz="2000" b="1" dirty="0">
              <a:solidFill>
                <a:srgbClr val="002060"/>
              </a:solidFill>
              <a:ea typeface="Times New Roman" panose="02020603050405020304" pitchFamily="18" charset="0"/>
            </a:endParaRPr>
          </a:p>
          <a:p>
            <a:pPr marL="342900" indent="-342900">
              <a:lnSpc>
                <a:spcPct val="150000"/>
              </a:lnSpc>
              <a:buFont typeface="Arial" panose="020B0604020202020204" pitchFamily="34" charset="0"/>
              <a:buChar char="•"/>
            </a:pPr>
            <a:r>
              <a:rPr lang="en-GB" sz="2000" b="1" dirty="0">
                <a:solidFill>
                  <a:srgbClr val="002060"/>
                </a:solidFill>
                <a:effectLst/>
                <a:latin typeface="Arial" panose="020B0604020202020204" pitchFamily="34" charset="0"/>
                <a:ea typeface="Times New Roman" panose="02020603050405020304" pitchFamily="18" charset="0"/>
              </a:rPr>
              <a:t>“Conformational dynamics of amyloid-β42 in liposome under varying pH conditions: a combined spectroscopic and computational approach”</a:t>
            </a:r>
            <a:br>
              <a:rPr lang="en-GB" sz="2000" b="1" dirty="0">
                <a:solidFill>
                  <a:srgbClr val="002060"/>
                </a:solidFill>
                <a:effectLst/>
                <a:latin typeface="Arial" panose="020B0604020202020204" pitchFamily="34" charset="0"/>
                <a:ea typeface="Times New Roman" panose="02020603050405020304" pitchFamily="18" charset="0"/>
              </a:rPr>
            </a:br>
            <a:r>
              <a:rPr lang="en-GB" sz="2000" b="1" dirty="0">
                <a:solidFill>
                  <a:srgbClr val="002060"/>
                </a:solidFill>
                <a:effectLst/>
                <a:latin typeface="Arial" panose="020B0604020202020204" pitchFamily="34" charset="0"/>
                <a:ea typeface="Times New Roman" panose="02020603050405020304" pitchFamily="18" charset="0"/>
              </a:rPr>
              <a:t>(by </a:t>
            </a:r>
            <a:r>
              <a:rPr lang="en-GB" sz="2000" b="1" dirty="0" err="1">
                <a:solidFill>
                  <a:srgbClr val="002060"/>
                </a:solidFill>
                <a:effectLst/>
                <a:latin typeface="Arial" panose="020B0604020202020204" pitchFamily="34" charset="0"/>
                <a:ea typeface="Times New Roman" panose="02020603050405020304" pitchFamily="18" charset="0"/>
              </a:rPr>
              <a:t>Yersultan</a:t>
            </a:r>
            <a:r>
              <a:rPr lang="ru-RU" sz="2000" b="1" dirty="0">
                <a:solidFill>
                  <a:srgbClr val="002060"/>
                </a:solidFill>
                <a:effectLst/>
                <a:latin typeface="Arial" panose="020B0604020202020204" pitchFamily="34" charset="0"/>
                <a:ea typeface="Times New Roman" panose="02020603050405020304" pitchFamily="18" charset="0"/>
              </a:rPr>
              <a:t> </a:t>
            </a:r>
            <a:r>
              <a:rPr lang="en-GB" sz="2000" b="1" dirty="0" err="1">
                <a:solidFill>
                  <a:srgbClr val="002060"/>
                </a:solidFill>
                <a:effectLst/>
                <a:latin typeface="Arial" panose="020B0604020202020204" pitchFamily="34" charset="0"/>
                <a:ea typeface="Times New Roman" panose="02020603050405020304" pitchFamily="18" charset="0"/>
              </a:rPr>
              <a:t>Arynbek</a:t>
            </a:r>
            <a:r>
              <a:rPr lang="en-GB" sz="2000" b="1" dirty="0">
                <a:solidFill>
                  <a:srgbClr val="002060"/>
                </a:solidFill>
                <a:effectLst/>
                <a:latin typeface="Arial" panose="020B0604020202020204" pitchFamily="34" charset="0"/>
                <a:ea typeface="Times New Roman" panose="02020603050405020304" pitchFamily="18" charset="0"/>
              </a:rPr>
              <a:t>).</a:t>
            </a:r>
          </a:p>
          <a:p>
            <a:pPr algn="just">
              <a:lnSpc>
                <a:spcPct val="150000"/>
              </a:lnSpc>
            </a:pPr>
            <a:endParaRPr lang="en-GB" sz="2000" dirty="0">
              <a:solidFill>
                <a:srgbClr val="002060"/>
              </a:solidFill>
              <a:ea typeface="Times New Roman" panose="02020603050405020304" pitchFamily="18" charset="0"/>
            </a:endParaRPr>
          </a:p>
          <a:p>
            <a:pPr algn="just">
              <a:lnSpc>
                <a:spcPct val="150000"/>
              </a:lnSpc>
            </a:pPr>
            <a:r>
              <a:rPr lang="en-GB" sz="2000" dirty="0">
                <a:solidFill>
                  <a:srgbClr val="002060"/>
                </a:solidFill>
                <a:effectLst/>
                <a:latin typeface="Arial" panose="020B0604020202020204" pitchFamily="34" charset="0"/>
                <a:ea typeface="Times New Roman" panose="02020603050405020304" pitchFamily="18" charset="0"/>
              </a:rPr>
              <a:t>The PAC thanked the speakers for their excellent talks</a:t>
            </a:r>
            <a:r>
              <a:rPr lang="en-GB" sz="2400" dirty="0">
                <a:solidFill>
                  <a:srgbClr val="002060"/>
                </a:solidFill>
                <a:effectLst/>
                <a:latin typeface="Arial" panose="020B0604020202020204" pitchFamily="34" charset="0"/>
                <a:ea typeface="Times New Roman" panose="02020603050405020304" pitchFamily="18" charset="0"/>
              </a:rPr>
              <a:t>.</a:t>
            </a:r>
            <a:endParaRPr lang="ru-RU" sz="2400" dirty="0">
              <a:solidFill>
                <a:srgbClr val="002060"/>
              </a:solidFill>
              <a:effectLst/>
              <a:latin typeface="Times New Roman" panose="02020603050405020304" pitchFamily="18" charset="0"/>
              <a:ea typeface="Times New Roman" panose="02020603050405020304" pitchFamily="18" charset="0"/>
            </a:endParaRPr>
          </a:p>
          <a:p>
            <a:pPr>
              <a:lnSpc>
                <a:spcPct val="150000"/>
              </a:lnSpc>
              <a:spcAft>
                <a:spcPts val="0"/>
              </a:spcAft>
            </a:pPr>
            <a:endParaRPr lang="ru-RU" sz="1700" dirty="0">
              <a:solidFill>
                <a:srgbClr val="002060"/>
              </a:solidFill>
            </a:endParaRPr>
          </a:p>
        </p:txBody>
      </p:sp>
    </p:spTree>
    <p:extLst>
      <p:ext uri="{BB962C8B-B14F-4D97-AF65-F5344CB8AC3E}">
        <p14:creationId xmlns:p14="http://schemas.microsoft.com/office/powerpoint/2010/main" val="14683633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E4A54E0D-ACCF-4485-8646-503A0036549F}"/>
              </a:ext>
            </a:extLst>
          </p:cNvPr>
          <p:cNvSpPr/>
          <p:nvPr/>
        </p:nvSpPr>
        <p:spPr>
          <a:xfrm>
            <a:off x="668400" y="658835"/>
            <a:ext cx="10998676" cy="5904117"/>
          </a:xfrm>
          <a:prstGeom prst="rect">
            <a:avLst/>
          </a:prstGeom>
        </p:spPr>
        <p:txBody>
          <a:bodyPr wrap="square">
            <a:spAutoFit/>
          </a:bodyPr>
          <a:lstStyle/>
          <a:p>
            <a:pPr>
              <a:lnSpc>
                <a:spcPct val="150000"/>
              </a:lnSpc>
            </a:pPr>
            <a:r>
              <a:rPr lang="en-GB" sz="1800" dirty="0">
                <a:solidFill>
                  <a:srgbClr val="002060"/>
                </a:solidFill>
                <a:effectLst/>
                <a:latin typeface="Arial" panose="020B0604020202020204" pitchFamily="34" charset="0"/>
                <a:ea typeface="Times New Roman" panose="02020603050405020304" pitchFamily="18" charset="0"/>
              </a:rPr>
              <a:t>The PAC appreciated the outcome of its meeting with the JINR Directorate.</a:t>
            </a:r>
            <a:r>
              <a:rPr lang="en-US" dirty="0">
                <a:solidFill>
                  <a:srgbClr val="002060"/>
                </a:solidFill>
                <a:ea typeface="Times New Roman" panose="02020603050405020304" pitchFamily="18" charset="0"/>
              </a:rPr>
              <a:t> </a:t>
            </a:r>
            <a:r>
              <a:rPr lang="en-GB" sz="1800" dirty="0">
                <a:solidFill>
                  <a:srgbClr val="002060"/>
                </a:solidFill>
                <a:effectLst/>
                <a:latin typeface="Arial" panose="020B0604020202020204" pitchFamily="34" charset="0"/>
                <a:ea typeface="Times New Roman" panose="02020603050405020304" pitchFamily="18" charset="0"/>
              </a:rPr>
              <a:t>Considering a broad spectrum of activities in life sciences being performed in several laboratories of JINR, the PAC shared the idea of the JINR Director </a:t>
            </a:r>
            <a:r>
              <a:rPr lang="en-GB" sz="1800" dirty="0" err="1">
                <a:solidFill>
                  <a:srgbClr val="002060"/>
                </a:solidFill>
                <a:effectLst/>
                <a:latin typeface="Arial" panose="020B0604020202020204" pitchFamily="34" charset="0"/>
                <a:ea typeface="Times New Roman" panose="02020603050405020304" pitchFamily="18" charset="0"/>
              </a:rPr>
              <a:t>Grigory</a:t>
            </a:r>
            <a:r>
              <a:rPr lang="en-GB" sz="1800" dirty="0">
                <a:solidFill>
                  <a:srgbClr val="002060"/>
                </a:solidFill>
                <a:effectLst/>
                <a:latin typeface="Arial" panose="020B0604020202020204" pitchFamily="34" charset="0"/>
                <a:ea typeface="Times New Roman" panose="02020603050405020304" pitchFamily="18" charset="0"/>
              </a:rPr>
              <a:t> </a:t>
            </a:r>
            <a:r>
              <a:rPr lang="en-GB" sz="1800" dirty="0" err="1">
                <a:solidFill>
                  <a:srgbClr val="002060"/>
                </a:solidFill>
                <a:effectLst/>
                <a:latin typeface="Arial" panose="020B0604020202020204" pitchFamily="34" charset="0"/>
                <a:ea typeface="Times New Roman" panose="02020603050405020304" pitchFamily="18" charset="0"/>
              </a:rPr>
              <a:t>Trubnikov</a:t>
            </a:r>
            <a:r>
              <a:rPr lang="en-GB" sz="1800" dirty="0">
                <a:solidFill>
                  <a:srgbClr val="002060"/>
                </a:solidFill>
                <a:effectLst/>
                <a:latin typeface="Arial" panose="020B0604020202020204" pitchFamily="34" charset="0"/>
                <a:ea typeface="Times New Roman" panose="02020603050405020304" pitchFamily="18" charset="0"/>
              </a:rPr>
              <a:t>, to establish  JINR </a:t>
            </a:r>
            <a:r>
              <a:rPr lang="en-GB" sz="1800" dirty="0" err="1">
                <a:solidFill>
                  <a:srgbClr val="002060"/>
                </a:solidFill>
                <a:effectLst/>
                <a:latin typeface="Arial" panose="020B0604020202020204" pitchFamily="34" charset="0"/>
                <a:ea typeface="Times New Roman" panose="02020603050405020304" pitchFamily="18" charset="0"/>
              </a:rPr>
              <a:t>interlaboratoratory</a:t>
            </a:r>
            <a:r>
              <a:rPr lang="en-GB" sz="1800" dirty="0">
                <a:solidFill>
                  <a:srgbClr val="002060"/>
                </a:solidFill>
                <a:effectLst/>
                <a:latin typeface="Arial" panose="020B0604020202020204" pitchFamily="34" charset="0"/>
                <a:ea typeface="Times New Roman" panose="02020603050405020304" pitchFamily="18" charset="0"/>
              </a:rPr>
              <a:t> STAC (scientific and technical advisory committee)  for life sciences in order to facilitate the elaboration of a coherent and synchronized programme in this field of activity. The PAC took note of the opinion of the JINR Directorate that the main competencies of JINR, which could potentially be offered to the global life sciences community, should be focused on the development of unique facilities, providing a wide range of radiation modalities for experiments in biomedical research.</a:t>
            </a:r>
          </a:p>
          <a:p>
            <a:pPr>
              <a:lnSpc>
                <a:spcPct val="150000"/>
              </a:lnSpc>
            </a:pPr>
            <a:endParaRPr lang="ru-RU" sz="1000" dirty="0">
              <a:solidFill>
                <a:srgbClr val="002060"/>
              </a:solidFill>
              <a:effectLst/>
              <a:latin typeface="Arial" panose="020B0604020202020204" pitchFamily="34" charset="0"/>
              <a:ea typeface="Times New Roman" panose="02020603050405020304" pitchFamily="18" charset="0"/>
            </a:endParaRPr>
          </a:p>
          <a:p>
            <a:pPr>
              <a:lnSpc>
                <a:spcPct val="150000"/>
              </a:lnSpc>
            </a:pPr>
            <a:r>
              <a:rPr lang="en-GB" sz="1800" dirty="0">
                <a:solidFill>
                  <a:srgbClr val="002060"/>
                </a:solidFill>
                <a:effectLst/>
                <a:latin typeface="Arial" panose="020B0604020202020204" pitchFamily="34" charset="0"/>
                <a:ea typeface="Times New Roman" panose="02020603050405020304" pitchFamily="18" charset="0"/>
              </a:rPr>
              <a:t>The PAC also took note of the information of the FLNP Directorate about issuing a book entitled “Directions of Scientific Research at the Advanced Pulsed Neutron Source at FLNP JINR ”. The PAC would like to receive an electronic copy of this book.</a:t>
            </a:r>
          </a:p>
          <a:p>
            <a:pPr>
              <a:lnSpc>
                <a:spcPct val="150000"/>
              </a:lnSpc>
            </a:pPr>
            <a:endParaRPr lang="en-GB" sz="1000" dirty="0">
              <a:solidFill>
                <a:srgbClr val="002060"/>
              </a:solidFill>
              <a:effectLst/>
              <a:latin typeface="Arial" panose="020B0604020202020204" pitchFamily="34" charset="0"/>
              <a:ea typeface="Times New Roman" panose="02020603050405020304" pitchFamily="18" charset="0"/>
            </a:endParaRPr>
          </a:p>
          <a:p>
            <a:pPr>
              <a:lnSpc>
                <a:spcPct val="150000"/>
              </a:lnSpc>
            </a:pPr>
            <a:r>
              <a:rPr lang="en-GB" sz="1800" dirty="0">
                <a:solidFill>
                  <a:srgbClr val="002060"/>
                </a:solidFill>
                <a:effectLst/>
                <a:latin typeface="Arial" panose="020B0604020202020204" pitchFamily="34" charset="0"/>
                <a:ea typeface="Times New Roman" panose="02020603050405020304" pitchFamily="18" charset="0"/>
              </a:rPr>
              <a:t>The PAC also appreciated the level of international cooperation activity of JINR as presented by Chief Scientific Secretary of JINR Sergey </a:t>
            </a:r>
            <a:r>
              <a:rPr lang="en-GB" sz="1800" dirty="0" err="1">
                <a:solidFill>
                  <a:srgbClr val="002060"/>
                </a:solidFill>
                <a:effectLst/>
                <a:latin typeface="Arial" panose="020B0604020202020204" pitchFamily="34" charset="0"/>
                <a:ea typeface="Times New Roman" panose="02020603050405020304" pitchFamily="18" charset="0"/>
              </a:rPr>
              <a:t>Nedelko</a:t>
            </a:r>
            <a:r>
              <a:rPr lang="en-GB" sz="1800" dirty="0">
                <a:solidFill>
                  <a:srgbClr val="002060"/>
                </a:solidFill>
                <a:effectLst/>
                <a:latin typeface="Arial" panose="020B0604020202020204" pitchFamily="34" charset="0"/>
                <a:ea typeface="Times New Roman" panose="02020603050405020304" pitchFamily="18" charset="0"/>
              </a:rPr>
              <a:t>.</a:t>
            </a:r>
            <a:endParaRPr lang="ru-RU" sz="1800" dirty="0">
              <a:solidFill>
                <a:srgbClr val="002060"/>
              </a:solidFill>
              <a:effectLst/>
              <a:latin typeface="Arial" panose="020B0604020202020204" pitchFamily="34" charset="0"/>
              <a:ea typeface="Times New Roman" panose="02020603050405020304" pitchFamily="18" charset="0"/>
            </a:endParaRPr>
          </a:p>
        </p:txBody>
      </p:sp>
      <p:sp>
        <p:nvSpPr>
          <p:cNvPr id="4" name="Прямоугольник 3">
            <a:extLst>
              <a:ext uri="{FF2B5EF4-FFF2-40B4-BE49-F238E27FC236}">
                <a16:creationId xmlns:a16="http://schemas.microsoft.com/office/drawing/2014/main" id="{8399B432-DDF2-420B-AFE2-6925DC0E03E4}"/>
              </a:ext>
            </a:extLst>
          </p:cNvPr>
          <p:cNvSpPr/>
          <p:nvPr/>
        </p:nvSpPr>
        <p:spPr>
          <a:xfrm>
            <a:off x="198976" y="0"/>
            <a:ext cx="11468100" cy="658835"/>
          </a:xfrm>
          <a:prstGeom prst="rect">
            <a:avLst/>
          </a:prstGeom>
        </p:spPr>
        <p:txBody>
          <a:bodyPr wrap="square">
            <a:spAutoFit/>
          </a:bodyPr>
          <a:lstStyle/>
          <a:p>
            <a:pPr algn="ctr">
              <a:lnSpc>
                <a:spcPct val="150000"/>
              </a:lnSpc>
              <a:spcBef>
                <a:spcPts val="1800"/>
              </a:spcBef>
              <a:spcAft>
                <a:spcPts val="600"/>
              </a:spcAft>
              <a:buSzPts val="1200"/>
            </a:pPr>
            <a:r>
              <a:rPr lang="en-GB" sz="2800" b="1" dirty="0">
                <a:solidFill>
                  <a:srgbClr val="004176"/>
                </a:solidFill>
                <a:cs typeface="Times New Roman" panose="02020603050405020304" pitchFamily="18" charset="0"/>
              </a:rPr>
              <a:t>Meeting of the PAC members with JINR Directorate</a:t>
            </a:r>
          </a:p>
        </p:txBody>
      </p:sp>
    </p:spTree>
    <p:extLst>
      <p:ext uri="{BB962C8B-B14F-4D97-AF65-F5344CB8AC3E}">
        <p14:creationId xmlns:p14="http://schemas.microsoft.com/office/powerpoint/2010/main" val="1045846011"/>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Прямоугольник 3">
            <a:extLst>
              <a:ext uri="{FF2B5EF4-FFF2-40B4-BE49-F238E27FC236}">
                <a16:creationId xmlns:a16="http://schemas.microsoft.com/office/drawing/2014/main" id="{8399B432-DDF2-420B-AFE2-6925DC0E03E4}"/>
              </a:ext>
            </a:extLst>
          </p:cNvPr>
          <p:cNvSpPr/>
          <p:nvPr/>
        </p:nvSpPr>
        <p:spPr>
          <a:xfrm>
            <a:off x="603250" y="215900"/>
            <a:ext cx="11468100" cy="658770"/>
          </a:xfrm>
          <a:prstGeom prst="rect">
            <a:avLst/>
          </a:prstGeom>
        </p:spPr>
        <p:txBody>
          <a:bodyPr wrap="square">
            <a:spAutoFit/>
          </a:bodyPr>
          <a:lstStyle/>
          <a:p>
            <a:pPr algn="ctr">
              <a:lnSpc>
                <a:spcPct val="150000"/>
              </a:lnSpc>
              <a:spcBef>
                <a:spcPts val="1800"/>
              </a:spcBef>
              <a:spcAft>
                <a:spcPts val="600"/>
              </a:spcAft>
              <a:buSzPts val="1200"/>
            </a:pPr>
            <a:r>
              <a:rPr lang="en-US" sz="2800" b="1" dirty="0">
                <a:solidFill>
                  <a:srgbClr val="004176"/>
                </a:solidFill>
                <a:cs typeface="Times New Roman" panose="02020603050405020304" pitchFamily="18" charset="0"/>
              </a:rPr>
              <a:t>Presentations by young scientists</a:t>
            </a:r>
          </a:p>
        </p:txBody>
      </p:sp>
      <p:sp>
        <p:nvSpPr>
          <p:cNvPr id="7" name="TextBox 6">
            <a:extLst>
              <a:ext uri="{FF2B5EF4-FFF2-40B4-BE49-F238E27FC236}">
                <a16:creationId xmlns:a16="http://schemas.microsoft.com/office/drawing/2014/main" id="{88876140-5CA8-A045-818A-C14B22547C11}"/>
              </a:ext>
            </a:extLst>
          </p:cNvPr>
          <p:cNvSpPr txBox="1"/>
          <p:nvPr/>
        </p:nvSpPr>
        <p:spPr>
          <a:xfrm>
            <a:off x="487936" y="1383090"/>
            <a:ext cx="11216127" cy="4651915"/>
          </a:xfrm>
          <a:prstGeom prst="rect">
            <a:avLst/>
          </a:prstGeom>
          <a:noFill/>
        </p:spPr>
        <p:txBody>
          <a:bodyPr wrap="square">
            <a:spAutoFit/>
          </a:bodyPr>
          <a:lstStyle/>
          <a:p>
            <a:pPr>
              <a:lnSpc>
                <a:spcPct val="150000"/>
              </a:lnSpc>
            </a:pPr>
            <a:r>
              <a:rPr lang="en-GB" sz="2000" dirty="0">
                <a:solidFill>
                  <a:srgbClr val="224568"/>
                </a:solidFill>
              </a:rPr>
              <a:t>The PAC reviewed </a:t>
            </a:r>
            <a:r>
              <a:rPr lang="en-GB" sz="2000" b="1" dirty="0">
                <a:solidFill>
                  <a:srgbClr val="224568"/>
                </a:solidFill>
              </a:rPr>
              <a:t>4</a:t>
            </a:r>
            <a:r>
              <a:rPr lang="en-GB" sz="2000" dirty="0">
                <a:solidFill>
                  <a:srgbClr val="224568"/>
                </a:solidFill>
              </a:rPr>
              <a:t> oral presentations made by young scientists in the field of condensed matter physics. The presentation </a:t>
            </a:r>
            <a:r>
              <a:rPr lang="en-GB" sz="2000" b="1" dirty="0">
                <a:solidFill>
                  <a:srgbClr val="C00000"/>
                </a:solidFill>
              </a:rPr>
              <a:t>“Automated segmentation of pores and cracks using a Unet3+ convolutional neural network on neutron, synchrotron, and X-ray tomography data” </a:t>
            </a:r>
            <a:r>
              <a:rPr lang="en-GB" sz="2000" dirty="0">
                <a:solidFill>
                  <a:srgbClr val="224568"/>
                </a:solidFill>
              </a:rPr>
              <a:t>made by </a:t>
            </a:r>
            <a:r>
              <a:rPr lang="en-GB" sz="2000" b="1" dirty="0">
                <a:solidFill>
                  <a:srgbClr val="C00000"/>
                </a:solidFill>
              </a:rPr>
              <a:t>B</a:t>
            </a:r>
            <a:r>
              <a:rPr lang="ru-RU" sz="2000" b="1" dirty="0" err="1">
                <a:solidFill>
                  <a:srgbClr val="C00000"/>
                </a:solidFill>
              </a:rPr>
              <a:t>ulat</a:t>
            </a:r>
            <a:r>
              <a:rPr lang="en-GB" sz="2000" b="1" dirty="0">
                <a:solidFill>
                  <a:srgbClr val="C00000"/>
                </a:solidFill>
              </a:rPr>
              <a:t> </a:t>
            </a:r>
            <a:r>
              <a:rPr lang="en-GB" sz="2000" b="1" dirty="0" err="1">
                <a:solidFill>
                  <a:srgbClr val="C00000"/>
                </a:solidFill>
              </a:rPr>
              <a:t>Bakirov</a:t>
            </a:r>
            <a:r>
              <a:rPr lang="en-GB" sz="2000" b="1" dirty="0">
                <a:solidFill>
                  <a:srgbClr val="C00000"/>
                </a:solidFill>
              </a:rPr>
              <a:t> </a:t>
            </a:r>
            <a:r>
              <a:rPr lang="en-GB" sz="2000" dirty="0">
                <a:solidFill>
                  <a:srgbClr val="224568"/>
                </a:solidFill>
              </a:rPr>
              <a:t>was selected as the best presentation of the session. Its author will be awarded diploma of the PAC.</a:t>
            </a:r>
          </a:p>
          <a:p>
            <a:pPr>
              <a:lnSpc>
                <a:spcPct val="150000"/>
              </a:lnSpc>
            </a:pPr>
            <a:endParaRPr lang="ru-RU" sz="2000" dirty="0">
              <a:solidFill>
                <a:srgbClr val="224568"/>
              </a:solidFill>
            </a:endParaRPr>
          </a:p>
          <a:p>
            <a:pPr>
              <a:lnSpc>
                <a:spcPct val="150000"/>
              </a:lnSpc>
            </a:pPr>
            <a:r>
              <a:rPr lang="en-GB" sz="2000" u="sng" dirty="0">
                <a:solidFill>
                  <a:srgbClr val="224568"/>
                </a:solidFill>
              </a:rPr>
              <a:t>Recommendation. </a:t>
            </a:r>
            <a:r>
              <a:rPr lang="en-GB" sz="2000" dirty="0">
                <a:solidFill>
                  <a:srgbClr val="224568"/>
                </a:solidFill>
              </a:rPr>
              <a:t>The PAC recommended the presentation “Automated segmentation of pores and cracks using a Unet3+ convolutional neural network on neutron, synchrotron, and X-ray tomography data</a:t>
            </a:r>
            <a:r>
              <a:rPr lang="en-US" sz="2000" dirty="0">
                <a:solidFill>
                  <a:srgbClr val="224568"/>
                </a:solidFill>
              </a:rPr>
              <a:t>” </a:t>
            </a:r>
            <a:r>
              <a:rPr lang="en-GB" sz="2000" dirty="0">
                <a:solidFill>
                  <a:srgbClr val="224568"/>
                </a:solidFill>
              </a:rPr>
              <a:t>to be presented at this session of the JINR Scientific Council.</a:t>
            </a:r>
            <a:endParaRPr lang="ru-RU" sz="2000" dirty="0">
              <a:solidFill>
                <a:srgbClr val="224568"/>
              </a:solidFill>
            </a:endParaRPr>
          </a:p>
          <a:p>
            <a:pPr>
              <a:lnSpc>
                <a:spcPct val="150000"/>
              </a:lnSpc>
            </a:pPr>
            <a:endParaRPr lang="en-US" sz="2000" dirty="0">
              <a:solidFill>
                <a:srgbClr val="224568"/>
              </a:solidFill>
            </a:endParaRPr>
          </a:p>
        </p:txBody>
      </p:sp>
    </p:spTree>
    <p:extLst>
      <p:ext uri="{BB962C8B-B14F-4D97-AF65-F5344CB8AC3E}">
        <p14:creationId xmlns:p14="http://schemas.microsoft.com/office/powerpoint/2010/main" val="1082038027"/>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Прямоугольник 3">
            <a:extLst>
              <a:ext uri="{FF2B5EF4-FFF2-40B4-BE49-F238E27FC236}">
                <a16:creationId xmlns:a16="http://schemas.microsoft.com/office/drawing/2014/main" id="{E6D2C401-469B-BA43-82BF-043EA6F6F4C6}"/>
              </a:ext>
            </a:extLst>
          </p:cNvPr>
          <p:cNvSpPr/>
          <p:nvPr/>
        </p:nvSpPr>
        <p:spPr>
          <a:xfrm>
            <a:off x="3029628" y="2555636"/>
            <a:ext cx="5735866" cy="739754"/>
          </a:xfrm>
          <a:prstGeom prst="rect">
            <a:avLst/>
          </a:prstGeom>
        </p:spPr>
        <p:txBody>
          <a:bodyPr wrap="none">
            <a:spAutoFit/>
          </a:bodyPr>
          <a:lstStyle/>
          <a:p>
            <a:pPr algn="just">
              <a:lnSpc>
                <a:spcPct val="150000"/>
              </a:lnSpc>
              <a:spcBef>
                <a:spcPts val="1800"/>
              </a:spcBef>
              <a:spcAft>
                <a:spcPts val="600"/>
              </a:spcAft>
              <a:buSzPts val="1200"/>
            </a:pPr>
            <a:r>
              <a:rPr lang="en-US" altLang="hu-HU" sz="3200" b="1" dirty="0">
                <a:solidFill>
                  <a:srgbClr val="004176"/>
                </a:solidFill>
                <a:cs typeface="Times New Roman" panose="02020603050405020304" pitchFamily="18" charset="0"/>
              </a:rPr>
              <a:t>Thank you for your attention</a:t>
            </a:r>
          </a:p>
        </p:txBody>
      </p:sp>
    </p:spTree>
    <p:extLst>
      <p:ext uri="{BB962C8B-B14F-4D97-AF65-F5344CB8AC3E}">
        <p14:creationId xmlns:p14="http://schemas.microsoft.com/office/powerpoint/2010/main" val="1365821795"/>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Rectangle 2">
            <a:extLst>
              <a:ext uri="{FF2B5EF4-FFF2-40B4-BE49-F238E27FC236}">
                <a16:creationId xmlns:a16="http://schemas.microsoft.com/office/drawing/2014/main" id="{008E19F2-017E-3F44-884A-C77FA6EDEB10}"/>
              </a:ext>
            </a:extLst>
          </p:cNvPr>
          <p:cNvSpPr txBox="1">
            <a:spLocks noChangeArrowheads="1"/>
          </p:cNvSpPr>
          <p:nvPr/>
        </p:nvSpPr>
        <p:spPr>
          <a:xfrm>
            <a:off x="1620837" y="171008"/>
            <a:ext cx="8950325" cy="597898"/>
          </a:xfrm>
          <a:prstGeom prst="rect">
            <a:avLst/>
          </a:prstGeom>
        </p:spPr>
        <p:txBody>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cs typeface="Arial" pitchFamily="34" charset="0"/>
              </a:defRPr>
            </a:lvl2pPr>
            <a:lvl3pPr algn="ctr" rtl="0" fontAlgn="base">
              <a:spcBef>
                <a:spcPct val="0"/>
              </a:spcBef>
              <a:spcAft>
                <a:spcPct val="0"/>
              </a:spcAft>
              <a:defRPr sz="4400">
                <a:solidFill>
                  <a:schemeClr val="tx2"/>
                </a:solidFill>
                <a:latin typeface="Arial" pitchFamily="34" charset="0"/>
                <a:cs typeface="Arial" pitchFamily="34" charset="0"/>
              </a:defRPr>
            </a:lvl3pPr>
            <a:lvl4pPr algn="ctr" rtl="0" fontAlgn="base">
              <a:spcBef>
                <a:spcPct val="0"/>
              </a:spcBef>
              <a:spcAft>
                <a:spcPct val="0"/>
              </a:spcAft>
              <a:defRPr sz="4400">
                <a:solidFill>
                  <a:schemeClr val="tx2"/>
                </a:solidFill>
                <a:latin typeface="Arial" pitchFamily="34" charset="0"/>
                <a:cs typeface="Arial" pitchFamily="34" charset="0"/>
              </a:defRPr>
            </a:lvl4pPr>
            <a:lvl5pPr algn="ctr" rtl="0" fontAlgn="base">
              <a:spcBef>
                <a:spcPct val="0"/>
              </a:spcBef>
              <a:spcAft>
                <a:spcPct val="0"/>
              </a:spcAft>
              <a:defRPr sz="4400">
                <a:solidFill>
                  <a:schemeClr val="tx2"/>
                </a:solidFill>
                <a:latin typeface="Arial" pitchFamily="34" charset="0"/>
                <a:cs typeface="Arial" pitchFamily="34" charset="0"/>
              </a:defRPr>
            </a:lvl5pPr>
            <a:lvl6pPr marL="457200" algn="ctr" rtl="0" fontAlgn="base">
              <a:spcBef>
                <a:spcPct val="0"/>
              </a:spcBef>
              <a:spcAft>
                <a:spcPct val="0"/>
              </a:spcAft>
              <a:defRPr sz="4400">
                <a:solidFill>
                  <a:schemeClr val="tx2"/>
                </a:solidFill>
                <a:latin typeface="Arial" pitchFamily="34" charset="0"/>
                <a:cs typeface="Arial" pitchFamily="34" charset="0"/>
              </a:defRPr>
            </a:lvl6pPr>
            <a:lvl7pPr marL="914400" algn="ctr" rtl="0" fontAlgn="base">
              <a:spcBef>
                <a:spcPct val="0"/>
              </a:spcBef>
              <a:spcAft>
                <a:spcPct val="0"/>
              </a:spcAft>
              <a:defRPr sz="4400">
                <a:solidFill>
                  <a:schemeClr val="tx2"/>
                </a:solidFill>
                <a:latin typeface="Arial" pitchFamily="34" charset="0"/>
                <a:cs typeface="Arial" pitchFamily="34" charset="0"/>
              </a:defRPr>
            </a:lvl7pPr>
            <a:lvl8pPr marL="1371600" algn="ctr" rtl="0" fontAlgn="base">
              <a:spcBef>
                <a:spcPct val="0"/>
              </a:spcBef>
              <a:spcAft>
                <a:spcPct val="0"/>
              </a:spcAft>
              <a:defRPr sz="4400">
                <a:solidFill>
                  <a:schemeClr val="tx2"/>
                </a:solidFill>
                <a:latin typeface="Arial" pitchFamily="34" charset="0"/>
                <a:cs typeface="Arial" pitchFamily="34" charset="0"/>
              </a:defRPr>
            </a:lvl8pPr>
            <a:lvl9pPr marL="1828800" algn="ctr" rtl="0" fontAlgn="base">
              <a:spcBef>
                <a:spcPct val="0"/>
              </a:spcBef>
              <a:spcAft>
                <a:spcPct val="0"/>
              </a:spcAft>
              <a:defRPr sz="4400">
                <a:solidFill>
                  <a:schemeClr val="tx2"/>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2600" b="1" dirty="0">
                <a:solidFill>
                  <a:srgbClr val="0000FF"/>
                </a:solidFill>
                <a:latin typeface="Arial" panose="020B0604020202020204" pitchFamily="34" charset="0"/>
                <a:ea typeface="+mn-ea"/>
                <a:cs typeface="Arial" panose="020B0604020202020204" pitchFamily="34" charset="0"/>
              </a:rPr>
              <a:t>Agenda of the 61st PAC meeting</a:t>
            </a:r>
          </a:p>
        </p:txBody>
      </p:sp>
      <p:sp>
        <p:nvSpPr>
          <p:cNvPr id="2" name="Прямоугольник 1">
            <a:extLst>
              <a:ext uri="{FF2B5EF4-FFF2-40B4-BE49-F238E27FC236}">
                <a16:creationId xmlns:a16="http://schemas.microsoft.com/office/drawing/2014/main" id="{C0EE9047-4030-D0FB-9B36-999BF4CE1924}"/>
              </a:ext>
            </a:extLst>
          </p:cNvPr>
          <p:cNvSpPr/>
          <p:nvPr/>
        </p:nvSpPr>
        <p:spPr>
          <a:xfrm>
            <a:off x="320975" y="904999"/>
            <a:ext cx="2927172" cy="307777"/>
          </a:xfrm>
          <a:prstGeom prst="rect">
            <a:avLst/>
          </a:prstGeom>
        </p:spPr>
        <p:txBody>
          <a:bodyPr wrap="square">
            <a:spAutoFit/>
          </a:bodyPr>
          <a:lstStyle/>
          <a:p>
            <a:r>
              <a:rPr lang="en-US" sz="1400" b="1" i="1" dirty="0">
                <a:latin typeface="Arial" panose="020B0604020202020204" pitchFamily="34" charset="0"/>
                <a:cs typeface="Times New Roman" panose="02020603050405020304" pitchFamily="18" charset="0"/>
              </a:rPr>
              <a:t>Thursday</a:t>
            </a:r>
            <a:r>
              <a:rPr lang="en-GB" sz="1400" b="1" i="1" dirty="0">
                <a:latin typeface="Arial" panose="020B0604020202020204" pitchFamily="34" charset="0"/>
                <a:cs typeface="Times New Roman" panose="02020603050405020304" pitchFamily="18" charset="0"/>
              </a:rPr>
              <a:t>, 2</a:t>
            </a:r>
            <a:r>
              <a:rPr lang="ru-RU" sz="1400" b="1" i="1" dirty="0">
                <a:latin typeface="Arial" panose="020B0604020202020204" pitchFamily="34" charset="0"/>
                <a:cs typeface="Times New Roman" panose="02020603050405020304" pitchFamily="18" charset="0"/>
              </a:rPr>
              <a:t>6 </a:t>
            </a:r>
            <a:r>
              <a:rPr lang="en-US" sz="1400" b="1" i="1" dirty="0">
                <a:latin typeface="Arial" panose="020B0604020202020204" pitchFamily="34" charset="0"/>
                <a:cs typeface="Times New Roman" panose="02020603050405020304" pitchFamily="18" charset="0"/>
              </a:rPr>
              <a:t>June </a:t>
            </a:r>
            <a:r>
              <a:rPr lang="en-GB" sz="1400" b="1" i="1" dirty="0">
                <a:latin typeface="Arial" panose="020B0604020202020204" pitchFamily="34" charset="0"/>
                <a:cs typeface="Times New Roman" panose="02020603050405020304" pitchFamily="18" charset="0"/>
              </a:rPr>
              <a:t>202</a:t>
            </a:r>
            <a:r>
              <a:rPr lang="en-US" sz="1400" b="1" i="1" dirty="0">
                <a:latin typeface="Arial" panose="020B0604020202020204" pitchFamily="34" charset="0"/>
                <a:cs typeface="Times New Roman" panose="02020603050405020304" pitchFamily="18" charset="0"/>
              </a:rPr>
              <a:t>5</a:t>
            </a:r>
            <a:endParaRPr lang="ru-RU" sz="1400" b="1" i="1" dirty="0">
              <a:latin typeface="Arial" panose="020B0604020202020204" pitchFamily="34" charset="0"/>
              <a:cs typeface="Times New Roman" panose="02020603050405020304" pitchFamily="18" charset="0"/>
            </a:endParaRPr>
          </a:p>
        </p:txBody>
      </p:sp>
      <p:cxnSp>
        <p:nvCxnSpPr>
          <p:cNvPr id="3" name="Прямая соединительная линия 2">
            <a:extLst>
              <a:ext uri="{FF2B5EF4-FFF2-40B4-BE49-F238E27FC236}">
                <a16:creationId xmlns:a16="http://schemas.microsoft.com/office/drawing/2014/main" id="{A1CCE193-35A0-C134-97ED-CE4677FF3B0C}"/>
              </a:ext>
            </a:extLst>
          </p:cNvPr>
          <p:cNvCxnSpPr>
            <a:cxnSpLocks/>
          </p:cNvCxnSpPr>
          <p:nvPr/>
        </p:nvCxnSpPr>
        <p:spPr>
          <a:xfrm>
            <a:off x="6367159" y="949449"/>
            <a:ext cx="1" cy="5114126"/>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4" name="Рисунок 3">
            <a:extLst>
              <a:ext uri="{FF2B5EF4-FFF2-40B4-BE49-F238E27FC236}">
                <a16:creationId xmlns:a16="http://schemas.microsoft.com/office/drawing/2014/main" id="{A8C490F7-DA12-3C84-D7B0-A222CBDB40EA}"/>
              </a:ext>
            </a:extLst>
          </p:cNvPr>
          <p:cNvPicPr>
            <a:picLocks noChangeAspect="1"/>
          </p:cNvPicPr>
          <p:nvPr/>
        </p:nvPicPr>
        <p:blipFill>
          <a:blip r:embed="rId2"/>
          <a:stretch>
            <a:fillRect/>
          </a:stretch>
        </p:blipFill>
        <p:spPr>
          <a:xfrm>
            <a:off x="320975" y="1348869"/>
            <a:ext cx="5775024" cy="4934155"/>
          </a:xfrm>
          <a:prstGeom prst="rect">
            <a:avLst/>
          </a:prstGeom>
        </p:spPr>
      </p:pic>
      <p:pic>
        <p:nvPicPr>
          <p:cNvPr id="5" name="Рисунок 4">
            <a:extLst>
              <a:ext uri="{FF2B5EF4-FFF2-40B4-BE49-F238E27FC236}">
                <a16:creationId xmlns:a16="http://schemas.microsoft.com/office/drawing/2014/main" id="{7644D15A-18A3-1CD2-A387-D60217C0C8BE}"/>
              </a:ext>
            </a:extLst>
          </p:cNvPr>
          <p:cNvPicPr>
            <a:picLocks noChangeAspect="1"/>
          </p:cNvPicPr>
          <p:nvPr/>
        </p:nvPicPr>
        <p:blipFill>
          <a:blip r:embed="rId3"/>
          <a:stretch>
            <a:fillRect/>
          </a:stretch>
        </p:blipFill>
        <p:spPr>
          <a:xfrm>
            <a:off x="6438463" y="1131957"/>
            <a:ext cx="5901948" cy="4204345"/>
          </a:xfrm>
          <a:prstGeom prst="rect">
            <a:avLst/>
          </a:prstGeom>
        </p:spPr>
      </p:pic>
    </p:spTree>
    <p:extLst>
      <p:ext uri="{BB962C8B-B14F-4D97-AF65-F5344CB8AC3E}">
        <p14:creationId xmlns:p14="http://schemas.microsoft.com/office/powerpoint/2010/main" val="1697904299"/>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2ADDA0E3-6922-564E-B8A5-D48AAF4A7EDF}"/>
              </a:ext>
            </a:extLst>
          </p:cNvPr>
          <p:cNvSpPr txBox="1"/>
          <p:nvPr/>
        </p:nvSpPr>
        <p:spPr>
          <a:xfrm>
            <a:off x="0" y="236709"/>
            <a:ext cx="12192000" cy="1569660"/>
          </a:xfrm>
          <a:prstGeom prst="rect">
            <a:avLst/>
          </a:prstGeom>
          <a:noFill/>
        </p:spPr>
        <p:txBody>
          <a:bodyPr wrap="square">
            <a:spAutoFit/>
          </a:bodyPr>
          <a:lstStyle/>
          <a:p>
            <a:pPr algn="ctr"/>
            <a:r>
              <a:rPr lang="en-GB" sz="2400" b="1" dirty="0">
                <a:solidFill>
                  <a:srgbClr val="004176"/>
                </a:solidFill>
              </a:rPr>
              <a:t>Current state of the IBR-2 reactor and report on the project “Development of the IBR-2 nuclear facility with a complex of cryogenic moderators” and subproject “Construction of a complex of cryogenic moderators at the IBR-2 facility”</a:t>
            </a:r>
            <a:endParaRPr lang="ru-RU" sz="2400" b="1" dirty="0">
              <a:solidFill>
                <a:srgbClr val="004176"/>
              </a:solidFill>
            </a:endParaRPr>
          </a:p>
          <a:p>
            <a:pPr algn="ctr"/>
            <a:endParaRPr lang="en-US" sz="2400" b="1" dirty="0">
              <a:solidFill>
                <a:srgbClr val="004176"/>
              </a:solidFill>
            </a:endParaRPr>
          </a:p>
        </p:txBody>
      </p:sp>
      <p:sp>
        <p:nvSpPr>
          <p:cNvPr id="14" name="TextBox 13">
            <a:extLst>
              <a:ext uri="{FF2B5EF4-FFF2-40B4-BE49-F238E27FC236}">
                <a16:creationId xmlns:a16="http://schemas.microsoft.com/office/drawing/2014/main" id="{DFB53EE5-4441-034B-96C4-D14E5CEEAEDE}"/>
              </a:ext>
            </a:extLst>
          </p:cNvPr>
          <p:cNvSpPr txBox="1"/>
          <p:nvPr/>
        </p:nvSpPr>
        <p:spPr>
          <a:xfrm>
            <a:off x="336247" y="1477028"/>
            <a:ext cx="10945311" cy="951543"/>
          </a:xfrm>
          <a:prstGeom prst="rect">
            <a:avLst/>
          </a:prstGeom>
          <a:noFill/>
        </p:spPr>
        <p:txBody>
          <a:bodyPr wrap="square">
            <a:spAutoFit/>
          </a:bodyPr>
          <a:lstStyle/>
          <a:p>
            <a:pPr algn="just">
              <a:lnSpc>
                <a:spcPct val="120000"/>
              </a:lnSpc>
            </a:pPr>
            <a:r>
              <a:rPr lang="en-GB" sz="1600" dirty="0">
                <a:solidFill>
                  <a:srgbClr val="224568"/>
                </a:solidFill>
              </a:rPr>
              <a:t>The PAC took note of the report presented by </a:t>
            </a:r>
            <a:r>
              <a:rPr lang="en-GB" sz="1600" b="1" dirty="0" err="1">
                <a:solidFill>
                  <a:srgbClr val="224568"/>
                </a:solidFill>
              </a:rPr>
              <a:t>Egor</a:t>
            </a:r>
            <a:r>
              <a:rPr lang="en-GB" sz="1600" b="1" dirty="0">
                <a:solidFill>
                  <a:srgbClr val="224568"/>
                </a:solidFill>
              </a:rPr>
              <a:t> </a:t>
            </a:r>
            <a:r>
              <a:rPr lang="en-GB" sz="1600" b="1" dirty="0" err="1">
                <a:solidFill>
                  <a:srgbClr val="224568"/>
                </a:solidFill>
              </a:rPr>
              <a:t>Lychagin</a:t>
            </a:r>
            <a:r>
              <a:rPr lang="en-GB" sz="1600" b="1" dirty="0">
                <a:solidFill>
                  <a:srgbClr val="224568"/>
                </a:solidFill>
              </a:rPr>
              <a:t> </a:t>
            </a:r>
            <a:r>
              <a:rPr lang="en-GB" sz="1600" dirty="0">
                <a:solidFill>
                  <a:srgbClr val="224568"/>
                </a:solidFill>
              </a:rPr>
              <a:t>on the current state of the IBR-2 reactor and on the project “Development of the IBR-2 nuclear facility with a complex of cryogenic moderators” and subproject “Construction of a complex of cryogenic moderators at the IBR-2 facility”</a:t>
            </a:r>
            <a:r>
              <a:rPr lang="en-US" sz="1600" dirty="0">
                <a:solidFill>
                  <a:srgbClr val="224568"/>
                </a:solidFill>
              </a:rPr>
              <a:t>. </a:t>
            </a:r>
          </a:p>
        </p:txBody>
      </p:sp>
      <p:pic>
        <p:nvPicPr>
          <p:cNvPr id="2" name="Рисунок 1" descr="Изображение выглядит как текст, диаграмма, линия, Прямоугольник&#10;&#10;Содержимое, созданное искусственным интеллектом, может быть неверным.">
            <a:extLst>
              <a:ext uri="{FF2B5EF4-FFF2-40B4-BE49-F238E27FC236}">
                <a16:creationId xmlns:a16="http://schemas.microsoft.com/office/drawing/2014/main" id="{BD874200-821D-AC14-DF80-1279FB7488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6247" y="3200894"/>
            <a:ext cx="3821096" cy="2998025"/>
          </a:xfrm>
          <a:prstGeom prst="rect">
            <a:avLst/>
          </a:prstGeom>
        </p:spPr>
      </p:pic>
      <p:sp>
        <p:nvSpPr>
          <p:cNvPr id="3" name="TextBox 2">
            <a:extLst>
              <a:ext uri="{FF2B5EF4-FFF2-40B4-BE49-F238E27FC236}">
                <a16:creationId xmlns:a16="http://schemas.microsoft.com/office/drawing/2014/main" id="{6677FE3F-DE2B-4184-A478-432DF14F29FB}"/>
              </a:ext>
            </a:extLst>
          </p:cNvPr>
          <p:cNvSpPr txBox="1"/>
          <p:nvPr/>
        </p:nvSpPr>
        <p:spPr>
          <a:xfrm>
            <a:off x="336247" y="2874847"/>
            <a:ext cx="3566231" cy="276999"/>
          </a:xfrm>
          <a:prstGeom prst="rect">
            <a:avLst/>
          </a:prstGeom>
          <a:noFill/>
        </p:spPr>
        <p:txBody>
          <a:bodyPr wrap="square">
            <a:spAutoFit/>
          </a:bodyPr>
          <a:lstStyle/>
          <a:p>
            <a:r>
              <a:rPr lang="en-US" sz="1200" b="1" dirty="0">
                <a:latin typeface="Arial" panose="020B0604020202020204" pitchFamily="34" charset="0"/>
                <a:cs typeface="Arial" panose="020B0604020202020204" pitchFamily="34" charset="0"/>
              </a:rPr>
              <a:t>I cycle 2025: February, 17 - March, 7   2025</a:t>
            </a:r>
          </a:p>
        </p:txBody>
      </p:sp>
      <p:sp>
        <p:nvSpPr>
          <p:cNvPr id="5" name="TextBox 4">
            <a:extLst>
              <a:ext uri="{FF2B5EF4-FFF2-40B4-BE49-F238E27FC236}">
                <a16:creationId xmlns:a16="http://schemas.microsoft.com/office/drawing/2014/main" id="{69C8C564-326C-B372-3FF5-BF1ECF3823D8}"/>
              </a:ext>
            </a:extLst>
          </p:cNvPr>
          <p:cNvSpPr txBox="1"/>
          <p:nvPr/>
        </p:nvSpPr>
        <p:spPr>
          <a:xfrm>
            <a:off x="426320" y="2425689"/>
            <a:ext cx="2860287" cy="400110"/>
          </a:xfrm>
          <a:prstGeom prst="rect">
            <a:avLst/>
          </a:prstGeom>
          <a:noFill/>
        </p:spPr>
        <p:txBody>
          <a:bodyPr wrap="square">
            <a:spAutoFit/>
          </a:bodyPr>
          <a:lstStyle/>
          <a:p>
            <a:r>
              <a:rPr lang="en-US" sz="2000" b="1" dirty="0">
                <a:solidFill>
                  <a:srgbClr val="4472C4"/>
                </a:solidFill>
                <a:latin typeface="Arial" panose="020B0604020202020204" pitchFamily="34" charset="0"/>
                <a:cs typeface="Arial" panose="020B0604020202020204" pitchFamily="34" charset="0"/>
              </a:rPr>
              <a:t>Reactor operation</a:t>
            </a:r>
          </a:p>
        </p:txBody>
      </p:sp>
      <p:pic>
        <p:nvPicPr>
          <p:cNvPr id="29" name="Рисунок 28">
            <a:extLst>
              <a:ext uri="{FF2B5EF4-FFF2-40B4-BE49-F238E27FC236}">
                <a16:creationId xmlns:a16="http://schemas.microsoft.com/office/drawing/2014/main" id="{742AD738-3003-E4EA-B399-9F8ED3B7512D}"/>
              </a:ext>
            </a:extLst>
          </p:cNvPr>
          <p:cNvPicPr>
            <a:picLocks noChangeAspect="1"/>
          </p:cNvPicPr>
          <p:nvPr/>
        </p:nvPicPr>
        <p:blipFill rotWithShape="1">
          <a:blip r:embed="rId4"/>
          <a:srcRect r="48031"/>
          <a:stretch/>
        </p:blipFill>
        <p:spPr>
          <a:xfrm>
            <a:off x="3752603" y="3124493"/>
            <a:ext cx="4619502" cy="3081519"/>
          </a:xfrm>
          <a:prstGeom prst="rect">
            <a:avLst/>
          </a:prstGeom>
        </p:spPr>
      </p:pic>
      <p:pic>
        <p:nvPicPr>
          <p:cNvPr id="30" name="Рисунок 29">
            <a:extLst>
              <a:ext uri="{FF2B5EF4-FFF2-40B4-BE49-F238E27FC236}">
                <a16:creationId xmlns:a16="http://schemas.microsoft.com/office/drawing/2014/main" id="{69B365A8-E7A9-4B1B-1FFB-EC3CAB82FF26}"/>
              </a:ext>
            </a:extLst>
          </p:cNvPr>
          <p:cNvPicPr>
            <a:picLocks noChangeAspect="1"/>
          </p:cNvPicPr>
          <p:nvPr/>
        </p:nvPicPr>
        <p:blipFill rotWithShape="1">
          <a:blip r:embed="rId4"/>
          <a:srcRect l="53967"/>
          <a:stretch/>
        </p:blipFill>
        <p:spPr>
          <a:xfrm>
            <a:off x="8034659" y="3159146"/>
            <a:ext cx="4091856" cy="3081519"/>
          </a:xfrm>
          <a:prstGeom prst="rect">
            <a:avLst/>
          </a:prstGeom>
        </p:spPr>
      </p:pic>
      <p:sp>
        <p:nvSpPr>
          <p:cNvPr id="31" name="TextBox 30">
            <a:extLst>
              <a:ext uri="{FF2B5EF4-FFF2-40B4-BE49-F238E27FC236}">
                <a16:creationId xmlns:a16="http://schemas.microsoft.com/office/drawing/2014/main" id="{18CFFB09-2ED8-DE02-D7DA-62059AC0DAD6}"/>
              </a:ext>
            </a:extLst>
          </p:cNvPr>
          <p:cNvSpPr txBox="1"/>
          <p:nvPr/>
        </p:nvSpPr>
        <p:spPr>
          <a:xfrm>
            <a:off x="4624801" y="2876768"/>
            <a:ext cx="3338099" cy="276999"/>
          </a:xfrm>
          <a:prstGeom prst="rect">
            <a:avLst/>
          </a:prstGeom>
          <a:noFill/>
        </p:spPr>
        <p:txBody>
          <a:bodyPr wrap="square">
            <a:spAutoFit/>
          </a:bodyPr>
          <a:lstStyle/>
          <a:p>
            <a:pPr algn="ctr"/>
            <a:r>
              <a:rPr lang="en-US" sz="1200" b="1" dirty="0">
                <a:latin typeface="Arial" panose="020B0604020202020204" pitchFamily="34" charset="0"/>
                <a:cs typeface="Arial" panose="020B0604020202020204" pitchFamily="34" charset="0"/>
              </a:rPr>
              <a:t>II cycle 2025: March, 17 – 2</a:t>
            </a:r>
            <a:r>
              <a:rPr lang="ru-RU" sz="1200" b="1" dirty="0">
                <a:latin typeface="Arial" panose="020B0604020202020204" pitchFamily="34" charset="0"/>
                <a:cs typeface="Arial" panose="020B0604020202020204" pitchFamily="34" charset="0"/>
              </a:rPr>
              <a:t>4</a:t>
            </a:r>
            <a:r>
              <a:rPr lang="en-US" sz="1200" b="1" dirty="0">
                <a:latin typeface="Arial" panose="020B0604020202020204" pitchFamily="34" charset="0"/>
                <a:cs typeface="Arial" panose="020B0604020202020204" pitchFamily="34" charset="0"/>
              </a:rPr>
              <a:t> (2</a:t>
            </a:r>
            <a:r>
              <a:rPr lang="ru-RU" sz="1200" b="1" dirty="0">
                <a:latin typeface="Arial" panose="020B0604020202020204" pitchFamily="34" charset="0"/>
                <a:cs typeface="Arial" panose="020B0604020202020204" pitchFamily="34" charset="0"/>
              </a:rPr>
              <a:t>8</a:t>
            </a:r>
            <a:r>
              <a:rPr lang="en-US" sz="1200" b="1" dirty="0">
                <a:latin typeface="Arial" panose="020B0604020202020204" pitchFamily="34" charset="0"/>
                <a:cs typeface="Arial" panose="020B0604020202020204" pitchFamily="34" charset="0"/>
              </a:rPr>
              <a:t>)   2025</a:t>
            </a:r>
          </a:p>
        </p:txBody>
      </p:sp>
      <p:sp>
        <p:nvSpPr>
          <p:cNvPr id="32" name="TextBox 31">
            <a:extLst>
              <a:ext uri="{FF2B5EF4-FFF2-40B4-BE49-F238E27FC236}">
                <a16:creationId xmlns:a16="http://schemas.microsoft.com/office/drawing/2014/main" id="{732042EB-6920-61F0-5966-A2B5370218B7}"/>
              </a:ext>
            </a:extLst>
          </p:cNvPr>
          <p:cNvSpPr txBox="1"/>
          <p:nvPr/>
        </p:nvSpPr>
        <p:spPr>
          <a:xfrm>
            <a:off x="8858405" y="2847033"/>
            <a:ext cx="3157975" cy="276999"/>
          </a:xfrm>
          <a:prstGeom prst="rect">
            <a:avLst/>
          </a:prstGeom>
          <a:noFill/>
        </p:spPr>
        <p:txBody>
          <a:bodyPr wrap="square">
            <a:spAutoFit/>
          </a:bodyPr>
          <a:lstStyle/>
          <a:p>
            <a:pPr algn="ctr"/>
            <a:r>
              <a:rPr lang="en-US" sz="1200" b="1" dirty="0">
                <a:latin typeface="Arial" panose="020B0604020202020204" pitchFamily="34" charset="0"/>
                <a:cs typeface="Arial" panose="020B0604020202020204" pitchFamily="34" charset="0"/>
              </a:rPr>
              <a:t>III cycle 2025: April, 14 - 25   2025</a:t>
            </a:r>
          </a:p>
        </p:txBody>
      </p:sp>
      <p:sp>
        <p:nvSpPr>
          <p:cNvPr id="33" name="TextBox 32">
            <a:extLst>
              <a:ext uri="{FF2B5EF4-FFF2-40B4-BE49-F238E27FC236}">
                <a16:creationId xmlns:a16="http://schemas.microsoft.com/office/drawing/2014/main" id="{209955F7-F496-2196-89F2-DF5C4A191AF0}"/>
              </a:ext>
            </a:extLst>
          </p:cNvPr>
          <p:cNvSpPr txBox="1"/>
          <p:nvPr/>
        </p:nvSpPr>
        <p:spPr>
          <a:xfrm>
            <a:off x="3762178" y="6208519"/>
            <a:ext cx="7445777" cy="307777"/>
          </a:xfrm>
          <a:prstGeom prst="rect">
            <a:avLst/>
          </a:prstGeom>
          <a:noFill/>
        </p:spPr>
        <p:txBody>
          <a:bodyPr wrap="square">
            <a:spAutoFit/>
          </a:bodyPr>
          <a:lstStyle/>
          <a:p>
            <a:r>
              <a:rPr lang="en-US" sz="1400" dirty="0">
                <a:latin typeface="Arial" panose="020B0604020202020204" pitchFamily="34" charset="0"/>
                <a:cs typeface="Arial" panose="020B0604020202020204" pitchFamily="34" charset="0"/>
              </a:rPr>
              <a:t>In cycle III, both cryogenic moderators operated regular way.</a:t>
            </a:r>
          </a:p>
        </p:txBody>
      </p:sp>
      <p:sp>
        <p:nvSpPr>
          <p:cNvPr id="34" name="TextBox 33">
            <a:extLst>
              <a:ext uri="{FF2B5EF4-FFF2-40B4-BE49-F238E27FC236}">
                <a16:creationId xmlns:a16="http://schemas.microsoft.com/office/drawing/2014/main" id="{33721857-965B-F9F9-8D49-8A58CD78262F}"/>
              </a:ext>
            </a:extLst>
          </p:cNvPr>
          <p:cNvSpPr txBox="1"/>
          <p:nvPr/>
        </p:nvSpPr>
        <p:spPr>
          <a:xfrm>
            <a:off x="3114379" y="6467402"/>
            <a:ext cx="8741374" cy="307777"/>
          </a:xfrm>
          <a:prstGeom prst="rect">
            <a:avLst/>
          </a:prstGeom>
          <a:noFill/>
        </p:spPr>
        <p:txBody>
          <a:bodyPr wrap="square">
            <a:spAutoFit/>
          </a:bodyPr>
          <a:lstStyle/>
          <a:p>
            <a:r>
              <a:rPr lang="en-US" sz="1400" dirty="0">
                <a:latin typeface="Arial" panose="020B0604020202020204" pitchFamily="34" charset="0"/>
                <a:cs typeface="Arial" panose="020B0604020202020204" pitchFamily="34" charset="0"/>
              </a:rPr>
              <a:t>The autumn cycles of reactor operation are planned from October 13, 2025</a:t>
            </a:r>
          </a:p>
        </p:txBody>
      </p:sp>
    </p:spTree>
    <p:extLst>
      <p:ext uri="{BB962C8B-B14F-4D97-AF65-F5344CB8AC3E}">
        <p14:creationId xmlns:p14="http://schemas.microsoft.com/office/powerpoint/2010/main" val="2017500196"/>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A512E38F-97CA-DD32-9D21-FECF7920E0FF}"/>
              </a:ext>
            </a:extLst>
          </p:cNvPr>
          <p:cNvPicPr>
            <a:picLocks noChangeAspect="1"/>
          </p:cNvPicPr>
          <p:nvPr/>
        </p:nvPicPr>
        <p:blipFill>
          <a:blip r:embed="rId3"/>
          <a:stretch>
            <a:fillRect/>
          </a:stretch>
        </p:blipFill>
        <p:spPr>
          <a:xfrm>
            <a:off x="353741" y="3810952"/>
            <a:ext cx="3044284" cy="2432368"/>
          </a:xfrm>
          <a:prstGeom prst="rect">
            <a:avLst/>
          </a:prstGeom>
        </p:spPr>
      </p:pic>
      <p:pic>
        <p:nvPicPr>
          <p:cNvPr id="6" name="Рисунок 5">
            <a:extLst>
              <a:ext uri="{FF2B5EF4-FFF2-40B4-BE49-F238E27FC236}">
                <a16:creationId xmlns:a16="http://schemas.microsoft.com/office/drawing/2014/main" id="{54D22127-AF83-57EB-0224-62AC9EB052C2}"/>
              </a:ext>
            </a:extLst>
          </p:cNvPr>
          <p:cNvPicPr>
            <a:picLocks noChangeAspect="1"/>
          </p:cNvPicPr>
          <p:nvPr/>
        </p:nvPicPr>
        <p:blipFill>
          <a:blip r:embed="rId4"/>
          <a:stretch>
            <a:fillRect/>
          </a:stretch>
        </p:blipFill>
        <p:spPr>
          <a:xfrm>
            <a:off x="353741" y="1441350"/>
            <a:ext cx="3922047" cy="2250268"/>
          </a:xfrm>
          <a:prstGeom prst="rect">
            <a:avLst/>
          </a:prstGeom>
        </p:spPr>
      </p:pic>
      <p:sp>
        <p:nvSpPr>
          <p:cNvPr id="7" name="TextBox 6">
            <a:extLst>
              <a:ext uri="{FF2B5EF4-FFF2-40B4-BE49-F238E27FC236}">
                <a16:creationId xmlns:a16="http://schemas.microsoft.com/office/drawing/2014/main" id="{97C1C112-5792-869B-D330-D07CE4B56B58}"/>
              </a:ext>
            </a:extLst>
          </p:cNvPr>
          <p:cNvSpPr txBox="1"/>
          <p:nvPr/>
        </p:nvSpPr>
        <p:spPr>
          <a:xfrm>
            <a:off x="2189903" y="362901"/>
            <a:ext cx="8348182" cy="523220"/>
          </a:xfrm>
          <a:prstGeom prst="rect">
            <a:avLst/>
          </a:prstGeom>
          <a:noFill/>
        </p:spPr>
        <p:txBody>
          <a:bodyPr wrap="square">
            <a:spAutoFit/>
          </a:bodyPr>
          <a:lstStyle/>
          <a:p>
            <a:pPr algn="ctr"/>
            <a:r>
              <a:rPr lang="en-US" sz="2800" b="1" dirty="0">
                <a:solidFill>
                  <a:srgbClr val="4472C4"/>
                </a:solidFill>
                <a:latin typeface="Arial" panose="020B0604020202020204" pitchFamily="34" charset="0"/>
                <a:cs typeface="Arial" panose="020B0604020202020204" pitchFamily="34" charset="0"/>
              </a:rPr>
              <a:t>Results of testing neutron instruments</a:t>
            </a:r>
          </a:p>
        </p:txBody>
      </p:sp>
      <p:sp>
        <p:nvSpPr>
          <p:cNvPr id="9" name="TextBox 8">
            <a:extLst>
              <a:ext uri="{FF2B5EF4-FFF2-40B4-BE49-F238E27FC236}">
                <a16:creationId xmlns:a16="http://schemas.microsoft.com/office/drawing/2014/main" id="{5A8EFA00-0FA7-49B2-E0FB-45568BA8367F}"/>
              </a:ext>
            </a:extLst>
          </p:cNvPr>
          <p:cNvSpPr txBox="1"/>
          <p:nvPr/>
        </p:nvSpPr>
        <p:spPr>
          <a:xfrm>
            <a:off x="4815555" y="1289211"/>
            <a:ext cx="7090849" cy="3170099"/>
          </a:xfrm>
          <a:prstGeom prst="rect">
            <a:avLst/>
          </a:prstGeom>
          <a:noFill/>
        </p:spPr>
        <p:txBody>
          <a:bodyPr wrap="square">
            <a:spAutoFit/>
          </a:bodyPr>
          <a:lstStyle/>
          <a:p>
            <a:r>
              <a:rPr lang="en-US" sz="2000" dirty="0">
                <a:latin typeface="Arial" panose="020B0604020202020204" pitchFamily="34" charset="0"/>
                <a:cs typeface="Arial" panose="020B0604020202020204" pitchFamily="34" charset="0"/>
              </a:rPr>
              <a:t>All instruments were tested during the cycles. The first experiments were performed in cycles I-III (by internal users and 4 external experiments via the rapid access system).</a:t>
            </a:r>
            <a:endParaRPr lang="ru-RU" sz="2000" dirty="0">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As a result of testing, it was found that the new detectors on HRFD and FSD are highly effective, but the new electronics overloaded with signal flow and require modernization.</a:t>
            </a:r>
            <a:endParaRPr lang="ru-RU" sz="2000" dirty="0">
              <a:latin typeface="Arial" panose="020B0604020202020204" pitchFamily="34" charset="0"/>
              <a:cs typeface="Arial" panose="020B0604020202020204" pitchFamily="34" charset="0"/>
            </a:endParaRPr>
          </a:p>
          <a:p>
            <a:endParaRPr lang="ru-RU" sz="2000"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The EPSILON diffractometer is in the process of adaptation to texture measurements, and this work is not finished yet.</a:t>
            </a:r>
          </a:p>
        </p:txBody>
      </p:sp>
      <p:sp>
        <p:nvSpPr>
          <p:cNvPr id="10" name="TextBox 9">
            <a:extLst>
              <a:ext uri="{FF2B5EF4-FFF2-40B4-BE49-F238E27FC236}">
                <a16:creationId xmlns:a16="http://schemas.microsoft.com/office/drawing/2014/main" id="{66F458BE-F00F-06BD-C01D-E21D61AD72FA}"/>
              </a:ext>
            </a:extLst>
          </p:cNvPr>
          <p:cNvSpPr txBox="1"/>
          <p:nvPr/>
        </p:nvSpPr>
        <p:spPr>
          <a:xfrm>
            <a:off x="5226061" y="4400501"/>
            <a:ext cx="6099716" cy="1015663"/>
          </a:xfrm>
          <a:prstGeom prst="rect">
            <a:avLst/>
          </a:prstGeom>
          <a:noFill/>
        </p:spPr>
        <p:txBody>
          <a:bodyPr wrap="square">
            <a:spAutoFit/>
          </a:bodyPr>
          <a:lstStyle/>
          <a:p>
            <a:r>
              <a:rPr lang="en-US" sz="2000" b="1" dirty="0">
                <a:solidFill>
                  <a:srgbClr val="FF0000"/>
                </a:solidFill>
                <a:latin typeface="Arial" panose="020B0604020202020204" pitchFamily="34" charset="0"/>
                <a:cs typeface="Arial" panose="020B0604020202020204" pitchFamily="34" charset="0"/>
              </a:rPr>
              <a:t>Thus,</a:t>
            </a:r>
            <a:r>
              <a:rPr lang="ru-RU" sz="2000" b="1" dirty="0">
                <a:solidFill>
                  <a:srgbClr val="FF0000"/>
                </a:solidFill>
                <a:latin typeface="Arial" panose="020B0604020202020204" pitchFamily="34" charset="0"/>
                <a:cs typeface="Arial" panose="020B0604020202020204" pitchFamily="34" charset="0"/>
              </a:rPr>
              <a:t> </a:t>
            </a:r>
            <a:r>
              <a:rPr lang="en-US" sz="2000" b="1" dirty="0">
                <a:solidFill>
                  <a:srgbClr val="FF0000"/>
                </a:solidFill>
                <a:latin typeface="Arial" panose="020B0604020202020204" pitchFamily="34" charset="0"/>
                <a:cs typeface="Arial" panose="020B0604020202020204" pitchFamily="34" charset="0"/>
              </a:rPr>
              <a:t>due to</a:t>
            </a:r>
            <a:r>
              <a:rPr lang="en-US" sz="20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technical reasons, operation of three instruments (HRFD, FSD and EPSILON)  for external users is temporarily suspended.</a:t>
            </a:r>
            <a:endParaRPr lang="en-US" sz="2000" b="1" dirty="0">
              <a:solidFill>
                <a:srgbClr val="FF0000"/>
              </a:solidFill>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7D4BCC42-935F-F228-7197-39B903EF8EBE}"/>
              </a:ext>
            </a:extLst>
          </p:cNvPr>
          <p:cNvSpPr txBox="1"/>
          <p:nvPr/>
        </p:nvSpPr>
        <p:spPr>
          <a:xfrm>
            <a:off x="4275788" y="5569769"/>
            <a:ext cx="7711067" cy="707886"/>
          </a:xfrm>
          <a:prstGeom prst="rect">
            <a:avLst/>
          </a:prstGeom>
          <a:noFill/>
        </p:spPr>
        <p:txBody>
          <a:bodyPr wrap="square">
            <a:spAutoFit/>
          </a:bodyPr>
          <a:lstStyle/>
          <a:p>
            <a:r>
              <a:rPr lang="en-US" sz="2000" dirty="0">
                <a:latin typeface="Arial" panose="020B0604020202020204" pitchFamily="34" charset="0"/>
                <a:cs typeface="Arial" panose="020B0604020202020204" pitchFamily="34" charset="0"/>
              </a:rPr>
              <a:t>We expect these three instruments to return to the User Program in the spring 2026 call.</a:t>
            </a:r>
          </a:p>
        </p:txBody>
      </p:sp>
    </p:spTree>
    <p:extLst>
      <p:ext uri="{BB962C8B-B14F-4D97-AF65-F5344CB8AC3E}">
        <p14:creationId xmlns:p14="http://schemas.microsoft.com/office/powerpoint/2010/main" val="1672677247"/>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7" name="Рисунок 16">
            <a:extLst>
              <a:ext uri="{FF2B5EF4-FFF2-40B4-BE49-F238E27FC236}">
                <a16:creationId xmlns:a16="http://schemas.microsoft.com/office/drawing/2014/main" id="{FDCAF847-D301-C46F-794F-3A797524417F}"/>
              </a:ext>
            </a:extLst>
          </p:cNvPr>
          <p:cNvPicPr>
            <a:picLocks noChangeAspect="1"/>
          </p:cNvPicPr>
          <p:nvPr/>
        </p:nvPicPr>
        <p:blipFill>
          <a:blip r:embed="rId3"/>
          <a:stretch>
            <a:fillRect/>
          </a:stretch>
        </p:blipFill>
        <p:spPr>
          <a:xfrm>
            <a:off x="246088" y="1084103"/>
            <a:ext cx="11820994" cy="4906590"/>
          </a:xfrm>
          <a:prstGeom prst="rect">
            <a:avLst/>
          </a:prstGeom>
        </p:spPr>
      </p:pic>
      <p:sp>
        <p:nvSpPr>
          <p:cNvPr id="18" name="TextBox 17">
            <a:extLst>
              <a:ext uri="{FF2B5EF4-FFF2-40B4-BE49-F238E27FC236}">
                <a16:creationId xmlns:a16="http://schemas.microsoft.com/office/drawing/2014/main" id="{14B28521-978F-A037-9554-7571BCF1541A}"/>
              </a:ext>
            </a:extLst>
          </p:cNvPr>
          <p:cNvSpPr txBox="1"/>
          <p:nvPr/>
        </p:nvSpPr>
        <p:spPr>
          <a:xfrm>
            <a:off x="2670534" y="293256"/>
            <a:ext cx="7342895" cy="523220"/>
          </a:xfrm>
          <a:prstGeom prst="rect">
            <a:avLst/>
          </a:prstGeom>
          <a:noFill/>
        </p:spPr>
        <p:txBody>
          <a:bodyPr wrap="square">
            <a:spAutoFit/>
          </a:bodyPr>
          <a:lstStyle/>
          <a:p>
            <a:pPr algn="ctr"/>
            <a:r>
              <a:rPr lang="en-US" sz="2800" b="1" dirty="0">
                <a:solidFill>
                  <a:srgbClr val="3C62B1"/>
                </a:solidFill>
                <a:latin typeface="Arial" panose="020B0604020202020204" pitchFamily="34" charset="0"/>
                <a:cs typeface="Arial" panose="020B0604020202020204" pitchFamily="34" charset="0"/>
              </a:rPr>
              <a:t>Resumption of User </a:t>
            </a:r>
            <a:r>
              <a:rPr lang="en-US" sz="2800" b="1" dirty="0" err="1">
                <a:solidFill>
                  <a:srgbClr val="3C62B1"/>
                </a:solidFill>
                <a:latin typeface="Arial" panose="020B0604020202020204" pitchFamily="34" charset="0"/>
                <a:cs typeface="Arial" panose="020B0604020202020204" pitchFamily="34" charset="0"/>
              </a:rPr>
              <a:t>Programme</a:t>
            </a:r>
            <a:endParaRPr lang="en-US" sz="2800" dirty="0">
              <a:solidFill>
                <a:srgbClr val="3C62B1"/>
              </a:solidFill>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C9835D84-060E-ACE3-035F-E44DA3CF3A90}"/>
              </a:ext>
            </a:extLst>
          </p:cNvPr>
          <p:cNvSpPr txBox="1"/>
          <p:nvPr/>
        </p:nvSpPr>
        <p:spPr>
          <a:xfrm>
            <a:off x="124918" y="1265541"/>
            <a:ext cx="10342756" cy="400110"/>
          </a:xfrm>
          <a:prstGeom prst="rect">
            <a:avLst/>
          </a:prstGeom>
          <a:noFill/>
        </p:spPr>
        <p:txBody>
          <a:bodyPr wrap="square">
            <a:spAutoFit/>
          </a:bodyPr>
          <a:lstStyle/>
          <a:p>
            <a:r>
              <a:rPr lang="en-US" sz="2000" b="1" dirty="0">
                <a:effectLst/>
                <a:latin typeface="Arial" panose="020B0604020202020204" pitchFamily="34" charset="0"/>
                <a:cs typeface="Arial" panose="020B0604020202020204" pitchFamily="34" charset="0"/>
              </a:rPr>
              <a:t>2025/03/24</a:t>
            </a:r>
            <a:r>
              <a:rPr lang="ru-RU" sz="2000" b="1" dirty="0">
                <a:effectLst/>
                <a:latin typeface="Arial" panose="020B0604020202020204" pitchFamily="34" charset="0"/>
                <a:cs typeface="Arial" panose="020B0604020202020204" pitchFamily="34" charset="0"/>
              </a:rPr>
              <a:t> </a:t>
            </a:r>
            <a:r>
              <a:rPr lang="en-US" sz="2000" b="1" dirty="0">
                <a:effectLst/>
                <a:latin typeface="Arial" panose="020B0604020202020204" pitchFamily="34" charset="0"/>
                <a:cs typeface="Arial" panose="020B0604020202020204" pitchFamily="34" charset="0"/>
              </a:rPr>
              <a:t>the Call was open for the second part 2025 with deadline </a:t>
            </a:r>
            <a:r>
              <a:rPr lang="en-US" sz="2000" b="1" dirty="0">
                <a:latin typeface="Arial" panose="020B0604020202020204" pitchFamily="34" charset="0"/>
                <a:cs typeface="Arial" panose="020B0604020202020204" pitchFamily="34" charset="0"/>
              </a:rPr>
              <a:t>April 30, 2025</a:t>
            </a:r>
            <a:endParaRPr lang="en-US" sz="2000" b="1" dirty="0">
              <a:effectLst/>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ED0B1290-0AE2-0A79-B999-E7F88A5A3E82}"/>
              </a:ext>
            </a:extLst>
          </p:cNvPr>
          <p:cNvSpPr txBox="1"/>
          <p:nvPr/>
        </p:nvSpPr>
        <p:spPr>
          <a:xfrm>
            <a:off x="369131" y="6002728"/>
            <a:ext cx="5340293" cy="584775"/>
          </a:xfrm>
          <a:prstGeom prst="rect">
            <a:avLst/>
          </a:prstGeom>
          <a:noFill/>
        </p:spPr>
        <p:txBody>
          <a:bodyPr wrap="square">
            <a:spAutoFit/>
          </a:bodyPr>
          <a:lstStyle/>
          <a:p>
            <a:r>
              <a:rPr lang="en-US" sz="1600" dirty="0">
                <a:latin typeface="Arial" panose="020B0604020202020204" pitchFamily="34" charset="0"/>
                <a:cs typeface="Arial" panose="020B0604020202020204" pitchFamily="34" charset="0"/>
              </a:rPr>
              <a:t>Data for 2025 for proposals that have passed only technical review. </a:t>
            </a:r>
          </a:p>
        </p:txBody>
      </p:sp>
    </p:spTree>
    <p:extLst>
      <p:ext uri="{BB962C8B-B14F-4D97-AF65-F5344CB8AC3E}">
        <p14:creationId xmlns:p14="http://schemas.microsoft.com/office/powerpoint/2010/main" val="2178533632"/>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7F716A40-BF59-542E-2EB7-14805D924555}"/>
              </a:ext>
            </a:extLst>
          </p:cNvPr>
          <p:cNvPicPr>
            <a:picLocks noChangeAspect="1"/>
          </p:cNvPicPr>
          <p:nvPr/>
        </p:nvPicPr>
        <p:blipFill>
          <a:blip r:embed="rId3"/>
          <a:stretch>
            <a:fillRect/>
          </a:stretch>
        </p:blipFill>
        <p:spPr>
          <a:xfrm>
            <a:off x="392570" y="1293583"/>
            <a:ext cx="11574580" cy="4270833"/>
          </a:xfrm>
          <a:prstGeom prst="rect">
            <a:avLst/>
          </a:prstGeom>
        </p:spPr>
      </p:pic>
      <p:sp>
        <p:nvSpPr>
          <p:cNvPr id="3" name="TextBox 2">
            <a:extLst>
              <a:ext uri="{FF2B5EF4-FFF2-40B4-BE49-F238E27FC236}">
                <a16:creationId xmlns:a16="http://schemas.microsoft.com/office/drawing/2014/main" id="{0A835F57-0F9B-257E-1DF5-6DDC5DC38293}"/>
              </a:ext>
            </a:extLst>
          </p:cNvPr>
          <p:cNvSpPr txBox="1"/>
          <p:nvPr/>
        </p:nvSpPr>
        <p:spPr>
          <a:xfrm>
            <a:off x="2853186" y="308516"/>
            <a:ext cx="6653347" cy="523220"/>
          </a:xfrm>
          <a:prstGeom prst="rect">
            <a:avLst/>
          </a:prstGeom>
          <a:noFill/>
        </p:spPr>
        <p:txBody>
          <a:bodyPr wrap="square">
            <a:spAutoFit/>
          </a:bodyPr>
          <a:lstStyle/>
          <a:p>
            <a:pPr algn="ctr"/>
            <a:r>
              <a:rPr lang="en-US" sz="2800" b="1" dirty="0">
                <a:solidFill>
                  <a:srgbClr val="3C62B1"/>
                </a:solidFill>
                <a:latin typeface="Arial" panose="020B0604020202020204" pitchFamily="34" charset="0"/>
                <a:cs typeface="Arial" panose="020B0604020202020204" pitchFamily="34" charset="0"/>
              </a:rPr>
              <a:t>Resumption of User </a:t>
            </a:r>
            <a:r>
              <a:rPr lang="en-US" sz="2800" b="1" dirty="0" err="1">
                <a:solidFill>
                  <a:srgbClr val="3C62B1"/>
                </a:solidFill>
                <a:latin typeface="Arial" panose="020B0604020202020204" pitchFamily="34" charset="0"/>
                <a:cs typeface="Arial" panose="020B0604020202020204" pitchFamily="34" charset="0"/>
              </a:rPr>
              <a:t>Programme</a:t>
            </a:r>
            <a:endParaRPr lang="en-US" sz="2800" dirty="0">
              <a:solidFill>
                <a:srgbClr val="3C62B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47810655"/>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4" name="Группа 3">
            <a:extLst>
              <a:ext uri="{FF2B5EF4-FFF2-40B4-BE49-F238E27FC236}">
                <a16:creationId xmlns:a16="http://schemas.microsoft.com/office/drawing/2014/main" id="{09B3256E-1A1E-A36D-D6F4-012B739F2FAE}"/>
              </a:ext>
            </a:extLst>
          </p:cNvPr>
          <p:cNvGrpSpPr/>
          <p:nvPr/>
        </p:nvGrpSpPr>
        <p:grpSpPr>
          <a:xfrm>
            <a:off x="2332392" y="1568504"/>
            <a:ext cx="9415769" cy="4991251"/>
            <a:chOff x="1159304" y="931731"/>
            <a:chExt cx="9873392" cy="5553783"/>
          </a:xfrm>
        </p:grpSpPr>
        <p:pic>
          <p:nvPicPr>
            <p:cNvPr id="5" name="Рисунок 4">
              <a:extLst>
                <a:ext uri="{FF2B5EF4-FFF2-40B4-BE49-F238E27FC236}">
                  <a16:creationId xmlns:a16="http://schemas.microsoft.com/office/drawing/2014/main" id="{5191997C-15ED-5A4D-FA64-3DF20B842BD1}"/>
                </a:ext>
              </a:extLst>
            </p:cNvPr>
            <p:cNvPicPr>
              <a:picLocks noChangeAspect="1"/>
            </p:cNvPicPr>
            <p:nvPr/>
          </p:nvPicPr>
          <p:blipFill>
            <a:blip r:embed="rId3"/>
            <a:stretch>
              <a:fillRect/>
            </a:stretch>
          </p:blipFill>
          <p:spPr>
            <a:xfrm>
              <a:off x="1159304" y="931731"/>
              <a:ext cx="9873392" cy="5553783"/>
            </a:xfrm>
            <a:prstGeom prst="rect">
              <a:avLst/>
            </a:prstGeom>
          </p:spPr>
        </p:pic>
        <p:sp>
          <p:nvSpPr>
            <p:cNvPr id="6" name="Овал 5">
              <a:extLst>
                <a:ext uri="{FF2B5EF4-FFF2-40B4-BE49-F238E27FC236}">
                  <a16:creationId xmlns:a16="http://schemas.microsoft.com/office/drawing/2014/main" id="{9B8151DB-A5D6-2012-9784-5CF5B247660E}"/>
                </a:ext>
              </a:extLst>
            </p:cNvPr>
            <p:cNvSpPr/>
            <p:nvPr/>
          </p:nvSpPr>
          <p:spPr>
            <a:xfrm>
              <a:off x="1538869" y="5319130"/>
              <a:ext cx="2174488" cy="434899"/>
            </a:xfrm>
            <a:prstGeom prst="ellipse">
              <a:avLst/>
            </a:prstGeom>
            <a:noFill/>
            <a:ln w="4762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Овал 6">
              <a:extLst>
                <a:ext uri="{FF2B5EF4-FFF2-40B4-BE49-F238E27FC236}">
                  <a16:creationId xmlns:a16="http://schemas.microsoft.com/office/drawing/2014/main" id="{E61D6F81-7E5D-56E3-EB00-65221E06317E}"/>
                </a:ext>
              </a:extLst>
            </p:cNvPr>
            <p:cNvSpPr/>
            <p:nvPr/>
          </p:nvSpPr>
          <p:spPr>
            <a:xfrm>
              <a:off x="8593874" y="4348977"/>
              <a:ext cx="2267414" cy="1159726"/>
            </a:xfrm>
            <a:prstGeom prst="ellipse">
              <a:avLst/>
            </a:prstGeom>
            <a:noFill/>
            <a:ln w="4762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TextBox 7">
            <a:extLst>
              <a:ext uri="{FF2B5EF4-FFF2-40B4-BE49-F238E27FC236}">
                <a16:creationId xmlns:a16="http://schemas.microsoft.com/office/drawing/2014/main" id="{1135CA80-98BA-029C-277D-1CEE251DE01D}"/>
              </a:ext>
            </a:extLst>
          </p:cNvPr>
          <p:cNvSpPr txBox="1"/>
          <p:nvPr/>
        </p:nvSpPr>
        <p:spPr>
          <a:xfrm>
            <a:off x="443839" y="1231806"/>
            <a:ext cx="7515597" cy="369332"/>
          </a:xfrm>
          <a:prstGeom prst="rect">
            <a:avLst/>
          </a:prstGeom>
          <a:noFill/>
        </p:spPr>
        <p:txBody>
          <a:bodyPr wrap="square">
            <a:spAutoFit/>
          </a:bodyPr>
          <a:lstStyle/>
          <a:p>
            <a:r>
              <a:rPr lang="en-US" sz="1800" dirty="0">
                <a:latin typeface="Arial" panose="020B0604020202020204" pitchFamily="34" charset="0"/>
                <a:cs typeface="Arial" panose="020B0604020202020204" pitchFamily="34" charset="0"/>
              </a:rPr>
              <a:t>57th meeting of the PAC for Condensed Matter Physics (15/06/2023)</a:t>
            </a:r>
            <a:endParaRPr lang="en-US" dirty="0"/>
          </a:p>
        </p:txBody>
      </p:sp>
      <p:sp>
        <p:nvSpPr>
          <p:cNvPr id="9" name="TextBox 8">
            <a:extLst>
              <a:ext uri="{FF2B5EF4-FFF2-40B4-BE49-F238E27FC236}">
                <a16:creationId xmlns:a16="http://schemas.microsoft.com/office/drawing/2014/main" id="{2E1667E3-18EE-59F3-B27A-2A207D74B003}"/>
              </a:ext>
            </a:extLst>
          </p:cNvPr>
          <p:cNvSpPr txBox="1"/>
          <p:nvPr/>
        </p:nvSpPr>
        <p:spPr>
          <a:xfrm>
            <a:off x="443839" y="158913"/>
            <a:ext cx="11032177" cy="830997"/>
          </a:xfrm>
          <a:prstGeom prst="rect">
            <a:avLst/>
          </a:prstGeom>
          <a:noFill/>
        </p:spPr>
        <p:txBody>
          <a:bodyPr wrap="square">
            <a:spAutoFit/>
          </a:bodyPr>
          <a:lstStyle/>
          <a:p>
            <a:pPr algn="ctr"/>
            <a:r>
              <a:rPr lang="en-US" sz="2400" b="1" dirty="0">
                <a:ln w="0"/>
                <a:solidFill>
                  <a:srgbClr val="354A9E"/>
                </a:solidFill>
                <a:effectLst>
                  <a:reflection blurRad="6350" stA="53000" endA="300" endPos="35500" dir="5400000" sy="-90000" algn="bl" rotWithShape="0"/>
                </a:effectLst>
              </a:rPr>
              <a:t>Final report on subproject “Construction of a complex of cryogenic moderators at the IBR-2 facility”</a:t>
            </a:r>
            <a:endParaRPr lang="ru-RU" sz="2400" b="1" dirty="0">
              <a:ln w="0"/>
              <a:solidFill>
                <a:srgbClr val="354A9E"/>
              </a:solidFill>
              <a:effectLst>
                <a:reflection blurRad="6350" stA="53000" endA="300" endPos="35500" dir="5400000" sy="-90000" algn="bl" rotWithShape="0"/>
              </a:effectLst>
            </a:endParaRPr>
          </a:p>
        </p:txBody>
      </p:sp>
      <p:sp>
        <p:nvSpPr>
          <p:cNvPr id="10" name="TextBox 9">
            <a:extLst>
              <a:ext uri="{FF2B5EF4-FFF2-40B4-BE49-F238E27FC236}">
                <a16:creationId xmlns:a16="http://schemas.microsoft.com/office/drawing/2014/main" id="{176D19A7-476D-4280-AD55-3460148FFF02}"/>
              </a:ext>
            </a:extLst>
          </p:cNvPr>
          <p:cNvSpPr txBox="1"/>
          <p:nvPr/>
        </p:nvSpPr>
        <p:spPr>
          <a:xfrm>
            <a:off x="144378" y="1967767"/>
            <a:ext cx="2069433" cy="3139321"/>
          </a:xfrm>
          <a:prstGeom prst="rect">
            <a:avLst/>
          </a:prstGeom>
          <a:noFill/>
        </p:spPr>
        <p:txBody>
          <a:bodyPr wrap="square">
            <a:spAutoFit/>
          </a:bodyPr>
          <a:lstStyle/>
          <a:p>
            <a:r>
              <a:rPr lang="en-US" dirty="0"/>
              <a:t>A unique type of moderator was developed based on pelletized frozen hydrocarbons cooled by flowing cold gaseous helium at FLNP. It was reported many times at PAC meetings.</a:t>
            </a:r>
            <a:endParaRPr lang="ru-RU" dirty="0"/>
          </a:p>
        </p:txBody>
      </p:sp>
    </p:spTree>
    <p:extLst>
      <p:ext uri="{BB962C8B-B14F-4D97-AF65-F5344CB8AC3E}">
        <p14:creationId xmlns:p14="http://schemas.microsoft.com/office/powerpoint/2010/main" val="3316040281"/>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731141C8-AA97-3DE7-A7E7-030178EADA5E}"/>
              </a:ext>
            </a:extLst>
          </p:cNvPr>
          <p:cNvPicPr>
            <a:picLocks noChangeAspect="1"/>
          </p:cNvPicPr>
          <p:nvPr/>
        </p:nvPicPr>
        <p:blipFill>
          <a:blip r:embed="rId3"/>
          <a:stretch>
            <a:fillRect/>
          </a:stretch>
        </p:blipFill>
        <p:spPr>
          <a:xfrm>
            <a:off x="3573965" y="1708144"/>
            <a:ext cx="8519531" cy="4792236"/>
          </a:xfrm>
          <a:prstGeom prst="rect">
            <a:avLst/>
          </a:prstGeom>
        </p:spPr>
      </p:pic>
      <p:sp>
        <p:nvSpPr>
          <p:cNvPr id="3" name="TextBox 2">
            <a:extLst>
              <a:ext uri="{FF2B5EF4-FFF2-40B4-BE49-F238E27FC236}">
                <a16:creationId xmlns:a16="http://schemas.microsoft.com/office/drawing/2014/main" id="{075F0F0D-1BD4-0C19-52DC-F5223CFBF03B}"/>
              </a:ext>
            </a:extLst>
          </p:cNvPr>
          <p:cNvSpPr txBox="1"/>
          <p:nvPr/>
        </p:nvSpPr>
        <p:spPr>
          <a:xfrm>
            <a:off x="254621" y="2649349"/>
            <a:ext cx="3573965" cy="1323439"/>
          </a:xfrm>
          <a:prstGeom prst="rect">
            <a:avLst/>
          </a:prstGeom>
          <a:noFill/>
        </p:spPr>
        <p:txBody>
          <a:bodyPr wrap="square">
            <a:spAutoFit/>
          </a:bodyPr>
          <a:lstStyle/>
          <a:p>
            <a:r>
              <a:rPr lang="en-US" sz="2000" dirty="0">
                <a:latin typeface="Arial" panose="020B0604020202020204" pitchFamily="34" charset="0"/>
                <a:cs typeface="Arial" panose="020B0604020202020204" pitchFamily="34" charset="0"/>
              </a:rPr>
              <a:t>Opening of the project was done at 57th meeting of the PAC for Condensed Matter Physics (15/06/2023)</a:t>
            </a:r>
          </a:p>
        </p:txBody>
      </p:sp>
      <p:sp>
        <p:nvSpPr>
          <p:cNvPr id="11" name="TextBox 10">
            <a:extLst>
              <a:ext uri="{FF2B5EF4-FFF2-40B4-BE49-F238E27FC236}">
                <a16:creationId xmlns:a16="http://schemas.microsoft.com/office/drawing/2014/main" id="{8062D6DE-5B16-E428-7030-5C6E288A1CD6}"/>
              </a:ext>
            </a:extLst>
          </p:cNvPr>
          <p:cNvSpPr txBox="1"/>
          <p:nvPr/>
        </p:nvSpPr>
        <p:spPr>
          <a:xfrm>
            <a:off x="0" y="309815"/>
            <a:ext cx="11899075" cy="1200329"/>
          </a:xfrm>
          <a:prstGeom prst="rect">
            <a:avLst/>
          </a:prstGeom>
          <a:noFill/>
        </p:spPr>
        <p:txBody>
          <a:bodyPr wrap="square">
            <a:spAutoFit/>
          </a:bodyPr>
          <a:lstStyle/>
          <a:p>
            <a:pPr algn="ctr"/>
            <a:r>
              <a:rPr lang="en-US" sz="2400" b="1" dirty="0">
                <a:ln w="0"/>
                <a:solidFill>
                  <a:srgbClr val="354A9E"/>
                </a:solidFill>
                <a:effectLst>
                  <a:reflection blurRad="6350" stA="53000" endA="300" endPos="35500" dir="5400000" sy="-90000" algn="bl" rotWithShape="0"/>
                </a:effectLst>
                <a:latin typeface="Arial" panose="020B0604020202020204" pitchFamily="34" charset="0"/>
                <a:cs typeface="Arial" panose="020B0604020202020204" pitchFamily="34" charset="0"/>
              </a:rPr>
              <a:t>Closing of the project </a:t>
            </a:r>
          </a:p>
          <a:p>
            <a:pPr algn="ctr"/>
            <a:r>
              <a:rPr lang="en-US" sz="2400" b="1" dirty="0">
                <a:ln w="0"/>
                <a:solidFill>
                  <a:srgbClr val="354A9E"/>
                </a:solidFill>
                <a:effectLst>
                  <a:reflection blurRad="6350" stA="53000" endA="300" endPos="35500" dir="5400000" sy="-90000" algn="bl" rotWithShape="0"/>
                </a:effectLst>
                <a:latin typeface="Arial" panose="020B0604020202020204" pitchFamily="34" charset="0"/>
                <a:cs typeface="Arial" panose="020B0604020202020204" pitchFamily="34" charset="0"/>
              </a:rPr>
              <a:t>“Development of the IBR-2 nuclear facility with a complex</a:t>
            </a:r>
            <a:br>
              <a:rPr lang="en-US" sz="2400" b="1" dirty="0">
                <a:ln w="0"/>
                <a:solidFill>
                  <a:srgbClr val="354A9E"/>
                </a:solidFill>
                <a:effectLst>
                  <a:reflection blurRad="6350" stA="53000" endA="300" endPos="35500" dir="5400000" sy="-90000" algn="bl" rotWithShape="0"/>
                </a:effectLst>
                <a:latin typeface="Arial" panose="020B0604020202020204" pitchFamily="34" charset="0"/>
                <a:cs typeface="Arial" panose="020B0604020202020204" pitchFamily="34" charset="0"/>
              </a:rPr>
            </a:br>
            <a:r>
              <a:rPr lang="en-US" sz="2400" b="1" dirty="0">
                <a:ln w="0"/>
                <a:solidFill>
                  <a:srgbClr val="354A9E"/>
                </a:solidFill>
                <a:effectLst>
                  <a:reflection blurRad="6350" stA="53000" endA="300" endPos="35500" dir="5400000" sy="-90000" algn="bl" rotWithShape="0"/>
                </a:effectLst>
                <a:latin typeface="Arial" panose="020B0604020202020204" pitchFamily="34" charset="0"/>
                <a:cs typeface="Arial" panose="020B0604020202020204" pitchFamily="34" charset="0"/>
              </a:rPr>
              <a:t>of cryogenic moderators” </a:t>
            </a:r>
          </a:p>
        </p:txBody>
      </p:sp>
      <p:sp>
        <p:nvSpPr>
          <p:cNvPr id="12" name="TextBox 11">
            <a:extLst>
              <a:ext uri="{FF2B5EF4-FFF2-40B4-BE49-F238E27FC236}">
                <a16:creationId xmlns:a16="http://schemas.microsoft.com/office/drawing/2014/main" id="{32C89312-D620-ACF4-5353-1F73057D5AAE}"/>
              </a:ext>
            </a:extLst>
          </p:cNvPr>
          <p:cNvSpPr txBox="1"/>
          <p:nvPr/>
        </p:nvSpPr>
        <p:spPr>
          <a:xfrm>
            <a:off x="747580" y="2131037"/>
            <a:ext cx="1750800" cy="400110"/>
          </a:xfrm>
          <a:prstGeom prst="rect">
            <a:avLst/>
          </a:prstGeom>
          <a:noFill/>
        </p:spPr>
        <p:txBody>
          <a:bodyPr wrap="none" rtlCol="0">
            <a:spAutoFit/>
          </a:bodyPr>
          <a:lstStyle/>
          <a:p>
            <a:r>
              <a:rPr lang="en-US" sz="2000" dirty="0">
                <a:latin typeface="Arial" panose="020B0604020202020204" pitchFamily="34" charset="0"/>
                <a:cs typeface="Arial" panose="020B0604020202020204" pitchFamily="34" charset="0"/>
              </a:rPr>
              <a:t>Some history:</a:t>
            </a:r>
          </a:p>
        </p:txBody>
      </p:sp>
      <p:sp>
        <p:nvSpPr>
          <p:cNvPr id="13" name="Прямоугольник 12">
            <a:extLst>
              <a:ext uri="{FF2B5EF4-FFF2-40B4-BE49-F238E27FC236}">
                <a16:creationId xmlns:a16="http://schemas.microsoft.com/office/drawing/2014/main" id="{3718B2F7-CDCB-3BC6-A3EB-1811771F681A}"/>
              </a:ext>
            </a:extLst>
          </p:cNvPr>
          <p:cNvSpPr/>
          <p:nvPr/>
        </p:nvSpPr>
        <p:spPr>
          <a:xfrm>
            <a:off x="3713356" y="3155794"/>
            <a:ext cx="5285678" cy="816993"/>
          </a:xfrm>
          <a:prstGeom prst="rect">
            <a:avLst/>
          </a:prstGeom>
          <a:solidFill>
            <a:srgbClr val="00B050">
              <a:alpha val="5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Was done</a:t>
            </a:r>
          </a:p>
        </p:txBody>
      </p:sp>
      <p:sp>
        <p:nvSpPr>
          <p:cNvPr id="14" name="Прямоугольник 13">
            <a:extLst>
              <a:ext uri="{FF2B5EF4-FFF2-40B4-BE49-F238E27FC236}">
                <a16:creationId xmlns:a16="http://schemas.microsoft.com/office/drawing/2014/main" id="{B33E9BDE-89A4-9298-C703-92813A9095C6}"/>
              </a:ext>
            </a:extLst>
          </p:cNvPr>
          <p:cNvSpPr/>
          <p:nvPr/>
        </p:nvSpPr>
        <p:spPr>
          <a:xfrm>
            <a:off x="3713356" y="4007343"/>
            <a:ext cx="5285678" cy="396000"/>
          </a:xfrm>
          <a:prstGeom prst="rect">
            <a:avLst/>
          </a:prstGeom>
          <a:solidFill>
            <a:srgbClr val="FFFF00">
              <a:alpha val="5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solidFill>
                  <a:srgbClr val="354A9E"/>
                </a:solidFill>
                <a:latin typeface="Arial" panose="020B0604020202020204" pitchFamily="34" charset="0"/>
                <a:cs typeface="Arial" panose="020B0604020202020204" pitchFamily="34" charset="0"/>
              </a:rPr>
              <a:t>Routine exploitation</a:t>
            </a:r>
            <a:endParaRPr lang="en-US" b="1" dirty="0">
              <a:solidFill>
                <a:srgbClr val="354A9E"/>
              </a:solidFill>
              <a:latin typeface="Arial" panose="020B0604020202020204" pitchFamily="34" charset="0"/>
              <a:cs typeface="Arial" panose="020B0604020202020204" pitchFamily="34" charset="0"/>
            </a:endParaRPr>
          </a:p>
        </p:txBody>
      </p:sp>
      <p:sp>
        <p:nvSpPr>
          <p:cNvPr id="15" name="Прямоугольник 14">
            <a:extLst>
              <a:ext uri="{FF2B5EF4-FFF2-40B4-BE49-F238E27FC236}">
                <a16:creationId xmlns:a16="http://schemas.microsoft.com/office/drawing/2014/main" id="{2F155A3C-6EC4-6C8D-D1B9-A5B7D5C092EF}"/>
              </a:ext>
            </a:extLst>
          </p:cNvPr>
          <p:cNvSpPr/>
          <p:nvPr/>
        </p:nvSpPr>
        <p:spPr>
          <a:xfrm>
            <a:off x="3713356" y="5055860"/>
            <a:ext cx="5285678" cy="1094261"/>
          </a:xfrm>
          <a:prstGeom prst="rect">
            <a:avLst/>
          </a:prstGeom>
          <a:solidFill>
            <a:srgbClr val="FFFF00">
              <a:alpha val="5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rgbClr val="354A9E"/>
                </a:solidFill>
                <a:latin typeface="Arial" panose="020B0604020202020204" pitchFamily="34" charset="0"/>
                <a:cs typeface="Arial" panose="020B0604020202020204" pitchFamily="34" charset="0"/>
              </a:rPr>
              <a:t>Routine exploitation</a:t>
            </a:r>
          </a:p>
        </p:txBody>
      </p:sp>
      <p:sp>
        <p:nvSpPr>
          <p:cNvPr id="16" name="Прямоугольник 15">
            <a:extLst>
              <a:ext uri="{FF2B5EF4-FFF2-40B4-BE49-F238E27FC236}">
                <a16:creationId xmlns:a16="http://schemas.microsoft.com/office/drawing/2014/main" id="{9F8DC37F-3089-E47D-5D20-FAF150D6CD38}"/>
              </a:ext>
            </a:extLst>
          </p:cNvPr>
          <p:cNvSpPr/>
          <p:nvPr/>
        </p:nvSpPr>
        <p:spPr>
          <a:xfrm>
            <a:off x="3713356" y="4403343"/>
            <a:ext cx="5285678" cy="652517"/>
          </a:xfrm>
          <a:prstGeom prst="rect">
            <a:avLst/>
          </a:prstGeom>
          <a:no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5660538"/>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Прямоугольник 3">
            <a:extLst>
              <a:ext uri="{FF2B5EF4-FFF2-40B4-BE49-F238E27FC236}">
                <a16:creationId xmlns:a16="http://schemas.microsoft.com/office/drawing/2014/main" id="{E79D9B08-78D5-B59B-12A9-82777832C1C8}"/>
              </a:ext>
            </a:extLst>
          </p:cNvPr>
          <p:cNvSpPr/>
          <p:nvPr/>
        </p:nvSpPr>
        <p:spPr>
          <a:xfrm>
            <a:off x="682928" y="326697"/>
            <a:ext cx="11168959" cy="830997"/>
          </a:xfrm>
          <a:prstGeom prst="rect">
            <a:avLst/>
          </a:prstGeom>
          <a:noFill/>
        </p:spPr>
        <p:txBody>
          <a:bodyPr wrap="square" lIns="91440" tIns="45720" rIns="91440" bIns="45720">
            <a:spAutoFit/>
          </a:bodyPr>
          <a:lstStyle/>
          <a:p>
            <a:r>
              <a:rPr lang="en-US" sz="2400" b="1" dirty="0">
                <a:ln w="0"/>
                <a:solidFill>
                  <a:srgbClr val="354A9E"/>
                </a:solidFill>
                <a:effectLst>
                  <a:reflection blurRad="6350" stA="53000" endA="300" endPos="35500" dir="5400000" sy="-90000" algn="bl" rotWithShape="0"/>
                </a:effectLst>
              </a:rPr>
              <a:t>Closing of the project </a:t>
            </a:r>
          </a:p>
          <a:p>
            <a:r>
              <a:rPr lang="en-US" sz="2400" b="1" dirty="0">
                <a:ln w="0"/>
                <a:solidFill>
                  <a:srgbClr val="354A9E"/>
                </a:solidFill>
                <a:effectLst>
                  <a:reflection blurRad="6350" stA="53000" endA="300" endPos="35500" dir="5400000" sy="-90000" algn="bl" rotWithShape="0"/>
                </a:effectLst>
              </a:rPr>
              <a:t>“Development of the IBR-2 nuclear facility with a complex of cryogenic moderators” </a:t>
            </a:r>
          </a:p>
        </p:txBody>
      </p:sp>
      <p:sp>
        <p:nvSpPr>
          <p:cNvPr id="8" name="TextBox 7">
            <a:extLst>
              <a:ext uri="{FF2B5EF4-FFF2-40B4-BE49-F238E27FC236}">
                <a16:creationId xmlns:a16="http://schemas.microsoft.com/office/drawing/2014/main" id="{44168AD7-38E1-8FFC-B294-1D9F3963D484}"/>
              </a:ext>
            </a:extLst>
          </p:cNvPr>
          <p:cNvSpPr txBox="1"/>
          <p:nvPr/>
        </p:nvSpPr>
        <p:spPr>
          <a:xfrm>
            <a:off x="1405477" y="1504208"/>
            <a:ext cx="9723863" cy="400110"/>
          </a:xfrm>
          <a:prstGeom prst="rect">
            <a:avLst/>
          </a:prstGeom>
          <a:noFill/>
        </p:spPr>
        <p:txBody>
          <a:bodyPr wrap="square">
            <a:spAutoFit/>
          </a:bodyPr>
          <a:lstStyle/>
          <a:p>
            <a:r>
              <a:rPr lang="en-US" sz="2000" dirty="0">
                <a:latin typeface="Arial" panose="020B0604020202020204" pitchFamily="34" charset="0"/>
                <a:cs typeface="Arial" panose="020B0604020202020204" pitchFamily="34" charset="0"/>
              </a:rPr>
              <a:t>TOPICAL PLAN</a:t>
            </a:r>
            <a:r>
              <a:rPr lang="ru-RU" sz="2000" dirty="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FOR JINR RESEARCH</a:t>
            </a:r>
            <a:r>
              <a:rPr lang="ru-RU" sz="2000" dirty="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AND INTERNATIONAL COOPERATION</a:t>
            </a:r>
          </a:p>
        </p:txBody>
      </p:sp>
      <p:sp>
        <p:nvSpPr>
          <p:cNvPr id="9" name="Прямоугольник: скругленные углы 6">
            <a:extLst>
              <a:ext uri="{FF2B5EF4-FFF2-40B4-BE49-F238E27FC236}">
                <a16:creationId xmlns:a16="http://schemas.microsoft.com/office/drawing/2014/main" id="{8DD7BC84-0BBA-0ECB-9E5C-3DA97D06C350}"/>
              </a:ext>
            </a:extLst>
          </p:cNvPr>
          <p:cNvSpPr/>
          <p:nvPr/>
        </p:nvSpPr>
        <p:spPr>
          <a:xfrm>
            <a:off x="557984" y="2082961"/>
            <a:ext cx="7928517" cy="3998791"/>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pPr algn="ctr"/>
            <a:r>
              <a:rPr lang="en-US" b="1" dirty="0">
                <a:latin typeface="Arial" panose="020B0604020202020204" pitchFamily="34" charset="0"/>
                <a:cs typeface="Arial" panose="020B0604020202020204" pitchFamily="34" charset="0"/>
              </a:rPr>
              <a:t>JINR</a:t>
            </a:r>
            <a:r>
              <a:rPr lang="ru-RU" b="1" dirty="0">
                <a:latin typeface="Arial" panose="020B0604020202020204" pitchFamily="34" charset="0"/>
                <a:cs typeface="Arial" panose="020B0604020202020204" pitchFamily="34" charset="0"/>
              </a:rPr>
              <a:t> </a:t>
            </a:r>
            <a:r>
              <a:rPr lang="en-US" b="1" dirty="0">
                <a:latin typeface="Arial" panose="020B0604020202020204" pitchFamily="34" charset="0"/>
                <a:cs typeface="Arial" panose="020B0604020202020204" pitchFamily="34" charset="0"/>
              </a:rPr>
              <a:t>Larg</a:t>
            </a:r>
            <a:r>
              <a:rPr lang="ru-RU" b="1" dirty="0">
                <a:latin typeface="Arial" panose="020B0604020202020204" pitchFamily="34" charset="0"/>
                <a:cs typeface="Arial" panose="020B0604020202020204" pitchFamily="34" charset="0"/>
              </a:rPr>
              <a:t> </a:t>
            </a:r>
            <a:r>
              <a:rPr lang="en-US" b="1" dirty="0">
                <a:latin typeface="Arial" panose="020B0604020202020204" pitchFamily="34" charset="0"/>
                <a:cs typeface="Arial" panose="020B0604020202020204" pitchFamily="34" charset="0"/>
              </a:rPr>
              <a:t>Research</a:t>
            </a:r>
            <a:r>
              <a:rPr lang="ru-RU" b="1" dirty="0">
                <a:latin typeface="Arial" panose="020B0604020202020204" pitchFamily="34" charset="0"/>
                <a:cs typeface="Arial" panose="020B0604020202020204" pitchFamily="34" charset="0"/>
              </a:rPr>
              <a:t> </a:t>
            </a:r>
            <a:r>
              <a:rPr lang="en-US" b="1" dirty="0">
                <a:latin typeface="Arial" panose="020B0604020202020204" pitchFamily="34" charset="0"/>
                <a:cs typeface="Arial" panose="020B0604020202020204" pitchFamily="34" charset="0"/>
              </a:rPr>
              <a:t>Infrastructure</a:t>
            </a:r>
            <a:endParaRPr lang="ru-RU" b="1" dirty="0">
              <a:latin typeface="Arial" panose="020B0604020202020204" pitchFamily="34" charset="0"/>
              <a:cs typeface="Arial" panose="020B0604020202020204" pitchFamily="34" charset="0"/>
            </a:endParaRPr>
          </a:p>
          <a:p>
            <a:pPr algn="ctr"/>
            <a:r>
              <a:rPr lang="en-US" dirty="0">
                <a:latin typeface="Arial" panose="020B0604020202020204" pitchFamily="34" charset="0"/>
                <a:cs typeface="Arial" panose="020B0604020202020204" pitchFamily="34" charset="0"/>
              </a:rPr>
              <a:t>Pulsed Neutron Source and the Complex of Spectrometers</a:t>
            </a:r>
          </a:p>
        </p:txBody>
      </p:sp>
      <p:sp>
        <p:nvSpPr>
          <p:cNvPr id="10" name="Прямоугольник: скругленные углы 9">
            <a:extLst>
              <a:ext uri="{FF2B5EF4-FFF2-40B4-BE49-F238E27FC236}">
                <a16:creationId xmlns:a16="http://schemas.microsoft.com/office/drawing/2014/main" id="{04719E26-1A0E-8688-F0D2-B0EB27B3B657}"/>
              </a:ext>
            </a:extLst>
          </p:cNvPr>
          <p:cNvSpPr/>
          <p:nvPr/>
        </p:nvSpPr>
        <p:spPr>
          <a:xfrm>
            <a:off x="8709526" y="3878307"/>
            <a:ext cx="3014546" cy="2218312"/>
          </a:xfrm>
          <a:prstGeom prst="roundRect">
            <a:avLst/>
          </a:prstGeom>
          <a:solidFill>
            <a:srgbClr val="354A9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latin typeface="Arial" panose="020B0604020202020204" pitchFamily="34" charset="0"/>
                <a:cs typeface="Arial" panose="020B0604020202020204" pitchFamily="34" charset="0"/>
              </a:rPr>
              <a:t>IBR-2</a:t>
            </a:r>
          </a:p>
          <a:p>
            <a:pPr algn="ctr"/>
            <a:r>
              <a:rPr lang="en-US" dirty="0">
                <a:latin typeface="Arial" panose="020B0604020202020204" pitchFamily="34" charset="0"/>
                <a:cs typeface="Arial" panose="020B0604020202020204" pitchFamily="34" charset="0"/>
              </a:rPr>
              <a:t>exploitation</a:t>
            </a:r>
          </a:p>
        </p:txBody>
      </p:sp>
      <p:sp>
        <p:nvSpPr>
          <p:cNvPr id="17" name="Прямоугольник: скругленные углы 10">
            <a:extLst>
              <a:ext uri="{FF2B5EF4-FFF2-40B4-BE49-F238E27FC236}">
                <a16:creationId xmlns:a16="http://schemas.microsoft.com/office/drawing/2014/main" id="{14E72B00-0B34-74C3-E600-8FC21B32FDF0}"/>
              </a:ext>
            </a:extLst>
          </p:cNvPr>
          <p:cNvSpPr/>
          <p:nvPr/>
        </p:nvSpPr>
        <p:spPr>
          <a:xfrm>
            <a:off x="881367" y="3120024"/>
            <a:ext cx="1750741" cy="2698595"/>
          </a:xfrm>
          <a:prstGeom prst="roundRect">
            <a:avLst/>
          </a:prstGeom>
          <a:solidFill>
            <a:srgbClr val="F1FBFC"/>
          </a:solidFill>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pPr algn="ctr"/>
            <a:r>
              <a:rPr lang="en-US" dirty="0">
                <a:solidFill>
                  <a:schemeClr val="tx1"/>
                </a:solidFill>
              </a:rPr>
              <a:t>Development of the…</a:t>
            </a:r>
          </a:p>
        </p:txBody>
      </p:sp>
      <p:sp>
        <p:nvSpPr>
          <p:cNvPr id="18" name="Прямоугольник: скругленные углы 11">
            <a:extLst>
              <a:ext uri="{FF2B5EF4-FFF2-40B4-BE49-F238E27FC236}">
                <a16:creationId xmlns:a16="http://schemas.microsoft.com/office/drawing/2014/main" id="{9E4598DF-4399-A009-EE79-5D09712C29AE}"/>
              </a:ext>
            </a:extLst>
          </p:cNvPr>
          <p:cNvSpPr/>
          <p:nvPr/>
        </p:nvSpPr>
        <p:spPr>
          <a:xfrm>
            <a:off x="2728752" y="3105157"/>
            <a:ext cx="1750741" cy="2698595"/>
          </a:xfrm>
          <a:prstGeom prst="roundRect">
            <a:avLst/>
          </a:prstGeom>
          <a:solidFill>
            <a:schemeClr val="bg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lumMod val="75000"/>
                  </a:schemeClr>
                </a:solidFill>
              </a:rPr>
              <a:t>Investigations of functional materials</a:t>
            </a:r>
          </a:p>
          <a:p>
            <a:pPr algn="ctr"/>
            <a:r>
              <a:rPr lang="en-US" dirty="0">
                <a:solidFill>
                  <a:schemeClr val="bg1">
                    <a:lumMod val="75000"/>
                  </a:schemeClr>
                </a:solidFill>
              </a:rPr>
              <a:t>and </a:t>
            </a:r>
            <a:r>
              <a:rPr lang="en-US" dirty="0" err="1">
                <a:solidFill>
                  <a:schemeClr val="bg1">
                    <a:lumMod val="75000"/>
                  </a:schemeClr>
                </a:solidFill>
              </a:rPr>
              <a:t>nanosystems</a:t>
            </a:r>
            <a:r>
              <a:rPr lang="en-US" dirty="0">
                <a:solidFill>
                  <a:schemeClr val="bg1">
                    <a:lumMod val="75000"/>
                  </a:schemeClr>
                </a:solidFill>
              </a:rPr>
              <a:t> using neutron scattering</a:t>
            </a:r>
          </a:p>
        </p:txBody>
      </p:sp>
      <p:sp>
        <p:nvSpPr>
          <p:cNvPr id="19" name="Прямоугольник: скругленные углы 13">
            <a:extLst>
              <a:ext uri="{FF2B5EF4-FFF2-40B4-BE49-F238E27FC236}">
                <a16:creationId xmlns:a16="http://schemas.microsoft.com/office/drawing/2014/main" id="{615E8BE8-1E01-4DBA-F1A4-456BA37E383C}"/>
              </a:ext>
            </a:extLst>
          </p:cNvPr>
          <p:cNvSpPr/>
          <p:nvPr/>
        </p:nvSpPr>
        <p:spPr>
          <a:xfrm>
            <a:off x="4576137" y="3105156"/>
            <a:ext cx="1750741" cy="2698595"/>
          </a:xfrm>
          <a:prstGeom prst="roundRect">
            <a:avLst/>
          </a:prstGeom>
          <a:solidFill>
            <a:schemeClr val="bg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lumMod val="75000"/>
                  </a:schemeClr>
                </a:solidFill>
              </a:rPr>
              <a:t>Scientific and methodological research</a:t>
            </a:r>
          </a:p>
          <a:p>
            <a:pPr algn="ctr"/>
            <a:r>
              <a:rPr lang="en-US" sz="1600" dirty="0">
                <a:solidFill>
                  <a:schemeClr val="bg1">
                    <a:lumMod val="75000"/>
                  </a:schemeClr>
                </a:solidFill>
              </a:rPr>
              <a:t>and developments for condensed matter</a:t>
            </a:r>
          </a:p>
          <a:p>
            <a:pPr algn="ctr"/>
            <a:r>
              <a:rPr lang="en-US" sz="1600" dirty="0">
                <a:solidFill>
                  <a:schemeClr val="bg1">
                    <a:lumMod val="75000"/>
                  </a:schemeClr>
                </a:solidFill>
              </a:rPr>
              <a:t>investigations with IBR-2 neutron beams</a:t>
            </a:r>
          </a:p>
        </p:txBody>
      </p:sp>
      <p:sp>
        <p:nvSpPr>
          <p:cNvPr id="20" name="Прямоугольник: скругленные углы 14">
            <a:extLst>
              <a:ext uri="{FF2B5EF4-FFF2-40B4-BE49-F238E27FC236}">
                <a16:creationId xmlns:a16="http://schemas.microsoft.com/office/drawing/2014/main" id="{FB930747-256D-F3B0-5287-E933D8A8C7E1}"/>
              </a:ext>
            </a:extLst>
          </p:cNvPr>
          <p:cNvSpPr/>
          <p:nvPr/>
        </p:nvSpPr>
        <p:spPr>
          <a:xfrm>
            <a:off x="6423522" y="3105155"/>
            <a:ext cx="1750741" cy="2698595"/>
          </a:xfrm>
          <a:prstGeom prst="roundRect">
            <a:avLst/>
          </a:prstGeom>
          <a:solidFill>
            <a:schemeClr val="bg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bg1">
                    <a:lumMod val="75000"/>
                  </a:schemeClr>
                </a:solidFill>
              </a:rPr>
              <a:t>New advanced neutron source</a:t>
            </a:r>
          </a:p>
          <a:p>
            <a:pPr algn="ctr"/>
            <a:r>
              <a:rPr lang="en-US">
                <a:solidFill>
                  <a:schemeClr val="bg1">
                    <a:lumMod val="75000"/>
                  </a:schemeClr>
                </a:solidFill>
              </a:rPr>
              <a:t>at JINR</a:t>
            </a:r>
          </a:p>
        </p:txBody>
      </p:sp>
      <p:sp>
        <p:nvSpPr>
          <p:cNvPr id="21" name="Прямоугольник: скругленные углы 16">
            <a:extLst>
              <a:ext uri="{FF2B5EF4-FFF2-40B4-BE49-F238E27FC236}">
                <a16:creationId xmlns:a16="http://schemas.microsoft.com/office/drawing/2014/main" id="{E638A9C5-94C6-07B5-CB44-B487B19442A1}"/>
              </a:ext>
            </a:extLst>
          </p:cNvPr>
          <p:cNvSpPr/>
          <p:nvPr/>
        </p:nvSpPr>
        <p:spPr>
          <a:xfrm>
            <a:off x="960611" y="3878307"/>
            <a:ext cx="1608307" cy="1838320"/>
          </a:xfrm>
          <a:prstGeom prst="roundRect">
            <a:avLst/>
          </a:prstGeom>
          <a:solidFill>
            <a:srgbClr val="354A9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Construction of a complex of cryogenic</a:t>
            </a:r>
          </a:p>
          <a:p>
            <a:pPr algn="ctr"/>
            <a:r>
              <a:rPr lang="en-US" dirty="0"/>
              <a:t>moderators</a:t>
            </a:r>
          </a:p>
        </p:txBody>
      </p:sp>
      <p:sp>
        <p:nvSpPr>
          <p:cNvPr id="22" name="Прямоугольник 21">
            <a:extLst>
              <a:ext uri="{FF2B5EF4-FFF2-40B4-BE49-F238E27FC236}">
                <a16:creationId xmlns:a16="http://schemas.microsoft.com/office/drawing/2014/main" id="{7C34735E-9A07-6B93-F46A-7CE7D66EC4EC}"/>
              </a:ext>
            </a:extLst>
          </p:cNvPr>
          <p:cNvSpPr/>
          <p:nvPr/>
        </p:nvSpPr>
        <p:spPr>
          <a:xfrm>
            <a:off x="682928" y="742195"/>
            <a:ext cx="10736344" cy="368253"/>
          </a:xfrm>
          <a:prstGeom prst="rect">
            <a:avLst/>
          </a:prstGeom>
          <a:noFill/>
          <a:ln w="47625">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Стрелка: изогнутая вправо 22">
            <a:extLst>
              <a:ext uri="{FF2B5EF4-FFF2-40B4-BE49-F238E27FC236}">
                <a16:creationId xmlns:a16="http://schemas.microsoft.com/office/drawing/2014/main" id="{32B6DA14-E5F5-5D54-C659-EB4E1321FE24}"/>
              </a:ext>
            </a:extLst>
          </p:cNvPr>
          <p:cNvSpPr/>
          <p:nvPr/>
        </p:nvSpPr>
        <p:spPr>
          <a:xfrm rot="20903695">
            <a:off x="248464" y="1009492"/>
            <a:ext cx="758280" cy="2547314"/>
          </a:xfrm>
          <a:prstGeom prst="curvedRightArrow">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24" name="Прямая соединительная линия 23">
            <a:extLst>
              <a:ext uri="{FF2B5EF4-FFF2-40B4-BE49-F238E27FC236}">
                <a16:creationId xmlns:a16="http://schemas.microsoft.com/office/drawing/2014/main" id="{17FDF1A1-D9CC-8833-791C-B936162D2353}"/>
              </a:ext>
            </a:extLst>
          </p:cNvPr>
          <p:cNvCxnSpPr>
            <a:cxnSpLocks/>
          </p:cNvCxnSpPr>
          <p:nvPr/>
        </p:nvCxnSpPr>
        <p:spPr>
          <a:xfrm flipH="1">
            <a:off x="1536944" y="3105155"/>
            <a:ext cx="996660" cy="2487999"/>
          </a:xfrm>
          <a:prstGeom prst="line">
            <a:avLst/>
          </a:prstGeom>
          <a:ln w="635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5" name="Прямая соединительная линия 24">
            <a:extLst>
              <a:ext uri="{FF2B5EF4-FFF2-40B4-BE49-F238E27FC236}">
                <a16:creationId xmlns:a16="http://schemas.microsoft.com/office/drawing/2014/main" id="{99EFD97F-1819-A9CC-BD06-CE0C12279078}"/>
              </a:ext>
            </a:extLst>
          </p:cNvPr>
          <p:cNvCxnSpPr>
            <a:cxnSpLocks/>
          </p:cNvCxnSpPr>
          <p:nvPr/>
        </p:nvCxnSpPr>
        <p:spPr>
          <a:xfrm>
            <a:off x="994064" y="3478428"/>
            <a:ext cx="542880" cy="2114726"/>
          </a:xfrm>
          <a:prstGeom prst="line">
            <a:avLst/>
          </a:prstGeom>
          <a:ln w="63500">
            <a:solidFill>
              <a:srgbClr val="00B050"/>
            </a:solidFill>
          </a:ln>
        </p:spPr>
        <p:style>
          <a:lnRef idx="1">
            <a:schemeClr val="accent1"/>
          </a:lnRef>
          <a:fillRef idx="0">
            <a:schemeClr val="accent1"/>
          </a:fillRef>
          <a:effectRef idx="0">
            <a:schemeClr val="accent1"/>
          </a:effectRef>
          <a:fontRef idx="minor">
            <a:schemeClr val="tx1"/>
          </a:fontRef>
        </p:style>
      </p:cxnSp>
      <p:sp>
        <p:nvSpPr>
          <p:cNvPr id="26" name="Стрелка: вправо с вырезом 30">
            <a:extLst>
              <a:ext uri="{FF2B5EF4-FFF2-40B4-BE49-F238E27FC236}">
                <a16:creationId xmlns:a16="http://schemas.microsoft.com/office/drawing/2014/main" id="{C8B4F353-C988-802C-BCD9-8477F139069A}"/>
              </a:ext>
            </a:extLst>
          </p:cNvPr>
          <p:cNvSpPr/>
          <p:nvPr/>
        </p:nvSpPr>
        <p:spPr>
          <a:xfrm>
            <a:off x="2533604" y="3965072"/>
            <a:ext cx="6175922" cy="1357122"/>
          </a:xfrm>
          <a:prstGeom prst="notchedRightArrow">
            <a:avLst/>
          </a:prstGeom>
          <a:solidFill>
            <a:schemeClr val="bg1"/>
          </a:solidFill>
          <a:ln w="34925">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Exploitation and modernization of developed and existed systems</a:t>
            </a:r>
          </a:p>
        </p:txBody>
      </p:sp>
      <p:sp>
        <p:nvSpPr>
          <p:cNvPr id="27" name="TextBox 26">
            <a:extLst>
              <a:ext uri="{FF2B5EF4-FFF2-40B4-BE49-F238E27FC236}">
                <a16:creationId xmlns:a16="http://schemas.microsoft.com/office/drawing/2014/main" id="{D906B8B6-F972-F1D2-692E-6C6A066B8E45}"/>
              </a:ext>
            </a:extLst>
          </p:cNvPr>
          <p:cNvSpPr txBox="1"/>
          <p:nvPr/>
        </p:nvSpPr>
        <p:spPr>
          <a:xfrm>
            <a:off x="8792233" y="2138717"/>
            <a:ext cx="3395543" cy="1477328"/>
          </a:xfrm>
          <a:prstGeom prst="rect">
            <a:avLst/>
          </a:prstGeom>
          <a:noFill/>
        </p:spPr>
        <p:txBody>
          <a:bodyPr wrap="square">
            <a:spAutoFit/>
          </a:bodyPr>
          <a:lstStyle/>
          <a:p>
            <a:r>
              <a:rPr lang="en-US" dirty="0">
                <a:latin typeface="Arial" panose="020B0604020202020204" pitchFamily="34" charset="0"/>
                <a:cs typeface="Arial" panose="020B0604020202020204" pitchFamily="34" charset="0"/>
              </a:rPr>
              <a:t>Within the framework of the scientific project, a complex of 2 moderators has been created in full and it is currently in the normal operation mode.</a:t>
            </a:r>
          </a:p>
        </p:txBody>
      </p:sp>
    </p:spTree>
    <p:extLst>
      <p:ext uri="{BB962C8B-B14F-4D97-AF65-F5344CB8AC3E}">
        <p14:creationId xmlns:p14="http://schemas.microsoft.com/office/powerpoint/2010/main" val="2618296034"/>
      </p:ext>
    </p:extLst>
  </p:cSld>
  <p:clrMapOvr>
    <a:masterClrMapping/>
  </p:clrMapOvr>
  <p:transition/>
</p:sld>
</file>

<file path=ppt/theme/theme1.xml><?xml version="1.0" encoding="utf-8"?>
<a:theme xmlns:a="http://schemas.openxmlformats.org/drawingml/2006/main" name="ucansV_shvetsov">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7_Оформление по умолчанию">
  <a:themeElements>
    <a:clrScheme name="6_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6_Оформление по умолчанию">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6_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6_Оформление по умолчанию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6_Оформление по умолчанию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6_Оформление по умолчанию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6_Оформление по умолчанию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6_Оформление по умолчанию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6_Оформление по умолчанию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6_Оформление по умолчанию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6_Оформление по умолчанию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6_Оформление по умолчанию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6_Оформление по умолчанию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6_Оформление по умолчанию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9_Оформление по умолчанию">
  <a:themeElements>
    <a:clrScheme name="6_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6_Оформление по умолчанию">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6_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6_Оформление по умолчанию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6_Оформление по умолчанию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6_Оформление по умолчанию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6_Оформление по умолчанию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6_Оформление по умолчанию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6_Оформление по умолчанию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6_Оформление по умолчанию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6_Оформление по умолчанию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6_Оформление по умолчанию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6_Оформление по умолчанию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6_Оформление по умолчанию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annual_report_2015_nts">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Тема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ucansV_shvetsov">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ucansV_shvetsov">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ucansV_shvetsov">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ucansV_shvetsov">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_ucansV_shvetsov">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0_Тема Office">
  <a:themeElements>
    <a:clrScheme name="Тема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Тема Office">
      <a:majorFont>
        <a:latin typeface="Arial"/>
        <a:ea typeface="Droid Sans Fallback"/>
        <a:cs typeface="Droid Sans Fallback"/>
      </a:majorFont>
      <a:minorFont>
        <a:latin typeface="Arial"/>
        <a:ea typeface="Droid Sans Fallback"/>
        <a:cs typeface="Droid Sans Fallback"/>
      </a:minorFont>
    </a:fontScheme>
    <a:fmtScheme name="Апекс">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effectLst/>
            <a:latin typeface="Arial" charset="0"/>
            <a:ea typeface="SimSun"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effectLst/>
            <a:latin typeface="Arial" charset="0"/>
            <a:ea typeface="SimSun" charset="-122"/>
          </a:defRPr>
        </a:defPPr>
      </a:lstStyle>
    </a:lnDef>
  </a:objectDefaults>
  <a:extraClrSchemeLst>
    <a:extraClrScheme>
      <a:clrScheme name="Тема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Тема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Тема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Тема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Тема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Тема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Тема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6_Оформление по умолчанию">
  <a:themeElements>
    <a:clrScheme name="6_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6_Оформление по умолчанию">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6_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6_Оформление по умолчанию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6_Оформление по умолчанию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6_Оформление по умолчанию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6_Оформление по умолчанию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6_Оформление по умолчанию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6_Оформление по умолчанию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6_Оформление по умолчанию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6_Оформление по умолчанию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6_Оформление по умолчанию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6_Оформление по умолчанию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6_Оформление по умолчанию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8_Оформление по умолчанию">
  <a:themeElements>
    <a:clrScheme name="6_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6_Оформление по умолчанию">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6_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6_Оформление по умолчанию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6_Оформление по умолчанию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6_Оформление по умолчанию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6_Оформление по умолчанию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6_Оформление по умолчанию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6_Оформление по умолчанию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6_Оформление по умолчанию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6_Оформление по умолчанию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6_Оформление по умолчанию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6_Оформление по умолчанию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6_Оформление по умолчанию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otalTime>34779</TotalTime>
  <Words>1707</Words>
  <Application>Microsoft Macintosh PowerPoint</Application>
  <PresentationFormat>Широкоэкранный</PresentationFormat>
  <Paragraphs>125</Paragraphs>
  <Slides>18</Slides>
  <Notes>14</Notes>
  <HiddenSlides>0</HiddenSlides>
  <MMClips>0</MMClips>
  <ScaleCrop>false</ScaleCrop>
  <HeadingPairs>
    <vt:vector size="6" baseType="variant">
      <vt:variant>
        <vt:lpstr>Использованные шрифты</vt:lpstr>
      </vt:variant>
      <vt:variant>
        <vt:i4>5</vt:i4>
      </vt:variant>
      <vt:variant>
        <vt:lpstr>Тема</vt:lpstr>
      </vt:variant>
      <vt:variant>
        <vt:i4>12</vt:i4>
      </vt:variant>
      <vt:variant>
        <vt:lpstr>Заголовки слайдов</vt:lpstr>
      </vt:variant>
      <vt:variant>
        <vt:i4>18</vt:i4>
      </vt:variant>
    </vt:vector>
  </HeadingPairs>
  <TitlesOfParts>
    <vt:vector size="35" baseType="lpstr">
      <vt:lpstr>Arial</vt:lpstr>
      <vt:lpstr>Calibri</vt:lpstr>
      <vt:lpstr>Comic Sans MS</vt:lpstr>
      <vt:lpstr>Times</vt:lpstr>
      <vt:lpstr>Times New Roman</vt:lpstr>
      <vt:lpstr>ucansV_shvetsov</vt:lpstr>
      <vt:lpstr>1_ucansV_shvetsov</vt:lpstr>
      <vt:lpstr>2_ucansV_shvetsov</vt:lpstr>
      <vt:lpstr>3_ucansV_shvetsov</vt:lpstr>
      <vt:lpstr>4_ucansV_shvetsov</vt:lpstr>
      <vt:lpstr>5_ucansV_shvetsov</vt:lpstr>
      <vt:lpstr>10_Тема Office</vt:lpstr>
      <vt:lpstr>6_Оформление по умолчанию</vt:lpstr>
      <vt:lpstr>8_Оформление по умолчанию</vt:lpstr>
      <vt:lpstr>7_Оформление по умолчанию</vt:lpstr>
      <vt:lpstr>9_Оформление по умолчанию</vt:lpstr>
      <vt:lpstr>annual_report_2015_nts</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co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PAA</dc:creator>
  <cp:lastModifiedBy>Microsoft Office User</cp:lastModifiedBy>
  <cp:revision>1786</cp:revision>
  <dcterms:created xsi:type="dcterms:W3CDTF">2006-12-22T14:39:55Z</dcterms:created>
  <dcterms:modified xsi:type="dcterms:W3CDTF">2025-09-14T22:13:46Z</dcterms:modified>
</cp:coreProperties>
</file>