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 id="2147483672" r:id="rId13"/>
  </p:sldMasterIdLst>
  <p:notesMasterIdLst>
    <p:notesMasterId r:id="rId17"/>
  </p:notesMasterIdLst>
  <p:sldIdLst>
    <p:sldId id="256" r:id="rId14"/>
    <p:sldId id="257" r:id="rId15"/>
    <p:sldId id="258" r:id="rId16"/>
  </p:sldIdLst>
  <p:sldSz cx="12641263" cy="7110413"/>
  <p:notesSz cx="7772400" cy="10058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336" y="60"/>
      </p:cViewPr>
      <p:guideLst/>
    </p:cSldViewPr>
  </p:slideViewPr>
  <p:notesTextViewPr>
    <p:cViewPr>
      <p:scale>
        <a:sx n="1" d="1"/>
        <a:sy n="1" d="1"/>
      </p:scale>
      <p:origin x="0" y="0"/>
    </p:cViewPr>
  </p:notesTextViewPr>
  <p:notesViewPr>
    <p:cSldViewPr snapToGrid="0">
      <p:cViewPr varScale="1">
        <p:scale>
          <a:sx n="76" d="100"/>
          <a:sy n="76" d="100"/>
        </p:scale>
        <p:origin x="3792" y="-1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2.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 name="PlaceHolder 1"/>
          <p:cNvSpPr>
            <a:spLocks noGrp="1" noRot="1" noChangeAspect="1"/>
          </p:cNvSpPr>
          <p:nvPr>
            <p:ph type="sldImg"/>
          </p:nvPr>
        </p:nvSpPr>
        <p:spPr>
          <a:xfrm>
            <a:off x="0" y="812800"/>
            <a:ext cx="0" cy="0"/>
          </a:xfrm>
          <a:prstGeom prst="rect">
            <a:avLst/>
          </a:prstGeom>
          <a:noFill/>
          <a:ln w="0">
            <a:noFill/>
          </a:ln>
        </p:spPr>
        <p:txBody>
          <a:bodyPr lIns="0" tIns="0" rIns="0" bIns="0" anchor="ctr">
            <a:noAutofit/>
          </a:bodyPr>
          <a:lstStyle/>
          <a:p>
            <a:r>
              <a:rPr lang="ru-RU" sz="1800" b="0" u="none" strike="noStrike" dirty="0">
                <a:solidFill>
                  <a:schemeClr val="dk1"/>
                </a:solidFill>
                <a:uFillTx/>
                <a:latin typeface="Arial"/>
              </a:rPr>
              <a:t>Click </a:t>
            </a:r>
            <a:r>
              <a:rPr lang="ru-RU" sz="1800" b="0" u="none" strike="noStrike" dirty="0" err="1">
                <a:solidFill>
                  <a:schemeClr val="dk1"/>
                </a:solidFill>
                <a:uFillTx/>
                <a:latin typeface="Arial"/>
              </a:rPr>
              <a:t>to</a:t>
            </a:r>
            <a:r>
              <a:rPr lang="ru-RU" sz="1800" b="0" u="none" strike="noStrike" dirty="0">
                <a:solidFill>
                  <a:schemeClr val="dk1"/>
                </a:solidFill>
                <a:uFillTx/>
                <a:latin typeface="Arial"/>
              </a:rPr>
              <a:t> </a:t>
            </a:r>
            <a:r>
              <a:rPr lang="ru-RU" sz="1800" b="0" u="none" strike="noStrike" dirty="0" err="1">
                <a:solidFill>
                  <a:schemeClr val="dk1"/>
                </a:solidFill>
                <a:uFillTx/>
                <a:latin typeface="Arial"/>
              </a:rPr>
              <a:t>move</a:t>
            </a:r>
            <a:r>
              <a:rPr lang="ru-RU" sz="1800" b="0" u="none" strike="noStrike" dirty="0">
                <a:solidFill>
                  <a:schemeClr val="dk1"/>
                </a:solidFill>
                <a:uFillTx/>
                <a:latin typeface="Arial"/>
              </a:rPr>
              <a:t> the </a:t>
            </a:r>
            <a:r>
              <a:rPr lang="ru-RU" sz="1800" b="0" u="none" strike="noStrike" dirty="0" err="1">
                <a:solidFill>
                  <a:schemeClr val="dk1"/>
                </a:solidFill>
                <a:uFillTx/>
                <a:latin typeface="Arial"/>
              </a:rPr>
              <a:t>slide</a:t>
            </a:r>
            <a:endParaRPr lang="ru-RU" sz="1800" b="0" u="none" strike="noStrike" dirty="0">
              <a:solidFill>
                <a:schemeClr val="dk1"/>
              </a:solidFill>
              <a:uFillTx/>
              <a:latin typeface="Arial"/>
            </a:endParaRPr>
          </a:p>
        </p:txBody>
      </p:sp>
      <p:sp>
        <p:nvSpPr>
          <p:cNvPr id="7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ru-RU" sz="2000" b="0" u="none" strike="noStrike">
                <a:solidFill>
                  <a:srgbClr val="000000"/>
                </a:solidFill>
                <a:uFillTx/>
                <a:latin typeface="Arial"/>
              </a:rPr>
              <a:t>Click to edit the notes format</a:t>
            </a:r>
          </a:p>
        </p:txBody>
      </p:sp>
      <p:sp>
        <p:nvSpPr>
          <p:cNvPr id="73"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ru-RU" sz="1400" b="0" u="none" strike="noStrike">
                <a:solidFill>
                  <a:srgbClr val="000000"/>
                </a:solidFill>
                <a:uFillTx/>
                <a:latin typeface="Times New Roman"/>
              </a:rPr>
              <a:t>&lt;header&gt;</a:t>
            </a:r>
          </a:p>
        </p:txBody>
      </p:sp>
      <p:sp>
        <p:nvSpPr>
          <p:cNvPr id="74" name="PlaceHolder 4"/>
          <p:cNvSpPr>
            <a:spLocks noGrp="1"/>
          </p:cNvSpPr>
          <p:nvPr>
            <p:ph type="dt" idx="4"/>
          </p:nvPr>
        </p:nvSpPr>
        <p:spPr>
          <a:xfrm>
            <a:off x="4278960" y="0"/>
            <a:ext cx="3280680" cy="534240"/>
          </a:xfrm>
          <a:prstGeom prst="rect">
            <a:avLst/>
          </a:prstGeom>
          <a:noFill/>
          <a:ln w="0">
            <a:noFill/>
          </a:ln>
        </p:spPr>
        <p:txBody>
          <a:bodyPr lIns="0" tIns="0" rIns="0" bIns="0" anchor="t">
            <a:noAutofit/>
          </a:bodyPr>
          <a:lstStyle>
            <a:lvl1pPr indent="0" algn="r">
              <a:buNone/>
              <a:defRPr lang="ru-RU" sz="1400" b="0" u="none" strike="noStrike">
                <a:solidFill>
                  <a:srgbClr val="000000"/>
                </a:solidFill>
                <a:uFillTx/>
                <a:latin typeface="Times New Roman"/>
              </a:defRPr>
            </a:lvl1pPr>
          </a:lstStyle>
          <a:p>
            <a:pPr indent="0" algn="r">
              <a:buNone/>
            </a:pPr>
            <a:r>
              <a:rPr lang="ru-RU" sz="1400" b="0" u="none" strike="noStrike">
                <a:solidFill>
                  <a:srgbClr val="000000"/>
                </a:solidFill>
                <a:uFillTx/>
                <a:latin typeface="Times New Roman"/>
              </a:rPr>
              <a:t>&lt;date/time&gt;</a:t>
            </a:r>
          </a:p>
        </p:txBody>
      </p:sp>
      <p:sp>
        <p:nvSpPr>
          <p:cNvPr id="75" name="PlaceHolder 5"/>
          <p:cNvSpPr>
            <a:spLocks noGrp="1"/>
          </p:cNvSpPr>
          <p:nvPr>
            <p:ph type="ftr" idx="5"/>
          </p:nvPr>
        </p:nvSpPr>
        <p:spPr>
          <a:xfrm>
            <a:off x="0" y="10157400"/>
            <a:ext cx="3280680" cy="534240"/>
          </a:xfrm>
          <a:prstGeom prst="rect">
            <a:avLst/>
          </a:prstGeom>
          <a:noFill/>
          <a:ln w="0">
            <a:noFill/>
          </a:ln>
        </p:spPr>
        <p:txBody>
          <a:bodyPr lIns="0" tIns="0" rIns="0" bIns="0" anchor="b">
            <a:noAutofit/>
          </a:bodyPr>
          <a:lstStyle>
            <a:lvl1pPr indent="0">
              <a:buNone/>
              <a:defRPr lang="ru-RU" sz="1400" b="0" u="none" strike="noStrike">
                <a:solidFill>
                  <a:srgbClr val="000000"/>
                </a:solidFill>
                <a:uFillTx/>
                <a:latin typeface="Times New Roman"/>
              </a:defRPr>
            </a:lvl1pPr>
          </a:lstStyle>
          <a:p>
            <a:pPr indent="0">
              <a:buNone/>
            </a:pPr>
            <a:r>
              <a:rPr lang="ru-RU" sz="1400" b="0" u="none" strike="noStrike" dirty="0">
                <a:solidFill>
                  <a:srgbClr val="000000"/>
                </a:solidFill>
                <a:uFillTx/>
                <a:latin typeface="Times New Roman"/>
              </a:rPr>
              <a:t>&lt;</a:t>
            </a:r>
            <a:r>
              <a:rPr lang="ru-RU" sz="1400" b="0" u="none" strike="noStrike" dirty="0" err="1">
                <a:solidFill>
                  <a:srgbClr val="000000"/>
                </a:solidFill>
                <a:uFillTx/>
                <a:latin typeface="Times New Roman"/>
              </a:rPr>
              <a:t>footer</a:t>
            </a:r>
            <a:r>
              <a:rPr lang="ru-RU" sz="1400" b="0" u="none" strike="noStrike" dirty="0">
                <a:solidFill>
                  <a:srgbClr val="000000"/>
                </a:solidFill>
                <a:uFillTx/>
                <a:latin typeface="Times New Roman"/>
              </a:rPr>
              <a:t>&gt;</a:t>
            </a:r>
          </a:p>
        </p:txBody>
      </p:sp>
      <p:sp>
        <p:nvSpPr>
          <p:cNvPr id="76" name="PlaceHolder 6"/>
          <p:cNvSpPr>
            <a:spLocks noGrp="1"/>
          </p:cNvSpPr>
          <p:nvPr>
            <p:ph type="sldNum" idx="6"/>
          </p:nvPr>
        </p:nvSpPr>
        <p:spPr>
          <a:xfrm>
            <a:off x="4278960" y="10157400"/>
            <a:ext cx="3280680" cy="534240"/>
          </a:xfrm>
          <a:prstGeom prst="rect">
            <a:avLst/>
          </a:prstGeom>
          <a:noFill/>
          <a:ln w="0">
            <a:noFill/>
          </a:ln>
        </p:spPr>
        <p:txBody>
          <a:bodyPr lIns="0" tIns="0" rIns="0" bIns="0" anchor="b">
            <a:noAutofit/>
          </a:bodyPr>
          <a:lstStyle>
            <a:lvl1pPr indent="0" algn="r">
              <a:buNone/>
              <a:defRPr lang="ru-RU" sz="1400" b="0" u="none" strike="noStrike">
                <a:solidFill>
                  <a:srgbClr val="000000"/>
                </a:solidFill>
                <a:uFillTx/>
                <a:latin typeface="Times New Roman"/>
              </a:defRPr>
            </a:lvl1pPr>
          </a:lstStyle>
          <a:p>
            <a:pPr indent="0" algn="r">
              <a:buNone/>
            </a:pPr>
            <a:fld id="{33844C2B-AA9F-4299-8448-43BC78775A82}" type="slidenum">
              <a:rPr lang="ru-RU" sz="1400" b="0" u="none" strike="noStrike">
                <a:solidFill>
                  <a:srgbClr val="000000"/>
                </a:solidFill>
                <a:uFillTx/>
                <a:latin typeface="Times New Roman"/>
              </a:rPr>
              <a:t>‹#›</a:t>
            </a:fld>
            <a:endParaRPr lang="ru-RU" sz="14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533400" y="763588"/>
            <a:ext cx="6704013" cy="3771900"/>
          </a:xfrm>
          <a:prstGeom prst="rect">
            <a:avLst/>
          </a:prstGeom>
          <a:ln w="0">
            <a:noFill/>
          </a:ln>
        </p:spPr>
      </p:sp>
      <p:sp>
        <p:nvSpPr>
          <p:cNvPr id="86"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a:solidFill>
                <a:srgbClr val="000000"/>
              </a:solidFill>
              <a:uFillTx/>
              <a:latin typeface="Arial"/>
            </a:endParaRPr>
          </a:p>
        </p:txBody>
      </p:sp>
      <p:sp>
        <p:nvSpPr>
          <p:cNvPr id="87" name="PlaceHolder 3"/>
          <p:cNvSpPr>
            <a:spLocks noGrp="1"/>
          </p:cNvSpPr>
          <p:nvPr>
            <p:ph type="sldNum" idx="7"/>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A8DCDA01-C6CA-423F-8D88-C4C702CC6B0E}" type="slidenum">
              <a:rPr lang="ru-RU" sz="1800" b="0" u="none" strike="noStrike">
                <a:solidFill>
                  <a:schemeClr val="dk1"/>
                </a:solidFill>
                <a:uFillTx/>
                <a:latin typeface="+mn-lt"/>
                <a:ea typeface="+mn-ea"/>
              </a:rPr>
              <a:t>1</a:t>
            </a:fld>
            <a:endParaRPr lang="ru-RU" sz="1800" b="0" u="none" strike="noStrike">
              <a:solidFill>
                <a:srgbClr val="000000"/>
              </a:solidFill>
              <a:uFillTx/>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noRot="1" noChangeAspect="1"/>
          </p:cNvSpPr>
          <p:nvPr>
            <p:ph type="sldImg"/>
          </p:nvPr>
        </p:nvSpPr>
        <p:spPr>
          <a:xfrm>
            <a:off x="473075" y="530225"/>
            <a:ext cx="6140450" cy="3454400"/>
          </a:xfrm>
          <a:prstGeom prst="rect">
            <a:avLst/>
          </a:prstGeom>
          <a:ln w="0">
            <a:noFill/>
          </a:ln>
        </p:spPr>
      </p:sp>
      <p:sp>
        <p:nvSpPr>
          <p:cNvPr id="89" name="PlaceHolder 2"/>
          <p:cNvSpPr>
            <a:spLocks noGrp="1"/>
          </p:cNvSpPr>
          <p:nvPr>
            <p:ph type="body"/>
          </p:nvPr>
        </p:nvSpPr>
        <p:spPr>
          <a:xfrm>
            <a:off x="709920" y="4404600"/>
            <a:ext cx="5677920" cy="4572720"/>
          </a:xfrm>
          <a:prstGeom prst="rect">
            <a:avLst/>
          </a:prstGeom>
          <a:noFill/>
          <a:ln w="0">
            <a:noFill/>
          </a:ln>
        </p:spPr>
        <p:txBody>
          <a:bodyPr lIns="99000" tIns="49680" rIns="99000" bIns="49680" anchor="t">
            <a:noAutofit/>
          </a:bodyPr>
          <a:lstStyle/>
          <a:p>
            <a:pPr marL="216000" indent="-216000">
              <a:buNone/>
            </a:pPr>
            <a:endParaRPr lang="ru-RU" sz="1800" b="0" u="none" strike="noStrike" dirty="0">
              <a:solidFill>
                <a:srgbClr val="000000"/>
              </a:solidFill>
              <a:uFillTx/>
              <a:latin typeface="Arial"/>
            </a:endParaRPr>
          </a:p>
        </p:txBody>
      </p:sp>
      <p:sp>
        <p:nvSpPr>
          <p:cNvPr id="90" name="CustomShape 3"/>
          <p:cNvSpPr/>
          <p:nvPr/>
        </p:nvSpPr>
        <p:spPr>
          <a:xfrm>
            <a:off x="4021200" y="9721080"/>
            <a:ext cx="3074760" cy="51192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defTabSz="914400">
              <a:lnSpc>
                <a:spcPct val="100000"/>
              </a:lnSpc>
            </a:pPr>
            <a:fld id="{2AC8A05E-3B5E-4554-A776-71FF488D249E}" type="slidenum">
              <a:rPr lang="ru-RU" sz="1300" b="0" u="none" strike="noStrike">
                <a:solidFill>
                  <a:srgbClr val="000000"/>
                </a:solidFill>
                <a:uFillTx/>
                <a:latin typeface="Calibri"/>
                <a:ea typeface="+mn-ea"/>
              </a:rPr>
              <a:t>2</a:t>
            </a:fld>
            <a:endParaRPr lang="ru-RU" sz="1300" b="0" u="none" strike="noStrike" dirty="0">
              <a:solidFill>
                <a:srgbClr val="000000"/>
              </a:solidFill>
              <a:uFillTx/>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noRot="1" noChangeAspect="1"/>
          </p:cNvSpPr>
          <p:nvPr>
            <p:ph type="sldImg"/>
          </p:nvPr>
        </p:nvSpPr>
        <p:spPr>
          <a:xfrm>
            <a:off x="533400" y="763588"/>
            <a:ext cx="6704013" cy="3771900"/>
          </a:xfrm>
          <a:prstGeom prst="rect">
            <a:avLst/>
          </a:prstGeom>
          <a:ln w="0">
            <a:noFill/>
          </a:ln>
        </p:spPr>
      </p:sp>
      <p:sp>
        <p:nvSpPr>
          <p:cNvPr id="92"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dirty="0">
              <a:solidFill>
                <a:srgbClr val="000000"/>
              </a:solidFill>
              <a:uFillTx/>
              <a:latin typeface="Arial"/>
            </a:endParaRPr>
          </a:p>
        </p:txBody>
      </p:sp>
      <p:sp>
        <p:nvSpPr>
          <p:cNvPr id="93" name="PlaceHolder 3"/>
          <p:cNvSpPr>
            <a:spLocks noGrp="1"/>
          </p:cNvSpPr>
          <p:nvPr>
            <p:ph type="sldNum" idx="8"/>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1A929929-1B7E-458C-989C-92144D83BB8F}" type="slidenum">
              <a:rPr lang="ru-RU" sz="1800" b="0" u="none" strike="noStrike">
                <a:solidFill>
                  <a:schemeClr val="dk1"/>
                </a:solidFill>
                <a:uFillTx/>
                <a:latin typeface="+mn-lt"/>
                <a:ea typeface="+mn-ea"/>
              </a:rPr>
              <a:t>3</a:t>
            </a:fld>
            <a:endParaRPr lang="ru-RU" sz="1800" b="0" u="none" strike="noStrike" dirty="0">
              <a:solidFill>
                <a:srgbClr val="000000"/>
              </a:solidFill>
              <a:uFillTx/>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mediaAndTx" preserve="1">
  <p:cSld name="Centered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AndTx"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52"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3"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4"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0"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1"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2" name="PlaceHolder 4"/>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8"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9"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0" name="PlaceHolder 4"/>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 name="PlaceHolder 2"/>
          <p:cNvSpPr>
            <a:spLocks noGrp="1"/>
          </p:cNvSpPr>
          <p:nvPr>
            <p:ph/>
          </p:nvPr>
        </p:nvSpPr>
        <p:spPr>
          <a:xfrm>
            <a:off x="632053" y="166356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 name="PlaceHolder 3"/>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14"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5"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6"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7" name="PlaceHolder 5"/>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1" name="PlaceHolder 2"/>
          <p:cNvSpPr>
            <a:spLocks noGrp="1"/>
          </p:cNvSpPr>
          <p:nvPr>
            <p:ph type="subTitle"/>
          </p:nvPr>
        </p:nvSpPr>
        <p:spPr>
          <a:xfrm>
            <a:off x="632053" y="1663560"/>
            <a:ext cx="11376587" cy="4123440"/>
          </a:xfrm>
          <a:prstGeom prst="rect">
            <a:avLst/>
          </a:prstGeom>
          <a:noFill/>
          <a:ln w="0">
            <a:noFill/>
          </a:ln>
        </p:spPr>
        <p:txBody>
          <a:bodyPr lIns="0" tIns="0" rIns="0" bIns="0" anchor="ctr">
            <a:noAutofit/>
          </a:bodyPr>
          <a:lstStyle>
            <a:lvl1pPr indent="0" algn="ctr">
              <a:buNone/>
              <a:defRPr/>
            </a:lvl1pPr>
          </a:lstStyle>
          <a:p>
            <a:pPr indent="0" algn="ctr">
              <a:buNone/>
            </a:pPr>
            <a:endParaRPr lang="ru-RU" sz="3324" b="0" u="none" strike="noStrike">
              <a:solidFill>
                <a:srgbClr val="000000"/>
              </a:solidFill>
              <a:uFillTx/>
              <a:latin typeface="Arial"/>
            </a:endParaRPr>
          </a:p>
        </p:txBody>
      </p:sp>
      <p:sp>
        <p:nvSpPr>
          <p:cNvPr id="4" name="PlaceHolder 3"/>
          <p:cNvSpPr>
            <a:spLocks noGrp="1"/>
          </p:cNvSpPr>
          <p:nvPr>
            <p:ph type="ftr" idx="2"/>
          </p:nvPr>
        </p:nvSpPr>
        <p:spPr/>
        <p:txBody>
          <a:bodyPr/>
          <a:lstStyle/>
          <a:p>
            <a:r>
              <a:rPr dirty="0"/>
              <a:t>Footer</a:t>
            </a:r>
          </a:p>
        </p:txBody>
      </p:sp>
      <p:sp>
        <p:nvSpPr>
          <p:cNvPr id="5" name="PlaceHolder 4"/>
          <p:cNvSpPr>
            <a:spLocks noGrp="1"/>
          </p:cNvSpPr>
          <p:nvPr>
            <p:ph type="sldNum" idx="3"/>
          </p:nvPr>
        </p:nvSpPr>
        <p:spPr/>
        <p:txBody>
          <a:bodyPr/>
          <a:lstStyle/>
          <a:p>
            <a:fld id="{169DBABE-B5E3-4114-A62B-995F7F834DCC}" type="slidenum">
              <a:t>‹#›</a:t>
            </a:fld>
            <a:endParaRPr dirty="0"/>
          </a:p>
        </p:txBody>
      </p:sp>
      <p:sp>
        <p:nvSpPr>
          <p:cNvPr id="6" name="PlaceHolder 5"/>
          <p:cNvSpPr>
            <a:spLocks noGrp="1"/>
          </p:cNvSpPr>
          <p:nvPr>
            <p:ph type="dt" idx="1"/>
          </p:nvPr>
        </p:nvSpPr>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4"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8"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43"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44"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p>
            <a:pPr indent="0">
              <a:buNone/>
            </a:pPr>
            <a:r>
              <a:rPr lang="ru-RU" sz="1870"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8"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9"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0"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56"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7"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8" name="PlaceHolder 4"/>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64"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5"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6" name="PlaceHolder 4"/>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 name="PlaceHolder 3"/>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9"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0"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1"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2" name="PlaceHolder 5"/>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19" name="PlaceHolder 2"/>
          <p:cNvSpPr>
            <a:spLocks noGrp="1"/>
          </p:cNvSpPr>
          <p:nvPr>
            <p:ph type="body"/>
          </p:nvPr>
        </p:nvSpPr>
        <p:spPr>
          <a:xfrm>
            <a:off x="6320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0" name="PlaceHolder 3"/>
          <p:cNvSpPr>
            <a:spLocks noGrp="1"/>
          </p:cNvSpPr>
          <p:nvPr>
            <p:ph type="body"/>
          </p:nvPr>
        </p:nvSpPr>
        <p:spPr>
          <a:xfrm>
            <a:off x="447860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1" name="PlaceHolder 4"/>
          <p:cNvSpPr>
            <a:spLocks noGrp="1"/>
          </p:cNvSpPr>
          <p:nvPr>
            <p:ph type="body"/>
          </p:nvPr>
        </p:nvSpPr>
        <p:spPr>
          <a:xfrm>
            <a:off x="83251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2" name="PlaceHolder 5"/>
          <p:cNvSpPr>
            <a:spLocks noGrp="1"/>
          </p:cNvSpPr>
          <p:nvPr>
            <p:ph type="body"/>
          </p:nvPr>
        </p:nvSpPr>
        <p:spPr>
          <a:xfrm>
            <a:off x="6320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3" name="PlaceHolder 6"/>
          <p:cNvSpPr>
            <a:spLocks noGrp="1"/>
          </p:cNvSpPr>
          <p:nvPr>
            <p:ph type="body"/>
          </p:nvPr>
        </p:nvSpPr>
        <p:spPr>
          <a:xfrm>
            <a:off x="447860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4" name="PlaceHolder 7"/>
          <p:cNvSpPr>
            <a:spLocks noGrp="1"/>
          </p:cNvSpPr>
          <p:nvPr>
            <p:ph type="body"/>
          </p:nvPr>
        </p:nvSpPr>
        <p:spPr>
          <a:xfrm>
            <a:off x="83251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948080" y="2208960"/>
            <a:ext cx="10744534" cy="1523880"/>
          </a:xfrm>
          <a:prstGeom prst="rect">
            <a:avLst/>
          </a:prstGeom>
          <a:noFill/>
          <a:ln w="0">
            <a:noFill/>
          </a:ln>
        </p:spPr>
        <p:txBody>
          <a:bodyPr lIns="0" tIns="0" rIns="0" bIns="0" anchor="ctr">
            <a:noAutofit/>
          </a:bodyPr>
          <a:lstStyle/>
          <a:p>
            <a:pPr indent="0" defTabSz="914400">
              <a:lnSpc>
                <a:spcPct val="90000"/>
              </a:lnSpc>
              <a:buNone/>
            </a:pPr>
            <a:r>
              <a:rPr lang="ru-RU" sz="4571" b="0" u="none" strike="noStrike">
                <a:solidFill>
                  <a:schemeClr val="dk1"/>
                </a:solidFill>
                <a:uFillTx/>
                <a:latin typeface="Arial"/>
                <a:ea typeface="DejaVu Sans"/>
              </a:rPr>
              <a:t>Образец заголовка</a:t>
            </a:r>
            <a:endParaRPr lang="ru-RU" sz="4571" b="0" u="none" strike="noStrike">
              <a:solidFill>
                <a:schemeClr val="dk1"/>
              </a:solidFill>
              <a:uFillTx/>
              <a:latin typeface="Arial"/>
            </a:endParaRPr>
          </a:p>
        </p:txBody>
      </p:sp>
      <p:sp>
        <p:nvSpPr>
          <p:cNvPr id="26" name="PlaceHolder 2"/>
          <p:cNvSpPr>
            <a:spLocks noGrp="1"/>
          </p:cNvSpPr>
          <p:nvPr>
            <p:ph type="dt" idx="1"/>
          </p:nvPr>
        </p:nvSpPr>
        <p:spPr>
          <a:xfrm>
            <a:off x="0" y="0"/>
            <a:ext cx="0" cy="0"/>
          </a:xfrm>
          <a:prstGeom prst="rect">
            <a:avLst/>
          </a:prstGeom>
          <a:noFill/>
          <a:ln w="0">
            <a:noFill/>
          </a:ln>
        </p:spPr>
        <p:txBody>
          <a:bodyPr lIns="90000" tIns="-45000" rIns="90000" bIns="-45000" anchor="t">
            <a:noAutofit/>
          </a:bodyPr>
          <a:lstStyle>
            <a:lvl1pPr indent="0">
              <a:buNone/>
              <a:defRPr lang="ru-RU" sz="1454" b="0" u="none" strike="noStrike">
                <a:solidFill>
                  <a:srgbClr val="000000"/>
                </a:solidFill>
                <a:uFillTx/>
                <a:latin typeface="Times New Roman"/>
              </a:defRPr>
            </a:lvl1pPr>
          </a:lstStyle>
          <a:p>
            <a:r>
              <a:rPr lang="en-GB" dirty="0"/>
              <a:t>&lt;date/time&gt;</a:t>
            </a:r>
          </a:p>
        </p:txBody>
      </p:sp>
      <p:sp>
        <p:nvSpPr>
          <p:cNvPr id="27" name="PlaceHolder 3"/>
          <p:cNvSpPr>
            <a:spLocks noGrp="1"/>
          </p:cNvSpPr>
          <p:nvPr>
            <p:ph type="ftr" idx="2"/>
          </p:nvPr>
        </p:nvSpPr>
        <p:spPr>
          <a:xfrm>
            <a:off x="0" y="0"/>
            <a:ext cx="0" cy="0"/>
          </a:xfrm>
          <a:prstGeom prst="rect">
            <a:avLst/>
          </a:prstGeom>
          <a:noFill/>
          <a:ln w="0">
            <a:noFill/>
          </a:ln>
        </p:spPr>
        <p:txBody>
          <a:bodyPr lIns="90000" tIns="-45000" rIns="90000" bIns="-45000" anchor="t">
            <a:noAutofit/>
          </a:bodyPr>
          <a:lstStyle>
            <a:lvl1pPr indent="0" algn="ctr">
              <a:buNone/>
              <a:defRPr lang="ru-RU" sz="1454" b="0" u="none" strike="noStrike">
                <a:solidFill>
                  <a:srgbClr val="000000"/>
                </a:solidFill>
                <a:uFillTx/>
                <a:latin typeface="Times New Roman"/>
              </a:defRPr>
            </a:lvl1pPr>
          </a:lstStyle>
          <a:p>
            <a:r>
              <a:rPr lang="en-GB" dirty="0"/>
              <a:t>&lt;footer&gt;</a:t>
            </a:r>
          </a:p>
        </p:txBody>
      </p:sp>
      <p:sp>
        <p:nvSpPr>
          <p:cNvPr id="28" name="PlaceHolder 4"/>
          <p:cNvSpPr>
            <a:spLocks noGrp="1"/>
          </p:cNvSpPr>
          <p:nvPr>
            <p:ph type="sldNum" idx="3"/>
          </p:nvPr>
        </p:nvSpPr>
        <p:spPr>
          <a:xfrm>
            <a:off x="0" y="0"/>
            <a:ext cx="0" cy="0"/>
          </a:xfrm>
          <a:prstGeom prst="rect">
            <a:avLst/>
          </a:prstGeom>
          <a:noFill/>
          <a:ln w="0">
            <a:noFill/>
          </a:ln>
        </p:spPr>
        <p:txBody>
          <a:bodyPr lIns="90000" tIns="-45000" rIns="90000" bIns="-45000" anchor="t">
            <a:noAutofit/>
          </a:bodyPr>
          <a:lstStyle>
            <a:lvl1pPr indent="0" defTabSz="949970">
              <a:lnSpc>
                <a:spcPct val="100000"/>
              </a:lnSpc>
              <a:buNone/>
              <a:defRPr lang="en-US" sz="1870" b="0" u="none" strike="noStrike">
                <a:solidFill>
                  <a:schemeClr val="dk1"/>
                </a:solidFill>
                <a:uFillTx/>
                <a:latin typeface="Arial"/>
                <a:ea typeface="DejaVu Sans"/>
              </a:defRPr>
            </a:lvl1pPr>
          </a:lstStyle>
          <a:p>
            <a:fld id="{5CEEB46C-FBA0-4F76-A506-A3DCEE2B9054}" type="slidenum">
              <a:rPr lang="ru-RU" smtClean="0"/>
              <a:pPr/>
              <a:t>‹#›</a:t>
            </a:fld>
            <a:endParaRPr lang="ru-RU" dirty="0">
              <a:solidFill>
                <a:srgbClr val="000000"/>
              </a:solidFill>
              <a:latin typeface="Times New Roman"/>
            </a:endParaRPr>
          </a:p>
        </p:txBody>
      </p:sp>
      <p:sp>
        <p:nvSpPr>
          <p:cNvPr id="29" name="PlaceHolder 5"/>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5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6" name="PlaceHolder 2"/>
          <p:cNvSpPr>
            <a:spLocks noGrp="1"/>
          </p:cNvSpPr>
          <p:nvPr>
            <p:ph type="body"/>
          </p:nvPr>
        </p:nvSpPr>
        <p:spPr>
          <a:xfrm>
            <a:off x="632053" y="1663560"/>
            <a:ext cx="11376213" cy="41230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0"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1"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948364" y="2793002"/>
            <a:ext cx="10744534" cy="1524408"/>
          </a:xfrm>
          <a:prstGeom prst="rect">
            <a:avLst/>
          </a:prstGeom>
          <a:noFill/>
          <a:ln w="0">
            <a:noFill/>
          </a:ln>
        </p:spPr>
        <p:txBody>
          <a:bodyPr lIns="0" tIns="0" rIns="0" bIns="0" anchor="ctr">
            <a:noAutofit/>
          </a:bodyPr>
          <a:lstStyle/>
          <a:p>
            <a:pPr algn="ctr"/>
            <a:r>
              <a:rPr lang="en-GB" sz="4800" b="1" dirty="0">
                <a:solidFill>
                  <a:srgbClr val="002060"/>
                </a:solidFill>
                <a:latin typeface="Arial"/>
                <a:ea typeface="DejaVu Sans"/>
              </a:rPr>
              <a:t>Proposal for Awarding the Title “Honorary Doctor of JINR</a:t>
            </a:r>
            <a:r>
              <a:rPr lang="en-US" sz="4800" b="1" dirty="0">
                <a:solidFill>
                  <a:srgbClr val="002060"/>
                </a:solidFill>
                <a:latin typeface="Arial"/>
                <a:ea typeface="DejaVu Sans"/>
              </a:rPr>
              <a:t>”</a:t>
            </a:r>
            <a:endParaRPr lang="ru-RU" sz="4800" dirty="0">
              <a:solidFill>
                <a:schemeClr val="dk1"/>
              </a:solidFill>
              <a:latin typeface="Arial"/>
            </a:endParaRPr>
          </a:p>
        </p:txBody>
      </p:sp>
      <p:sp>
        <p:nvSpPr>
          <p:cNvPr id="78" name="PlaceHolder 2"/>
          <p:cNvSpPr>
            <a:spLocks noGrp="1"/>
          </p:cNvSpPr>
          <p:nvPr>
            <p:ph type="subTitle"/>
          </p:nvPr>
        </p:nvSpPr>
        <p:spPr>
          <a:xfrm>
            <a:off x="1896445" y="5472423"/>
            <a:ext cx="8848373" cy="870788"/>
          </a:xfrm>
          <a:prstGeom prst="rect">
            <a:avLst/>
          </a:prstGeom>
          <a:noFill/>
          <a:ln w="0">
            <a:noFill/>
          </a:ln>
        </p:spPr>
        <p:txBody>
          <a:bodyPr lIns="0" tIns="0" rIns="0" bIns="0" anchor="t">
            <a:normAutofit/>
          </a:bodyPr>
          <a:lstStyle/>
          <a:p>
            <a:pPr algn="ctr">
              <a:spcBef>
                <a:spcPts val="1040"/>
              </a:spcBef>
              <a:tabLst>
                <a:tab pos="0" algn="l"/>
              </a:tabLst>
            </a:pPr>
            <a:r>
              <a:rPr lang="en-US" sz="2000" dirty="0">
                <a:solidFill>
                  <a:schemeClr val="tx1">
                    <a:lumMod val="85000"/>
                    <a:lumOff val="15000"/>
                  </a:schemeClr>
                </a:solidFill>
                <a:latin typeface="Arial"/>
                <a:ea typeface="DejaVu Sans"/>
              </a:rPr>
              <a:t>Academician </a:t>
            </a:r>
            <a:r>
              <a:rPr lang="en-US" sz="2000" dirty="0" err="1">
                <a:solidFill>
                  <a:schemeClr val="tx1">
                    <a:lumMod val="85000"/>
                    <a:lumOff val="15000"/>
                  </a:schemeClr>
                </a:solidFill>
                <a:latin typeface="Arial"/>
                <a:ea typeface="DejaVu Sans"/>
              </a:rPr>
              <a:t>Grigory</a:t>
            </a:r>
            <a:r>
              <a:rPr lang="en-US" sz="2000" dirty="0">
                <a:solidFill>
                  <a:schemeClr val="tx1">
                    <a:lumMod val="85000"/>
                    <a:lumOff val="15000"/>
                  </a:schemeClr>
                </a:solidFill>
                <a:latin typeface="Arial"/>
                <a:ea typeface="DejaVu Sans"/>
              </a:rPr>
              <a:t> V. </a:t>
            </a:r>
            <a:r>
              <a:rPr lang="en-US" sz="2000" dirty="0" err="1">
                <a:solidFill>
                  <a:schemeClr val="tx1">
                    <a:lumMod val="85000"/>
                    <a:lumOff val="15000"/>
                  </a:schemeClr>
                </a:solidFill>
                <a:latin typeface="Arial"/>
                <a:ea typeface="DejaVu Sans"/>
              </a:rPr>
              <a:t>Trubnikov</a:t>
            </a:r>
            <a:endParaRPr lang="en-US" sz="2000" dirty="0">
              <a:solidFill>
                <a:schemeClr val="tx1">
                  <a:lumMod val="85000"/>
                  <a:lumOff val="15000"/>
                </a:schemeClr>
              </a:solidFill>
              <a:latin typeface="Arial"/>
              <a:ea typeface="DejaVu Sans"/>
            </a:endParaRPr>
          </a:p>
          <a:p>
            <a:pPr algn="ctr">
              <a:spcBef>
                <a:spcPts val="1040"/>
              </a:spcBef>
              <a:tabLst>
                <a:tab pos="0" algn="l"/>
              </a:tabLst>
            </a:pPr>
            <a:r>
              <a:rPr lang="en-US" sz="2000" dirty="0">
                <a:solidFill>
                  <a:schemeClr val="tx1">
                    <a:lumMod val="85000"/>
                    <a:lumOff val="15000"/>
                  </a:schemeClr>
                </a:solidFill>
                <a:latin typeface="Arial"/>
                <a:ea typeface="DejaVu Sans"/>
              </a:rPr>
              <a:t>138th Session of the JINR Scientific Council</a:t>
            </a:r>
            <a:endParaRPr lang="ru-RU" sz="2000" dirty="0">
              <a:solidFill>
                <a:schemeClr val="tx1">
                  <a:lumMod val="85000"/>
                  <a:lumOff val="15000"/>
                </a:schemeClr>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3"/>
          <p:cNvSpPr/>
          <p:nvPr/>
        </p:nvSpPr>
        <p:spPr>
          <a:xfrm>
            <a:off x="680854" y="5928237"/>
            <a:ext cx="11273410" cy="740744"/>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just" defTabSz="949970">
              <a:spcBef>
                <a:spcPts val="624"/>
              </a:spcBef>
            </a:pPr>
            <a:r>
              <a:rPr lang="en-US" sz="1400" dirty="0">
                <a:ea typeface="DejaVu Sans"/>
              </a:rPr>
              <a:t>The JINR Directorate proposes to award Professor Egle Tomasi-Gustafsson the title of “Honorary Doctor of JINR”</a:t>
            </a:r>
            <a:r>
              <a:rPr lang="en-US" sz="1400" dirty="0"/>
              <a:t>, given her role in the development of spin physics and physics of the hadron structure at JINR, as well as her contribution to strengthening the international cooperation of the Institute.</a:t>
            </a:r>
            <a:endParaRPr lang="ru-RU" sz="1400" dirty="0"/>
          </a:p>
        </p:txBody>
      </p:sp>
      <p:sp>
        <p:nvSpPr>
          <p:cNvPr id="80" name="Заголовок 1"/>
          <p:cNvSpPr/>
          <p:nvPr/>
        </p:nvSpPr>
        <p:spPr>
          <a:xfrm>
            <a:off x="8759299" y="1127145"/>
            <a:ext cx="3194963" cy="781755"/>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noAutofit/>
          </a:bodyPr>
          <a:lstStyle/>
          <a:p>
            <a:pPr algn="ctr" defTabSz="949970">
              <a:lnSpc>
                <a:spcPct val="90000"/>
              </a:lnSpc>
            </a:pPr>
            <a:r>
              <a:rPr lang="en-GB" sz="4400" b="1" dirty="0">
                <a:solidFill>
                  <a:srgbClr val="002060"/>
                </a:solidFill>
                <a:latin typeface="Arial"/>
                <a:ea typeface="DejaVu Sans"/>
              </a:rPr>
              <a:t>NOMINE</a:t>
            </a:r>
            <a:r>
              <a:rPr lang="en-US" sz="4400" b="1" dirty="0">
                <a:solidFill>
                  <a:srgbClr val="002060"/>
                </a:solidFill>
                <a:latin typeface="Arial"/>
                <a:ea typeface="DejaVu Sans"/>
              </a:rPr>
              <a:t>E</a:t>
            </a:r>
            <a:endParaRPr lang="ru-RU" sz="4400" dirty="0">
              <a:solidFill>
                <a:srgbClr val="000000"/>
              </a:solidFill>
              <a:latin typeface="Arial"/>
            </a:endParaRPr>
          </a:p>
        </p:txBody>
      </p:sp>
      <p:sp>
        <p:nvSpPr>
          <p:cNvPr id="82" name="TextBox 6"/>
          <p:cNvSpPr/>
          <p:nvPr/>
        </p:nvSpPr>
        <p:spPr>
          <a:xfrm>
            <a:off x="2465297" y="455317"/>
            <a:ext cx="7710668" cy="625850"/>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ctr" defTabSz="949970">
              <a:spcBef>
                <a:spcPts val="624"/>
              </a:spcBef>
            </a:pPr>
            <a:r>
              <a:rPr lang="en-US" sz="3324" b="1" dirty="0">
                <a:solidFill>
                  <a:schemeClr val="accent2"/>
                </a:solidFill>
                <a:latin typeface="Arial"/>
                <a:ea typeface="DejaVu Sans"/>
              </a:rPr>
              <a:t>Prof. Egle Tomasi-Gustafsson</a:t>
            </a:r>
            <a:endParaRPr lang="ru-RU" sz="3324" dirty="0">
              <a:solidFill>
                <a:schemeClr val="accent2"/>
              </a:solidFill>
              <a:latin typeface="Arial"/>
            </a:endParaRPr>
          </a:p>
        </p:txBody>
      </p:sp>
      <p:sp>
        <p:nvSpPr>
          <p:cNvPr id="83" name="TextBox 8"/>
          <p:cNvSpPr/>
          <p:nvPr/>
        </p:nvSpPr>
        <p:spPr>
          <a:xfrm>
            <a:off x="680855" y="1332322"/>
            <a:ext cx="7710669" cy="3348189"/>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marL="1270">
              <a:lnSpc>
                <a:spcPct val="107000"/>
              </a:lnSpc>
              <a:spcAft>
                <a:spcPts val="190"/>
              </a:spcAft>
            </a:pPr>
            <a:r>
              <a:rPr lang="en-US" sz="1400" b="1" dirty="0"/>
              <a:t>2015 – Present | </a:t>
            </a:r>
            <a:r>
              <a:rPr lang="ru-RU" sz="1400" b="1" dirty="0"/>
              <a:t>Leading researcher</a:t>
            </a:r>
            <a:r>
              <a:rPr lang="ru-RU" sz="1400" dirty="0"/>
              <a:t>, IRFU/SPhN, CEA Saclay, France.</a:t>
            </a:r>
          </a:p>
          <a:p>
            <a:pPr marL="285750" indent="-200025">
              <a:lnSpc>
                <a:spcPct val="107000"/>
              </a:lnSpc>
              <a:spcAft>
                <a:spcPts val="155"/>
              </a:spcAft>
              <a:buFont typeface="Arial" panose="020B0604020202020204" pitchFamily="34" charset="0"/>
              <a:buChar char="•"/>
            </a:pPr>
            <a:r>
              <a:rPr lang="ru-RU" sz="1400" dirty="0"/>
              <a:t>Phenomenology of hadronic reactions</a:t>
            </a:r>
            <a:r>
              <a:rPr lang="en-US" sz="1400" dirty="0"/>
              <a:t>;</a:t>
            </a:r>
            <a:endParaRPr lang="ru-RU" sz="1400" dirty="0"/>
          </a:p>
          <a:p>
            <a:pPr marL="285750" indent="-200025">
              <a:lnSpc>
                <a:spcPct val="107000"/>
              </a:lnSpc>
              <a:spcAft>
                <a:spcPts val="155"/>
              </a:spcAft>
              <a:buFont typeface="Arial" panose="020B0604020202020204" pitchFamily="34" charset="0"/>
              <a:buChar char="•"/>
            </a:pPr>
            <a:r>
              <a:rPr lang="ru-RU" sz="1400" dirty="0"/>
              <a:t>Spokesperson of the ALPOMII experiment</a:t>
            </a:r>
            <a:r>
              <a:rPr lang="en-US" sz="1400" dirty="0"/>
              <a:t>;</a:t>
            </a:r>
            <a:endParaRPr lang="ru-RU" sz="1400" dirty="0"/>
          </a:p>
          <a:p>
            <a:pPr marL="285750" indent="-200025">
              <a:lnSpc>
                <a:spcPct val="107000"/>
              </a:lnSpc>
              <a:spcAft>
                <a:spcPts val="155"/>
              </a:spcAft>
              <a:buFont typeface="Arial" panose="020B0604020202020204" pitchFamily="34" charset="0"/>
              <a:buChar char="•"/>
            </a:pPr>
            <a:r>
              <a:rPr lang="ru-RU" sz="1400" dirty="0"/>
              <a:t>Chair </a:t>
            </a:r>
            <a:r>
              <a:rPr lang="en-US" sz="1400" dirty="0"/>
              <a:t>f</a:t>
            </a:r>
            <a:r>
              <a:rPr lang="ru-RU" sz="1400" dirty="0"/>
              <a:t>f </a:t>
            </a:r>
            <a:r>
              <a:rPr lang="en-US" sz="1400" dirty="0"/>
              <a:t>the </a:t>
            </a:r>
            <a:r>
              <a:rPr lang="ru-RU" sz="1400" dirty="0"/>
              <a:t>NICA-SPD Collaboration Board</a:t>
            </a:r>
            <a:r>
              <a:rPr lang="en-US" sz="1400" dirty="0"/>
              <a:t>;</a:t>
            </a:r>
            <a:endParaRPr lang="ru-RU" sz="1400" dirty="0"/>
          </a:p>
          <a:p>
            <a:pPr marL="285750" indent="-200025">
              <a:lnSpc>
                <a:spcPct val="107000"/>
              </a:lnSpc>
              <a:spcAft>
                <a:spcPts val="800"/>
              </a:spcAft>
              <a:buFont typeface="Arial" panose="020B0604020202020204" pitchFamily="34" charset="0"/>
              <a:buChar char="•"/>
            </a:pPr>
            <a:r>
              <a:rPr lang="ru-RU" sz="1400" dirty="0"/>
              <a:t>Member o</a:t>
            </a:r>
            <a:r>
              <a:rPr lang="en-US" sz="1400" dirty="0"/>
              <a:t>f</a:t>
            </a:r>
            <a:r>
              <a:rPr lang="ru-RU" sz="1400" dirty="0"/>
              <a:t> </a:t>
            </a:r>
            <a:r>
              <a:rPr lang="en-US" sz="1400" dirty="0"/>
              <a:t>the </a:t>
            </a:r>
            <a:r>
              <a:rPr lang="ru-RU" sz="1400" dirty="0"/>
              <a:t>NICA-SPD and PANDA collaborations</a:t>
            </a:r>
            <a:r>
              <a:rPr lang="en-US" sz="1400" dirty="0"/>
              <a:t>.</a:t>
            </a:r>
            <a:endParaRPr lang="ru-RU"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1270">
              <a:lnSpc>
                <a:spcPct val="105000"/>
              </a:lnSpc>
              <a:spcAft>
                <a:spcPts val="800"/>
              </a:spcAft>
            </a:pPr>
            <a:r>
              <a:rPr lang="en-US" sz="1400" b="1" dirty="0">
                <a:effectLst/>
              </a:rPr>
              <a:t>1980 – Present | </a:t>
            </a:r>
            <a:r>
              <a:rPr lang="ru-RU" sz="1400" b="1" dirty="0">
                <a:effectLst/>
              </a:rPr>
              <a:t>Researcher in fundamental physics</a:t>
            </a:r>
            <a:r>
              <a:rPr lang="ru-RU" sz="1400" dirty="0">
                <a:effectLst/>
              </a:rPr>
              <a:t>, Commissariat à l’Energie Atomique (CEA), Saclay, France.</a:t>
            </a:r>
          </a:p>
          <a:p>
            <a:pPr marL="1270">
              <a:lnSpc>
                <a:spcPct val="107000"/>
              </a:lnSpc>
              <a:spcAft>
                <a:spcPts val="800"/>
              </a:spcAft>
            </a:pPr>
            <a:r>
              <a:rPr lang="ru-RU" sz="1400" dirty="0">
                <a:effectLst/>
              </a:rPr>
              <a:t>Experiment and Phenomenology in hadron and </a:t>
            </a:r>
            <a:r>
              <a:rPr lang="en-GB" sz="1400" dirty="0">
                <a:effectLst/>
              </a:rPr>
              <a:t>nuclear</a:t>
            </a:r>
            <a:r>
              <a:rPr lang="ru-RU" sz="1400" dirty="0">
                <a:effectLst/>
              </a:rPr>
              <a:t> physics in the intermediate and high energy domains. Original results are reported in more than 200 peer reviewed articles, the scientific activity is presented in more than 200 talks in seminars, workshop and conferences.</a:t>
            </a:r>
            <a:endParaRPr lang="en-US" sz="1400" dirty="0">
              <a:effectLst/>
            </a:endParaRPr>
          </a:p>
          <a:p>
            <a:pPr marL="1270">
              <a:lnSpc>
                <a:spcPct val="107000"/>
              </a:lnSpc>
              <a:spcAft>
                <a:spcPts val="800"/>
              </a:spcAft>
            </a:pPr>
            <a:r>
              <a:rPr lang="en-US" sz="1400" b="1" dirty="0">
                <a:latin typeface="Arial"/>
                <a:ea typeface="DejaVu Sans"/>
              </a:rPr>
              <a:t>2021</a:t>
            </a:r>
            <a:r>
              <a:rPr lang="en-US" sz="1400" b="1" dirty="0">
                <a:effectLst/>
              </a:rPr>
              <a:t> – </a:t>
            </a:r>
            <a:r>
              <a:rPr lang="en-US" sz="1400" b="1" dirty="0">
                <a:latin typeface="Arial"/>
                <a:ea typeface="DejaVu Sans"/>
              </a:rPr>
              <a:t>2024</a:t>
            </a:r>
            <a:r>
              <a:rPr lang="en-US" sz="1400" b="1" dirty="0">
                <a:effectLst/>
              </a:rPr>
              <a:t> |</a:t>
            </a:r>
            <a:r>
              <a:rPr lang="en-US" sz="1400" dirty="0">
                <a:latin typeface="Arial"/>
                <a:ea typeface="DejaVu Sans"/>
              </a:rPr>
              <a:t> </a:t>
            </a:r>
            <a:r>
              <a:rPr lang="en-US" sz="1400" b="1" dirty="0">
                <a:latin typeface="Arial"/>
                <a:ea typeface="DejaVu Sans"/>
              </a:rPr>
              <a:t>Chair of the SPD Collaboration Council</a:t>
            </a:r>
            <a:r>
              <a:rPr lang="en-US" sz="1400" dirty="0">
                <a:latin typeface="Arial"/>
                <a:ea typeface="DejaVu Sans"/>
              </a:rPr>
              <a:t>.</a:t>
            </a:r>
          </a:p>
          <a:p>
            <a:pPr marL="1270">
              <a:lnSpc>
                <a:spcPct val="107000"/>
              </a:lnSpc>
              <a:spcAft>
                <a:spcPts val="800"/>
              </a:spcAft>
            </a:pPr>
            <a:r>
              <a:rPr lang="en-US" sz="1400" b="1" dirty="0">
                <a:latin typeface="Arial"/>
                <a:ea typeface="DejaVu Sans"/>
              </a:rPr>
              <a:t>2009</a:t>
            </a:r>
            <a:r>
              <a:rPr lang="en-US" sz="1400" b="1" dirty="0">
                <a:effectLst/>
              </a:rPr>
              <a:t> – </a:t>
            </a:r>
            <a:r>
              <a:rPr lang="en-US" sz="1400" b="1" dirty="0">
                <a:latin typeface="Arial"/>
                <a:ea typeface="DejaVu Sans"/>
              </a:rPr>
              <a:t>2012</a:t>
            </a:r>
            <a:r>
              <a:rPr lang="en-US" sz="1400" b="1" dirty="0">
                <a:effectLst/>
              </a:rPr>
              <a:t> |</a:t>
            </a:r>
            <a:r>
              <a:rPr lang="en-US" sz="1400" dirty="0">
                <a:latin typeface="Arial"/>
                <a:ea typeface="DejaVu Sans"/>
              </a:rPr>
              <a:t> </a:t>
            </a:r>
            <a:r>
              <a:rPr lang="en-US" sz="1400" b="1" dirty="0">
                <a:latin typeface="Arial"/>
                <a:ea typeface="DejaVu Sans"/>
              </a:rPr>
              <a:t>Chair of the PAC for Particle Physics</a:t>
            </a:r>
            <a:r>
              <a:rPr lang="en-US" sz="1400" dirty="0">
                <a:latin typeface="Arial"/>
                <a:ea typeface="DejaVu Sans"/>
              </a:rPr>
              <a:t>, member since 1999.</a:t>
            </a:r>
          </a:p>
        </p:txBody>
      </p:sp>
      <p:pic>
        <p:nvPicPr>
          <p:cNvPr id="7" name="Рисунок 6">
            <a:extLst>
              <a:ext uri="{FF2B5EF4-FFF2-40B4-BE49-F238E27FC236}">
                <a16:creationId xmlns:a16="http://schemas.microsoft.com/office/drawing/2014/main" id="{CADABCCA-0DF6-4AD7-9DB7-109D43FDD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9300" y="1908900"/>
            <a:ext cx="3194963" cy="3831431"/>
          </a:xfrm>
          <a:prstGeom prst="rect">
            <a:avLst/>
          </a:prstGeom>
        </p:spPr>
      </p:pic>
      <p:sp>
        <p:nvSpPr>
          <p:cNvPr id="13" name="TextBox 12">
            <a:extLst>
              <a:ext uri="{FF2B5EF4-FFF2-40B4-BE49-F238E27FC236}">
                <a16:creationId xmlns:a16="http://schemas.microsoft.com/office/drawing/2014/main" id="{720CE493-4ADD-4F74-9F69-65EC95D70B74}"/>
              </a:ext>
            </a:extLst>
          </p:cNvPr>
          <p:cNvSpPr txBox="1"/>
          <p:nvPr/>
        </p:nvSpPr>
        <p:spPr>
          <a:xfrm>
            <a:off x="725415" y="4781363"/>
            <a:ext cx="7710669" cy="954107"/>
          </a:xfrm>
          <a:prstGeom prst="rect">
            <a:avLst/>
          </a:prstGeom>
          <a:noFill/>
        </p:spPr>
        <p:txBody>
          <a:bodyPr wrap="square">
            <a:spAutoFit/>
          </a:bodyPr>
          <a:lstStyle/>
          <a:p>
            <a:pPr algn="just" defTabSz="949970">
              <a:spcAft>
                <a:spcPts val="800"/>
              </a:spcAft>
            </a:pPr>
            <a:r>
              <a:rPr lang="en-US" sz="1400" dirty="0">
                <a:ea typeface="DejaVu Sans"/>
              </a:rPr>
              <a:t>Her activity in JINR greatly contributed to strengthening ties between Russian and foreign organizations within the framework </a:t>
            </a:r>
            <a:r>
              <a:rPr lang="en-US" sz="1400">
                <a:ea typeface="DejaVu Sans"/>
              </a:rPr>
              <a:t>of the SPD </a:t>
            </a:r>
            <a:r>
              <a:rPr lang="en-US" sz="1400" dirty="0">
                <a:ea typeface="DejaVu Sans"/>
              </a:rPr>
              <a:t>collaboration. </a:t>
            </a:r>
            <a:r>
              <a:rPr lang="en-US" sz="1400" dirty="0"/>
              <a:t>Prof. </a:t>
            </a:r>
            <a:r>
              <a:rPr lang="en-US" sz="1400" dirty="0" err="1"/>
              <a:t>E.Tomasi</a:t>
            </a:r>
            <a:r>
              <a:rPr lang="en-US" sz="1400" dirty="0"/>
              <a:t>-Gustafsson</a:t>
            </a:r>
            <a:r>
              <a:rPr lang="ru-RU" sz="1400" dirty="0"/>
              <a:t> </a:t>
            </a:r>
            <a:r>
              <a:rPr lang="en-US" sz="1400" dirty="0"/>
              <a:t>was the leader and co-director of several experiments at the Joint Institute, and closely collaborated with VBLHEP and BLTP.</a:t>
            </a:r>
            <a:endParaRPr lang="ru-RU" sz="1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1"/>
          <p:cNvSpPr/>
          <p:nvPr/>
        </p:nvSpPr>
        <p:spPr>
          <a:xfrm>
            <a:off x="263578" y="2788027"/>
            <a:ext cx="12114107" cy="1534359"/>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spAutoFit/>
          </a:bodyPr>
          <a:lstStyle/>
          <a:p>
            <a:pPr algn="ctr" defTabSz="949970">
              <a:lnSpc>
                <a:spcPct val="150000"/>
              </a:lnSpc>
            </a:pPr>
            <a:r>
              <a:rPr lang="en-GB" sz="3200" b="1" dirty="0">
                <a:solidFill>
                  <a:srgbClr val="002060"/>
                </a:solidFill>
                <a:latin typeface="Arial"/>
                <a:ea typeface="Droid Sans Fallback"/>
              </a:rPr>
              <a:t> </a:t>
            </a:r>
            <a:r>
              <a:rPr lang="en-US" sz="3200" b="1" dirty="0">
                <a:solidFill>
                  <a:srgbClr val="002060"/>
                </a:solidFill>
                <a:latin typeface="Arial"/>
                <a:ea typeface="Droid Sans Fallback"/>
              </a:rPr>
              <a:t>The JINR Directorate asks the Scientific Council</a:t>
            </a:r>
          </a:p>
          <a:p>
            <a:pPr algn="ctr" defTabSz="949970">
              <a:lnSpc>
                <a:spcPct val="150000"/>
              </a:lnSpc>
            </a:pPr>
            <a:r>
              <a:rPr lang="en-US" sz="3200" b="1" dirty="0">
                <a:solidFill>
                  <a:srgbClr val="002060"/>
                </a:solidFill>
                <a:latin typeface="Arial"/>
                <a:ea typeface="Droid Sans Fallback"/>
              </a:rPr>
              <a:t>to approve this proposal</a:t>
            </a:r>
            <a:endParaRPr lang="ru-RU" sz="3200"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JINR">
      <a:dk1>
        <a:sysClr val="windowText" lastClr="000000"/>
      </a:dk1>
      <a:lt1>
        <a:sysClr val="window" lastClr="FFFFFF"/>
      </a:lt1>
      <a:dk2>
        <a:srgbClr val="1C2545"/>
      </a:dk2>
      <a:lt2>
        <a:srgbClr val="E7E6E6"/>
      </a:lt2>
      <a:accent1>
        <a:srgbClr val="102D69"/>
      </a:accent1>
      <a:accent2>
        <a:srgbClr val="0086CB"/>
      </a:accent2>
      <a:accent3>
        <a:srgbClr val="E0DD17"/>
      </a:accent3>
      <a:accent4>
        <a:srgbClr val="2BB6B8"/>
      </a:accent4>
      <a:accent5>
        <a:srgbClr val="BCCEEC"/>
      </a:accent5>
      <a:accent6>
        <a:srgbClr val="005275"/>
      </a:accent6>
      <a:hlink>
        <a:srgbClr val="969696"/>
      </a:hlink>
      <a:folHlink>
        <a:srgbClr val="FFFFFF"/>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Theme">
  <a:themeElements>
    <a:clrScheme name="JINR">
      <a:dk1>
        <a:sysClr val="windowText" lastClr="000000"/>
      </a:dk1>
      <a:lt1>
        <a:sysClr val="window" lastClr="FFFFFF"/>
      </a:lt1>
      <a:dk2>
        <a:srgbClr val="1C2545"/>
      </a:dk2>
      <a:lt2>
        <a:srgbClr val="E7E6E6"/>
      </a:lt2>
      <a:accent1>
        <a:srgbClr val="102D69"/>
      </a:accent1>
      <a:accent2>
        <a:srgbClr val="0086CB"/>
      </a:accent2>
      <a:accent3>
        <a:srgbClr val="E0DD17"/>
      </a:accent3>
      <a:accent4>
        <a:srgbClr val="2BB6B8"/>
      </a:accent4>
      <a:accent5>
        <a:srgbClr val="BCCEEC"/>
      </a:accent5>
      <a:accent6>
        <a:srgbClr val="005275"/>
      </a:accent6>
      <a:hlink>
        <a:srgbClr val="969696"/>
      </a:hlink>
      <a:folHlink>
        <a:srgbClr val="FFFFFF"/>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1773</TotalTime>
  <Words>278</Words>
  <Application>Microsoft Office PowerPoint</Application>
  <PresentationFormat>Произвольный</PresentationFormat>
  <Paragraphs>21</Paragraphs>
  <Slides>3</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13</vt:i4>
      </vt:variant>
      <vt:variant>
        <vt:lpstr>Заголовки слайдов</vt:lpstr>
      </vt:variant>
      <vt:variant>
        <vt:i4>3</vt:i4>
      </vt:variant>
    </vt:vector>
  </HeadingPairs>
  <TitlesOfParts>
    <vt:vector size="21" baseType="lpstr">
      <vt:lpstr>Arial</vt:lpstr>
      <vt:lpstr>Calibri</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Proposal for Awarding the Title “Honorary Doctor of JINR”</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home</dc:creator>
  <dc:description/>
  <cp:lastModifiedBy>User</cp:lastModifiedBy>
  <cp:revision>165</cp:revision>
  <dcterms:created xsi:type="dcterms:W3CDTF">2021-09-05T13:29:23Z</dcterms:created>
  <dcterms:modified xsi:type="dcterms:W3CDTF">2025-08-22T09:22:33Z</dcterms:modified>
  <dc:language>en-CA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3</vt:i4>
  </property>
  <property fmtid="{D5CDD505-2E9C-101B-9397-08002B2CF9AE}" pid="7" name="PresentationFormat">
    <vt:lpwstr>Произвольный</vt:lpwstr>
  </property>
  <property fmtid="{D5CDD505-2E9C-101B-9397-08002B2CF9AE}" pid="8" name="ScaleCrop">
    <vt:bool>false</vt:bool>
  </property>
  <property fmtid="{D5CDD505-2E9C-101B-9397-08002B2CF9AE}" pid="9" name="ShareDoc">
    <vt:bool>false</vt:bool>
  </property>
  <property fmtid="{D5CDD505-2E9C-101B-9397-08002B2CF9AE}" pid="10" name="Slides">
    <vt:i4>3</vt:i4>
  </property>
</Properties>
</file>