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9" r:id="rId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41AEEF-C5AB-478A-B7A3-424C98FCEDAC}" type="datetimeFigureOut">
              <a:rPr lang="ru-RU" smtClean="0"/>
              <a:t>25.08.2025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4672AC-14E6-4E70-9A13-214099AA5E22}" type="slidenum">
              <a:rPr lang="ru-RU" smtClean="0"/>
              <a:t>‹#›</a:t>
            </a:fld>
            <a:endParaRPr lang="ru-RU"/>
          </a:p>
        </p:txBody>
      </p:sp>
    </p:spTree>
    <p:extLst>
      <p:ext uri="{BB962C8B-B14F-4D97-AF65-F5344CB8AC3E}">
        <p14:creationId xmlns:p14="http://schemas.microsoft.com/office/powerpoint/2010/main" val="3467320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PlaceHolder 1"/>
          <p:cNvSpPr>
            <a:spLocks noGrp="1" noRot="1" noChangeAspect="1"/>
          </p:cNvSpPr>
          <p:nvPr>
            <p:ph type="sldImg"/>
          </p:nvPr>
        </p:nvSpPr>
        <p:spPr>
          <a:xfrm>
            <a:off x="473075" y="530225"/>
            <a:ext cx="6140450" cy="3454400"/>
          </a:xfrm>
          <a:prstGeom prst="rect">
            <a:avLst/>
          </a:prstGeom>
          <a:ln w="0">
            <a:noFill/>
          </a:ln>
        </p:spPr>
      </p:sp>
      <p:sp>
        <p:nvSpPr>
          <p:cNvPr id="89" name="PlaceHolder 2"/>
          <p:cNvSpPr>
            <a:spLocks noGrp="1"/>
          </p:cNvSpPr>
          <p:nvPr>
            <p:ph type="body"/>
          </p:nvPr>
        </p:nvSpPr>
        <p:spPr>
          <a:xfrm>
            <a:off x="709920" y="4404600"/>
            <a:ext cx="5677920" cy="4572720"/>
          </a:xfrm>
          <a:prstGeom prst="rect">
            <a:avLst/>
          </a:prstGeom>
          <a:noFill/>
          <a:ln w="0">
            <a:noFill/>
          </a:ln>
        </p:spPr>
        <p:txBody>
          <a:bodyPr lIns="99000" tIns="49680" rIns="99000" bIns="49680" anchor="t">
            <a:noAutofit/>
          </a:bodyPr>
          <a:lstStyle/>
          <a:p>
            <a:pPr marL="216000" indent="-216000">
              <a:buNone/>
            </a:pPr>
            <a:endParaRPr lang="ru-RU" sz="1800" b="0" u="none" strike="noStrike">
              <a:solidFill>
                <a:srgbClr val="000000"/>
              </a:solidFill>
              <a:uFillTx/>
              <a:latin typeface="Arial"/>
            </a:endParaRPr>
          </a:p>
        </p:txBody>
      </p:sp>
      <p:sp>
        <p:nvSpPr>
          <p:cNvPr id="90" name="CustomShape 3"/>
          <p:cNvSpPr/>
          <p:nvPr/>
        </p:nvSpPr>
        <p:spPr>
          <a:xfrm>
            <a:off x="4021200" y="9721080"/>
            <a:ext cx="3074760" cy="511920"/>
          </a:xfrm>
          <a:prstGeom prst="rect">
            <a:avLst/>
          </a:prstGeom>
          <a:noFill/>
          <a:ln w="0">
            <a:noFill/>
          </a:ln>
        </p:spPr>
        <p:style>
          <a:lnRef idx="0">
            <a:scrgbClr r="0" g="0" b="0"/>
          </a:lnRef>
          <a:fillRef idx="0">
            <a:scrgbClr r="0" g="0" b="0"/>
          </a:fillRef>
          <a:effectRef idx="0">
            <a:scrgbClr r="0" g="0" b="0"/>
          </a:effectRef>
          <a:fontRef idx="minor"/>
        </p:style>
        <p:txBody>
          <a:bodyPr lIns="99000" tIns="49680" rIns="99000" bIns="49680" anchor="b">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C8A05E-3B5E-4554-A776-71FF488D249E}" type="slidenum">
              <a:rPr kumimoji="0" lang="ru-RU" sz="1300" b="0" i="0" u="none" strike="noStrike" kern="1200" cap="none" spc="0" normalizeH="0" baseline="0" noProof="0">
                <a:ln>
                  <a:noFill/>
                </a:ln>
                <a:solidFill>
                  <a:srgbClr val="000000"/>
                </a:solidFill>
                <a:effectLst/>
                <a:uLnTx/>
                <a:uFillTx/>
                <a:latin typeface="Calibri"/>
                <a:ea typeface="+mn-ea"/>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ru-RU" sz="1300" b="0" i="0" u="none" strike="noStrike" kern="1200" cap="none" spc="0" normalizeH="0" baseline="0" noProof="0">
              <a:ln>
                <a:noFill/>
              </a:ln>
              <a:solidFill>
                <a:srgbClr val="000000"/>
              </a:solidFill>
              <a:effectLst/>
              <a:uLnTx/>
              <a:uFillTx/>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5481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591" y="273610"/>
            <a:ext cx="10972270" cy="1144785"/>
          </a:xfrm>
          <a:prstGeom prst="rect">
            <a:avLst/>
          </a:prstGeom>
          <a:noFill/>
          <a:ln w="0">
            <a:noFill/>
          </a:ln>
        </p:spPr>
        <p:txBody>
          <a:bodyPr lIns="0" tIns="0" rIns="0" bIns="0" anchor="ctr">
            <a:noAutofit/>
          </a:bodyPr>
          <a:lstStyle/>
          <a:p>
            <a:pPr indent="0">
              <a:buNone/>
            </a:pPr>
            <a:r>
              <a:rPr lang="ru-RU" sz="1804" b="0" u="none" strike="noStrike">
                <a:solidFill>
                  <a:schemeClr val="dk1"/>
                </a:solidFill>
                <a:uFillTx/>
                <a:latin typeface="Arial"/>
              </a:rPr>
              <a:t>Click to edit the title text format</a:t>
            </a:r>
          </a:p>
        </p:txBody>
      </p:sp>
      <p:sp>
        <p:nvSpPr>
          <p:cNvPr id="3" name="PlaceHolder 2"/>
          <p:cNvSpPr>
            <a:spLocks noGrp="1"/>
          </p:cNvSpPr>
          <p:nvPr>
            <p:ph type="body"/>
          </p:nvPr>
        </p:nvSpPr>
        <p:spPr>
          <a:xfrm>
            <a:off x="609591" y="1604505"/>
            <a:ext cx="10972270" cy="3977062"/>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ru-RU" sz="2806" b="0" u="none" strike="noStrike">
                <a:solidFill>
                  <a:schemeClr val="dk1"/>
                </a:solidFill>
                <a:uFillTx/>
                <a:latin typeface="Arial"/>
              </a:rPr>
              <a:t>Click to edit the outline text format</a:t>
            </a:r>
          </a:p>
          <a:p>
            <a:pPr marL="865745" lvl="1" indent="-324655">
              <a:lnSpc>
                <a:spcPct val="90000"/>
              </a:lnSpc>
              <a:spcBef>
                <a:spcPts val="1136"/>
              </a:spcBef>
              <a:buClr>
                <a:srgbClr val="000000"/>
              </a:buClr>
              <a:buSzPct val="75000"/>
              <a:buFont typeface="Symbol" charset="2"/>
              <a:buChar char=""/>
            </a:pPr>
            <a:r>
              <a:rPr lang="ru-RU" sz="2004" b="0" u="none" strike="noStrike">
                <a:solidFill>
                  <a:schemeClr val="dk1"/>
                </a:solidFill>
                <a:uFillTx/>
                <a:latin typeface="Arial"/>
              </a:rPr>
              <a:t>Second Outline Level</a:t>
            </a:r>
          </a:p>
          <a:p>
            <a:pPr marL="1298616" lvl="2" indent="-288581">
              <a:lnSpc>
                <a:spcPct val="90000"/>
              </a:lnSpc>
              <a:spcBef>
                <a:spcPts val="852"/>
              </a:spcBef>
              <a:buClr>
                <a:srgbClr val="000000"/>
              </a:buClr>
              <a:buSzPct val="45000"/>
              <a:buFont typeface="Wingdings" charset="2"/>
              <a:buChar char=""/>
            </a:pPr>
            <a:r>
              <a:rPr lang="ru-RU" sz="1804" b="0" u="none" strike="noStrike">
                <a:solidFill>
                  <a:schemeClr val="dk1"/>
                </a:solidFill>
                <a:uFillTx/>
                <a:latin typeface="Arial"/>
              </a:rPr>
              <a:t>Third Outline Level</a:t>
            </a:r>
          </a:p>
          <a:p>
            <a:pPr marL="1731489" lvl="3" indent="-216436">
              <a:lnSpc>
                <a:spcPct val="90000"/>
              </a:lnSpc>
              <a:spcBef>
                <a:spcPts val="568"/>
              </a:spcBef>
              <a:buClr>
                <a:srgbClr val="000000"/>
              </a:buClr>
              <a:buSzPct val="75000"/>
              <a:buFont typeface="Symbol" charset="2"/>
              <a:buChar char=""/>
            </a:pPr>
            <a:r>
              <a:rPr lang="ru-RU" sz="1804" b="0" u="none" strike="noStrike">
                <a:solidFill>
                  <a:schemeClr val="dk1"/>
                </a:solidFill>
                <a:uFillTx/>
                <a:latin typeface="Arial"/>
              </a:rPr>
              <a:t>Fourth Outline Level</a:t>
            </a:r>
          </a:p>
          <a:p>
            <a:pPr marL="2164361" lvl="4" indent="-216436">
              <a:lnSpc>
                <a:spcPct val="90000"/>
              </a:lnSpc>
              <a:spcBef>
                <a:spcPts val="284"/>
              </a:spcBef>
              <a:buClr>
                <a:srgbClr val="000000"/>
              </a:buClr>
              <a:buSzPct val="45000"/>
              <a:buFont typeface="Wingdings" charset="2"/>
              <a:buChar char=""/>
            </a:pPr>
            <a:r>
              <a:rPr lang="ru-RU" sz="2004" b="0" u="none" strike="noStrike">
                <a:solidFill>
                  <a:schemeClr val="dk1"/>
                </a:solidFill>
                <a:uFillTx/>
                <a:latin typeface="Arial"/>
              </a:rPr>
              <a:t>Fifth Outline Level</a:t>
            </a:r>
          </a:p>
          <a:p>
            <a:pPr marL="2597234" lvl="5" indent="-216436">
              <a:lnSpc>
                <a:spcPct val="90000"/>
              </a:lnSpc>
              <a:spcBef>
                <a:spcPts val="284"/>
              </a:spcBef>
              <a:buClr>
                <a:srgbClr val="000000"/>
              </a:buClr>
              <a:buSzPct val="45000"/>
              <a:buFont typeface="Wingdings" charset="2"/>
              <a:buChar char=""/>
            </a:pPr>
            <a:r>
              <a:rPr lang="ru-RU" sz="2004" b="0" u="none" strike="noStrike">
                <a:solidFill>
                  <a:schemeClr val="dk1"/>
                </a:solidFill>
                <a:uFillTx/>
                <a:latin typeface="Arial"/>
              </a:rPr>
              <a:t>Sixth Outline Level</a:t>
            </a:r>
          </a:p>
          <a:p>
            <a:pPr marL="3030106" lvl="6" indent="-216436">
              <a:lnSpc>
                <a:spcPct val="90000"/>
              </a:lnSpc>
              <a:spcBef>
                <a:spcPts val="284"/>
              </a:spcBef>
              <a:buClr>
                <a:srgbClr val="000000"/>
              </a:buClr>
              <a:buSzPct val="45000"/>
              <a:buFont typeface="Wingdings" charset="2"/>
              <a:buChar char=""/>
            </a:pPr>
            <a:r>
              <a:rPr lang="ru-RU" sz="2004" b="0" u="none" strike="noStrike">
                <a:solidFill>
                  <a:schemeClr val="dk1"/>
                </a:solidFill>
                <a:uFillTx/>
                <a:latin typeface="Arial"/>
              </a:rPr>
              <a:t>Seventh Outline Level</a:t>
            </a:r>
          </a:p>
        </p:txBody>
      </p:sp>
    </p:spTree>
    <p:extLst>
      <p:ext uri="{BB962C8B-B14F-4D97-AF65-F5344CB8AC3E}">
        <p14:creationId xmlns:p14="http://schemas.microsoft.com/office/powerpoint/2010/main" val="2611066200"/>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16246" rtl="0" eaLnBrk="1" latinLnBrk="0" hangingPunct="1">
        <a:lnSpc>
          <a:spcPct val="90000"/>
        </a:lnSpc>
        <a:spcBef>
          <a:spcPct val="0"/>
        </a:spcBef>
        <a:buNone/>
        <a:defRPr sz="4409" kern="1200">
          <a:solidFill>
            <a:schemeClr val="tx1"/>
          </a:solidFill>
          <a:latin typeface="+mj-lt"/>
          <a:ea typeface="+mj-ea"/>
          <a:cs typeface="+mj-cs"/>
        </a:defRPr>
      </a:lvl1pPr>
    </p:titleStyle>
    <p:bodyStyle>
      <a:lvl1pPr marL="416664" indent="-312498" algn="l" defTabSz="916246" rtl="0" eaLnBrk="1" latinLnBrk="0" hangingPunct="1">
        <a:lnSpc>
          <a:spcPct val="90000"/>
        </a:lnSpc>
        <a:spcBef>
          <a:spcPts val="1367"/>
        </a:spcBef>
        <a:buClr>
          <a:srgbClr val="000000"/>
        </a:buClr>
        <a:buSzPct val="45000"/>
        <a:buFont typeface="Wingdings" charset="2"/>
        <a:buChar char=""/>
        <a:defRPr sz="2806" kern="1200">
          <a:solidFill>
            <a:schemeClr val="tx1"/>
          </a:solidFill>
          <a:latin typeface="+mn-lt"/>
          <a:ea typeface="+mn-ea"/>
          <a:cs typeface="+mn-cs"/>
        </a:defRPr>
      </a:lvl1pPr>
      <a:lvl2pPr marL="687185" indent="-229062" algn="l" defTabSz="916246" rtl="0" eaLnBrk="1" latinLnBrk="0" hangingPunct="1">
        <a:lnSpc>
          <a:spcPct val="90000"/>
        </a:lnSpc>
        <a:spcBef>
          <a:spcPts val="501"/>
        </a:spcBef>
        <a:buFont typeface="Arial" panose="020B0604020202020204" pitchFamily="34" charset="0"/>
        <a:buChar char="•"/>
        <a:defRPr sz="2404" kern="1200">
          <a:solidFill>
            <a:schemeClr val="tx1"/>
          </a:solidFill>
          <a:latin typeface="+mn-lt"/>
          <a:ea typeface="+mn-ea"/>
          <a:cs typeface="+mn-cs"/>
        </a:defRPr>
      </a:lvl2pPr>
      <a:lvl3pPr marL="1145308" indent="-229062" algn="l" defTabSz="916246" rtl="0" eaLnBrk="1" latinLnBrk="0" hangingPunct="1">
        <a:lnSpc>
          <a:spcPct val="90000"/>
        </a:lnSpc>
        <a:spcBef>
          <a:spcPts val="501"/>
        </a:spcBef>
        <a:buFont typeface="Arial" panose="020B0604020202020204" pitchFamily="34" charset="0"/>
        <a:buChar char="•"/>
        <a:defRPr sz="2004" kern="1200">
          <a:solidFill>
            <a:schemeClr val="tx1"/>
          </a:solidFill>
          <a:latin typeface="+mn-lt"/>
          <a:ea typeface="+mn-ea"/>
          <a:cs typeface="+mn-cs"/>
        </a:defRPr>
      </a:lvl3pPr>
      <a:lvl4pPr marL="1603431" indent="-229062" algn="l" defTabSz="916246" rtl="0" eaLnBrk="1" latinLnBrk="0" hangingPunct="1">
        <a:lnSpc>
          <a:spcPct val="90000"/>
        </a:lnSpc>
        <a:spcBef>
          <a:spcPts val="501"/>
        </a:spcBef>
        <a:buFont typeface="Arial" panose="020B0604020202020204" pitchFamily="34" charset="0"/>
        <a:buChar char="•"/>
        <a:defRPr sz="1804" kern="1200">
          <a:solidFill>
            <a:schemeClr val="tx1"/>
          </a:solidFill>
          <a:latin typeface="+mn-lt"/>
          <a:ea typeface="+mn-ea"/>
          <a:cs typeface="+mn-cs"/>
        </a:defRPr>
      </a:lvl4pPr>
      <a:lvl5pPr marL="2061554" indent="-229062" algn="l" defTabSz="916246" rtl="0" eaLnBrk="1" latinLnBrk="0" hangingPunct="1">
        <a:lnSpc>
          <a:spcPct val="90000"/>
        </a:lnSpc>
        <a:spcBef>
          <a:spcPts val="501"/>
        </a:spcBef>
        <a:buFont typeface="Arial" panose="020B0604020202020204" pitchFamily="34" charset="0"/>
        <a:buChar char="•"/>
        <a:defRPr sz="1804" kern="1200">
          <a:solidFill>
            <a:schemeClr val="tx1"/>
          </a:solidFill>
          <a:latin typeface="+mn-lt"/>
          <a:ea typeface="+mn-ea"/>
          <a:cs typeface="+mn-cs"/>
        </a:defRPr>
      </a:lvl5pPr>
      <a:lvl6pPr marL="2519677" indent="-229062" algn="l" defTabSz="916246" rtl="0" eaLnBrk="1" latinLnBrk="0" hangingPunct="1">
        <a:lnSpc>
          <a:spcPct val="90000"/>
        </a:lnSpc>
        <a:spcBef>
          <a:spcPts val="501"/>
        </a:spcBef>
        <a:buFont typeface="Arial" panose="020B0604020202020204" pitchFamily="34" charset="0"/>
        <a:buChar char="•"/>
        <a:defRPr sz="1804" kern="1200">
          <a:solidFill>
            <a:schemeClr val="tx1"/>
          </a:solidFill>
          <a:latin typeface="+mn-lt"/>
          <a:ea typeface="+mn-ea"/>
          <a:cs typeface="+mn-cs"/>
        </a:defRPr>
      </a:lvl6pPr>
      <a:lvl7pPr marL="2977800" indent="-229062" algn="l" defTabSz="916246" rtl="0" eaLnBrk="1" latinLnBrk="0" hangingPunct="1">
        <a:lnSpc>
          <a:spcPct val="90000"/>
        </a:lnSpc>
        <a:spcBef>
          <a:spcPts val="501"/>
        </a:spcBef>
        <a:buFont typeface="Arial" panose="020B0604020202020204" pitchFamily="34" charset="0"/>
        <a:buChar char="•"/>
        <a:defRPr sz="1804" kern="1200">
          <a:solidFill>
            <a:schemeClr val="tx1"/>
          </a:solidFill>
          <a:latin typeface="+mn-lt"/>
          <a:ea typeface="+mn-ea"/>
          <a:cs typeface="+mn-cs"/>
        </a:defRPr>
      </a:lvl7pPr>
      <a:lvl8pPr marL="3435923" indent="-229062" algn="l" defTabSz="916246" rtl="0" eaLnBrk="1" latinLnBrk="0" hangingPunct="1">
        <a:lnSpc>
          <a:spcPct val="90000"/>
        </a:lnSpc>
        <a:spcBef>
          <a:spcPts val="501"/>
        </a:spcBef>
        <a:buFont typeface="Arial" panose="020B0604020202020204" pitchFamily="34" charset="0"/>
        <a:buChar char="•"/>
        <a:defRPr sz="1804" kern="1200">
          <a:solidFill>
            <a:schemeClr val="tx1"/>
          </a:solidFill>
          <a:latin typeface="+mn-lt"/>
          <a:ea typeface="+mn-ea"/>
          <a:cs typeface="+mn-cs"/>
        </a:defRPr>
      </a:lvl8pPr>
      <a:lvl9pPr marL="3894046" indent="-229062" algn="l" defTabSz="916246" rtl="0" eaLnBrk="1" latinLnBrk="0" hangingPunct="1">
        <a:lnSpc>
          <a:spcPct val="90000"/>
        </a:lnSpc>
        <a:spcBef>
          <a:spcPts val="501"/>
        </a:spcBef>
        <a:buFont typeface="Arial" panose="020B0604020202020204" pitchFamily="34" charset="0"/>
        <a:buChar char="•"/>
        <a:defRPr sz="1804" kern="1200">
          <a:solidFill>
            <a:schemeClr val="tx1"/>
          </a:solidFill>
          <a:latin typeface="+mn-lt"/>
          <a:ea typeface="+mn-ea"/>
          <a:cs typeface="+mn-cs"/>
        </a:defRPr>
      </a:lvl9pPr>
    </p:bodyStyle>
    <p:otherStyle>
      <a:defPPr>
        <a:defRPr lang="ru-RU"/>
      </a:defPPr>
      <a:lvl1pPr marL="0" algn="l" defTabSz="916246" rtl="0" eaLnBrk="1" latinLnBrk="0" hangingPunct="1">
        <a:defRPr sz="1804" kern="1200">
          <a:solidFill>
            <a:schemeClr val="tx1"/>
          </a:solidFill>
          <a:latin typeface="+mn-lt"/>
          <a:ea typeface="+mn-ea"/>
          <a:cs typeface="+mn-cs"/>
        </a:defRPr>
      </a:lvl1pPr>
      <a:lvl2pPr marL="458123" algn="l" defTabSz="916246" rtl="0" eaLnBrk="1" latinLnBrk="0" hangingPunct="1">
        <a:defRPr sz="1804" kern="1200">
          <a:solidFill>
            <a:schemeClr val="tx1"/>
          </a:solidFill>
          <a:latin typeface="+mn-lt"/>
          <a:ea typeface="+mn-ea"/>
          <a:cs typeface="+mn-cs"/>
        </a:defRPr>
      </a:lvl2pPr>
      <a:lvl3pPr marL="916246" algn="l" defTabSz="916246" rtl="0" eaLnBrk="1" latinLnBrk="0" hangingPunct="1">
        <a:defRPr sz="1804" kern="1200">
          <a:solidFill>
            <a:schemeClr val="tx1"/>
          </a:solidFill>
          <a:latin typeface="+mn-lt"/>
          <a:ea typeface="+mn-ea"/>
          <a:cs typeface="+mn-cs"/>
        </a:defRPr>
      </a:lvl3pPr>
      <a:lvl4pPr marL="1374369" algn="l" defTabSz="916246" rtl="0" eaLnBrk="1" latinLnBrk="0" hangingPunct="1">
        <a:defRPr sz="1804" kern="1200">
          <a:solidFill>
            <a:schemeClr val="tx1"/>
          </a:solidFill>
          <a:latin typeface="+mn-lt"/>
          <a:ea typeface="+mn-ea"/>
          <a:cs typeface="+mn-cs"/>
        </a:defRPr>
      </a:lvl4pPr>
      <a:lvl5pPr marL="1832492" algn="l" defTabSz="916246" rtl="0" eaLnBrk="1" latinLnBrk="0" hangingPunct="1">
        <a:defRPr sz="1804" kern="1200">
          <a:solidFill>
            <a:schemeClr val="tx1"/>
          </a:solidFill>
          <a:latin typeface="+mn-lt"/>
          <a:ea typeface="+mn-ea"/>
          <a:cs typeface="+mn-cs"/>
        </a:defRPr>
      </a:lvl5pPr>
      <a:lvl6pPr marL="2290615" algn="l" defTabSz="916246" rtl="0" eaLnBrk="1" latinLnBrk="0" hangingPunct="1">
        <a:defRPr sz="1804" kern="1200">
          <a:solidFill>
            <a:schemeClr val="tx1"/>
          </a:solidFill>
          <a:latin typeface="+mn-lt"/>
          <a:ea typeface="+mn-ea"/>
          <a:cs typeface="+mn-cs"/>
        </a:defRPr>
      </a:lvl6pPr>
      <a:lvl7pPr marL="2748738" algn="l" defTabSz="916246" rtl="0" eaLnBrk="1" latinLnBrk="0" hangingPunct="1">
        <a:defRPr sz="1804" kern="1200">
          <a:solidFill>
            <a:schemeClr val="tx1"/>
          </a:solidFill>
          <a:latin typeface="+mn-lt"/>
          <a:ea typeface="+mn-ea"/>
          <a:cs typeface="+mn-cs"/>
        </a:defRPr>
      </a:lvl7pPr>
      <a:lvl8pPr marL="3206862" algn="l" defTabSz="916246" rtl="0" eaLnBrk="1" latinLnBrk="0" hangingPunct="1">
        <a:defRPr sz="1804" kern="1200">
          <a:solidFill>
            <a:schemeClr val="tx1"/>
          </a:solidFill>
          <a:latin typeface="+mn-lt"/>
          <a:ea typeface="+mn-ea"/>
          <a:cs typeface="+mn-cs"/>
        </a:defRPr>
      </a:lvl8pPr>
      <a:lvl9pPr marL="3664985" algn="l" defTabSz="916246" rtl="0" eaLnBrk="1" latinLnBrk="0" hangingPunct="1">
        <a:defRPr sz="18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3"/>
          <p:cNvSpPr/>
          <p:nvPr/>
        </p:nvSpPr>
        <p:spPr>
          <a:xfrm>
            <a:off x="421714" y="4504701"/>
            <a:ext cx="11381596" cy="1445276"/>
          </a:xfrm>
          <a:prstGeom prst="rect">
            <a:avLst/>
          </a:prstGeom>
          <a:noFill/>
          <a:ln w="0">
            <a:noFill/>
          </a:ln>
        </p:spPr>
        <p:style>
          <a:lnRef idx="0">
            <a:scrgbClr r="0" g="0" b="0"/>
          </a:lnRef>
          <a:fillRef idx="0">
            <a:scrgbClr r="0" g="0" b="0"/>
          </a:fillRef>
          <a:effectRef idx="0">
            <a:scrgbClr r="0" g="0" b="0"/>
          </a:effectRef>
          <a:fontRef idx="minor"/>
        </p:style>
        <p:txBody>
          <a:bodyPr wrap="square" lIns="90176" tIns="45089" rIns="90176" bIns="45089" anchor="t">
            <a:spAutoFit/>
          </a:bodyPr>
          <a:lstStyle/>
          <a:p>
            <a:pPr algn="just" defTabSz="916246">
              <a:spcBef>
                <a:spcPts val="602"/>
              </a:spcBef>
              <a:defRPr/>
            </a:pPr>
            <a:r>
              <a:rPr lang="en-US" sz="2200" b="1" dirty="0">
                <a:solidFill>
                  <a:srgbClr val="000000"/>
                </a:solidFill>
                <a:latin typeface="Arial"/>
                <a:ea typeface="DejaVu Sans"/>
              </a:rPr>
              <a:t>Professor Mahmoud </a:t>
            </a:r>
            <a:r>
              <a:rPr lang="en-US" sz="2200" b="1" dirty="0" err="1">
                <a:solidFill>
                  <a:srgbClr val="000000"/>
                </a:solidFill>
                <a:latin typeface="Arial"/>
                <a:ea typeface="DejaVu Sans"/>
              </a:rPr>
              <a:t>Sakr</a:t>
            </a:r>
            <a:r>
              <a:rPr lang="en-US" sz="2200" b="1" dirty="0">
                <a:solidFill>
                  <a:srgbClr val="000000"/>
                </a:solidFill>
                <a:latin typeface="Arial"/>
                <a:ea typeface="DejaVu Sans"/>
              </a:rPr>
              <a:t> </a:t>
            </a:r>
            <a:r>
              <a:rPr lang="en-US" sz="2200" b="1" dirty="0">
                <a:solidFill>
                  <a:srgbClr val="000000"/>
                </a:solidFill>
                <a:latin typeface="Arial"/>
              </a:rPr>
              <a:t>is awarded the </a:t>
            </a:r>
            <a:r>
              <a:rPr lang="en-US" sz="2200" b="1" dirty="0">
                <a:solidFill>
                  <a:srgbClr val="000000"/>
                </a:solidFill>
                <a:latin typeface="Arial"/>
                <a:ea typeface="DejaVu Sans"/>
              </a:rPr>
              <a:t>title of “Honorary Doctor of JINR” for his great personal contribution to enhancing the role of the Arab Republic of Egypt in JINR’s scientific life, strengthening scientific cooperation between the Arab Republic of Egypt and JINR.</a:t>
            </a:r>
            <a:endParaRPr lang="ru-RU" sz="2200" b="1" dirty="0">
              <a:solidFill>
                <a:srgbClr val="000000"/>
              </a:solidFill>
              <a:latin typeface="Arial"/>
            </a:endParaRPr>
          </a:p>
        </p:txBody>
      </p:sp>
      <p:sp>
        <p:nvSpPr>
          <p:cNvPr id="82" name="TextBox 6"/>
          <p:cNvSpPr/>
          <p:nvPr/>
        </p:nvSpPr>
        <p:spPr>
          <a:xfrm>
            <a:off x="1588811" y="508120"/>
            <a:ext cx="4876188" cy="583501"/>
          </a:xfrm>
          <a:prstGeom prst="rect">
            <a:avLst/>
          </a:prstGeom>
          <a:noFill/>
          <a:ln w="0">
            <a:noFill/>
          </a:ln>
        </p:spPr>
        <p:style>
          <a:lnRef idx="0">
            <a:scrgbClr r="0" g="0" b="0"/>
          </a:lnRef>
          <a:fillRef idx="0">
            <a:scrgbClr r="0" g="0" b="0"/>
          </a:fillRef>
          <a:effectRef idx="0">
            <a:scrgbClr r="0" g="0" b="0"/>
          </a:effectRef>
          <a:fontRef idx="minor"/>
        </p:style>
        <p:txBody>
          <a:bodyPr wrap="square" lIns="90176" tIns="45089" rIns="90176" bIns="45089" anchor="t">
            <a:spAutoFit/>
          </a:bodyPr>
          <a:lstStyle/>
          <a:p>
            <a:pPr algn="ctr" defTabSz="916246">
              <a:spcBef>
                <a:spcPts val="602"/>
              </a:spcBef>
              <a:defRPr/>
            </a:pPr>
            <a:r>
              <a:rPr lang="en-US" sz="3200" b="1" dirty="0">
                <a:solidFill>
                  <a:srgbClr val="0086CB"/>
                </a:solidFill>
                <a:latin typeface="Arial"/>
              </a:rPr>
              <a:t>Prof. Mahmoud M. </a:t>
            </a:r>
            <a:r>
              <a:rPr lang="en-US" sz="3200" b="1" dirty="0" err="1">
                <a:solidFill>
                  <a:srgbClr val="0086CB"/>
                </a:solidFill>
                <a:latin typeface="Arial"/>
              </a:rPr>
              <a:t>Sakr</a:t>
            </a:r>
            <a:endParaRPr lang="ru-RU" sz="3200" b="1" dirty="0">
              <a:solidFill>
                <a:srgbClr val="0086CB"/>
              </a:solidFill>
              <a:latin typeface="Arial"/>
            </a:endParaRPr>
          </a:p>
        </p:txBody>
      </p:sp>
      <p:sp>
        <p:nvSpPr>
          <p:cNvPr id="83" name="TextBox 8"/>
          <p:cNvSpPr/>
          <p:nvPr/>
        </p:nvSpPr>
        <p:spPr>
          <a:xfrm>
            <a:off x="308587" y="1330998"/>
            <a:ext cx="7436637" cy="2286531"/>
          </a:xfrm>
          <a:prstGeom prst="rect">
            <a:avLst/>
          </a:prstGeom>
          <a:noFill/>
          <a:ln w="0">
            <a:noFill/>
          </a:ln>
        </p:spPr>
        <p:style>
          <a:lnRef idx="0">
            <a:scrgbClr r="0" g="0" b="0"/>
          </a:lnRef>
          <a:fillRef idx="0">
            <a:scrgbClr r="0" g="0" b="0"/>
          </a:fillRef>
          <a:effectRef idx="0">
            <a:scrgbClr r="0" g="0" b="0"/>
          </a:effectRef>
          <a:fontRef idx="minor"/>
        </p:style>
        <p:txBody>
          <a:bodyPr wrap="square" lIns="90176" tIns="45089" rIns="90176" bIns="45089" anchor="t">
            <a:spAutoFit/>
          </a:bodyPr>
          <a:lstStyle/>
          <a:p>
            <a:pPr algn="ctr" defTabSz="916246">
              <a:spcAft>
                <a:spcPts val="600"/>
              </a:spcAft>
              <a:defRPr/>
            </a:pPr>
            <a:r>
              <a:rPr lang="en-US" sz="2100" b="1" dirty="0">
                <a:solidFill>
                  <a:srgbClr val="002060"/>
                </a:solidFill>
                <a:latin typeface="Arial"/>
              </a:rPr>
              <a:t>Institute of Biotechnology, </a:t>
            </a:r>
            <a:endParaRPr lang="ru-RU" sz="2100" b="1" dirty="0">
              <a:solidFill>
                <a:srgbClr val="002060"/>
              </a:solidFill>
              <a:latin typeface="Arial"/>
            </a:endParaRPr>
          </a:p>
          <a:p>
            <a:pPr algn="ctr" defTabSz="916246">
              <a:spcAft>
                <a:spcPts val="600"/>
              </a:spcAft>
              <a:defRPr/>
            </a:pPr>
            <a:r>
              <a:rPr lang="en-US" sz="2100" b="1" dirty="0">
                <a:solidFill>
                  <a:srgbClr val="002060"/>
                </a:solidFill>
                <a:latin typeface="Arial"/>
              </a:rPr>
              <a:t>National Research Centre, Egypt</a:t>
            </a:r>
          </a:p>
          <a:p>
            <a:pPr algn="ctr" defTabSz="916246">
              <a:spcAft>
                <a:spcPts val="772"/>
              </a:spcAft>
              <a:defRPr/>
            </a:pPr>
            <a:r>
              <a:rPr lang="en-GB" sz="2100" b="1" dirty="0">
                <a:solidFill>
                  <a:srgbClr val="002060"/>
                </a:solidFill>
                <a:latin typeface="Arial"/>
                <a:ea typeface="DejaVu Sans"/>
              </a:rPr>
              <a:t>Ex-President,</a:t>
            </a:r>
            <a:r>
              <a:rPr lang="en-US" sz="2100" b="1" dirty="0">
                <a:solidFill>
                  <a:srgbClr val="002060"/>
                </a:solidFill>
                <a:latin typeface="Arial"/>
                <a:ea typeface="DejaVu Sans"/>
              </a:rPr>
              <a:t> Academy of Scientific Research and Technology (ASRT), Egypt (2014–2024)</a:t>
            </a:r>
            <a:endParaRPr lang="ru-RU" sz="2100" dirty="0">
              <a:solidFill>
                <a:srgbClr val="000000"/>
              </a:solidFill>
              <a:latin typeface="Arial"/>
            </a:endParaRPr>
          </a:p>
          <a:p>
            <a:pPr algn="ctr" defTabSz="916246">
              <a:defRPr/>
            </a:pPr>
            <a:r>
              <a:rPr lang="en-US" sz="2100" b="1" dirty="0">
                <a:solidFill>
                  <a:srgbClr val="002060"/>
                </a:solidFill>
                <a:latin typeface="Arial"/>
                <a:ea typeface="DejaVu Sans"/>
              </a:rPr>
              <a:t>First Plenipotentiary of the Arab Republic of Egypt </a:t>
            </a:r>
            <a:endParaRPr lang="ru-RU" sz="2100" b="1" dirty="0">
              <a:solidFill>
                <a:srgbClr val="002060"/>
              </a:solidFill>
              <a:latin typeface="Arial"/>
              <a:ea typeface="DejaVu Sans"/>
            </a:endParaRPr>
          </a:p>
          <a:p>
            <a:pPr algn="ctr" defTabSz="916246">
              <a:defRPr/>
            </a:pPr>
            <a:r>
              <a:rPr lang="en-US" sz="2100" b="1" dirty="0">
                <a:solidFill>
                  <a:srgbClr val="002060"/>
                </a:solidFill>
                <a:latin typeface="Arial"/>
                <a:ea typeface="DejaVu Sans"/>
              </a:rPr>
              <a:t>to JINR (2021–2024)</a:t>
            </a:r>
            <a:endParaRPr lang="ru-RU" sz="2100" dirty="0">
              <a:solidFill>
                <a:srgbClr val="000000"/>
              </a:solidFill>
              <a:latin typeface="Arial"/>
            </a:endParaRPr>
          </a:p>
        </p:txBody>
      </p:sp>
      <p:pic>
        <p:nvPicPr>
          <p:cNvPr id="3" name="Рисунок 2">
            <a:extLst>
              <a:ext uri="{FF2B5EF4-FFF2-40B4-BE49-F238E27FC236}">
                <a16:creationId xmlns:a16="http://schemas.microsoft.com/office/drawing/2014/main" id="{9788F41C-455B-4140-ADFE-CDD574D16C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4597" y="799871"/>
            <a:ext cx="4094842" cy="2813687"/>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90</Words>
  <Application>Microsoft Office PowerPoint</Application>
  <PresentationFormat>Широкоэкранный</PresentationFormat>
  <Paragraphs>8</Paragraphs>
  <Slides>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vt:i4>
      </vt:variant>
    </vt:vector>
  </HeadingPairs>
  <TitlesOfParts>
    <vt:vector size="6" baseType="lpstr">
      <vt:lpstr>Arial</vt:lpstr>
      <vt:lpstr>Calibri</vt:lpstr>
      <vt:lpstr>Symbol</vt:lpstr>
      <vt:lpstr>Wingdings</vt:lpstr>
      <vt:lpstr>1_Office Theme</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yulia@jinr.ru</dc:creator>
  <cp:lastModifiedBy>yulia@jinr.ru</cp:lastModifiedBy>
  <cp:revision>2</cp:revision>
  <dcterms:created xsi:type="dcterms:W3CDTF">2025-08-25T09:30:59Z</dcterms:created>
  <dcterms:modified xsi:type="dcterms:W3CDTF">2025-08-25T09:45:48Z</dcterms:modified>
</cp:coreProperties>
</file>