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61" r:id="rId2"/>
    <p:sldId id="274" r:id="rId3"/>
    <p:sldId id="305" r:id="rId4"/>
    <p:sldId id="303" r:id="rId5"/>
    <p:sldId id="313" r:id="rId6"/>
    <p:sldId id="328" r:id="rId7"/>
    <p:sldId id="304" r:id="rId8"/>
    <p:sldId id="281" r:id="rId9"/>
    <p:sldId id="267" r:id="rId10"/>
    <p:sldId id="282" r:id="rId11"/>
    <p:sldId id="284" r:id="rId12"/>
    <p:sldId id="308" r:id="rId13"/>
    <p:sldId id="330" r:id="rId14"/>
    <p:sldId id="331" r:id="rId15"/>
    <p:sldId id="266" r:id="rId16"/>
    <p:sldId id="311" r:id="rId17"/>
    <p:sldId id="263" r:id="rId18"/>
    <p:sldId id="264" r:id="rId19"/>
    <p:sldId id="312" r:id="rId20"/>
    <p:sldId id="298" r:id="rId21"/>
    <p:sldId id="291" r:id="rId22"/>
    <p:sldId id="315" r:id="rId23"/>
    <p:sldId id="322" r:id="rId24"/>
    <p:sldId id="296" r:id="rId25"/>
    <p:sldId id="323" r:id="rId26"/>
    <p:sldId id="293" r:id="rId27"/>
    <p:sldId id="297" r:id="rId28"/>
    <p:sldId id="316" r:id="rId29"/>
    <p:sldId id="324" r:id="rId30"/>
    <p:sldId id="325" r:id="rId31"/>
    <p:sldId id="327" r:id="rId3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4D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842" autoAdjust="0"/>
  </p:normalViewPr>
  <p:slideViewPr>
    <p:cSldViewPr snapToGrid="0">
      <p:cViewPr>
        <p:scale>
          <a:sx n="56" d="100"/>
          <a:sy n="56" d="100"/>
        </p:scale>
        <p:origin x="-1425" y="-729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C1D859-440B-4517-A243-FD0C67EA35EB}" type="datetimeFigureOut">
              <a:rPr lang="ru-RU" smtClean="0"/>
              <a:t>31.10.2025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8F8C48-AFE9-47D4-A69C-AF9AED290B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0714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1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g2e44460b707_1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" name="Google Shape;54;g2e44460b707_1_5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g2e44460b707_1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" name="Google Shape;54;g2e44460b707_1_5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90993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g2e44460b707_1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" name="Google Shape;54;g2e44460b707_1_5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90993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2e44460b707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2e44460b707_1_0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0684574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2e44460b707_0_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2e44460b707_0_66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6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6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6497377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6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5843251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6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5079981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6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033555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g2e44460b707_1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" name="Google Shape;54;g2e44460b707_1_5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6102537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6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6737491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6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8900104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6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0111693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6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2318865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6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5330538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6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6151412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6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990728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6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2" name="Google Shape;14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8325210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1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668501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2e44460b707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2e44460b707_0_21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968138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2e44460b707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2e44460b707_0_21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128900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g2e44460b707_1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" name="Google Shape;54;g2e44460b707_1_5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Co-chairman: Co-chairman: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092989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g2e44460b707_1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" name="Google Shape;54;g2e44460b707_1_5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Co-chairman: Co-chairman: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86704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2e44460b707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2e44460b707_0_21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897547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g2e44460b707_1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" name="Google Shape;54;g2e44460b707_1_5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Co-chairman: Co-chairman: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717128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g2e44460b707_1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" name="Google Shape;54;g2e44460b707_1_5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/>
              <a:t>Обложка фильма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564755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FD7CA45-0670-428F-B03B-5B941ED3A9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7559885C-2A1B-439F-A7E7-0CCBF92B5C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1DE693B2-AA04-4E43-8008-DC61BBE78F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D83B85-F269-4BEA-9299-573709A8C081}" type="datetimeFigureOut">
              <a:rPr lang="ru-RU" smtClean="0"/>
              <a:t>31.10.2025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68DC0BAA-CC59-435E-A554-FD958B273C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FB2067B8-312B-4ADA-9915-B14D633025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FF28C-F05F-4F2E-8C1C-39BF09D402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99132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87CBCB7-8A95-4ECB-9E96-57F364A3C0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A22378F9-DF4E-4A00-8490-45640A5CA7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F8F0AD93-E9F1-4CCE-B37C-1E59A0D480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D83B85-F269-4BEA-9299-573709A8C081}" type="datetimeFigureOut">
              <a:rPr lang="ru-RU" smtClean="0"/>
              <a:t>31.10.2025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D23BA2BC-7170-4593-9E2C-21EB626886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A93F1DAF-4408-4E06-84E8-BCD78A0E15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FF28C-F05F-4F2E-8C1C-39BF09D402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02998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="" xmlns:a16="http://schemas.microsoft.com/office/drawing/2014/main" id="{FFC6F43A-A5F3-454A-BB2E-CB3BED4980C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F55B58B7-71E0-47AA-B932-6214F76E64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7F50BCE9-D438-47B7-B5B9-1373C31FDE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D83B85-F269-4BEA-9299-573709A8C081}" type="datetimeFigureOut">
              <a:rPr lang="ru-RU" smtClean="0"/>
              <a:t>31.10.2025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3E529D8E-3D29-4BF0-AFAD-9A0A4E7B5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3A7EB839-2716-4C93-8229-23EE6399C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FF28C-F05F-4F2E-8C1C-39BF09D402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76390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стой слайд" type="obj">
  <p:cSld name="1_Пустой слайд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8"/>
          <p:cNvSpPr txBox="1">
            <a:spLocks noGrp="1"/>
          </p:cNvSpPr>
          <p:nvPr>
            <p:ph type="ftr" idx="11"/>
          </p:nvPr>
        </p:nvSpPr>
        <p:spPr>
          <a:xfrm>
            <a:off x="4145280" y="6377940"/>
            <a:ext cx="3901440" cy="184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dt" idx="10"/>
          </p:nvPr>
        </p:nvSpPr>
        <p:spPr>
          <a:xfrm>
            <a:off x="609600" y="6377940"/>
            <a:ext cx="2804160" cy="184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11345636" y="6241866"/>
            <a:ext cx="130931" cy="2705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23104" lvl="0" indent="0">
              <a:lnSpc>
                <a:spcPct val="100000"/>
              </a:lnSpc>
              <a:spcBef>
                <a:spcPts val="0"/>
              </a:spcBef>
              <a:buNone/>
              <a:defRPr sz="879" b="0" i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23104" lvl="1" indent="0">
              <a:lnSpc>
                <a:spcPct val="100000"/>
              </a:lnSpc>
              <a:spcBef>
                <a:spcPts val="0"/>
              </a:spcBef>
              <a:buNone/>
              <a:defRPr sz="879" b="0" i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23104" lvl="2" indent="0">
              <a:lnSpc>
                <a:spcPct val="100000"/>
              </a:lnSpc>
              <a:spcBef>
                <a:spcPts val="0"/>
              </a:spcBef>
              <a:buNone/>
              <a:defRPr sz="879" b="0" i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23104" lvl="3" indent="0">
              <a:lnSpc>
                <a:spcPct val="100000"/>
              </a:lnSpc>
              <a:spcBef>
                <a:spcPts val="0"/>
              </a:spcBef>
              <a:buNone/>
              <a:defRPr sz="879" b="0" i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3104" lvl="4" indent="0">
              <a:lnSpc>
                <a:spcPct val="100000"/>
              </a:lnSpc>
              <a:spcBef>
                <a:spcPts val="0"/>
              </a:spcBef>
              <a:buNone/>
              <a:defRPr sz="879" b="0" i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3104" lvl="5" indent="0">
              <a:lnSpc>
                <a:spcPct val="100000"/>
              </a:lnSpc>
              <a:spcBef>
                <a:spcPts val="0"/>
              </a:spcBef>
              <a:buNone/>
              <a:defRPr sz="879" b="0" i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23104" lvl="6" indent="0">
              <a:lnSpc>
                <a:spcPct val="100000"/>
              </a:lnSpc>
              <a:spcBef>
                <a:spcPts val="0"/>
              </a:spcBef>
              <a:buNone/>
              <a:defRPr sz="879" b="0" i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23104" lvl="7" indent="0">
              <a:lnSpc>
                <a:spcPct val="100000"/>
              </a:lnSpc>
              <a:spcBef>
                <a:spcPts val="0"/>
              </a:spcBef>
              <a:buNone/>
              <a:defRPr sz="879" b="0" i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23104" lvl="8" indent="0">
              <a:lnSpc>
                <a:spcPct val="100000"/>
              </a:lnSpc>
              <a:spcBef>
                <a:spcPts val="0"/>
              </a:spcBef>
              <a:buNone/>
              <a:defRPr sz="879" b="0" i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algn="l"/>
            <a:fld id="{00000000-1234-1234-1234-123412341234}" type="slidenum">
              <a:rPr lang="ru-RU" smtClean="0"/>
              <a:pPr algn="l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06715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Заголовок и объект">
  <p:cSld name="1_Заголовок и объект">
    <p:bg>
      <p:bgPr>
        <a:solidFill>
          <a:schemeClr val="lt1"/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 txBox="1">
            <a:spLocks noGrp="1"/>
          </p:cNvSpPr>
          <p:nvPr>
            <p:ph type="title"/>
          </p:nvPr>
        </p:nvSpPr>
        <p:spPr>
          <a:xfrm>
            <a:off x="738749" y="680952"/>
            <a:ext cx="4320728" cy="3316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395" b="1" i="0">
                <a:solidFill>
                  <a:srgbClr val="28235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9"/>
          <p:cNvSpPr txBox="1">
            <a:spLocks noGrp="1"/>
          </p:cNvSpPr>
          <p:nvPr>
            <p:ph type="body" idx="1"/>
          </p:nvPr>
        </p:nvSpPr>
        <p:spPr>
          <a:xfrm>
            <a:off x="609600" y="1577340"/>
            <a:ext cx="10972800" cy="387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277246" lvl="0" indent="-13862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554492" lvl="1" indent="-13862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831738" lvl="2" indent="-13862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108984" lvl="3" indent="-13862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1386230" lvl="4" indent="-13862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1663476" lvl="5" indent="-13862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1940723" lvl="6" indent="-13862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2217969" lvl="7" indent="-13862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2495215" lvl="8" indent="-13862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ftr" idx="11"/>
          </p:nvPr>
        </p:nvSpPr>
        <p:spPr>
          <a:xfrm>
            <a:off x="4145280" y="6377940"/>
            <a:ext cx="3901440" cy="184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sldNum" idx="12"/>
          </p:nvPr>
        </p:nvSpPr>
        <p:spPr>
          <a:xfrm>
            <a:off x="186709" y="6447076"/>
            <a:ext cx="683483" cy="261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23104" lvl="0" indent="0" algn="l">
              <a:lnSpc>
                <a:spcPct val="100000"/>
              </a:lnSpc>
              <a:spcBef>
                <a:spcPts val="0"/>
              </a:spcBef>
              <a:buNone/>
              <a:defRPr sz="1698" b="0" i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23104" lvl="1" indent="0">
              <a:lnSpc>
                <a:spcPct val="100000"/>
              </a:lnSpc>
              <a:spcBef>
                <a:spcPts val="0"/>
              </a:spcBef>
              <a:buNone/>
              <a:defRPr sz="879" b="0" i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23104" lvl="2" indent="0">
              <a:lnSpc>
                <a:spcPct val="100000"/>
              </a:lnSpc>
              <a:spcBef>
                <a:spcPts val="0"/>
              </a:spcBef>
              <a:buNone/>
              <a:defRPr sz="879" b="0" i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23104" lvl="3" indent="0">
              <a:lnSpc>
                <a:spcPct val="100000"/>
              </a:lnSpc>
              <a:spcBef>
                <a:spcPts val="0"/>
              </a:spcBef>
              <a:buNone/>
              <a:defRPr sz="879" b="0" i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3104" lvl="4" indent="0">
              <a:lnSpc>
                <a:spcPct val="100000"/>
              </a:lnSpc>
              <a:spcBef>
                <a:spcPts val="0"/>
              </a:spcBef>
              <a:buNone/>
              <a:defRPr sz="879" b="0" i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3104" lvl="5" indent="0">
              <a:lnSpc>
                <a:spcPct val="100000"/>
              </a:lnSpc>
              <a:spcBef>
                <a:spcPts val="0"/>
              </a:spcBef>
              <a:buNone/>
              <a:defRPr sz="879" b="0" i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23104" lvl="6" indent="0">
              <a:lnSpc>
                <a:spcPct val="100000"/>
              </a:lnSpc>
              <a:spcBef>
                <a:spcPts val="0"/>
              </a:spcBef>
              <a:buNone/>
              <a:defRPr sz="879" b="0" i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23104" lvl="7" indent="0">
              <a:lnSpc>
                <a:spcPct val="100000"/>
              </a:lnSpc>
              <a:spcBef>
                <a:spcPts val="0"/>
              </a:spcBef>
              <a:buNone/>
              <a:defRPr sz="879" b="0" i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23104" lvl="8" indent="0">
              <a:lnSpc>
                <a:spcPct val="100000"/>
              </a:lnSpc>
              <a:spcBef>
                <a:spcPts val="0"/>
              </a:spcBef>
              <a:buNone/>
              <a:defRPr sz="879" b="0" i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fld id="{00000000-1234-1234-1234-123412341234}" type="slidenum">
              <a:rPr lang="ru-RU" smtClean="0"/>
              <a:pPr/>
              <a:t>‹#›</a:t>
            </a:fld>
            <a:r>
              <a:rPr lang="en-US" dirty="0"/>
              <a:t>/8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957228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E205C5D-0C31-4AD4-AD4D-8395E24865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F2D0A5D2-C5C0-42B6-850D-10110D32E2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248B64F7-9686-48B3-BC29-6B57A62B58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D83B85-F269-4BEA-9299-573709A8C081}" type="datetimeFigureOut">
              <a:rPr lang="ru-RU" smtClean="0"/>
              <a:t>31.10.2025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A46CC0D9-7E9C-437D-9BAB-89A1C5C497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C5FC01F3-E578-40EB-A383-7C0A2D3F23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FF28C-F05F-4F2E-8C1C-39BF09D402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9889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23EF540-20E3-462D-A3E0-3C6547EDEB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33AA9875-4CE9-4BA4-B2CB-C734305357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FC4C42B0-8ED3-42BD-AE5A-DD59908439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D83B85-F269-4BEA-9299-573709A8C081}" type="datetimeFigureOut">
              <a:rPr lang="ru-RU" smtClean="0"/>
              <a:t>31.10.2025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24062B56-3A84-4A30-9A38-ED8A76D3EC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F6E17B02-D575-464F-9111-EE482846C7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FF28C-F05F-4F2E-8C1C-39BF09D402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79706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B6D0F08-F387-4863-9A92-732E5F0684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2DAE8518-26A2-4BD0-BD05-6C3FCF0E605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8EA2BA9A-2CED-4029-8631-43B9F9F6F1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E08A5C37-B321-4703-BA28-03534036DB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D83B85-F269-4BEA-9299-573709A8C081}" type="datetimeFigureOut">
              <a:rPr lang="ru-RU" smtClean="0"/>
              <a:t>31.10.2025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31208334-D996-40F4-B2A1-0D511FE9A0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A8661568-C049-499E-85E6-7D97ADBF94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FF28C-F05F-4F2E-8C1C-39BF09D402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96336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7B1F1BE-8DE6-4BD3-A7BA-82C17AC74B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FE5CB375-335B-4BE2-99F0-E918F2E083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E73E1995-C88E-4903-8441-13E70ED9F1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7730175E-B849-4B26-875B-0E505FC46B0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="" xmlns:a16="http://schemas.microsoft.com/office/drawing/2014/main" id="{4E8A56E4-8268-45F0-8DEE-C7D2476C037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="" xmlns:a16="http://schemas.microsoft.com/office/drawing/2014/main" id="{64FDAB2E-852E-4FDE-A4D6-2A1E8E516E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D83B85-F269-4BEA-9299-573709A8C081}" type="datetimeFigureOut">
              <a:rPr lang="ru-RU" smtClean="0"/>
              <a:t>31.10.2025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="" xmlns:a16="http://schemas.microsoft.com/office/drawing/2014/main" id="{9BFFCF12-9B74-49AD-B804-61B874FED0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="" xmlns:a16="http://schemas.microsoft.com/office/drawing/2014/main" id="{51B443E8-BDF6-4ABE-9E63-CA39705D46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FF28C-F05F-4F2E-8C1C-39BF09D402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3570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4570A5A-2489-4CF2-95DF-DB973D628C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33C3185F-26DE-48D8-B2A5-2FD3EFCE71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D83B85-F269-4BEA-9299-573709A8C081}" type="datetimeFigureOut">
              <a:rPr lang="ru-RU" smtClean="0"/>
              <a:t>31.10.2025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24CF8267-AD42-4FB6-A524-DDC381BC98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442E2A6A-FAC2-45B2-8FC4-8690788C91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FF28C-F05F-4F2E-8C1C-39BF09D402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5980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="" xmlns:a16="http://schemas.microsoft.com/office/drawing/2014/main" id="{415EC567-874C-48B6-B2BF-3DCF3C3200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D83B85-F269-4BEA-9299-573709A8C081}" type="datetimeFigureOut">
              <a:rPr lang="ru-RU" smtClean="0"/>
              <a:t>31.10.2025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="" xmlns:a16="http://schemas.microsoft.com/office/drawing/2014/main" id="{06013A50-4A0A-478B-905D-61A6CD83A7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6777BA50-1075-4AC1-96A9-85BB122F5E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FF28C-F05F-4F2E-8C1C-39BF09D402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05946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F59518D-CA74-4D03-9A6D-00A0A385EF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5AC458E0-7EAC-42A3-8A51-6602B67C62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CC7E1729-265A-4336-B6A5-58DA9E4777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AAE8E2AD-53CE-49D9-9A94-0734A08125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D83B85-F269-4BEA-9299-573709A8C081}" type="datetimeFigureOut">
              <a:rPr lang="ru-RU" smtClean="0"/>
              <a:t>31.10.2025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8609832D-F9C8-4EE8-B5B0-4B535BCAC4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50154C75-CC5B-4BA6-853F-16FBAC4956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FF28C-F05F-4F2E-8C1C-39BF09D402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86293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F1316AD-5AAE-4A71-89B7-7143808C36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B897F664-9D95-47FA-A821-288C47F8CA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B01C64AC-C2FC-4A9C-B5C1-8D18CE6BF8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A1E7DC82-70B7-4ACD-8E32-C090899241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D83B85-F269-4BEA-9299-573709A8C081}" type="datetimeFigureOut">
              <a:rPr lang="ru-RU" smtClean="0"/>
              <a:t>31.10.2025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A8C94DB4-F979-4565-B7FD-90F0E86925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2E6A2201-15A6-4F63-AD3C-5FC46610C8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FF28C-F05F-4F2E-8C1C-39BF09D402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81601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3310E57-A1B4-4006-87AB-A87B5A012C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B256A125-B3AC-4AD2-A258-631D3589DF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62062491-5DE9-4C5F-95FC-542D7081E05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D83B85-F269-4BEA-9299-573709A8C081}" type="datetimeFigureOut">
              <a:rPr lang="ru-RU" smtClean="0"/>
              <a:t>31.10.2025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8F96F832-AC88-4148-A3D3-F7D6AB0B00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F59A7193-3AE6-4411-9E16-0D35BF7D80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4FF28C-F05F-4F2E-8C1C-39BF09D402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67636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1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.png"/><Relationship Id="rId5" Type="http://schemas.openxmlformats.org/officeDocument/2006/relationships/image" Target="../media/image36.png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.png"/><Relationship Id="rId5" Type="http://schemas.openxmlformats.org/officeDocument/2006/relationships/image" Target="../media/image36.png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.png"/><Relationship Id="rId5" Type="http://schemas.openxmlformats.org/officeDocument/2006/relationships/image" Target="../media/image36.png"/><Relationship Id="rId4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Google Shape;42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7641" y="-14051"/>
            <a:ext cx="12305479" cy="6954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Google Shape;43;p1"/>
          <p:cNvPicPr preferRelativeResize="0"/>
          <p:nvPr/>
        </p:nvPicPr>
        <p:blipFill rotWithShape="1">
          <a:blip r:embed="rId4">
            <a:alphaModFix/>
          </a:blip>
          <a:srcRect l="20055" t="27302" r="16377" b="12268"/>
          <a:stretch/>
        </p:blipFill>
        <p:spPr>
          <a:xfrm>
            <a:off x="2923576" y="0"/>
            <a:ext cx="9364262" cy="6940789"/>
          </a:xfrm>
          <a:prstGeom prst="rect">
            <a:avLst/>
          </a:prstGeom>
          <a:noFill/>
          <a:ln>
            <a:noFill/>
          </a:ln>
        </p:spPr>
      </p:pic>
      <p:sp>
        <p:nvSpPr>
          <p:cNvPr id="44" name="Google Shape;44;p1"/>
          <p:cNvSpPr txBox="1"/>
          <p:nvPr/>
        </p:nvSpPr>
        <p:spPr>
          <a:xfrm>
            <a:off x="10777809" y="6383631"/>
            <a:ext cx="1234329" cy="251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459" rIns="0" bIns="0" anchor="t" anchorCtr="0">
            <a:spAutoFit/>
          </a:bodyPr>
          <a:lstStyle/>
          <a:p>
            <a:pPr marL="7701" algn="r"/>
            <a:r>
              <a:rPr lang="en-US" sz="1577" b="1" dirty="0">
                <a:solidFill>
                  <a:schemeClr val="bg1"/>
                </a:solidFill>
                <a:latin typeface="Verdana"/>
                <a:ea typeface="Verdana"/>
                <a:cs typeface="Verdana"/>
                <a:sym typeface="Verdana"/>
              </a:rPr>
              <a:t>DUBNA</a:t>
            </a:r>
            <a:endParaRPr sz="1577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7" name="Google Shape;47;p1"/>
          <p:cNvSpPr txBox="1"/>
          <p:nvPr/>
        </p:nvSpPr>
        <p:spPr>
          <a:xfrm>
            <a:off x="430806" y="3918266"/>
            <a:ext cx="5704292" cy="13693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7701">
              <a:spcBef>
                <a:spcPts val="69"/>
              </a:spcBef>
            </a:pPr>
            <a:r>
              <a:rPr lang="en-US" sz="4366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AYSS</a:t>
            </a:r>
            <a:r>
              <a:rPr lang="ru-RU" sz="4366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-2025</a:t>
            </a:r>
            <a:endParaRPr sz="4366" b="1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7701">
              <a:spcBef>
                <a:spcPts val="69"/>
              </a:spcBef>
            </a:pPr>
            <a:r>
              <a:rPr lang="en-US" sz="4366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Closing</a:t>
            </a:r>
            <a:r>
              <a:rPr lang="ru-RU" sz="4366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ru-RU" sz="4366" b="1" dirty="0" err="1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Remarks</a:t>
            </a:r>
            <a:endParaRPr sz="4366" b="1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48" name="Google Shape;48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759698" y="545001"/>
            <a:ext cx="8528140" cy="5295956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Google Shape;49;p1"/>
          <p:cNvSpPr txBox="1"/>
          <p:nvPr/>
        </p:nvSpPr>
        <p:spPr>
          <a:xfrm>
            <a:off x="396652" y="5966575"/>
            <a:ext cx="6359748" cy="697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7701">
              <a:spcBef>
                <a:spcPts val="69"/>
              </a:spcBef>
            </a:pPr>
            <a:r>
              <a:rPr lang="en-US" sz="2183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Meir </a:t>
            </a:r>
            <a:r>
              <a:rPr lang="en-US" sz="2183" dirty="0" err="1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Yerdauletov</a:t>
            </a:r>
            <a:endParaRPr sz="2183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7701">
              <a:spcBef>
                <a:spcPts val="69"/>
              </a:spcBef>
            </a:pPr>
            <a:r>
              <a:rPr lang="ru-RU" sz="2183" dirty="0" err="1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on</a:t>
            </a:r>
            <a:r>
              <a:rPr lang="ru-RU" sz="2183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ru-RU" sz="2183" dirty="0" err="1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behalf</a:t>
            </a:r>
            <a:r>
              <a:rPr lang="ru-RU" sz="2183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ru-RU" sz="2183" dirty="0" err="1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of</a:t>
            </a:r>
            <a:r>
              <a:rPr lang="ru-RU" sz="2183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ru-RU" sz="2183" dirty="0" err="1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the</a:t>
            </a:r>
            <a:r>
              <a:rPr lang="ru-RU" sz="2183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ru-RU" sz="2183" dirty="0" err="1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Organizing</a:t>
            </a:r>
            <a:r>
              <a:rPr lang="ru-RU" sz="2183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ru-RU" sz="2183" dirty="0" err="1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Committee</a:t>
            </a:r>
            <a:endParaRPr sz="2183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50" name="Google Shape;50;p1"/>
          <p:cNvPicPr preferRelativeResize="0"/>
          <p:nvPr/>
        </p:nvPicPr>
        <p:blipFill rotWithShape="1">
          <a:blip r:embed="rId6">
            <a:alphaModFix amt="75000"/>
          </a:blip>
          <a:srcRect l="8353" t="12608" r="43273" b="10792"/>
          <a:stretch/>
        </p:blipFill>
        <p:spPr>
          <a:xfrm>
            <a:off x="504862" y="749148"/>
            <a:ext cx="1091522" cy="9333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51;p1"/>
          <p:cNvPicPr preferRelativeResize="0"/>
          <p:nvPr/>
        </p:nvPicPr>
        <p:blipFill>
          <a:blip r:embed="rId7">
            <a:alphaModFix amt="75000"/>
          </a:blip>
          <a:stretch>
            <a:fillRect/>
          </a:stretch>
        </p:blipFill>
        <p:spPr>
          <a:xfrm>
            <a:off x="1905650" y="703963"/>
            <a:ext cx="1091523" cy="10237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2e44460b707_1_5"/>
          <p:cNvSpPr txBox="1">
            <a:spLocks noGrp="1"/>
          </p:cNvSpPr>
          <p:nvPr>
            <p:ph type="body" idx="1"/>
          </p:nvPr>
        </p:nvSpPr>
        <p:spPr>
          <a:xfrm>
            <a:off x="508382" y="1000126"/>
            <a:ext cx="12577698" cy="1816395"/>
          </a:xfrm>
          <a:prstGeom prst="rect">
            <a:avLst/>
          </a:prstGeom>
        </p:spPr>
        <p:txBody>
          <a:bodyPr spcFirstLastPara="1" vert="horz" wrap="square" lIns="0" tIns="0" rIns="0" bIns="0" rtlCol="0" anchor="t" anchorCtr="0">
            <a:spAutoFit/>
          </a:bodyPr>
          <a:lstStyle/>
          <a:p>
            <a:pPr marL="0" indent="0">
              <a:lnSpc>
                <a:spcPct val="142850"/>
              </a:lnSpc>
              <a:buClr>
                <a:schemeClr val="dk1"/>
              </a:buClr>
              <a:buSzPts val="1100"/>
            </a:pPr>
            <a:r>
              <a:rPr lang="ru-RU" dirty="0" err="1" smtClean="0">
                <a:solidFill>
                  <a:schemeClr val="dk1"/>
                </a:solidFill>
                <a:highlight>
                  <a:srgbClr val="FFFFFF"/>
                </a:highlight>
                <a:latin typeface="Verdana" panose="020B0604030504040204" pitchFamily="34" charset="0"/>
                <a:ea typeface="Verdana" panose="020B0604030504040204" pitchFamily="34" charset="0"/>
                <a:cs typeface="Verdana"/>
                <a:sym typeface="Verdana"/>
              </a:rPr>
              <a:t>Co-chairm</a:t>
            </a:r>
            <a:r>
              <a:rPr lang="en-US" dirty="0" smtClean="0">
                <a:solidFill>
                  <a:schemeClr val="dk1"/>
                </a:solidFill>
                <a:highlight>
                  <a:srgbClr val="FFFFFF"/>
                </a:highlight>
                <a:latin typeface="Verdana" panose="020B0604030504040204" pitchFamily="34" charset="0"/>
                <a:ea typeface="Verdana" panose="020B0604030504040204" pitchFamily="34" charset="0"/>
                <a:cs typeface="Verdana"/>
                <a:sym typeface="Verdana"/>
              </a:rPr>
              <a:t>a</a:t>
            </a:r>
            <a:r>
              <a:rPr lang="ru-RU" dirty="0" smtClean="0">
                <a:solidFill>
                  <a:schemeClr val="dk1"/>
                </a:solidFill>
                <a:highlight>
                  <a:srgbClr val="FFFFFF"/>
                </a:highlight>
                <a:latin typeface="Verdana" panose="020B0604030504040204" pitchFamily="34" charset="0"/>
                <a:ea typeface="Verdana" panose="020B0604030504040204" pitchFamily="34" charset="0"/>
                <a:cs typeface="Verdana"/>
                <a:sym typeface="Verdana"/>
              </a:rPr>
              <a:t>n</a:t>
            </a:r>
            <a:r>
              <a:rPr lang="ru-RU" dirty="0">
                <a:solidFill>
                  <a:schemeClr val="dk1"/>
                </a:solidFill>
                <a:highlight>
                  <a:srgbClr val="FFFFFF"/>
                </a:highlight>
                <a:latin typeface="Verdana" panose="020B0604030504040204" pitchFamily="34" charset="0"/>
                <a:ea typeface="Verdana" panose="020B0604030504040204" pitchFamily="34" charset="0"/>
                <a:cs typeface="Verdana"/>
                <a:sym typeface="Verdana"/>
              </a:rPr>
              <a:t>: </a:t>
            </a:r>
            <a:r>
              <a:rPr lang="en-US" dirty="0" smtClean="0">
                <a:solidFill>
                  <a:schemeClr val="dk1"/>
                </a:solidFill>
                <a:highlight>
                  <a:schemeClr val="lt1"/>
                </a:highlight>
                <a:latin typeface="Verdana" panose="020B0604030504040204" pitchFamily="34" charset="0"/>
                <a:ea typeface="Verdana" panose="020B0604030504040204" pitchFamily="34" charset="0"/>
                <a:cs typeface="Verdana"/>
                <a:sym typeface="Verdana"/>
              </a:rPr>
              <a:t>Meir </a:t>
            </a:r>
            <a:r>
              <a:rPr lang="en-US" dirty="0" err="1" smtClean="0">
                <a:solidFill>
                  <a:schemeClr val="dk1"/>
                </a:solidFill>
                <a:highlight>
                  <a:schemeClr val="lt1"/>
                </a:highlight>
                <a:latin typeface="Verdana" panose="020B0604030504040204" pitchFamily="34" charset="0"/>
                <a:ea typeface="Verdana" panose="020B0604030504040204" pitchFamily="34" charset="0"/>
                <a:cs typeface="Verdana"/>
                <a:sym typeface="Verdana"/>
              </a:rPr>
              <a:t>Yerdauletov</a:t>
            </a:r>
            <a:r>
              <a:rPr lang="ru-RU" dirty="0" smtClean="0">
                <a:solidFill>
                  <a:schemeClr val="dk1"/>
                </a:solidFill>
                <a:highlight>
                  <a:schemeClr val="lt1"/>
                </a:highlight>
                <a:latin typeface="Verdana" panose="020B0604030504040204" pitchFamily="34" charset="0"/>
                <a:ea typeface="Verdana" panose="020B0604030504040204" pitchFamily="34" charset="0"/>
                <a:cs typeface="Verdana"/>
                <a:sym typeface="Verdana"/>
              </a:rPr>
              <a:t> (</a:t>
            </a:r>
            <a:r>
              <a:rPr lang="en-US" dirty="0" smtClean="0">
                <a:solidFill>
                  <a:schemeClr val="dk1"/>
                </a:solidFill>
                <a:highlight>
                  <a:schemeClr val="lt1"/>
                </a:highlight>
                <a:latin typeface="Verdana" panose="020B0604030504040204" pitchFamily="34" charset="0"/>
                <a:ea typeface="Verdana" panose="020B0604030504040204" pitchFamily="34" charset="0"/>
                <a:cs typeface="Verdana"/>
                <a:sym typeface="Verdana"/>
              </a:rPr>
              <a:t>FLNP</a:t>
            </a:r>
            <a:r>
              <a:rPr lang="ru-RU" dirty="0" smtClean="0">
                <a:solidFill>
                  <a:schemeClr val="dk1"/>
                </a:solidFill>
                <a:highlight>
                  <a:schemeClr val="lt1"/>
                </a:highlight>
                <a:latin typeface="Verdana" panose="020B0604030504040204" pitchFamily="34" charset="0"/>
                <a:ea typeface="Verdana" panose="020B0604030504040204" pitchFamily="34" charset="0"/>
                <a:cs typeface="Verdana"/>
                <a:sym typeface="Verdana"/>
              </a:rPr>
              <a:t>) </a:t>
            </a:r>
            <a:r>
              <a:rPr lang="en-US" dirty="0">
                <a:solidFill>
                  <a:schemeClr val="dk1"/>
                </a:solidFill>
                <a:highlight>
                  <a:schemeClr val="lt1"/>
                </a:highlight>
                <a:latin typeface="Verdana" panose="020B0604030504040204" pitchFamily="34" charset="0"/>
                <a:ea typeface="Verdana" panose="020B0604030504040204" pitchFamily="34" charset="0"/>
                <a:cs typeface="Verdana"/>
                <a:sym typeface="Verdana"/>
              </a:rPr>
              <a:t/>
            </a:r>
            <a:br>
              <a:rPr lang="en-US" dirty="0">
                <a:solidFill>
                  <a:schemeClr val="dk1"/>
                </a:solidFill>
                <a:highlight>
                  <a:schemeClr val="lt1"/>
                </a:highlight>
                <a:latin typeface="Verdana" panose="020B0604030504040204" pitchFamily="34" charset="0"/>
                <a:ea typeface="Verdana" panose="020B0604030504040204" pitchFamily="34" charset="0"/>
                <a:cs typeface="Verdana"/>
                <a:sym typeface="Verdana"/>
              </a:rPr>
            </a:br>
            <a:r>
              <a:rPr lang="en-US" dirty="0">
                <a:solidFill>
                  <a:schemeClr val="dk1"/>
                </a:solidFill>
                <a:highlight>
                  <a:schemeClr val="lt1"/>
                </a:highlight>
                <a:latin typeface="Verdana" panose="020B0604030504040204" pitchFamily="34" charset="0"/>
                <a:ea typeface="Verdana" panose="020B0604030504040204" pitchFamily="34" charset="0"/>
                <a:cs typeface="Verdana"/>
                <a:sym typeface="Verdana"/>
              </a:rPr>
              <a:t>			</a:t>
            </a:r>
            <a:endParaRPr lang="en-US" dirty="0">
              <a:solidFill>
                <a:schemeClr val="dk1"/>
              </a:solidFill>
              <a:highlight>
                <a:srgbClr val="FFFFFF"/>
              </a:highlight>
              <a:latin typeface="Verdana" panose="020B0604030504040204" pitchFamily="34" charset="0"/>
              <a:ea typeface="Verdana" panose="020B0604030504040204" pitchFamily="34" charset="0"/>
              <a:cs typeface="Verdana"/>
              <a:sym typeface="Verdana"/>
            </a:endParaRPr>
          </a:p>
          <a:p>
            <a:pPr marL="0" indent="0">
              <a:lnSpc>
                <a:spcPct val="142850"/>
              </a:lnSpc>
              <a:spcBef>
                <a:spcPts val="606"/>
              </a:spcBef>
              <a:buClr>
                <a:schemeClr val="dk1"/>
              </a:buClr>
              <a:buSzPts val="1100"/>
            </a:pPr>
            <a:endParaRPr sz="2304" dirty="0">
              <a:solidFill>
                <a:schemeClr val="dk1"/>
              </a:solidFill>
              <a:highlight>
                <a:schemeClr val="lt1"/>
              </a:highlight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57" name="Google Shape;57;g2e44460b707_1_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104889" y="922200"/>
            <a:ext cx="3087111" cy="3096541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g2e44460b707_1_5"/>
          <p:cNvSpPr txBox="1">
            <a:spLocks noGrp="1"/>
          </p:cNvSpPr>
          <p:nvPr>
            <p:ph type="title"/>
          </p:nvPr>
        </p:nvSpPr>
        <p:spPr>
          <a:xfrm>
            <a:off x="1657297" y="412944"/>
            <a:ext cx="8877345" cy="604653"/>
          </a:xfrm>
          <a:prstGeom prst="rect">
            <a:avLst/>
          </a:prstGeom>
        </p:spPr>
        <p:txBody>
          <a:bodyPr spcFirstLastPara="1" vert="horz" wrap="square" lIns="0" tIns="0" rIns="0" bIns="0" rtlCol="0" anchor="t" anchorCtr="0">
            <a:spAutoFit/>
          </a:bodyPr>
          <a:lstStyle/>
          <a:p>
            <a:pPr algn="ctr">
              <a:buClr>
                <a:schemeClr val="dk1"/>
              </a:buClr>
            </a:pPr>
            <a:r>
              <a:rPr lang="ru-RU" sz="4366" dirty="0" err="1">
                <a:latin typeface="Verdana"/>
                <a:ea typeface="Verdana"/>
                <a:cs typeface="Verdana"/>
                <a:sym typeface="Verdana"/>
              </a:rPr>
              <a:t>Organizing</a:t>
            </a:r>
            <a:r>
              <a:rPr lang="ru-RU" sz="4366" dirty="0"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ru-RU" sz="4366" dirty="0" err="1">
                <a:latin typeface="Verdana"/>
                <a:ea typeface="Verdana"/>
                <a:cs typeface="Verdana"/>
                <a:sym typeface="Verdana"/>
              </a:rPr>
              <a:t>Committee</a:t>
            </a:r>
            <a:endParaRPr sz="4366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8F88E735-34AA-40F4-878E-B378E2172696}"/>
              </a:ext>
            </a:extLst>
          </p:cNvPr>
          <p:cNvSpPr txBox="1"/>
          <p:nvPr/>
        </p:nvSpPr>
        <p:spPr>
          <a:xfrm>
            <a:off x="508382" y="2561669"/>
            <a:ext cx="4895903" cy="41959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2850"/>
              </a:lnSpc>
              <a:spcBef>
                <a:spcPts val="606"/>
              </a:spcBef>
              <a:buClr>
                <a:schemeClr val="dk1"/>
              </a:buClr>
              <a:buSzPts val="1100"/>
            </a:pPr>
            <a:r>
              <a:rPr lang="en-US" sz="2000" dirty="0" smtClean="0">
                <a:latin typeface="Verdana" panose="020B0604030504040204" pitchFamily="34" charset="0"/>
                <a:ea typeface="Verdana" panose="020B0604030504040204" pitchFamily="34" charset="0"/>
              </a:rPr>
              <a:t>Anna </a:t>
            </a:r>
            <a:r>
              <a:rPr lang="en-US" sz="2000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Illina</a:t>
            </a:r>
            <a:r>
              <a:rPr lang="en-US" sz="2000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</a:rPr>
              <a:t>(MLIT)</a:t>
            </a:r>
          </a:p>
          <a:p>
            <a:pPr>
              <a:lnSpc>
                <a:spcPct val="142850"/>
              </a:lnSpc>
              <a:spcBef>
                <a:spcPts val="606"/>
              </a:spcBef>
              <a:buClr>
                <a:schemeClr val="dk1"/>
              </a:buClr>
              <a:buSzPts val="1100"/>
            </a:pPr>
            <a:r>
              <a:rPr lang="en-US" sz="2000" dirty="0" err="1">
                <a:highlight>
                  <a:srgbClr val="FFFFFF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Dinara</a:t>
            </a:r>
            <a:r>
              <a:rPr lang="en-US" sz="2000" dirty="0">
                <a:highlight>
                  <a:srgbClr val="FFFFFF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000" dirty="0" err="1">
                <a:highlight>
                  <a:srgbClr val="FFFFFF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Bulatova</a:t>
            </a:r>
            <a:r>
              <a:rPr lang="en-US" sz="2000" dirty="0">
                <a:highlight>
                  <a:srgbClr val="FFFFFF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 (JINR Press Office</a:t>
            </a:r>
            <a:r>
              <a:rPr lang="en-US" sz="2000" dirty="0" smtClean="0">
                <a:highlight>
                  <a:srgbClr val="FFFFFF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)</a:t>
            </a:r>
          </a:p>
          <a:p>
            <a:pPr>
              <a:lnSpc>
                <a:spcPct val="142850"/>
              </a:lnSpc>
              <a:spcBef>
                <a:spcPts val="606"/>
              </a:spcBef>
              <a:buClr>
                <a:schemeClr val="dk1"/>
              </a:buClr>
              <a:buSzPts val="1100"/>
            </a:pPr>
            <a:r>
              <a:rPr lang="en-GB" sz="2000" dirty="0" err="1">
                <a:latin typeface="Arial"/>
                <a:ea typeface="Arial"/>
                <a:cs typeface="Arial"/>
                <a:sym typeface="Arial"/>
              </a:rPr>
              <a:t>Grigory</a:t>
            </a:r>
            <a:r>
              <a:rPr lang="en-GB" sz="20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GB" sz="2000" dirty="0" err="1">
                <a:latin typeface="Arial"/>
                <a:ea typeface="Arial"/>
                <a:cs typeface="Arial"/>
                <a:sym typeface="Arial"/>
              </a:rPr>
              <a:t>Gelenidze</a:t>
            </a:r>
            <a:r>
              <a:rPr lang="en-US" sz="2000" dirty="0">
                <a:highlight>
                  <a:srgbClr val="FFFFFF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 (JINR Press Office</a:t>
            </a:r>
            <a:r>
              <a:rPr lang="en-US" sz="2000" dirty="0" smtClean="0">
                <a:highlight>
                  <a:srgbClr val="FFFFFF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)</a:t>
            </a:r>
            <a:endParaRPr lang="en-US" sz="2000" dirty="0">
              <a:highlight>
                <a:srgbClr val="FFFFFF"/>
              </a:highlight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ct val="142850"/>
              </a:lnSpc>
              <a:spcBef>
                <a:spcPts val="606"/>
              </a:spcBef>
              <a:buClr>
                <a:schemeClr val="dk1"/>
              </a:buClr>
              <a:buSzPts val="1100"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</a:rPr>
              <a:t>Ksenia </a:t>
            </a:r>
            <a:r>
              <a:rPr lang="en-US" sz="2000" dirty="0" err="1">
                <a:latin typeface="Verdana" panose="020B0604030504040204" pitchFamily="34" charset="0"/>
                <a:ea typeface="Verdana" panose="020B0604030504040204" pitchFamily="34" charset="0"/>
              </a:rPr>
              <a:t>Ilina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</a:rPr>
              <a:t> (VBLHEP)</a:t>
            </a:r>
          </a:p>
          <a:p>
            <a:pPr>
              <a:lnSpc>
                <a:spcPct val="142850"/>
              </a:lnSpc>
              <a:spcBef>
                <a:spcPts val="606"/>
              </a:spcBef>
              <a:buClr>
                <a:schemeClr val="dk1"/>
              </a:buClr>
              <a:buSzPts val="1100"/>
            </a:pPr>
            <a:r>
              <a:rPr lang="en-GB" sz="2400" dirty="0" err="1" smtClean="0"/>
              <a:t>Kambar</a:t>
            </a:r>
            <a:r>
              <a:rPr lang="en-GB" sz="2400" dirty="0" smtClean="0"/>
              <a:t> </a:t>
            </a:r>
            <a:r>
              <a:rPr lang="en-GB" sz="2400" dirty="0" err="1" smtClean="0"/>
              <a:t>Ismaiyl</a:t>
            </a:r>
            <a:r>
              <a:rPr lang="en-GB" sz="2400" dirty="0" smtClean="0"/>
              <a:t> </a:t>
            </a:r>
            <a:r>
              <a:rPr lang="en-US" sz="2000" dirty="0" smtClean="0">
                <a:latin typeface="Verdana" panose="020B0604030504040204" pitchFamily="34" charset="0"/>
                <a:ea typeface="Verdana" panose="020B0604030504040204" pitchFamily="34" charset="0"/>
              </a:rPr>
              <a:t>(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</a:rPr>
              <a:t>VBLHEP</a:t>
            </a:r>
            <a:r>
              <a:rPr lang="en-US" sz="2000" dirty="0" smtClean="0">
                <a:latin typeface="Verdana" panose="020B0604030504040204" pitchFamily="34" charset="0"/>
                <a:ea typeface="Verdana" panose="020B0604030504040204" pitchFamily="34" charset="0"/>
              </a:rPr>
              <a:t>)</a:t>
            </a:r>
            <a:endParaRPr lang="en-US" sz="2000" dirty="0">
              <a:highlight>
                <a:srgbClr val="FFFFFF"/>
              </a:highlight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ct val="142850"/>
              </a:lnSpc>
              <a:spcBef>
                <a:spcPts val="606"/>
              </a:spcBef>
              <a:buClr>
                <a:schemeClr val="dk1"/>
              </a:buClr>
              <a:buSzPts val="1100"/>
            </a:pPr>
            <a:r>
              <a:rPr lang="en-US" sz="2000" dirty="0" err="1" smtClean="0">
                <a:highlight>
                  <a:srgbClr val="FFFFFF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Daria</a:t>
            </a:r>
            <a:r>
              <a:rPr lang="en-US" sz="2000" dirty="0" smtClean="0">
                <a:highlight>
                  <a:srgbClr val="FFFFFF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000" dirty="0" err="1" smtClean="0">
                <a:highlight>
                  <a:srgbClr val="FFFFFF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Shamina</a:t>
            </a:r>
            <a:r>
              <a:rPr lang="en-US" sz="2000" dirty="0" smtClean="0">
                <a:highlight>
                  <a:srgbClr val="FFFFFF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 (LRB) </a:t>
            </a:r>
            <a:endParaRPr lang="en-US" sz="2000" dirty="0">
              <a:highlight>
                <a:srgbClr val="FFFFFF"/>
              </a:highlight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ct val="142850"/>
              </a:lnSpc>
              <a:spcBef>
                <a:spcPts val="606"/>
              </a:spcBef>
              <a:buClr>
                <a:schemeClr val="dk1"/>
              </a:buClr>
              <a:buSzPts val="1100"/>
            </a:pPr>
            <a:r>
              <a:rPr lang="en-US" sz="2000" dirty="0" smtClean="0">
                <a:highlight>
                  <a:srgbClr val="FFFFFF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endParaRPr lang="en-US" sz="2000" dirty="0">
              <a:highlight>
                <a:srgbClr val="FFFFFF"/>
              </a:highlight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ct val="142850"/>
              </a:lnSpc>
              <a:spcBef>
                <a:spcPts val="606"/>
              </a:spcBef>
              <a:buClr>
                <a:schemeClr val="dk1"/>
              </a:buClr>
              <a:buSzPts val="1100"/>
            </a:pPr>
            <a:endParaRPr lang="ru-RU" dirty="0"/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94C8A3AC-163E-4253-8CEE-D73F3546A09D}"/>
              </a:ext>
            </a:extLst>
          </p:cNvPr>
          <p:cNvSpPr txBox="1"/>
          <p:nvPr/>
        </p:nvSpPr>
        <p:spPr>
          <a:xfrm>
            <a:off x="6095969" y="2561669"/>
            <a:ext cx="3657631" cy="311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2850"/>
              </a:lnSpc>
              <a:spcBef>
                <a:spcPts val="606"/>
              </a:spcBef>
              <a:buClr>
                <a:schemeClr val="dk1"/>
              </a:buClr>
              <a:buSzPts val="1100"/>
            </a:pPr>
            <a:r>
              <a:rPr lang="en-US" sz="2000" dirty="0" err="1" smtClean="0">
                <a:highlight>
                  <a:srgbClr val="FFFFFF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Dmitriy</a:t>
            </a:r>
            <a:r>
              <a:rPr lang="en-US" sz="2000" dirty="0" smtClean="0">
                <a:highlight>
                  <a:srgbClr val="FFFFFF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000" dirty="0" err="1" smtClean="0">
                <a:highlight>
                  <a:srgbClr val="FFFFFF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Kamanin</a:t>
            </a:r>
            <a:r>
              <a:rPr lang="en-US" sz="2000" dirty="0" smtClean="0">
                <a:highlight>
                  <a:srgbClr val="FFFFFF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 (UC</a:t>
            </a:r>
            <a:r>
              <a:rPr lang="en-US" sz="2000" dirty="0">
                <a:highlight>
                  <a:srgbClr val="FFFFFF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) </a:t>
            </a:r>
          </a:p>
          <a:p>
            <a:pPr>
              <a:lnSpc>
                <a:spcPct val="142850"/>
              </a:lnSpc>
              <a:spcBef>
                <a:spcPts val="606"/>
              </a:spcBef>
              <a:buClr>
                <a:schemeClr val="dk1"/>
              </a:buClr>
              <a:buSzPts val="1100"/>
            </a:pPr>
            <a:r>
              <a:rPr lang="en-US" sz="2000" dirty="0" err="1" smtClean="0">
                <a:highlight>
                  <a:srgbClr val="FFFFFF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Kanat</a:t>
            </a:r>
            <a:r>
              <a:rPr lang="en-US" sz="2000" dirty="0" smtClean="0">
                <a:highlight>
                  <a:srgbClr val="FFFFFF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000" dirty="0" err="1" smtClean="0">
                <a:highlight>
                  <a:srgbClr val="FFFFFF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Nurlan</a:t>
            </a:r>
            <a:r>
              <a:rPr lang="en-US" sz="2000" dirty="0" smtClean="0">
                <a:highlight>
                  <a:srgbClr val="FFFFFF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 (BLTP</a:t>
            </a:r>
            <a:r>
              <a:rPr lang="en-US" sz="2000" dirty="0">
                <a:highlight>
                  <a:srgbClr val="FFFFFF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) </a:t>
            </a:r>
          </a:p>
          <a:p>
            <a:pPr>
              <a:lnSpc>
                <a:spcPct val="142850"/>
              </a:lnSpc>
              <a:spcBef>
                <a:spcPts val="606"/>
              </a:spcBef>
              <a:buClr>
                <a:schemeClr val="dk1"/>
              </a:buClr>
              <a:buSzPts val="1100"/>
            </a:pPr>
            <a:r>
              <a:rPr lang="en-US" sz="2000" dirty="0" err="1" smtClean="0">
                <a:highlight>
                  <a:srgbClr val="FFFFFF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Alisher</a:t>
            </a:r>
            <a:r>
              <a:rPr lang="en-US" sz="2000" dirty="0" smtClean="0">
                <a:highlight>
                  <a:srgbClr val="FFFFFF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000" dirty="0" err="1" smtClean="0">
                <a:highlight>
                  <a:srgbClr val="FFFFFF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Mutali</a:t>
            </a:r>
            <a:r>
              <a:rPr lang="en-US" sz="2000" dirty="0" smtClean="0">
                <a:highlight>
                  <a:srgbClr val="FFFFFF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 (FLNR)</a:t>
            </a:r>
            <a:r>
              <a:rPr lang="en-US" sz="2000" dirty="0">
                <a:highlight>
                  <a:srgbClr val="FFFFFF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 </a:t>
            </a:r>
          </a:p>
          <a:p>
            <a:pPr>
              <a:lnSpc>
                <a:spcPct val="142850"/>
              </a:lnSpc>
              <a:spcBef>
                <a:spcPts val="606"/>
              </a:spcBef>
              <a:buClr>
                <a:schemeClr val="dk1"/>
              </a:buClr>
              <a:buSzPts val="1100"/>
            </a:pPr>
            <a:r>
              <a:rPr lang="en-US" sz="2000" dirty="0">
                <a:highlight>
                  <a:srgbClr val="FFFFFF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Alexey </a:t>
            </a:r>
            <a:r>
              <a:rPr lang="en-US" sz="2000" dirty="0" err="1">
                <a:highlight>
                  <a:srgbClr val="FFFFFF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Vorontsov</a:t>
            </a:r>
            <a:r>
              <a:rPr lang="en-US" sz="2000" dirty="0">
                <a:highlight>
                  <a:srgbClr val="FFFFFF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 (MLIT</a:t>
            </a:r>
            <a:r>
              <a:rPr lang="en-US" sz="2000" dirty="0" smtClean="0">
                <a:highlight>
                  <a:srgbClr val="FFFFFF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) </a:t>
            </a:r>
          </a:p>
          <a:p>
            <a:pPr>
              <a:lnSpc>
                <a:spcPct val="142850"/>
              </a:lnSpc>
              <a:spcBef>
                <a:spcPts val="606"/>
              </a:spcBef>
              <a:buClr>
                <a:schemeClr val="dk1"/>
              </a:buClr>
              <a:buSzPts val="1100"/>
            </a:pPr>
            <a:r>
              <a:rPr lang="en-US" sz="2000" dirty="0" err="1">
                <a:highlight>
                  <a:srgbClr val="FFFFFF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Yulia</a:t>
            </a:r>
            <a:r>
              <a:rPr lang="en-US" sz="2000" dirty="0">
                <a:highlight>
                  <a:srgbClr val="FFFFFF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 Gomer (ICD) </a:t>
            </a:r>
          </a:p>
          <a:p>
            <a:pPr>
              <a:lnSpc>
                <a:spcPct val="142850"/>
              </a:lnSpc>
              <a:spcBef>
                <a:spcPts val="606"/>
              </a:spcBef>
              <a:buClr>
                <a:schemeClr val="dk1"/>
              </a:buClr>
              <a:buSzPts val="1100"/>
            </a:pPr>
            <a:endParaRPr lang="ru-RU" sz="20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07735343-37E9-461E-A168-29227354648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9468" y="2076078"/>
            <a:ext cx="3000772" cy="4654143"/>
          </a:xfrm>
          <a:prstGeom prst="rect">
            <a:avLst/>
          </a:prstGeom>
        </p:spPr>
      </p:pic>
      <p:sp>
        <p:nvSpPr>
          <p:cNvPr id="6" name="Заголовок 1">
            <a:extLst>
              <a:ext uri="{FF2B5EF4-FFF2-40B4-BE49-F238E27FC236}">
                <a16:creationId xmlns="" xmlns:a16="http://schemas.microsoft.com/office/drawing/2014/main" id="{041828C7-E5E9-4D2E-BDB9-2E07559858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04881" y="1280710"/>
            <a:ext cx="1760480" cy="553998"/>
          </a:xfrm>
        </p:spPr>
        <p:txBody>
          <a:bodyPr/>
          <a:lstStyle/>
          <a:p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</a:rPr>
              <a:t>Ksenia </a:t>
            </a:r>
            <a:r>
              <a:rPr lang="en-US" sz="2000" dirty="0" err="1">
                <a:latin typeface="Verdana" panose="020B0604030504040204" pitchFamily="34" charset="0"/>
                <a:ea typeface="Verdana" panose="020B0604030504040204" pitchFamily="34" charset="0"/>
              </a:rPr>
              <a:t>Ilina</a:t>
            </a:r>
            <a:r>
              <a:rPr lang="ru-RU" sz="2000" dirty="0">
                <a:latin typeface="Verdana" panose="020B0604030504040204" pitchFamily="34" charset="0"/>
                <a:ea typeface="Verdana" panose="020B0604030504040204" pitchFamily="34" charset="0"/>
              </a:rPr>
              <a:t/>
            </a:r>
            <a:br>
              <a:rPr lang="ru-RU" sz="2000" dirty="0"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ru-RU" sz="20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0" name="Заголовок 1">
            <a:extLst>
              <a:ext uri="{FF2B5EF4-FFF2-40B4-BE49-F238E27FC236}">
                <a16:creationId xmlns="" xmlns:a16="http://schemas.microsoft.com/office/drawing/2014/main" id="{0CC444CD-F533-4B5A-997E-C6B1CD66F7CA}"/>
              </a:ext>
            </a:extLst>
          </p:cNvPr>
          <p:cNvSpPr txBox="1">
            <a:spLocks/>
          </p:cNvSpPr>
          <p:nvPr/>
        </p:nvSpPr>
        <p:spPr>
          <a:xfrm>
            <a:off x="4999730" y="1280710"/>
            <a:ext cx="2665790" cy="553998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>
            <a:spAutoFit/>
          </a:bodyPr>
          <a:lstStyle>
            <a:lvl1pPr lvl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95" b="1" i="0" kern="1200">
                <a:solidFill>
                  <a:srgbClr val="28235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algn="ctr"/>
            <a:r>
              <a:rPr lang="en-US" sz="2000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Kanat</a:t>
            </a:r>
            <a:r>
              <a:rPr lang="en-US" sz="2000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000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Nurlan</a:t>
            </a:r>
            <a:r>
              <a:rPr lang="ru-RU" sz="2000" dirty="0">
                <a:latin typeface="Verdana" panose="020B0604030504040204" pitchFamily="34" charset="0"/>
                <a:ea typeface="Verdana" panose="020B0604030504040204" pitchFamily="34" charset="0"/>
              </a:rPr>
              <a:t/>
            </a:r>
            <a:br>
              <a:rPr lang="ru-RU" sz="2000" dirty="0"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ru-RU" sz="20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1" name="Заголовок 1">
            <a:extLst>
              <a:ext uri="{FF2B5EF4-FFF2-40B4-BE49-F238E27FC236}">
                <a16:creationId xmlns="" xmlns:a16="http://schemas.microsoft.com/office/drawing/2014/main" id="{0CC444CD-F533-4B5A-997E-C6B1CD66F7CA}"/>
              </a:ext>
            </a:extLst>
          </p:cNvPr>
          <p:cNvSpPr txBox="1">
            <a:spLocks/>
          </p:cNvSpPr>
          <p:nvPr/>
        </p:nvSpPr>
        <p:spPr>
          <a:xfrm>
            <a:off x="927263" y="1280710"/>
            <a:ext cx="2665790" cy="553998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>
            <a:spAutoFit/>
          </a:bodyPr>
          <a:lstStyle>
            <a:lvl1pPr lvl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95" b="1" i="0" kern="1200">
                <a:solidFill>
                  <a:srgbClr val="28235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algn="ctr"/>
            <a:r>
              <a:rPr lang="en-US" sz="2000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Dinara</a:t>
            </a:r>
            <a:r>
              <a:rPr lang="en-US" sz="2000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000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Bulatova</a:t>
            </a:r>
            <a:r>
              <a:rPr lang="ru-RU" sz="2000" dirty="0">
                <a:latin typeface="Verdana" panose="020B0604030504040204" pitchFamily="34" charset="0"/>
                <a:ea typeface="Verdana" panose="020B0604030504040204" pitchFamily="34" charset="0"/>
              </a:rPr>
              <a:t/>
            </a:r>
            <a:br>
              <a:rPr lang="ru-RU" sz="2000" dirty="0"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ru-RU" sz="20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026" name="Picture 2" descr="https://sun9-84.userapi.com/s/v1/if2/bHhOdFJvlIhAEQQ4pWBqpQMJWDnVrYMMLjRU9jvl9_EmPCUEyrZOmYPo5zCe5d8UF7QBUGlhfWC_NDX2PvooGf4u.jpg?quality=95&amp;as=32x21,48x32,72x48,108x72,160x107,240x160,360x240,480x320,540x360,640x426,720x480,1080x720,1280x853&amp;from=bu&amp;cs=1280x0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33" r="28075"/>
          <a:stretch/>
        </p:blipFill>
        <p:spPr bwMode="auto">
          <a:xfrm>
            <a:off x="4783225" y="2076077"/>
            <a:ext cx="3098800" cy="4628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sun9-54.userapi.com/s/v1/if2/xyBPBnKiizTTkpZIymUn9z8yl0eKfpAzcn3RnUjixOFuDz9auLZnQRzeLrYIPo-F8sJFVPenGHwqUmJpDHJP1-dX.jpg?quality=95&amp;as=32x21,48x32,72x48,108x72,160x106,240x159,360x239,480x319,540x359,640x425,720x478,1080x718,1280x850,1440x957,2560x1701&amp;from=bu&amp;cs=2560x0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57" r="41422"/>
          <a:stretch/>
        </p:blipFill>
        <p:spPr bwMode="auto">
          <a:xfrm>
            <a:off x="558800" y="2076078"/>
            <a:ext cx="3230198" cy="4654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73426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397BEFAD-39FA-4229-8DDC-65F52D8F571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6467" y="1727200"/>
            <a:ext cx="5046133" cy="456274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83E21B61-BC00-4ECF-955D-EA4AD2DE7E57}"/>
              </a:ext>
            </a:extLst>
          </p:cNvPr>
          <p:cNvSpPr txBox="1"/>
          <p:nvPr/>
        </p:nvSpPr>
        <p:spPr>
          <a:xfrm>
            <a:off x="7818120" y="588373"/>
            <a:ext cx="360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err="1">
                <a:solidFill>
                  <a:srgbClr val="002060"/>
                </a:solidFill>
                <a:highlight>
                  <a:schemeClr val="lt1"/>
                </a:highlight>
                <a:latin typeface="Verdana"/>
                <a:ea typeface="Verdana"/>
                <a:cs typeface="Verdana"/>
                <a:sym typeface="Verdana"/>
              </a:rPr>
              <a:t>Alexey</a:t>
            </a:r>
            <a:r>
              <a:rPr lang="ru-RU" sz="2000" b="1" dirty="0">
                <a:solidFill>
                  <a:srgbClr val="002060"/>
                </a:solidFill>
                <a:highlight>
                  <a:schemeClr val="lt1"/>
                </a:highlight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highlight>
                  <a:schemeClr val="lt1"/>
                </a:highlight>
                <a:latin typeface="Verdana"/>
                <a:ea typeface="Verdana"/>
                <a:cs typeface="Verdana"/>
                <a:sym typeface="Verdana"/>
              </a:rPr>
              <a:t>Vorontsov</a:t>
            </a:r>
            <a:endParaRPr lang="ru-RU" sz="2000" b="1" dirty="0">
              <a:solidFill>
                <a:srgbClr val="002060"/>
              </a:solidFill>
            </a:endParaRPr>
          </a:p>
        </p:txBody>
      </p:sp>
      <p:sp>
        <p:nvSpPr>
          <p:cNvPr id="14" name="Заголовок 1">
            <a:extLst>
              <a:ext uri="{FF2B5EF4-FFF2-40B4-BE49-F238E27FC236}">
                <a16:creationId xmlns="" xmlns:a16="http://schemas.microsoft.com/office/drawing/2014/main" id="{E816CF30-F606-4C18-8CEC-7C7A69B6DE6D}"/>
              </a:ext>
            </a:extLst>
          </p:cNvPr>
          <p:cNvSpPr txBox="1">
            <a:spLocks/>
          </p:cNvSpPr>
          <p:nvPr/>
        </p:nvSpPr>
        <p:spPr>
          <a:xfrm>
            <a:off x="1325294" y="647923"/>
            <a:ext cx="2737600" cy="276999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>
            <a:spAutoFit/>
          </a:bodyPr>
          <a:lstStyle>
            <a:lvl1pPr lvl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95" b="1" i="0" kern="1200">
                <a:solidFill>
                  <a:srgbClr val="28235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algn="ctr"/>
            <a:r>
              <a:rPr lang="en-US" sz="2000" dirty="0" err="1" smtClean="0">
                <a:highlight>
                  <a:schemeClr val="lt1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Daria</a:t>
            </a:r>
            <a:r>
              <a:rPr lang="en-US" sz="2000" dirty="0" smtClean="0">
                <a:highlight>
                  <a:schemeClr val="lt1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000" dirty="0" err="1" smtClean="0">
                <a:highlight>
                  <a:schemeClr val="lt1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Shamina</a:t>
            </a:r>
            <a:endParaRPr lang="ru-RU" sz="20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9" name="Picture 6" descr="https://psv4.userapi.com/s/v1/d2/fqPGU7qPio9Xk1v7oFihGoTbbhkgInF3HPZlf7CtSNlE9LplRP8ohBmPjqCSlrG8tnL4z0qHYwAdki5pyibqoywGckkBPwOq4NVpnQgU0CGuJ-oeCF7SnqGn2rUTMV25HbpV8xhad-Vk/IMG_560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133"/>
          <a:stretch/>
        </p:blipFill>
        <p:spPr bwMode="auto">
          <a:xfrm>
            <a:off x="618067" y="1727200"/>
            <a:ext cx="4842933" cy="4562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56936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="" xmlns:a16="http://schemas.microsoft.com/office/drawing/2014/main" id="{041828C7-E5E9-4D2E-BDB9-2E07559858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04881" y="1280710"/>
            <a:ext cx="2238386" cy="830997"/>
          </a:xfrm>
        </p:spPr>
        <p:txBody>
          <a:bodyPr/>
          <a:lstStyle/>
          <a:p>
            <a:r>
              <a:rPr lang="en-US" sz="2000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Iuliia</a:t>
            </a:r>
            <a:r>
              <a:rPr lang="en-US" sz="2000" dirty="0" smtClean="0">
                <a:latin typeface="Verdana" panose="020B0604030504040204" pitchFamily="34" charset="0"/>
                <a:ea typeface="Verdana" panose="020B0604030504040204" pitchFamily="34" charset="0"/>
              </a:rPr>
              <a:t> Gomer</a:t>
            </a:r>
            <a:r>
              <a:rPr lang="ru-RU" sz="2000" dirty="0">
                <a:latin typeface="Verdana" panose="020B0604030504040204" pitchFamily="34" charset="0"/>
                <a:ea typeface="Verdana" panose="020B0604030504040204" pitchFamily="34" charset="0"/>
              </a:rPr>
              <a:t/>
            </a:r>
            <a:br>
              <a:rPr lang="ru-RU" sz="2000" dirty="0"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ru-RU" sz="20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0" name="Заголовок 1">
            <a:extLst>
              <a:ext uri="{FF2B5EF4-FFF2-40B4-BE49-F238E27FC236}">
                <a16:creationId xmlns="" xmlns:a16="http://schemas.microsoft.com/office/drawing/2014/main" id="{0CC444CD-F533-4B5A-997E-C6B1CD66F7CA}"/>
              </a:ext>
            </a:extLst>
          </p:cNvPr>
          <p:cNvSpPr txBox="1">
            <a:spLocks/>
          </p:cNvSpPr>
          <p:nvPr/>
        </p:nvSpPr>
        <p:spPr>
          <a:xfrm>
            <a:off x="546264" y="1263279"/>
            <a:ext cx="2665790" cy="553998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>
            <a:spAutoFit/>
          </a:bodyPr>
          <a:lstStyle>
            <a:lvl1pPr lvl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95" b="1" i="0" kern="1200">
                <a:solidFill>
                  <a:srgbClr val="28235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algn="ctr"/>
            <a:r>
              <a:rPr lang="en-US" sz="2000" dirty="0" smtClean="0">
                <a:latin typeface="Verdana" panose="020B0604030504040204" pitchFamily="34" charset="0"/>
                <a:ea typeface="Verdana" panose="020B0604030504040204" pitchFamily="34" charset="0"/>
              </a:rPr>
              <a:t>Anna </a:t>
            </a:r>
            <a:r>
              <a:rPr lang="en-US" sz="2000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Ilina</a:t>
            </a:r>
            <a:r>
              <a:rPr lang="ru-RU" sz="2000" dirty="0">
                <a:latin typeface="Verdana" panose="020B0604030504040204" pitchFamily="34" charset="0"/>
                <a:ea typeface="Verdana" panose="020B0604030504040204" pitchFamily="34" charset="0"/>
              </a:rPr>
              <a:t/>
            </a:r>
            <a:br>
              <a:rPr lang="ru-RU" sz="2000" dirty="0"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ru-RU" sz="20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1" name="Заголовок 1">
            <a:extLst>
              <a:ext uri="{FF2B5EF4-FFF2-40B4-BE49-F238E27FC236}">
                <a16:creationId xmlns="" xmlns:a16="http://schemas.microsoft.com/office/drawing/2014/main" id="{0CC444CD-F533-4B5A-997E-C6B1CD66F7CA}"/>
              </a:ext>
            </a:extLst>
          </p:cNvPr>
          <p:cNvSpPr txBox="1">
            <a:spLocks/>
          </p:cNvSpPr>
          <p:nvPr/>
        </p:nvSpPr>
        <p:spPr>
          <a:xfrm>
            <a:off x="4711863" y="1016324"/>
            <a:ext cx="2665790" cy="553998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>
            <a:spAutoFit/>
          </a:bodyPr>
          <a:lstStyle>
            <a:lvl1pPr lvl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95" b="1" i="0" kern="1200">
                <a:solidFill>
                  <a:srgbClr val="28235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algn="ctr"/>
            <a:r>
              <a:rPr lang="ru-RU" sz="2000" dirty="0">
                <a:latin typeface="Verdana" panose="020B0604030504040204" pitchFamily="34" charset="0"/>
                <a:ea typeface="Verdana" panose="020B0604030504040204" pitchFamily="34" charset="0"/>
              </a:rPr>
              <a:t/>
            </a:r>
            <a:br>
              <a:rPr lang="ru-RU" sz="2000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sz="2000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Kambar</a:t>
            </a:r>
            <a:r>
              <a:rPr lang="en-US" sz="2000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000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Ismaiyl</a:t>
            </a:r>
            <a:endParaRPr lang="ru-RU" sz="20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2050" name="Picture 2" descr="https://sun9-13.userapi.com/s/v1/ig2/95Bgy6W6l5nMLwNwEn5jlAv0IidfJ0g-vXql6HtUq8FrhEYZHoGthrjTMOxtA9qyqOL0TZr47IItse36y7d0BhpA.jpg?quality=95&amp;as=32x32,48x48,72x72,108x108,160x160,240x239,360x359,480x479,540x539,640x639,720x718,918x916&amp;from=bu&amp;cs=918x0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49"/>
          <a:stretch/>
        </p:blipFill>
        <p:spPr bwMode="auto">
          <a:xfrm>
            <a:off x="4613891" y="2070098"/>
            <a:ext cx="3107709" cy="4144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sun9-9.userapi.com/s/v1/ig2/JeL7UZlDjGyJIsYVW0ysOOXUmZ4TMFh14pzn200gGPfMLTHNwPzEpo_9OOGFJfj4VlXHPF6stsjPEzvBvSsPn6SC.jpg?quality=95&amp;as=32x32,48x48,72x72,108x108,160x160,240x240,360x360,480x480,540x540,640x640,720x720,1080x1080,1280x1280&amp;from=bu&amp;cs=1280x0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47" r="13673"/>
          <a:stretch/>
        </p:blipFill>
        <p:spPr bwMode="auto">
          <a:xfrm>
            <a:off x="8763001" y="2070098"/>
            <a:ext cx="3200400" cy="4144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s://sun1-15.userapi.com/s/v1/ig2/cxCG3B__2Dkw2fvVfMrU0YmNPXmqy9lMhUM7EZwo74AVlyDJOZYzn0n_bw0dbRsRyMVrxUCyMkiUVFXM-NBL49k-.jpg?quality=95&amp;as=32x32,48x48,72x72,108x108,160x160,240x240,360x360,480x480,540x540,640x640,720x720,1080x1080,1174x1174&amp;from=bu&amp;cs=1174x0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79" t="7865" r="12147"/>
          <a:stretch/>
        </p:blipFill>
        <p:spPr bwMode="auto">
          <a:xfrm>
            <a:off x="408938" y="2070097"/>
            <a:ext cx="3253060" cy="4144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1550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C0A50A7-B126-4FE1-A000-3C96375518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2534" y="649928"/>
            <a:ext cx="2737600" cy="276999"/>
          </a:xfrm>
        </p:spPr>
        <p:txBody>
          <a:bodyPr/>
          <a:lstStyle/>
          <a:p>
            <a:r>
              <a:rPr lang="en-US" sz="2000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Mutali</a:t>
            </a:r>
            <a:r>
              <a:rPr lang="en-US" sz="2000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000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Alisher</a:t>
            </a:r>
            <a:endParaRPr lang="ru-RU" sz="20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83E21B61-BC00-4ECF-955D-EA4AD2DE7E57}"/>
              </a:ext>
            </a:extLst>
          </p:cNvPr>
          <p:cNvSpPr txBox="1"/>
          <p:nvPr/>
        </p:nvSpPr>
        <p:spPr>
          <a:xfrm>
            <a:off x="7818120" y="588373"/>
            <a:ext cx="360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solidFill>
                  <a:srgbClr val="002060"/>
                </a:solidFill>
                <a:highlight>
                  <a:schemeClr val="lt1"/>
                </a:highlight>
                <a:latin typeface="Verdana"/>
                <a:ea typeface="Verdana"/>
                <a:sym typeface="Verdana"/>
              </a:rPr>
              <a:t>Grigory</a:t>
            </a:r>
            <a:r>
              <a:rPr lang="en-US" sz="2000" b="1" dirty="0" smtClean="0">
                <a:solidFill>
                  <a:srgbClr val="002060"/>
                </a:solidFill>
                <a:highlight>
                  <a:schemeClr val="lt1"/>
                </a:highlight>
                <a:latin typeface="Verdana"/>
                <a:ea typeface="Verdana"/>
                <a:sym typeface="Verdana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highlight>
                  <a:schemeClr val="lt1"/>
                </a:highlight>
                <a:latin typeface="Verdana"/>
                <a:ea typeface="Verdana"/>
                <a:sym typeface="Verdana"/>
              </a:rPr>
              <a:t>Gelenidze</a:t>
            </a:r>
            <a:endParaRPr lang="ru-RU" sz="2000" b="1" dirty="0">
              <a:solidFill>
                <a:srgbClr val="002060"/>
              </a:solidFill>
            </a:endParaRPr>
          </a:p>
        </p:txBody>
      </p:sp>
      <p:pic>
        <p:nvPicPr>
          <p:cNvPr id="3074" name="Picture 2" descr="https://sun9-26.userapi.com/s/v1/ig2/Sxi6cOMQyIEpnl9RtsycgFq3Z0SL_aDwsdmDi5lna0d89G8zZ6w1GJUJl8tciPGqW3aufrwgDcaLUXKLH70A2LX2.jpg?quality=95&amp;as=32x47,48x70,72x105,108x158,160x234,240x351,360x527,446x653&amp;from=bu&amp;cs=446x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0667" y="1363134"/>
            <a:ext cx="3974253" cy="4874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sun9-35.userapi.com/s/v1/ig2/qe-2m9NJfHCJubR_mNsGRrYbjAzwP803080Ne8Fg9vIEoFrg8p1DOTr7KqEWGAUCaLdz4E5EmCp_SV1JVmIf3zAl.jpg?quality=95&amp;as=32x32,48x48,72x72,108x107,160x159,240x239,360x358,480x478,540x537,640x637,720x717,1080x1075,1280x1274,1440x1433,2560x2548&amp;from=bu&amp;cs=2560x0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50" t="17833" r="17440" b="8309"/>
          <a:stretch/>
        </p:blipFill>
        <p:spPr bwMode="auto">
          <a:xfrm>
            <a:off x="812801" y="1363134"/>
            <a:ext cx="4876800" cy="4874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6422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2e44460b707_1_0"/>
          <p:cNvSpPr/>
          <p:nvPr/>
        </p:nvSpPr>
        <p:spPr>
          <a:xfrm>
            <a:off x="870559" y="1328205"/>
            <a:ext cx="11134318" cy="47459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4576" tIns="27288" rIns="54576" bIns="27288" anchor="t" anchorCtr="0">
            <a:noAutofit/>
          </a:bodyPr>
          <a:lstStyle/>
          <a:p>
            <a:pPr marL="277246">
              <a:lnSpc>
                <a:spcPct val="150000"/>
              </a:lnSpc>
              <a:spcBef>
                <a:spcPts val="389"/>
              </a:spcBef>
            </a:pPr>
            <a:endParaRPr sz="1092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6881F8A4-25D4-45C8-B8C5-0931D8DB3FA0}"/>
              </a:ext>
            </a:extLst>
          </p:cNvPr>
          <p:cNvSpPr/>
          <p:nvPr/>
        </p:nvSpPr>
        <p:spPr>
          <a:xfrm>
            <a:off x="2221929" y="3023384"/>
            <a:ext cx="774814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Please </a:t>
            </a:r>
            <a:r>
              <a:rPr lang="en-US" sz="40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LEAVE</a:t>
            </a:r>
            <a:r>
              <a:rPr lang="en-US" sz="4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your </a:t>
            </a:r>
            <a:r>
              <a:rPr lang="en-US" sz="40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PASS</a:t>
            </a:r>
            <a:r>
              <a:rPr lang="en-US" sz="4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4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/>
            </a:r>
            <a:br>
              <a:rPr lang="ru-RU" sz="4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sz="4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at the JINR Visit Centre </a:t>
            </a:r>
            <a:r>
              <a:rPr lang="ru-RU" sz="4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/>
            </a:r>
            <a:br>
              <a:rPr lang="ru-RU" sz="4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sz="4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(</a:t>
            </a:r>
            <a:r>
              <a:rPr lang="en-US" sz="4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5 </a:t>
            </a:r>
            <a:r>
              <a:rPr lang="en-US" sz="4000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Molodezhnaya</a:t>
            </a:r>
            <a:r>
              <a:rPr lang="en-US" sz="4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str.</a:t>
            </a:r>
            <a:r>
              <a:rPr lang="ru-RU" sz="4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)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CBCA3A39-C73B-4E12-8919-F00A37A5B9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23" y="184761"/>
            <a:ext cx="2286888" cy="2286888"/>
          </a:xfrm>
          <a:prstGeom prst="rect">
            <a:avLst/>
          </a:prstGeom>
        </p:spPr>
      </p:pic>
      <p:grpSp>
        <p:nvGrpSpPr>
          <p:cNvPr id="14" name="Группа 13">
            <a:extLst>
              <a:ext uri="{FF2B5EF4-FFF2-40B4-BE49-F238E27FC236}">
                <a16:creationId xmlns="" xmlns:a16="http://schemas.microsoft.com/office/drawing/2014/main" id="{41749185-05FA-42C2-A844-F7DE22365705}"/>
              </a:ext>
            </a:extLst>
          </p:cNvPr>
          <p:cNvGrpSpPr/>
          <p:nvPr/>
        </p:nvGrpSpPr>
        <p:grpSpPr>
          <a:xfrm>
            <a:off x="9048317" y="2699842"/>
            <a:ext cx="2956560" cy="4033520"/>
            <a:chOff x="9244503" y="2781122"/>
            <a:chExt cx="2956560" cy="4033520"/>
          </a:xfrm>
        </p:grpSpPr>
        <p:pic>
          <p:nvPicPr>
            <p:cNvPr id="9" name="Рисунок 8">
              <a:extLst>
                <a:ext uri="{FF2B5EF4-FFF2-40B4-BE49-F238E27FC236}">
                  <a16:creationId xmlns="" xmlns:a16="http://schemas.microsoft.com/office/drawing/2014/main" id="{54F30AE5-1176-48BE-848E-A6777B274A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494" t="17778" r="12864" b="23407"/>
            <a:stretch/>
          </p:blipFill>
          <p:spPr>
            <a:xfrm>
              <a:off x="9244503" y="2781122"/>
              <a:ext cx="2956560" cy="4033520"/>
            </a:xfrm>
            <a:prstGeom prst="rect">
              <a:avLst/>
            </a:prstGeom>
          </p:spPr>
        </p:pic>
        <p:grpSp>
          <p:nvGrpSpPr>
            <p:cNvPr id="12" name="Группа 11">
              <a:extLst>
                <a:ext uri="{FF2B5EF4-FFF2-40B4-BE49-F238E27FC236}">
                  <a16:creationId xmlns="" xmlns:a16="http://schemas.microsoft.com/office/drawing/2014/main" id="{FB8A88FE-9DC7-4FDD-A00B-D514D3CBDCC9}"/>
                </a:ext>
              </a:extLst>
            </p:cNvPr>
            <p:cNvGrpSpPr/>
            <p:nvPr/>
          </p:nvGrpSpPr>
          <p:grpSpPr>
            <a:xfrm>
              <a:off x="9701060" y="3429000"/>
              <a:ext cx="1957040" cy="1117795"/>
              <a:chOff x="9530260" y="3304888"/>
              <a:chExt cx="1957040" cy="1117795"/>
            </a:xfrm>
          </p:grpSpPr>
          <p:sp>
            <p:nvSpPr>
              <p:cNvPr id="10" name="Прямоугольник 9">
                <a:extLst>
                  <a:ext uri="{FF2B5EF4-FFF2-40B4-BE49-F238E27FC236}">
                    <a16:creationId xmlns="" xmlns:a16="http://schemas.microsoft.com/office/drawing/2014/main" id="{EDBA47B7-73CB-4D3D-B86D-E3ACB7679B92}"/>
                  </a:ext>
                </a:extLst>
              </p:cNvPr>
              <p:cNvSpPr/>
              <p:nvPr/>
            </p:nvSpPr>
            <p:spPr>
              <a:xfrm>
                <a:off x="9871860" y="4174458"/>
                <a:ext cx="1615440" cy="248225"/>
              </a:xfrm>
              <a:prstGeom prst="rect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1" name="Прямоугольник 10">
                <a:extLst>
                  <a:ext uri="{FF2B5EF4-FFF2-40B4-BE49-F238E27FC236}">
                    <a16:creationId xmlns="" xmlns:a16="http://schemas.microsoft.com/office/drawing/2014/main" id="{DA8A418A-AD95-4C84-A253-D1567E93008D}"/>
                  </a:ext>
                </a:extLst>
              </p:cNvPr>
              <p:cNvSpPr/>
              <p:nvPr/>
            </p:nvSpPr>
            <p:spPr>
              <a:xfrm>
                <a:off x="9530260" y="3304888"/>
                <a:ext cx="1696720" cy="248224"/>
              </a:xfrm>
              <a:prstGeom prst="rect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13" name="Прямоугольник 12">
              <a:extLst>
                <a:ext uri="{FF2B5EF4-FFF2-40B4-BE49-F238E27FC236}">
                  <a16:creationId xmlns="" xmlns:a16="http://schemas.microsoft.com/office/drawing/2014/main" id="{36E2C296-7D51-48E8-ADC5-AF8657DA6DCE}"/>
                </a:ext>
              </a:extLst>
            </p:cNvPr>
            <p:cNvSpPr/>
            <p:nvPr/>
          </p:nvSpPr>
          <p:spPr>
            <a:xfrm>
              <a:off x="9723120" y="3952240"/>
              <a:ext cx="1452167" cy="24384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2079524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BBEAB40-9FF1-4B07-9472-F192569AED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04646"/>
            <a:ext cx="7294880" cy="1107996"/>
          </a:xfrm>
        </p:spPr>
        <p:txBody>
          <a:bodyPr/>
          <a:lstStyle/>
          <a:p>
            <a:r>
              <a:rPr lang="en-US" sz="4000" dirty="0">
                <a:latin typeface="Verdana" panose="020B0604030504040204" pitchFamily="34" charset="0"/>
                <a:ea typeface="Verdana" panose="020B0604030504040204" pitchFamily="34" charset="0"/>
              </a:rPr>
              <a:t>Proceedings </a:t>
            </a:r>
            <a:br>
              <a:rPr lang="en-US" sz="4000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sz="4000" dirty="0">
                <a:latin typeface="Verdana" panose="020B0604030504040204" pitchFamily="34" charset="0"/>
                <a:ea typeface="Verdana" panose="020B0604030504040204" pitchFamily="34" charset="0"/>
              </a:rPr>
              <a:t>Information</a:t>
            </a:r>
            <a:endParaRPr lang="ru-RU" sz="40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71530336-851F-4378-881C-B825D8B33D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733" y="1991644"/>
            <a:ext cx="7933267" cy="3447098"/>
          </a:xfrm>
        </p:spPr>
        <p:txBody>
          <a:bodyPr/>
          <a:lstStyle/>
          <a:p>
            <a:pPr marL="595823" indent="-457200">
              <a:lnSpc>
                <a:spcPct val="100000"/>
              </a:lnSpc>
              <a:buSzPct val="80000"/>
              <a:buFont typeface="Arial" panose="020B0604020202020204" pitchFamily="34" charset="0"/>
              <a:buChar char="•"/>
            </a:pPr>
            <a:r>
              <a:rPr lang="en-US" dirty="0"/>
              <a:t>Proceedings will be published in “The journal of Physics of Elementary Particles and Atomic Nuclei, Letters”</a:t>
            </a:r>
          </a:p>
          <a:p>
            <a:pPr marL="595823" indent="-457200">
              <a:lnSpc>
                <a:spcPct val="100000"/>
              </a:lnSpc>
              <a:buSzPct val="80000"/>
              <a:buFont typeface="Arial" panose="020B0604020202020204" pitchFamily="34" charset="0"/>
              <a:buChar char="•"/>
            </a:pPr>
            <a:r>
              <a:rPr lang="en-US" dirty="0"/>
              <a:t>All papers are subject to refereeing</a:t>
            </a:r>
          </a:p>
          <a:p>
            <a:pPr marL="595823" indent="-457200">
              <a:lnSpc>
                <a:spcPct val="100000"/>
              </a:lnSpc>
              <a:buSzPct val="80000"/>
              <a:buFont typeface="Arial" panose="020B0604020202020204" pitchFamily="34" charset="0"/>
              <a:buChar char="•"/>
            </a:pPr>
            <a:r>
              <a:rPr lang="en-US" dirty="0" smtClean="0"/>
              <a:t>Preliminary Submission </a:t>
            </a:r>
            <a:r>
              <a:rPr lang="en-US" dirty="0"/>
              <a:t>deadline – </a:t>
            </a:r>
            <a:r>
              <a:rPr lang="en-US" b="1" dirty="0"/>
              <a:t>November </a:t>
            </a:r>
            <a:r>
              <a:rPr lang="en-US" b="1" dirty="0" smtClean="0"/>
              <a:t>20</a:t>
            </a:r>
            <a:r>
              <a:rPr lang="en-US" dirty="0" smtClean="0"/>
              <a:t>, 2025</a:t>
            </a:r>
            <a:endParaRPr lang="en-US" dirty="0"/>
          </a:p>
          <a:p>
            <a:pPr marL="595823" indent="-457200">
              <a:lnSpc>
                <a:spcPct val="100000"/>
              </a:lnSpc>
              <a:buSzPct val="80000"/>
              <a:buFont typeface="Arial" panose="020B0604020202020204" pitchFamily="34" charset="0"/>
              <a:buChar char="•"/>
            </a:pPr>
            <a:r>
              <a:rPr lang="en-US" dirty="0"/>
              <a:t>All proceedings are supposed to be submitted </a:t>
            </a:r>
            <a:r>
              <a:rPr lang="en-US" b="1" dirty="0"/>
              <a:t>via indico page</a:t>
            </a:r>
            <a:r>
              <a:rPr lang="en-US" dirty="0"/>
              <a:t> (submission, instruction)</a:t>
            </a:r>
            <a:endParaRPr lang="ru-RU" dirty="0"/>
          </a:p>
        </p:txBody>
      </p:sp>
      <p:pic>
        <p:nvPicPr>
          <p:cNvPr id="4" name="Google Shape;145;p6">
            <a:extLst>
              <a:ext uri="{FF2B5EF4-FFF2-40B4-BE49-F238E27FC236}">
                <a16:creationId xmlns="" xmlns:a16="http://schemas.microsoft.com/office/drawing/2014/main" id="{F7157919-918D-489E-B695-85710D6A40D4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17878" t="39258" r="20375" b="11699"/>
          <a:stretch/>
        </p:blipFill>
        <p:spPr>
          <a:xfrm flipV="1">
            <a:off x="7363015" y="1502504"/>
            <a:ext cx="6479303" cy="535549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85743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2e44460b707_0_66"/>
          <p:cNvSpPr txBox="1"/>
          <p:nvPr/>
        </p:nvSpPr>
        <p:spPr>
          <a:xfrm>
            <a:off x="634208" y="5448255"/>
            <a:ext cx="3138125" cy="8433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5440" tIns="55440" rIns="55440" bIns="55440" anchor="t" anchorCtr="0">
            <a:noAutofit/>
          </a:bodyPr>
          <a:lstStyle/>
          <a:p>
            <a:pPr algn="ctr"/>
            <a:r>
              <a:rPr lang="ru-RU" sz="2304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</a:t>
            </a:r>
            <a:r>
              <a:rPr lang="en-US" sz="2304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YSS</a:t>
            </a:r>
            <a:r>
              <a:rPr lang="ru-RU" sz="2304" dirty="0" smtClean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-202</a:t>
            </a:r>
            <a:r>
              <a:rPr lang="en-US" sz="2304" dirty="0" smtClean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5</a:t>
            </a:r>
            <a:r>
              <a:rPr lang="ru-RU" sz="2304" dirty="0" smtClean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2304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Participants </a:t>
            </a:r>
            <a:r>
              <a:rPr lang="ru-RU" sz="2304" dirty="0" err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Chat</a:t>
            </a:r>
            <a:endParaRPr sz="2304" dirty="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5" name="Google Shape;135;g2e44460b707_0_66"/>
          <p:cNvSpPr txBox="1"/>
          <p:nvPr/>
        </p:nvSpPr>
        <p:spPr>
          <a:xfrm>
            <a:off x="4596249" y="5448255"/>
            <a:ext cx="3138125" cy="8433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5440" tIns="55440" rIns="55440" bIns="55440" anchor="t" anchorCtr="0">
            <a:noAutofit/>
          </a:bodyPr>
          <a:lstStyle/>
          <a:p>
            <a:pPr algn="ctr"/>
            <a:r>
              <a:rPr lang="ru-RU" sz="2304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JINR AYSS Telegram </a:t>
            </a:r>
            <a:r>
              <a:rPr lang="ru-RU" sz="2304" dirty="0" err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Channel</a:t>
            </a:r>
            <a:endParaRPr sz="2304" dirty="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6" name="Google Shape;136;g2e44460b707_0_66"/>
          <p:cNvSpPr txBox="1"/>
          <p:nvPr/>
        </p:nvSpPr>
        <p:spPr>
          <a:xfrm>
            <a:off x="8439314" y="5389790"/>
            <a:ext cx="3138125" cy="8433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5440" tIns="55440" rIns="55440" bIns="55440" anchor="t" anchorCtr="0">
            <a:noAutofit/>
          </a:bodyPr>
          <a:lstStyle/>
          <a:p>
            <a:pPr algn="ctr"/>
            <a:r>
              <a:rPr lang="ru-RU" sz="2304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JINR AYSS </a:t>
            </a:r>
            <a:r>
              <a:rPr lang="en-US" sz="2304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/>
            </a:r>
            <a:br>
              <a:rPr lang="en-US" sz="2304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2304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VK </a:t>
            </a:r>
            <a:r>
              <a:rPr lang="en-US" sz="2304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Group</a:t>
            </a:r>
            <a:endParaRPr sz="2304" dirty="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37" name="Google Shape;137;g2e44460b707_0_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78491" y="1745980"/>
            <a:ext cx="3573642" cy="36129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g2e44460b707_0_6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221556" y="1745980"/>
            <a:ext cx="3573642" cy="3612937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g2e44460b707_0_66"/>
          <p:cNvSpPr txBox="1">
            <a:spLocks noGrp="1"/>
          </p:cNvSpPr>
          <p:nvPr>
            <p:ph type="title"/>
          </p:nvPr>
        </p:nvSpPr>
        <p:spPr>
          <a:xfrm>
            <a:off x="3827909" y="412944"/>
            <a:ext cx="4813428" cy="604653"/>
          </a:xfrm>
          <a:prstGeom prst="rect">
            <a:avLst/>
          </a:prstGeom>
        </p:spPr>
        <p:txBody>
          <a:bodyPr spcFirstLastPara="1" vert="horz" wrap="square" lIns="0" tIns="0" rIns="0" bIns="0" rtlCol="0" anchor="t" anchorCtr="0">
            <a:spAutoFit/>
          </a:bodyPr>
          <a:lstStyle/>
          <a:p>
            <a:pPr algn="ctr">
              <a:buClr>
                <a:schemeClr val="dk1"/>
              </a:buClr>
            </a:pPr>
            <a:r>
              <a:rPr lang="ru-RU" sz="4366" dirty="0" err="1">
                <a:latin typeface="Verdana"/>
                <a:ea typeface="Verdana"/>
                <a:cs typeface="Verdana"/>
                <a:sym typeface="Verdana"/>
              </a:rPr>
              <a:t>Contact</a:t>
            </a:r>
            <a:r>
              <a:rPr lang="ru-RU" sz="4366" dirty="0"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ru-RU" sz="4366" dirty="0" err="1">
                <a:latin typeface="Verdana"/>
                <a:ea typeface="Verdana"/>
                <a:cs typeface="Verdana"/>
                <a:sym typeface="Verdana"/>
              </a:rPr>
              <a:t>Info</a:t>
            </a:r>
            <a:endParaRPr sz="4366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20" y="1745980"/>
            <a:ext cx="3628147" cy="3501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Google Shape;144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7640" y="-60259"/>
            <a:ext cx="12305479" cy="6954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6"/>
          <p:cNvPicPr preferRelativeResize="0"/>
          <p:nvPr/>
        </p:nvPicPr>
        <p:blipFill rotWithShape="1">
          <a:blip r:embed="rId4">
            <a:alphaModFix/>
          </a:blip>
          <a:srcRect l="17878" t="39258" r="20375" b="11699"/>
          <a:stretch/>
        </p:blipFill>
        <p:spPr>
          <a:xfrm>
            <a:off x="5808535" y="-14051"/>
            <a:ext cx="6479303" cy="53554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247690" y="481664"/>
            <a:ext cx="6649583" cy="4931509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6"/>
          <p:cNvSpPr txBox="1"/>
          <p:nvPr/>
        </p:nvSpPr>
        <p:spPr>
          <a:xfrm>
            <a:off x="568443" y="3742388"/>
            <a:ext cx="4863275" cy="11788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853" rIns="0" bIns="0" anchor="t" anchorCtr="0">
            <a:spAutoFit/>
          </a:bodyPr>
          <a:lstStyle/>
          <a:p>
            <a:pPr marL="7701"/>
            <a:r>
              <a:rPr lang="ru-RU" sz="3881" b="1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S</a:t>
            </a:r>
            <a:r>
              <a:rPr lang="ru-RU" sz="3638" b="1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cience brings</a:t>
            </a:r>
            <a:endParaRPr sz="3638" b="1">
              <a:latin typeface="Verdana"/>
              <a:ea typeface="Verdana"/>
              <a:cs typeface="Verdana"/>
              <a:sym typeface="Verdana"/>
            </a:endParaRPr>
          </a:p>
          <a:p>
            <a:pPr marL="7701">
              <a:spcBef>
                <a:spcPts val="69"/>
              </a:spcBef>
            </a:pPr>
            <a:r>
              <a:rPr lang="ru-RU" sz="3638" b="1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nations together</a:t>
            </a:r>
            <a:endParaRPr sz="3638" b="1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48" name="Google Shape;148;p6"/>
          <p:cNvPicPr preferRelativeResize="0"/>
          <p:nvPr/>
        </p:nvPicPr>
        <p:blipFill rotWithShape="1">
          <a:blip r:embed="rId6">
            <a:alphaModFix/>
          </a:blip>
          <a:srcRect l="8353" t="12608" r="43273" b="10792"/>
          <a:stretch/>
        </p:blipFill>
        <p:spPr>
          <a:xfrm>
            <a:off x="7941854" y="5312603"/>
            <a:ext cx="1418978" cy="1220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9722976" y="5248756"/>
            <a:ext cx="1418977" cy="13394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Google Shape;144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7640" y="-60259"/>
            <a:ext cx="12305479" cy="6954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6"/>
          <p:cNvPicPr preferRelativeResize="0"/>
          <p:nvPr/>
        </p:nvPicPr>
        <p:blipFill rotWithShape="1">
          <a:blip r:embed="rId4">
            <a:alphaModFix/>
          </a:blip>
          <a:srcRect l="17878" t="39258" r="20375" b="11699"/>
          <a:stretch/>
        </p:blipFill>
        <p:spPr>
          <a:xfrm>
            <a:off x="5808535" y="-14051"/>
            <a:ext cx="6479303" cy="53554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247690" y="481664"/>
            <a:ext cx="6649583" cy="4931509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6"/>
          <p:cNvSpPr txBox="1"/>
          <p:nvPr/>
        </p:nvSpPr>
        <p:spPr>
          <a:xfrm>
            <a:off x="443750" y="4514548"/>
            <a:ext cx="7128731" cy="12033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853" rIns="0" bIns="0" anchor="t" anchorCtr="0">
            <a:spAutoFit/>
          </a:bodyPr>
          <a:lstStyle/>
          <a:p>
            <a:pPr marL="7701"/>
            <a:r>
              <a:rPr lang="en-US" sz="3881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The Best Talk at </a:t>
            </a:r>
            <a:br>
              <a:rPr lang="en-US" sz="3881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en-US" sz="3881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Parallel Sessions</a:t>
            </a:r>
            <a:endParaRPr sz="3638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48" name="Google Shape;148;p6"/>
          <p:cNvPicPr preferRelativeResize="0"/>
          <p:nvPr/>
        </p:nvPicPr>
        <p:blipFill rotWithShape="1">
          <a:blip r:embed="rId6">
            <a:alphaModFix/>
          </a:blip>
          <a:srcRect l="8353" t="12608" r="43273" b="10792"/>
          <a:stretch/>
        </p:blipFill>
        <p:spPr>
          <a:xfrm>
            <a:off x="7941854" y="5312603"/>
            <a:ext cx="1418978" cy="1220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9722976" y="5248756"/>
            <a:ext cx="1418977" cy="133943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519684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2e44460b707_1_5"/>
          <p:cNvSpPr txBox="1">
            <a:spLocks noGrp="1"/>
          </p:cNvSpPr>
          <p:nvPr>
            <p:ph type="title"/>
          </p:nvPr>
        </p:nvSpPr>
        <p:spPr>
          <a:xfrm>
            <a:off x="1657327" y="217735"/>
            <a:ext cx="8877345" cy="604653"/>
          </a:xfrm>
          <a:prstGeom prst="rect">
            <a:avLst/>
          </a:prstGeom>
        </p:spPr>
        <p:txBody>
          <a:bodyPr spcFirstLastPara="1" vert="horz" wrap="square" lIns="0" tIns="0" rIns="0" bIns="0" rtlCol="0" anchor="t" anchorCtr="0">
            <a:spAutoFit/>
          </a:bodyPr>
          <a:lstStyle/>
          <a:p>
            <a:pPr algn="ctr">
              <a:buClr>
                <a:schemeClr val="dk1"/>
              </a:buClr>
            </a:pPr>
            <a:r>
              <a:rPr lang="en-US" sz="4366" dirty="0">
                <a:latin typeface="Verdana"/>
                <a:ea typeface="Verdana"/>
                <a:cs typeface="Verdana"/>
                <a:sym typeface="Verdana"/>
              </a:rPr>
              <a:t>Days Before Start…</a:t>
            </a:r>
            <a:endParaRPr sz="4366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8266" y="844551"/>
            <a:ext cx="7713133" cy="5784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08026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Google Shape;144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7640" y="-60259"/>
            <a:ext cx="12305479" cy="695484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147;p6">
            <a:extLst>
              <a:ext uri="{FF2B5EF4-FFF2-40B4-BE49-F238E27FC236}">
                <a16:creationId xmlns="" xmlns:a16="http://schemas.microsoft.com/office/drawing/2014/main" id="{57D96FC0-9807-4DBD-B612-3C3A33BBB455}"/>
              </a:ext>
            </a:extLst>
          </p:cNvPr>
          <p:cNvSpPr txBox="1"/>
          <p:nvPr/>
        </p:nvSpPr>
        <p:spPr>
          <a:xfrm>
            <a:off x="962901" y="461866"/>
            <a:ext cx="5681739" cy="568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853" rIns="0" bIns="0" anchor="t" anchorCtr="0">
            <a:spAutoFit/>
          </a:bodyPr>
          <a:lstStyle/>
          <a:p>
            <a:pPr marL="7701"/>
            <a:r>
              <a:rPr lang="en-US" sz="3600" b="1" dirty="0">
                <a:solidFill>
                  <a:schemeClr val="bg1"/>
                </a:solidFill>
                <a:latin typeface="Verdana"/>
                <a:ea typeface="Verdana"/>
                <a:cs typeface="Verdana"/>
                <a:sym typeface="Verdana"/>
              </a:rPr>
              <a:t>Theoretical Physics</a:t>
            </a:r>
            <a:endParaRPr sz="3600" b="1" dirty="0">
              <a:solidFill>
                <a:schemeClr val="bg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2BC73683-BE3E-4A89-BB00-008D96862DF6}"/>
              </a:ext>
            </a:extLst>
          </p:cNvPr>
          <p:cNvSpPr txBox="1"/>
          <p:nvPr/>
        </p:nvSpPr>
        <p:spPr>
          <a:xfrm>
            <a:off x="714739" y="1580776"/>
            <a:ext cx="1084072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Diana </a:t>
            </a:r>
            <a:r>
              <a:rPr lang="en-US" sz="3200" b="1" i="1" dirty="0" err="1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Davletbaeva</a:t>
            </a:r>
            <a:r>
              <a:rPr lang="en-US" sz="3200" b="1" i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:</a:t>
            </a:r>
            <a:r>
              <a:rPr lang="en-US" sz="3200" b="1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/>
            </a:r>
            <a:br>
              <a:rPr lang="en-US" sz="3200" b="1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Application of the parametric integration method with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Goncharov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polylogarithms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 critical dynamics</a:t>
            </a:r>
            <a:endParaRPr lang="ru-R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2BC73683-BE3E-4A89-BB00-008D96862DF6}"/>
              </a:ext>
            </a:extLst>
          </p:cNvPr>
          <p:cNvSpPr txBox="1"/>
          <p:nvPr/>
        </p:nvSpPr>
        <p:spPr>
          <a:xfrm>
            <a:off x="714739" y="4201976"/>
            <a:ext cx="1084072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Nikita </a:t>
            </a:r>
            <a:r>
              <a:rPr lang="en-US" sz="3200" b="1" i="1" dirty="0" err="1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Tsegelnik</a:t>
            </a:r>
            <a:r>
              <a:rPr lang="en-US" sz="3200" b="1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:</a:t>
            </a:r>
            <a:endParaRPr lang="en-US" sz="3200" b="1" i="1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acceleration and the Unruh temperature in the heavy-ion collisions at the NICA complex energies</a:t>
            </a:r>
            <a:endParaRPr lang="ru-RU" sz="32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95504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Google Shape;144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7640" y="-60259"/>
            <a:ext cx="12305479" cy="695484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147;p6">
            <a:extLst>
              <a:ext uri="{FF2B5EF4-FFF2-40B4-BE49-F238E27FC236}">
                <a16:creationId xmlns="" xmlns:a16="http://schemas.microsoft.com/office/drawing/2014/main" id="{639F1563-F7D6-4CA2-A45E-FB489E3108FF}"/>
              </a:ext>
            </a:extLst>
          </p:cNvPr>
          <p:cNvSpPr txBox="1"/>
          <p:nvPr/>
        </p:nvSpPr>
        <p:spPr>
          <a:xfrm>
            <a:off x="962901" y="461866"/>
            <a:ext cx="5681739" cy="5629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853" rIns="0" bIns="0" anchor="t" anchorCtr="0">
            <a:spAutoFit/>
          </a:bodyPr>
          <a:lstStyle/>
          <a:p>
            <a:pPr marL="7701"/>
            <a:r>
              <a:rPr lang="en-US" sz="3600" b="1" dirty="0">
                <a:solidFill>
                  <a:schemeClr val="bg1"/>
                </a:solidFill>
                <a:latin typeface="Verdana"/>
                <a:ea typeface="Verdana"/>
                <a:cs typeface="Verdana"/>
                <a:sym typeface="Verdana"/>
              </a:rPr>
              <a:t>Condensed matter</a:t>
            </a:r>
            <a:endParaRPr lang="en-US" sz="3600" b="1" dirty="0">
              <a:solidFill>
                <a:schemeClr val="bg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962901" y="1669534"/>
            <a:ext cx="10348565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i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Marco </a:t>
            </a:r>
            <a:r>
              <a:rPr lang="en-US" dirty="0" smtClean="0"/>
              <a:t> </a:t>
            </a:r>
            <a:r>
              <a:rPr lang="en-US" sz="3200" b="1" i="1" dirty="0" err="1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Jelic</a:t>
            </a:r>
            <a:r>
              <a:rPr lang="en-US" sz="3200" b="1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:</a:t>
            </a:r>
            <a:endParaRPr lang="en-US" sz="3200" b="1" i="1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From Ion Tracks to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Nanoscale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Holes in Oxide Semiconductors: Swift Heavy Ion Engineering of BiVO4 for Solar Water Splitting</a:t>
            </a:r>
            <a:endParaRPr lang="ru-RU" sz="32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962902" y="4294200"/>
            <a:ext cx="1090736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i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Bekaris</a:t>
            </a:r>
            <a:r>
              <a:rPr lang="en-US" sz="3200" b="1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3200" b="1" i="1" dirty="0" err="1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Yerzhnov</a:t>
            </a:r>
            <a:r>
              <a:rPr lang="en-US" sz="3200" b="1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:</a:t>
            </a:r>
            <a:endParaRPr lang="en-US" sz="3200" b="1" i="1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NEUTRON DIFFRACTION STUDIES OF FUNCTIONAL ALLOYS Fe-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-RE</a:t>
            </a:r>
            <a:endParaRPr lang="ru-RU" sz="32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04165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Google Shape;144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7640" y="-60259"/>
            <a:ext cx="12305479" cy="695484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147;p6">
            <a:extLst>
              <a:ext uri="{FF2B5EF4-FFF2-40B4-BE49-F238E27FC236}">
                <a16:creationId xmlns="" xmlns:a16="http://schemas.microsoft.com/office/drawing/2014/main" id="{639F1563-F7D6-4CA2-A45E-FB489E3108FF}"/>
              </a:ext>
            </a:extLst>
          </p:cNvPr>
          <p:cNvSpPr txBox="1"/>
          <p:nvPr/>
        </p:nvSpPr>
        <p:spPr>
          <a:xfrm>
            <a:off x="700435" y="351800"/>
            <a:ext cx="5681739" cy="5629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853" rIns="0" bIns="0" anchor="t" anchorCtr="0">
            <a:spAutoFit/>
          </a:bodyPr>
          <a:lstStyle/>
          <a:p>
            <a:pPr marL="7701"/>
            <a:r>
              <a:rPr lang="en-US" sz="3600" b="1" dirty="0">
                <a:solidFill>
                  <a:schemeClr val="bg1"/>
                </a:solidFill>
                <a:latin typeface="Verdana"/>
                <a:ea typeface="Verdana"/>
                <a:cs typeface="Verdana"/>
                <a:sym typeface="Verdana"/>
              </a:rPr>
              <a:t>Nuclear physics</a:t>
            </a:r>
            <a:endParaRPr lang="en-US" sz="3600" b="1" dirty="0">
              <a:solidFill>
                <a:schemeClr val="bg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6" name="Google Shape;145;p6">
            <a:extLst>
              <a:ext uri="{FF2B5EF4-FFF2-40B4-BE49-F238E27FC236}">
                <a16:creationId xmlns="" xmlns:a16="http://schemas.microsoft.com/office/drawing/2014/main" id="{672E63F8-9256-4EBC-BCB9-2A607181B7E3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17878" t="39258" r="20375" b="11699"/>
          <a:stretch/>
        </p:blipFill>
        <p:spPr>
          <a:xfrm>
            <a:off x="8439976" y="-1401379"/>
            <a:ext cx="6479303" cy="535549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рямоугольник 1"/>
          <p:cNvSpPr/>
          <p:nvPr/>
        </p:nvSpPr>
        <p:spPr>
          <a:xfrm>
            <a:off x="607985" y="1830401"/>
            <a:ext cx="1117761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i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Fazilat</a:t>
            </a:r>
            <a:r>
              <a:rPr lang="en-US" sz="3200" b="1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3200" b="1" i="1" dirty="0" err="1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Rasulova</a:t>
            </a:r>
            <a:r>
              <a:rPr lang="en-US" sz="3200" b="1" i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: </a:t>
            </a:r>
          </a:p>
          <a:p>
            <a:r>
              <a:rPr lang="en-US" sz="3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Isospin</a:t>
            </a:r>
            <a:r>
              <a:rPr 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splitting of giant dipole resonance in medium and heavy nuclei</a:t>
            </a:r>
            <a:endParaRPr lang="ru-RU" sz="32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60384" y="3954117"/>
            <a:ext cx="7687938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i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Thembi</a:t>
            </a:r>
            <a:r>
              <a:rPr lang="en-US" sz="3200" b="1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3200" b="1" i="1" dirty="0" err="1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Vilane</a:t>
            </a:r>
            <a:r>
              <a:rPr lang="en-US" sz="3200" b="1" i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: </a:t>
            </a:r>
          </a:p>
          <a:p>
            <a:r>
              <a:rPr 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Search 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analysis of the Double hit events</a:t>
            </a:r>
            <a:endParaRPr lang="ru-RU" sz="32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71703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Google Shape;144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7640" y="-60259"/>
            <a:ext cx="12305479" cy="695484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147;p6">
            <a:extLst>
              <a:ext uri="{FF2B5EF4-FFF2-40B4-BE49-F238E27FC236}">
                <a16:creationId xmlns="" xmlns:a16="http://schemas.microsoft.com/office/drawing/2014/main" id="{639F1563-F7D6-4CA2-A45E-FB489E3108FF}"/>
              </a:ext>
            </a:extLst>
          </p:cNvPr>
          <p:cNvSpPr txBox="1"/>
          <p:nvPr/>
        </p:nvSpPr>
        <p:spPr>
          <a:xfrm>
            <a:off x="914249" y="29401"/>
            <a:ext cx="10441699" cy="11169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853" rIns="0" bIns="0" anchor="t" anchorCtr="0">
            <a:spAutoFit/>
          </a:bodyPr>
          <a:lstStyle/>
          <a:p>
            <a:pPr marL="7701"/>
            <a:r>
              <a:rPr lang="en-US" sz="3600" b="1" dirty="0">
                <a:solidFill>
                  <a:schemeClr val="bg1"/>
                </a:solidFill>
                <a:latin typeface="Verdana"/>
                <a:ea typeface="Verdana"/>
                <a:cs typeface="Verdana"/>
                <a:sym typeface="Verdana"/>
              </a:rPr>
              <a:t>Elementary Particle Physics and High-Energy Heavy Ion Physics</a:t>
            </a:r>
            <a:endParaRPr lang="en-US" sz="3600" b="1" dirty="0">
              <a:solidFill>
                <a:schemeClr val="bg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81917" y="1440933"/>
            <a:ext cx="1155768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Konstantin </a:t>
            </a:r>
            <a:r>
              <a:rPr lang="en-US" sz="3200" b="1" i="1" dirty="0" err="1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Gorshanov</a:t>
            </a:r>
            <a:r>
              <a:rPr lang="en-US" sz="3200" b="1" i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: </a:t>
            </a:r>
          </a:p>
          <a:p>
            <a:r>
              <a:rPr 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Search 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 heavy neutral leptons in T2K experiment</a:t>
            </a:r>
            <a:endParaRPr lang="ru-RU" sz="32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43816" y="2795601"/>
            <a:ext cx="1163388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Alexander </a:t>
            </a:r>
            <a:r>
              <a:rPr lang="en-US" sz="3200" b="1" i="1" dirty="0" err="1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Antoshkin</a:t>
            </a:r>
            <a:r>
              <a:rPr lang="en-US" sz="3200" b="1" i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: </a:t>
            </a:r>
          </a:p>
          <a:p>
            <a:r>
              <a:rPr 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Sub-luminal 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monopole search final results with time-based trigger/selection using the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NOvA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far detector </a:t>
            </a:r>
            <a:r>
              <a:rPr lang="en-US" sz="3200" dirty="0"/>
              <a:t>data</a:t>
            </a:r>
            <a:endParaRPr lang="ru-RU" sz="3200" b="1" i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43816" y="4772419"/>
            <a:ext cx="1174818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i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Artem</a:t>
            </a:r>
            <a:r>
              <a:rPr lang="en-US" sz="3200" b="1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3200" b="1" i="1" dirty="0" err="1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Vasyukov</a:t>
            </a:r>
            <a:r>
              <a:rPr lang="en-US" sz="3200" b="1" i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: </a:t>
            </a:r>
          </a:p>
          <a:p>
            <a:r>
              <a:rPr 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Prospects 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 Studying Hidden-Charm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Pentaquark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States with the ATLAS Detector</a:t>
            </a:r>
            <a:endParaRPr lang="ru-RU" sz="32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2967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Google Shape;144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7640" y="-60259"/>
            <a:ext cx="12305479" cy="695484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47;p6">
            <a:extLst>
              <a:ext uri="{FF2B5EF4-FFF2-40B4-BE49-F238E27FC236}">
                <a16:creationId xmlns="" xmlns:a16="http://schemas.microsoft.com/office/drawing/2014/main" id="{D64E3667-38E7-40C6-8681-E43B48EF77CD}"/>
              </a:ext>
            </a:extLst>
          </p:cNvPr>
          <p:cNvSpPr txBox="1"/>
          <p:nvPr/>
        </p:nvSpPr>
        <p:spPr>
          <a:xfrm>
            <a:off x="489311" y="165533"/>
            <a:ext cx="5681739" cy="16709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853" rIns="0" bIns="0" anchor="t" anchorCtr="0">
            <a:spAutoFit/>
          </a:bodyPr>
          <a:lstStyle/>
          <a:p>
            <a:pPr marL="7701"/>
            <a:r>
              <a:rPr lang="en-US" sz="3600" b="1" dirty="0">
                <a:solidFill>
                  <a:schemeClr val="bg1"/>
                </a:solidFill>
                <a:latin typeface="Verdana"/>
                <a:ea typeface="Verdana"/>
                <a:cs typeface="Verdana"/>
                <a:sym typeface="Verdana"/>
              </a:rPr>
              <a:t>Instruments and Methods of Experimental Physics</a:t>
            </a:r>
            <a:endParaRPr lang="en-US" sz="3600" b="1" dirty="0">
              <a:solidFill>
                <a:schemeClr val="bg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C393FD5A-20F9-4740-AF14-5C7E21ECDC43}"/>
              </a:ext>
            </a:extLst>
          </p:cNvPr>
          <p:cNvSpPr txBox="1"/>
          <p:nvPr/>
        </p:nvSpPr>
        <p:spPr>
          <a:xfrm>
            <a:off x="962901" y="3799667"/>
            <a:ext cx="1084072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b="1" i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en-US" sz="3200" b="1" i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Vitaliy</a:t>
            </a:r>
            <a:r>
              <a:rPr lang="en-US" sz="3200" b="1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3200" b="1" i="1" dirty="0" err="1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Dronik</a:t>
            </a:r>
            <a:r>
              <a:rPr lang="en-US" sz="3200" b="1" i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: </a:t>
            </a:r>
          </a:p>
          <a:p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Slow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Control System for MPD TOF: Overview, Current Status, and Future Plans</a:t>
            </a:r>
            <a:endParaRPr lang="ru-R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0" name="Google Shape;145;p6">
            <a:extLst>
              <a:ext uri="{FF2B5EF4-FFF2-40B4-BE49-F238E27FC236}">
                <a16:creationId xmlns="" xmlns:a16="http://schemas.microsoft.com/office/drawing/2014/main" id="{2C6E8CBB-39D0-45EB-8A50-7B6E55AA99F8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17878" t="39258" r="20375" b="11699"/>
          <a:stretch/>
        </p:blipFill>
        <p:spPr>
          <a:xfrm>
            <a:off x="8439976" y="-1401379"/>
            <a:ext cx="6479303" cy="535549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рямоугольник 1"/>
          <p:cNvSpPr/>
          <p:nvPr/>
        </p:nvSpPr>
        <p:spPr>
          <a:xfrm>
            <a:off x="962901" y="2524667"/>
            <a:ext cx="1041629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Alexander </a:t>
            </a:r>
            <a:r>
              <a:rPr lang="en-US" sz="3200" b="1" i="1" dirty="0" err="1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Izvestnyy</a:t>
            </a:r>
            <a:r>
              <a:rPr lang="en-US" sz="3200" b="1" i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: </a:t>
            </a:r>
          </a:p>
          <a:p>
            <a:r>
              <a:rPr 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Development 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the Readout Board for Highly Granular Neutron Detector at the BM@N experiment</a:t>
            </a:r>
            <a:endParaRPr lang="en-US" sz="32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6311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Google Shape;144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96840"/>
            <a:ext cx="12305479" cy="6954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6"/>
          <p:cNvPicPr preferRelativeResize="0"/>
          <p:nvPr/>
        </p:nvPicPr>
        <p:blipFill rotWithShape="1">
          <a:blip r:embed="rId4">
            <a:alphaModFix/>
          </a:blip>
          <a:srcRect l="17878" t="39258" r="20375" b="11699"/>
          <a:stretch/>
        </p:blipFill>
        <p:spPr>
          <a:xfrm>
            <a:off x="5808535" y="-14051"/>
            <a:ext cx="6479303" cy="535549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147;p6">
            <a:extLst>
              <a:ext uri="{FF2B5EF4-FFF2-40B4-BE49-F238E27FC236}">
                <a16:creationId xmlns="" xmlns:a16="http://schemas.microsoft.com/office/drawing/2014/main" id="{639F1563-F7D6-4CA2-A45E-FB489E3108FF}"/>
              </a:ext>
            </a:extLst>
          </p:cNvPr>
          <p:cNvSpPr txBox="1"/>
          <p:nvPr/>
        </p:nvSpPr>
        <p:spPr>
          <a:xfrm>
            <a:off x="471000" y="173999"/>
            <a:ext cx="5681739" cy="16709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853" rIns="0" bIns="0" anchor="t" anchorCtr="0">
            <a:spAutoFit/>
          </a:bodyPr>
          <a:lstStyle/>
          <a:p>
            <a:pPr marL="7701"/>
            <a:r>
              <a:rPr lang="en-US" sz="3600" b="1" dirty="0">
                <a:solidFill>
                  <a:schemeClr val="bg1"/>
                </a:solidFill>
                <a:latin typeface="Verdana"/>
                <a:ea typeface="Verdana"/>
                <a:cs typeface="Verdana"/>
                <a:sym typeface="Verdana"/>
              </a:rPr>
              <a:t>Accelerator Technologies and Neutron Sources</a:t>
            </a:r>
            <a:endParaRPr lang="en-US" sz="3600" b="1" dirty="0">
              <a:solidFill>
                <a:schemeClr val="bg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10968" y="3923844"/>
            <a:ext cx="903623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Kirill </a:t>
            </a:r>
            <a:r>
              <a:rPr lang="en-US" sz="3200" b="1" i="1" dirty="0" err="1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Berestov</a:t>
            </a:r>
            <a:r>
              <a:rPr lang="en-US" sz="3200" b="1" i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: </a:t>
            </a:r>
          </a:p>
          <a:p>
            <a:r>
              <a:rPr 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Current 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status of the 18 GHz ECR Ion source DECRIS-5M at JINR FLNR</a:t>
            </a:r>
            <a:endParaRPr lang="ru-RU" sz="32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2157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Google Shape;144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7640" y="-60259"/>
            <a:ext cx="12305479" cy="695484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147;p6">
            <a:extLst>
              <a:ext uri="{FF2B5EF4-FFF2-40B4-BE49-F238E27FC236}">
                <a16:creationId xmlns="" xmlns:a16="http://schemas.microsoft.com/office/drawing/2014/main" id="{A902C7ED-7925-4783-B5DF-E38442F527C2}"/>
              </a:ext>
            </a:extLst>
          </p:cNvPr>
          <p:cNvSpPr txBox="1"/>
          <p:nvPr/>
        </p:nvSpPr>
        <p:spPr>
          <a:xfrm>
            <a:off x="962901" y="461866"/>
            <a:ext cx="5681739" cy="11286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853" rIns="0" bIns="0" anchor="t" anchorCtr="0">
            <a:spAutoFit/>
          </a:bodyPr>
          <a:lstStyle/>
          <a:p>
            <a:pPr marL="7701"/>
            <a:r>
              <a:rPr lang="en-US" sz="3600" b="1" dirty="0">
                <a:solidFill>
                  <a:schemeClr val="bg1"/>
                </a:solidFill>
                <a:latin typeface="Verdana"/>
                <a:ea typeface="Verdana"/>
                <a:cs typeface="Verdana"/>
                <a:sym typeface="Verdana"/>
              </a:rPr>
              <a:t>Information Technology</a:t>
            </a:r>
            <a:endParaRPr lang="en-US" sz="3600" b="1" dirty="0">
              <a:solidFill>
                <a:schemeClr val="bg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8BF61AD3-4E12-431B-B632-B2F02253E299}"/>
              </a:ext>
            </a:extLst>
          </p:cNvPr>
          <p:cNvSpPr txBox="1"/>
          <p:nvPr/>
        </p:nvSpPr>
        <p:spPr>
          <a:xfrm>
            <a:off x="511539" y="1746642"/>
            <a:ext cx="11384128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Alexey </a:t>
            </a:r>
            <a:r>
              <a:rPr lang="en-US" sz="3200" b="1" i="1" dirty="0" err="1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Kozlovskii</a:t>
            </a:r>
            <a:r>
              <a:rPr lang="en-US" sz="3200" b="1" i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: </a:t>
            </a:r>
          </a:p>
          <a:p>
            <a:pPr>
              <a:lnSpc>
                <a:spcPct val="150000"/>
              </a:lnSpc>
            </a:pPr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Integration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Maestro Software Client and Server Components for Hardware Control of the Synchronization System Segment for the Booster Injector at LHEP JINR Using Tango Controls and </a:t>
            </a:r>
            <a:r>
              <a:rPr lang="en-US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WebSocket</a:t>
            </a:r>
            <a:endParaRPr lang="en-US" sz="2800" b="1" i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3200" b="1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Alexey </a:t>
            </a:r>
            <a:r>
              <a:rPr lang="en-US" sz="3200" b="1" i="1" dirty="0" err="1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Konak</a:t>
            </a:r>
            <a:r>
              <a:rPr lang="en-US" sz="3200" b="1" i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: </a:t>
            </a:r>
          </a:p>
          <a:p>
            <a:pPr>
              <a:lnSpc>
                <a:spcPct val="150000"/>
              </a:lnSpc>
            </a:pPr>
            <a:r>
              <a:rPr 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Monitoring 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the SPD data management system</a:t>
            </a:r>
            <a:endParaRPr lang="ru-RU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890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Google Shape;144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7640" y="-60259"/>
            <a:ext cx="12305479" cy="695484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147;p6">
            <a:extLst>
              <a:ext uri="{FF2B5EF4-FFF2-40B4-BE49-F238E27FC236}">
                <a16:creationId xmlns="" xmlns:a16="http://schemas.microsoft.com/office/drawing/2014/main" id="{D10DFEE2-59FB-4540-98D9-863FBE6AEB80}"/>
              </a:ext>
            </a:extLst>
          </p:cNvPr>
          <p:cNvSpPr txBox="1"/>
          <p:nvPr/>
        </p:nvSpPr>
        <p:spPr>
          <a:xfrm>
            <a:off x="962901" y="461866"/>
            <a:ext cx="5681739" cy="11286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853" rIns="0" bIns="0" anchor="t" anchorCtr="0">
            <a:spAutoFit/>
          </a:bodyPr>
          <a:lstStyle/>
          <a:p>
            <a:pPr marL="7701"/>
            <a:r>
              <a:rPr lang="en-US" sz="3600" b="1" dirty="0">
                <a:solidFill>
                  <a:schemeClr val="bg1"/>
                </a:solidFill>
                <a:latin typeface="Verdana"/>
                <a:ea typeface="Verdana"/>
                <a:cs typeface="Verdana"/>
                <a:sym typeface="Verdana"/>
              </a:rPr>
              <a:t>Applied Innovation Activities</a:t>
            </a:r>
            <a:endParaRPr lang="en-US" sz="3600" b="1" dirty="0">
              <a:solidFill>
                <a:schemeClr val="bg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78701" y="1781776"/>
            <a:ext cx="11576231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i="1" dirty="0" err="1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Minyar</a:t>
            </a:r>
            <a:r>
              <a:rPr lang="en-US" sz="3200" b="1" i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3200" b="1" i="1" dirty="0" err="1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laouini</a:t>
            </a:r>
            <a:r>
              <a:rPr lang="en-US" sz="3200" b="1" i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: </a:t>
            </a:r>
          </a:p>
          <a:p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Innovative Multifunctional Materials and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Nanomaterials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for Energy Storage Applications: Composite Electrodes Based on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Polypyrrole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Fe₂O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₃, and g-C₃N₄ for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Supercapacitors</a:t>
            </a:r>
            <a:endParaRPr lang="ru-RU" sz="32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37968" y="4330243"/>
            <a:ext cx="1157623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i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Alexandra </a:t>
            </a:r>
            <a:r>
              <a:rPr lang="en-US" sz="3200" b="1" i="1" dirty="0" err="1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Peshkova</a:t>
            </a:r>
            <a:r>
              <a:rPr lang="en-US" sz="3200" b="1" i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: </a:t>
            </a:r>
          </a:p>
          <a:p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Foliar and Root Exposure to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AgNPs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Evaluating Risks to Plant Health, Soil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Microbiota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and Consumer Safety</a:t>
            </a:r>
            <a:endParaRPr lang="ru-RU" sz="32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131163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Google Shape;144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7640" y="-60259"/>
            <a:ext cx="12305479" cy="695484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147;p6">
            <a:extLst>
              <a:ext uri="{FF2B5EF4-FFF2-40B4-BE49-F238E27FC236}">
                <a16:creationId xmlns="" xmlns:a16="http://schemas.microsoft.com/office/drawing/2014/main" id="{D10DFEE2-59FB-4540-98D9-863FBE6AEB80}"/>
              </a:ext>
            </a:extLst>
          </p:cNvPr>
          <p:cNvSpPr txBox="1"/>
          <p:nvPr/>
        </p:nvSpPr>
        <p:spPr>
          <a:xfrm>
            <a:off x="962901" y="461866"/>
            <a:ext cx="5681739" cy="11286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853" rIns="0" bIns="0" anchor="t" anchorCtr="0">
            <a:spAutoFit/>
          </a:bodyPr>
          <a:lstStyle/>
          <a:p>
            <a:pPr marL="7701"/>
            <a:r>
              <a:rPr lang="en-US" sz="3600" b="1" dirty="0">
                <a:solidFill>
                  <a:schemeClr val="bg1"/>
                </a:solidFill>
                <a:latin typeface="Verdana"/>
                <a:ea typeface="Verdana"/>
                <a:cs typeface="Verdana"/>
                <a:sym typeface="Verdana"/>
              </a:rPr>
              <a:t>Radiation Research in Life Science</a:t>
            </a:r>
            <a:endParaRPr lang="en-US" sz="3600" b="1" dirty="0">
              <a:solidFill>
                <a:schemeClr val="bg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6" name="Google Shape;145;p6">
            <a:extLst>
              <a:ext uri="{FF2B5EF4-FFF2-40B4-BE49-F238E27FC236}">
                <a16:creationId xmlns="" xmlns:a16="http://schemas.microsoft.com/office/drawing/2014/main" id="{A0B45B0E-430D-40FE-8790-DF4C07AF7622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17878" t="39258" r="20375" b="11699"/>
          <a:stretch/>
        </p:blipFill>
        <p:spPr>
          <a:xfrm>
            <a:off x="8439976" y="-1401379"/>
            <a:ext cx="6479303" cy="5355496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Прямоугольник 8"/>
          <p:cNvSpPr/>
          <p:nvPr/>
        </p:nvSpPr>
        <p:spPr>
          <a:xfrm>
            <a:off x="480301" y="3876991"/>
            <a:ext cx="11576231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i="1" dirty="0" err="1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Sofya</a:t>
            </a:r>
            <a:r>
              <a:rPr lang="en-US" sz="3200" b="1" i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3200" b="1" i="1" dirty="0" err="1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Sakharova</a:t>
            </a:r>
            <a:r>
              <a:rPr lang="en-US" sz="3200" b="1" i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: </a:t>
            </a:r>
          </a:p>
          <a:p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Study of behavioral reactions, morphological changes in the central nervous system and small intestine after irradiation with protons at a dose of 3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Gy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ru-RU" sz="32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847627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Google Shape;144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7640" y="-60259"/>
            <a:ext cx="12305479" cy="6954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6"/>
          <p:cNvPicPr preferRelativeResize="0"/>
          <p:nvPr/>
        </p:nvPicPr>
        <p:blipFill rotWithShape="1">
          <a:blip r:embed="rId4">
            <a:alphaModFix/>
          </a:blip>
          <a:srcRect l="17878" t="39258" r="20375" b="11699"/>
          <a:stretch/>
        </p:blipFill>
        <p:spPr>
          <a:xfrm>
            <a:off x="5808535" y="-14051"/>
            <a:ext cx="6479303" cy="53554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247690" y="481664"/>
            <a:ext cx="6649583" cy="4931509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6"/>
          <p:cNvSpPr txBox="1"/>
          <p:nvPr/>
        </p:nvSpPr>
        <p:spPr>
          <a:xfrm>
            <a:off x="443750" y="4514548"/>
            <a:ext cx="7128731" cy="606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853" rIns="0" bIns="0" anchor="t" anchorCtr="0">
            <a:spAutoFit/>
          </a:bodyPr>
          <a:lstStyle/>
          <a:p>
            <a:pPr marL="7701"/>
            <a:r>
              <a:rPr lang="en-US" sz="3881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The Best Poster</a:t>
            </a:r>
            <a:endParaRPr sz="3638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48" name="Google Shape;148;p6"/>
          <p:cNvPicPr preferRelativeResize="0"/>
          <p:nvPr/>
        </p:nvPicPr>
        <p:blipFill rotWithShape="1">
          <a:blip r:embed="rId6">
            <a:alphaModFix/>
          </a:blip>
          <a:srcRect l="8353" t="12608" r="43273" b="10792"/>
          <a:stretch/>
        </p:blipFill>
        <p:spPr>
          <a:xfrm>
            <a:off x="7941854" y="5312603"/>
            <a:ext cx="1418978" cy="1220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9722976" y="5248756"/>
            <a:ext cx="1418977" cy="133943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27264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2e44460b707_0_21"/>
          <p:cNvSpPr txBox="1">
            <a:spLocks noGrp="1"/>
          </p:cNvSpPr>
          <p:nvPr>
            <p:ph type="title"/>
          </p:nvPr>
        </p:nvSpPr>
        <p:spPr>
          <a:xfrm>
            <a:off x="2913396" y="133545"/>
            <a:ext cx="6365208" cy="604653"/>
          </a:xfrm>
          <a:prstGeom prst="rect">
            <a:avLst/>
          </a:prstGeom>
        </p:spPr>
        <p:txBody>
          <a:bodyPr spcFirstLastPara="1" vert="horz" wrap="square" lIns="0" tIns="0" rIns="0" bIns="0" rtlCol="0" anchor="t" anchorCtr="0">
            <a:spAutoFit/>
          </a:bodyPr>
          <a:lstStyle/>
          <a:p>
            <a:pPr algn="ctr">
              <a:buClr>
                <a:schemeClr val="dk1"/>
              </a:buClr>
            </a:pPr>
            <a:r>
              <a:rPr lang="ru-RU" sz="4366" dirty="0" err="1">
                <a:latin typeface="Verdana"/>
                <a:ea typeface="Verdana"/>
                <a:cs typeface="Verdana"/>
                <a:sym typeface="Verdana"/>
              </a:rPr>
              <a:t>Important</a:t>
            </a:r>
            <a:r>
              <a:rPr lang="ru-RU" sz="4366" dirty="0"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ru-RU" sz="4366" dirty="0" err="1">
                <a:latin typeface="Verdana"/>
                <a:ea typeface="Verdana"/>
                <a:cs typeface="Verdana"/>
                <a:sym typeface="Verdana"/>
              </a:rPr>
              <a:t>Events</a:t>
            </a:r>
            <a:endParaRPr sz="4366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94" name="Google Shape;94;g2e44460b707_0_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2534839" y="5584774"/>
            <a:ext cx="3997839" cy="4010064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g2e44460b707_0_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042286" y="-3746045"/>
            <a:ext cx="5252678" cy="52687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C3616EA9-06E5-46A2-94A6-0144369E3F5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3352" y="3818467"/>
            <a:ext cx="4824248" cy="2925713"/>
          </a:xfrm>
          <a:prstGeom prst="rect">
            <a:avLst/>
          </a:prstGeom>
        </p:spPr>
      </p:pic>
      <p:sp>
        <p:nvSpPr>
          <p:cNvPr id="13" name="Google Shape;93;g2e44460b707_0_21">
            <a:extLst>
              <a:ext uri="{FF2B5EF4-FFF2-40B4-BE49-F238E27FC236}">
                <a16:creationId xmlns="" xmlns:a16="http://schemas.microsoft.com/office/drawing/2014/main" id="{5424794B-B259-4097-9CF2-3B031473E924}"/>
              </a:ext>
            </a:extLst>
          </p:cNvPr>
          <p:cNvSpPr txBox="1">
            <a:spLocks/>
          </p:cNvSpPr>
          <p:nvPr/>
        </p:nvSpPr>
        <p:spPr>
          <a:xfrm>
            <a:off x="974598" y="5039068"/>
            <a:ext cx="11141202" cy="528158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>
            <a:spAutoFit/>
          </a:bodyPr>
          <a:lstStyle>
            <a:lvl1pPr marL="277246" lvl="0" indent="-138623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4492" lvl="1" indent="-138623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31738" lvl="2" indent="-138623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08984" lvl="3" indent="-138623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86230" lvl="4" indent="-138623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63476" lvl="5" indent="-138623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40723" lvl="6" indent="-138623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17969" lvl="7" indent="-138623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95215" lvl="8" indent="-138623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42850"/>
              </a:lnSpc>
              <a:buClr>
                <a:schemeClr val="dk1"/>
              </a:buClr>
              <a:buSzPts val="4000"/>
            </a:pPr>
            <a:r>
              <a:rPr lang="en-US" sz="2400" b="1" dirty="0" smtClean="0">
                <a:solidFill>
                  <a:srgbClr val="002060"/>
                </a:solidFill>
                <a:highlight>
                  <a:srgbClr val="FFFFFF"/>
                </a:highlight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ru-RU" sz="2400" b="1" dirty="0" smtClean="0">
                <a:solidFill>
                  <a:srgbClr val="002060"/>
                </a:solidFill>
                <a:highlight>
                  <a:srgbClr val="FFFFFF"/>
                </a:highlight>
                <a:latin typeface="Verdana"/>
                <a:ea typeface="Verdana"/>
                <a:cs typeface="Verdana"/>
                <a:sym typeface="Verdana"/>
              </a:rPr>
              <a:t>0</a:t>
            </a:r>
            <a:r>
              <a:rPr lang="en-US" sz="2400" dirty="0" smtClean="0">
                <a:solidFill>
                  <a:srgbClr val="002060"/>
                </a:solidFill>
                <a:highlight>
                  <a:srgbClr val="FFFFFF"/>
                </a:highlight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2400" dirty="0">
                <a:highlight>
                  <a:srgbClr val="FFFFFF"/>
                </a:highlight>
                <a:latin typeface="Verdana"/>
                <a:ea typeface="Verdana"/>
                <a:cs typeface="Verdana"/>
                <a:sym typeface="Verdana"/>
              </a:rPr>
              <a:t>Plenary talks</a:t>
            </a:r>
          </a:p>
        </p:txBody>
      </p:sp>
      <p:pic>
        <p:nvPicPr>
          <p:cNvPr id="10" name="Picture 2" descr="https://sun9-84.userapi.com/s/v1/if2/uU1rv-gIaJxagPS_QiraXAKVR4ZA0K8dA4ZklfNk3ks97IDZ6xFY6GrGsCF0HI_xsYJZTdw6Snuy8XaC5Iv1-zPw.jpg?quality=95&amp;as=32x21,48x32,72x48,108x72,160x107,240x160,360x240,480x320,540x360,640x426,720x480,1080x720,1280x853&amp;from=bu&amp;cs=1280x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467" y="785596"/>
            <a:ext cx="4424892" cy="2948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s://sun9-80.userapi.com/s/v1/if2/mfjhjNkZJ8ASDX3mskvmZ5vBmp2DJfIUrasvcdLe4lRvImpqcUPVequ-C95fm1-A4Cqgezv2tfIazj_qX-6OREXL.jpg?quality=95&amp;as=32x21,48x32,72x48,108x72,160x107,240x160,360x240,480x320,540x360,640x426,720x480,1080x720,1280x853&amp;from=bu&amp;cs=1280x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7533" y="719667"/>
            <a:ext cx="4524695" cy="3014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sun9-77.userapi.com/s/v1/if2/YvVPcqZvWTkz8Wys3KV0MOW3xEn6W6cBbR6ENOB_cO8pttAYL4y1994i9BNR00siiNfaAQL21nAbLIw85bWIbtDJ.jpg?quality=95&amp;as=32x21,48x32,72x48,108x72,160x107,240x160,360x240,480x320,540x360,640x427,720x480,1080x720,1280x853,1440x960,2560x1707&amp;from=bu&amp;cs=2560x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3352" y="3818466"/>
            <a:ext cx="4824248" cy="2925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5832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Google Shape;144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305479" cy="695484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520AAEB3-A61C-4F0A-8FDC-15BB5F0FDFD4}"/>
              </a:ext>
            </a:extLst>
          </p:cNvPr>
          <p:cNvSpPr txBox="1"/>
          <p:nvPr/>
        </p:nvSpPr>
        <p:spPr>
          <a:xfrm>
            <a:off x="838907" y="4332425"/>
            <a:ext cx="108407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b="1" i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Madina</a:t>
            </a:r>
            <a:r>
              <a:rPr lang="en-US" sz="3200" b="1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3200" b="1" i="1" dirty="0" err="1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Bissenova</a:t>
            </a:r>
            <a:r>
              <a:rPr lang="en-US" sz="3200" b="1" i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: </a:t>
            </a:r>
          </a:p>
          <a:p>
            <a:pPr lvl="0"/>
            <a:r>
              <a:rPr lang="en-US" sz="3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SrTiO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₃@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SiO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₂ Composites with Combined Adsorption and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Photocatalysis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Mechanisms for Efficient Wastewater Treatment</a:t>
            </a:r>
            <a:endParaRPr lang="ru-RU" sz="32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2BC73683-BE3E-4A89-BB00-008D96862DF6}"/>
              </a:ext>
            </a:extLst>
          </p:cNvPr>
          <p:cNvSpPr txBox="1"/>
          <p:nvPr/>
        </p:nvSpPr>
        <p:spPr>
          <a:xfrm>
            <a:off x="838907" y="2212309"/>
            <a:ext cx="108407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Daniil</a:t>
            </a:r>
            <a:r>
              <a:rPr lang="en-US" sz="3200" b="1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3200" b="1" i="1" dirty="0" err="1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Gubachev</a:t>
            </a:r>
            <a:r>
              <a:rPr lang="en-US" sz="3200" b="1" i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: </a:t>
            </a:r>
          </a:p>
          <a:p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Study of the Hyperon reconstruction in the SPD/NICA</a:t>
            </a:r>
            <a:endParaRPr lang="en-US" sz="32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en-US" sz="3200" b="1" i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1395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Google Shape;42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7641" y="-14051"/>
            <a:ext cx="12305479" cy="6954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Google Shape;43;p1"/>
          <p:cNvPicPr preferRelativeResize="0"/>
          <p:nvPr/>
        </p:nvPicPr>
        <p:blipFill rotWithShape="1">
          <a:blip r:embed="rId4">
            <a:alphaModFix/>
          </a:blip>
          <a:srcRect l="20055" t="27302" r="16377" b="12268"/>
          <a:stretch/>
        </p:blipFill>
        <p:spPr>
          <a:xfrm>
            <a:off x="4195268" y="28787"/>
            <a:ext cx="7996731" cy="6769946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47;p1"/>
          <p:cNvSpPr txBox="1"/>
          <p:nvPr/>
        </p:nvSpPr>
        <p:spPr>
          <a:xfrm>
            <a:off x="430806" y="3266349"/>
            <a:ext cx="5704292" cy="27002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7701">
              <a:spcBef>
                <a:spcPts val="69"/>
              </a:spcBef>
            </a:pPr>
            <a:r>
              <a:rPr lang="en-US" sz="4366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Hope to see you in future at other JINR and AYSS events!</a:t>
            </a:r>
            <a:endParaRPr sz="4366" b="1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50" name="Google Shape;50;p1"/>
          <p:cNvPicPr preferRelativeResize="0"/>
          <p:nvPr/>
        </p:nvPicPr>
        <p:blipFill rotWithShape="1">
          <a:blip r:embed="rId5">
            <a:alphaModFix amt="75000"/>
          </a:blip>
          <a:srcRect l="8353" t="12608" r="43273" b="10792"/>
          <a:stretch/>
        </p:blipFill>
        <p:spPr>
          <a:xfrm>
            <a:off x="504862" y="749148"/>
            <a:ext cx="1091522" cy="9333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51;p1"/>
          <p:cNvPicPr preferRelativeResize="0"/>
          <p:nvPr/>
        </p:nvPicPr>
        <p:blipFill>
          <a:blip r:embed="rId6">
            <a:alphaModFix amt="75000"/>
          </a:blip>
          <a:stretch>
            <a:fillRect/>
          </a:stretch>
        </p:blipFill>
        <p:spPr>
          <a:xfrm>
            <a:off x="1905650" y="703963"/>
            <a:ext cx="1091523" cy="102375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64378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2e44460b707_0_21"/>
          <p:cNvSpPr txBox="1">
            <a:spLocks noGrp="1"/>
          </p:cNvSpPr>
          <p:nvPr>
            <p:ph type="title"/>
          </p:nvPr>
        </p:nvSpPr>
        <p:spPr>
          <a:xfrm>
            <a:off x="2913396" y="70416"/>
            <a:ext cx="6365208" cy="604653"/>
          </a:xfrm>
          <a:prstGeom prst="rect">
            <a:avLst/>
          </a:prstGeom>
        </p:spPr>
        <p:txBody>
          <a:bodyPr spcFirstLastPara="1" vert="horz" wrap="square" lIns="0" tIns="0" rIns="0" bIns="0" rtlCol="0" anchor="t" anchorCtr="0">
            <a:spAutoFit/>
          </a:bodyPr>
          <a:lstStyle/>
          <a:p>
            <a:pPr algn="ctr">
              <a:buClr>
                <a:schemeClr val="dk1"/>
              </a:buClr>
            </a:pPr>
            <a:r>
              <a:rPr lang="ru-RU" sz="4366" dirty="0" err="1">
                <a:latin typeface="Verdana"/>
                <a:ea typeface="Verdana"/>
                <a:cs typeface="Verdana"/>
                <a:sym typeface="Verdana"/>
              </a:rPr>
              <a:t>Important</a:t>
            </a:r>
            <a:r>
              <a:rPr lang="ru-RU" sz="4366" dirty="0"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ru-RU" sz="4366" dirty="0" err="1">
                <a:latin typeface="Verdana"/>
                <a:ea typeface="Verdana"/>
                <a:cs typeface="Verdana"/>
                <a:sym typeface="Verdana"/>
              </a:rPr>
              <a:t>Events</a:t>
            </a:r>
            <a:endParaRPr sz="4366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93" name="Google Shape;93;g2e44460b707_0_21"/>
          <p:cNvSpPr txBox="1">
            <a:spLocks noGrp="1"/>
          </p:cNvSpPr>
          <p:nvPr>
            <p:ph type="body" idx="1"/>
          </p:nvPr>
        </p:nvSpPr>
        <p:spPr>
          <a:xfrm>
            <a:off x="4084568" y="2444908"/>
            <a:ext cx="3459909" cy="1536703"/>
          </a:xfrm>
          <a:prstGeom prst="rect">
            <a:avLst/>
          </a:prstGeom>
        </p:spPr>
        <p:txBody>
          <a:bodyPr spcFirstLastPara="1" vert="horz" wrap="square" lIns="0" tIns="0" rIns="0" bIns="0" rtlCol="0" anchor="t" anchorCtr="0">
            <a:spAutoFit/>
          </a:bodyPr>
          <a:lstStyle/>
          <a:p>
            <a:pPr marL="0" indent="0" algn="ctr">
              <a:lnSpc>
                <a:spcPct val="142850"/>
              </a:lnSpc>
              <a:buClr>
                <a:schemeClr val="dk1"/>
              </a:buClr>
              <a:buSzPts val="4000"/>
            </a:pPr>
            <a:r>
              <a:rPr lang="ru-RU" sz="2400" b="1" dirty="0" smtClean="0">
                <a:solidFill>
                  <a:srgbClr val="002060"/>
                </a:solidFill>
                <a:highlight>
                  <a:srgbClr val="FFFFFF"/>
                </a:highlight>
                <a:latin typeface="Verdana"/>
                <a:ea typeface="Verdana"/>
                <a:cs typeface="Verdana"/>
                <a:sym typeface="Verdana"/>
              </a:rPr>
              <a:t>138</a:t>
            </a:r>
            <a:r>
              <a:rPr lang="ru-RU" sz="2400" dirty="0" smtClean="0">
                <a:solidFill>
                  <a:schemeClr val="dk1"/>
                </a:solidFill>
                <a:highlight>
                  <a:srgbClr val="FFFFFF"/>
                </a:highlight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2400" dirty="0">
                <a:solidFill>
                  <a:schemeClr val="dk1"/>
                </a:solidFill>
                <a:highlight>
                  <a:srgbClr val="FFFFFF"/>
                </a:highlight>
                <a:latin typeface="Verdana"/>
                <a:ea typeface="Verdana"/>
                <a:cs typeface="Verdana"/>
                <a:sym typeface="Verdana"/>
              </a:rPr>
              <a:t>Sectional </a:t>
            </a:r>
            <a:r>
              <a:rPr lang="ru-RU" sz="2400" dirty="0">
                <a:solidFill>
                  <a:schemeClr val="dk1"/>
                </a:solidFill>
                <a:highlight>
                  <a:srgbClr val="FFFFFF"/>
                </a:highlight>
                <a:latin typeface="Verdana"/>
                <a:ea typeface="Verdana"/>
                <a:cs typeface="Verdana"/>
                <a:sym typeface="Verdana"/>
              </a:rPr>
              <a:t/>
            </a:r>
            <a:br>
              <a:rPr lang="ru-RU" sz="2400" dirty="0">
                <a:solidFill>
                  <a:schemeClr val="dk1"/>
                </a:solidFill>
                <a:highlight>
                  <a:srgbClr val="FFFFFF"/>
                </a:highlight>
                <a:latin typeface="Verdana"/>
                <a:ea typeface="Verdana"/>
                <a:cs typeface="Verdana"/>
                <a:sym typeface="Verdana"/>
              </a:rPr>
            </a:br>
            <a:r>
              <a:rPr lang="en-US" sz="2400" dirty="0">
                <a:solidFill>
                  <a:schemeClr val="dk1"/>
                </a:solidFill>
                <a:highlight>
                  <a:srgbClr val="FFFFFF"/>
                </a:highlight>
                <a:latin typeface="Verdana"/>
                <a:ea typeface="Verdana"/>
                <a:cs typeface="Verdana"/>
                <a:sym typeface="Verdana"/>
              </a:rPr>
              <a:t>talks</a:t>
            </a:r>
          </a:p>
          <a:p>
            <a:pPr marL="0" indent="0">
              <a:lnSpc>
                <a:spcPct val="142850"/>
              </a:lnSpc>
              <a:buClr>
                <a:schemeClr val="dk1"/>
              </a:buClr>
              <a:buSzPts val="4000"/>
            </a:pPr>
            <a:endParaRPr lang="en-US" sz="2183" dirty="0">
              <a:solidFill>
                <a:schemeClr val="dk1"/>
              </a:solidFill>
              <a:highlight>
                <a:srgbClr val="FFFFFF"/>
              </a:highlight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94" name="Google Shape;94;g2e44460b707_0_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387496" y="6151195"/>
            <a:ext cx="3997839" cy="4010064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g2e44460b707_0_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463453" y="-2261622"/>
            <a:ext cx="5252678" cy="526872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E64FC963-5170-4B57-A1B1-703422633FB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101" y="797104"/>
            <a:ext cx="4319080" cy="288000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85F06C31-39D4-4512-B9F6-29BAEEA4980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101" y="3978000"/>
            <a:ext cx="4319085" cy="2880000"/>
          </a:xfrm>
          <a:prstGeom prst="rect">
            <a:avLst/>
          </a:prstGeom>
        </p:spPr>
      </p:pic>
      <p:pic>
        <p:nvPicPr>
          <p:cNvPr id="3074" name="Picture 2" descr="https://sun9-50.userapi.com/s/v1/if2/HOv0xbpw2CE9YXIMd-Nj-0gyiTAySWiOgSRCY4HInz50zPE0XbGwJWTokbuCX_lveEQ5qt2RWIW7OuhRQ3nhNA4r.jpg?quality=95&amp;as=32x21,48x32,72x48,108x72,160x107,240x160,360x240,480x320,540x360,640x426,720x480,1080x720,1280x853&amp;from=bu&amp;cs=1280x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143" y="4195356"/>
            <a:ext cx="4319086" cy="2662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sun9-53.userapi.com/s/v1/if2/msRxaFcjqC8BK6UYq2x9WCWL98VAvu9x9hK-5S71BNEfNBHWnhDI_HlC-FKZuquwUPiJMLkoQV75f0CyTAbakW0y.jpg?quality=95&amp;as=32x21,48x32,72x48,108x72,160x107,240x160,360x240,480x320,540x360,640x426,720x480,1080x720,1280x853,1440x960,2560x1706&amp;from=bu&amp;cs=2560x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143" y="797103"/>
            <a:ext cx="4316069" cy="2880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3692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Google Shape;57;g2e44460b707_1_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391156" y="-1548271"/>
            <a:ext cx="3087111" cy="3096541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g2e44460b707_1_5"/>
          <p:cNvSpPr txBox="1">
            <a:spLocks noGrp="1"/>
          </p:cNvSpPr>
          <p:nvPr>
            <p:ph type="title"/>
          </p:nvPr>
        </p:nvSpPr>
        <p:spPr>
          <a:xfrm>
            <a:off x="1657327" y="248514"/>
            <a:ext cx="8877345" cy="604653"/>
          </a:xfrm>
          <a:prstGeom prst="rect">
            <a:avLst/>
          </a:prstGeom>
        </p:spPr>
        <p:txBody>
          <a:bodyPr spcFirstLastPara="1" vert="horz" wrap="square" lIns="0" tIns="0" rIns="0" bIns="0" rtlCol="0" anchor="t" anchorCtr="0">
            <a:spAutoFit/>
          </a:bodyPr>
          <a:lstStyle/>
          <a:p>
            <a:pPr lvl="0" algn="ctr">
              <a:buClr>
                <a:schemeClr val="dk1"/>
              </a:buClr>
            </a:pPr>
            <a:r>
              <a:rPr lang="en-US" sz="4400" dirty="0">
                <a:latin typeface="Verdana"/>
                <a:ea typeface="Verdana"/>
                <a:cs typeface="Verdana"/>
                <a:sym typeface="Verdana"/>
              </a:rPr>
              <a:t>Gratitude</a:t>
            </a:r>
            <a:endParaRPr sz="4400" dirty="0">
              <a:latin typeface="Verdana" panose="020B0604030504040204" pitchFamily="34" charset="0"/>
              <a:ea typeface="Verdana" panose="020B0604030504040204" pitchFamily="34" charset="0"/>
              <a:cs typeface="Verdana"/>
              <a:sym typeface="Verdana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BF29B159-C8F3-4233-A191-969355A92BBF}"/>
              </a:ext>
            </a:extLst>
          </p:cNvPr>
          <p:cNvSpPr txBox="1"/>
          <p:nvPr/>
        </p:nvSpPr>
        <p:spPr>
          <a:xfrm>
            <a:off x="1595120" y="1042054"/>
            <a:ext cx="9233747" cy="5401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606"/>
              </a:spcBef>
              <a:buClr>
                <a:schemeClr val="dk1"/>
              </a:buClr>
              <a:buSzPts val="1100"/>
            </a:pPr>
            <a:r>
              <a:rPr lang="en-US" sz="2000" dirty="0" smtClean="0">
                <a:highlight>
                  <a:srgbClr val="FFFFFF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Regina </a:t>
            </a:r>
            <a:r>
              <a:rPr lang="en-US" sz="2000" dirty="0" err="1" smtClean="0">
                <a:highlight>
                  <a:srgbClr val="FFFFFF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Kozhina</a:t>
            </a:r>
            <a:endParaRPr lang="en-US" sz="2000" dirty="0" smtClean="0">
              <a:highlight>
                <a:srgbClr val="FFFFFF"/>
              </a:highlight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ct val="150000"/>
              </a:lnSpc>
              <a:spcBef>
                <a:spcPts val="606"/>
              </a:spcBef>
              <a:buClr>
                <a:schemeClr val="dk1"/>
              </a:buClr>
              <a:buSzPts val="1100"/>
            </a:pPr>
            <a:r>
              <a:rPr lang="en-US" sz="2000" dirty="0" err="1" smtClean="0">
                <a:highlight>
                  <a:srgbClr val="FFFFFF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Vlad</a:t>
            </a:r>
            <a:r>
              <a:rPr lang="en-US" sz="2000" dirty="0" smtClean="0">
                <a:highlight>
                  <a:srgbClr val="FFFFFF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000" dirty="0" err="1" smtClean="0">
                <a:highlight>
                  <a:srgbClr val="FFFFFF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Rozhkov</a:t>
            </a:r>
            <a:endParaRPr lang="en-US" sz="2000" dirty="0" smtClean="0">
              <a:highlight>
                <a:srgbClr val="FFFFFF"/>
              </a:highlight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ct val="150000"/>
              </a:lnSpc>
              <a:spcBef>
                <a:spcPts val="606"/>
              </a:spcBef>
              <a:buClr>
                <a:schemeClr val="dk1"/>
              </a:buClr>
              <a:buSzPts val="1100"/>
            </a:pPr>
            <a:r>
              <a:rPr lang="en-US" sz="2000" dirty="0" smtClean="0">
                <a:highlight>
                  <a:srgbClr val="FFFFFF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Veronica </a:t>
            </a:r>
            <a:r>
              <a:rPr lang="en-US" sz="2000" dirty="0" err="1" smtClean="0">
                <a:highlight>
                  <a:srgbClr val="FFFFFF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Smirnova</a:t>
            </a:r>
            <a:r>
              <a:rPr lang="en-US" sz="2000" dirty="0" smtClean="0">
                <a:highlight>
                  <a:srgbClr val="FFFFFF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endParaRPr lang="en-US" sz="2000" dirty="0">
              <a:highlight>
                <a:srgbClr val="FFFFFF"/>
              </a:highlight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ct val="150000"/>
              </a:lnSpc>
              <a:spcBef>
                <a:spcPts val="606"/>
              </a:spcBef>
              <a:buClr>
                <a:schemeClr val="dk1"/>
              </a:buClr>
              <a:buSzPts val="1100"/>
            </a:pPr>
            <a:r>
              <a:rPr lang="en-US" sz="2000" dirty="0" smtClean="0">
                <a:highlight>
                  <a:srgbClr val="FFFFFF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Tanya </a:t>
            </a:r>
            <a:r>
              <a:rPr lang="en-US" sz="2000" dirty="0" err="1" smtClean="0">
                <a:highlight>
                  <a:srgbClr val="FFFFFF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Zaikina</a:t>
            </a:r>
            <a:endParaRPr lang="en-US" sz="2000" dirty="0" smtClean="0">
              <a:highlight>
                <a:srgbClr val="FFFFFF"/>
              </a:highlight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ct val="150000"/>
              </a:lnSpc>
              <a:spcBef>
                <a:spcPts val="606"/>
              </a:spcBef>
              <a:buClr>
                <a:schemeClr val="dk1"/>
              </a:buClr>
              <a:buSzPts val="1100"/>
            </a:pPr>
            <a:r>
              <a:rPr lang="en-US" sz="2000" dirty="0" err="1" smtClean="0">
                <a:highlight>
                  <a:srgbClr val="FFFFFF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Dosbol</a:t>
            </a:r>
            <a:r>
              <a:rPr lang="en-US" sz="2000" dirty="0" smtClean="0">
                <a:highlight>
                  <a:srgbClr val="FFFFFF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000" dirty="0" err="1" smtClean="0">
                <a:highlight>
                  <a:srgbClr val="FFFFFF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Baygarashev</a:t>
            </a:r>
            <a:endParaRPr lang="ru-RU" sz="2000" dirty="0">
              <a:highlight>
                <a:srgbClr val="FFFFFF"/>
              </a:highlight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ct val="150000"/>
              </a:lnSpc>
              <a:spcBef>
                <a:spcPts val="606"/>
              </a:spcBef>
              <a:buClr>
                <a:schemeClr val="dk1"/>
              </a:buClr>
              <a:buSzPts val="1100"/>
            </a:pPr>
            <a:r>
              <a:rPr lang="en-US" sz="2000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Nurzada</a:t>
            </a:r>
            <a:r>
              <a:rPr lang="en-US" sz="2000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000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Saktaganov</a:t>
            </a:r>
            <a:endParaRPr lang="en-US" sz="2000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ct val="150000"/>
              </a:lnSpc>
              <a:spcBef>
                <a:spcPts val="606"/>
              </a:spcBef>
              <a:buClr>
                <a:schemeClr val="dk1"/>
              </a:buClr>
              <a:buSzPts val="1100"/>
            </a:pPr>
            <a:r>
              <a:rPr lang="en-US" sz="2000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Aidos</a:t>
            </a:r>
            <a:r>
              <a:rPr lang="en-US" sz="2000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000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Azhibekov</a:t>
            </a:r>
            <a:endParaRPr lang="en-US" sz="2000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ct val="150000"/>
              </a:lnSpc>
              <a:spcBef>
                <a:spcPts val="606"/>
              </a:spcBef>
              <a:buClr>
                <a:schemeClr val="dk1"/>
              </a:buClr>
              <a:buSzPts val="1100"/>
            </a:pPr>
            <a:r>
              <a:rPr lang="en-US" sz="2000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Kairat</a:t>
            </a:r>
            <a:r>
              <a:rPr lang="en-US" sz="2000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000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Mendibayev</a:t>
            </a:r>
            <a:r>
              <a:rPr lang="en-US" sz="2000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</a:p>
          <a:p>
            <a:pPr>
              <a:lnSpc>
                <a:spcPct val="150000"/>
              </a:lnSpc>
              <a:spcBef>
                <a:spcPts val="606"/>
              </a:spcBef>
              <a:buClr>
                <a:schemeClr val="dk1"/>
              </a:buClr>
              <a:buSzPts val="1100"/>
            </a:pPr>
            <a:r>
              <a:rPr lang="en-US" sz="2000" dirty="0" smtClean="0">
                <a:latin typeface="Verdana" panose="020B0604030504040204" pitchFamily="34" charset="0"/>
                <a:ea typeface="Verdana" panose="020B0604030504040204" pitchFamily="34" charset="0"/>
              </a:rPr>
              <a:t>Yuri </a:t>
            </a:r>
            <a:r>
              <a:rPr lang="en-US" sz="2000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Sobolev</a:t>
            </a:r>
            <a:endParaRPr lang="en-US" sz="20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ct val="150000"/>
              </a:lnSpc>
              <a:spcBef>
                <a:spcPts val="606"/>
              </a:spcBef>
              <a:buClr>
                <a:schemeClr val="dk1"/>
              </a:buClr>
              <a:buSzPts val="1100"/>
            </a:pPr>
            <a:endParaRPr lang="en-US" sz="20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="" xmlns:a16="http://schemas.microsoft.com/office/drawing/2014/main" id="{F0B794C6-5EE2-47F5-AB94-FAA5A03925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83151"/>
            <a:ext cx="493725" cy="1384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900" b="0" i="0" u="none" strike="noStrike" cap="none" normalizeH="0" baseline="0" dirty="0">
                <a:ln>
                  <a:noFill/>
                </a:ln>
                <a:solidFill>
                  <a:srgbClr val="777777"/>
                </a:solidFill>
                <a:effectLst/>
                <a:latin typeface="Liberation Sans"/>
              </a:rPr>
              <a:t> </a:t>
            </a: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3" name="Google Shape;57;g2e44460b707_1_5">
            <a:extLst>
              <a:ext uri="{FF2B5EF4-FFF2-40B4-BE49-F238E27FC236}">
                <a16:creationId xmlns="" xmlns:a16="http://schemas.microsoft.com/office/drawing/2014/main" id="{46DC5E08-55E4-4B7B-AE23-E8BD5153332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24722" y="4001974"/>
            <a:ext cx="5199143" cy="521502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5943600" y="1102606"/>
            <a:ext cx="6096000" cy="519629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  <a:spcBef>
                <a:spcPts val="606"/>
              </a:spcBef>
              <a:buClr>
                <a:schemeClr val="dk1"/>
              </a:buClr>
              <a:buSzPts val="1100"/>
            </a:pPr>
            <a:r>
              <a:rPr lang="en-US" sz="2000" dirty="0" err="1">
                <a:latin typeface="Verdana" panose="020B0604030504040204" pitchFamily="34" charset="0"/>
                <a:ea typeface="Verdana" panose="020B0604030504040204" pitchFamily="34" charset="0"/>
              </a:rPr>
              <a:t>Dastan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000" dirty="0" err="1">
                <a:latin typeface="Verdana" panose="020B0604030504040204" pitchFamily="34" charset="0"/>
                <a:ea typeface="Verdana" panose="020B0604030504040204" pitchFamily="34" charset="0"/>
              </a:rPr>
              <a:t>Ibadulayev</a:t>
            </a:r>
            <a:endParaRPr lang="en-US" sz="20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ct val="150000"/>
              </a:lnSpc>
              <a:spcBef>
                <a:spcPts val="606"/>
              </a:spcBef>
              <a:buClr>
                <a:schemeClr val="dk1"/>
              </a:buClr>
              <a:buSzPts val="1100"/>
            </a:pPr>
            <a:r>
              <a:rPr lang="en-US" sz="2000" dirty="0" err="1">
                <a:latin typeface="Verdana" panose="020B0604030504040204" pitchFamily="34" charset="0"/>
                <a:ea typeface="Verdana" panose="020B0604030504040204" pitchFamily="34" charset="0"/>
              </a:rPr>
              <a:t>Talgat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000" dirty="0" err="1">
                <a:latin typeface="Verdana" panose="020B0604030504040204" pitchFamily="34" charset="0"/>
                <a:ea typeface="Verdana" panose="020B0604030504040204" pitchFamily="34" charset="0"/>
              </a:rPr>
              <a:t>Issatayev</a:t>
            </a:r>
            <a:endParaRPr lang="en-US" sz="20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ct val="150000"/>
              </a:lnSpc>
              <a:spcBef>
                <a:spcPts val="389"/>
              </a:spcBef>
              <a:buClr>
                <a:schemeClr val="dk1"/>
              </a:buClr>
              <a:buSzPts val="4400"/>
            </a:pPr>
            <a:r>
              <a:rPr lang="en-US" sz="2000" dirty="0">
                <a:solidFill>
                  <a:schemeClr val="dk1"/>
                </a:solidFill>
                <a:highlight>
                  <a:srgbClr val="FFFFFF"/>
                </a:highlight>
                <a:latin typeface="Verdana" panose="020B0604030504040204" pitchFamily="34" charset="0"/>
                <a:ea typeface="Verdana" panose="020B0604030504040204" pitchFamily="34" charset="0"/>
                <a:sym typeface="Verdana"/>
              </a:rPr>
              <a:t>Igor </a:t>
            </a:r>
            <a:r>
              <a:rPr lang="en-US" sz="2000" dirty="0" err="1">
                <a:solidFill>
                  <a:schemeClr val="dk1"/>
                </a:solidFill>
                <a:highlight>
                  <a:srgbClr val="FFFFFF"/>
                </a:highlight>
                <a:latin typeface="Verdana" panose="020B0604030504040204" pitchFamily="34" charset="0"/>
                <a:ea typeface="Verdana" panose="020B0604030504040204" pitchFamily="34" charset="0"/>
                <a:sym typeface="Verdana"/>
              </a:rPr>
              <a:t>Lapenko</a:t>
            </a:r>
            <a:r>
              <a:rPr lang="en-US" sz="2000" dirty="0">
                <a:solidFill>
                  <a:schemeClr val="dk1"/>
                </a:solidFill>
                <a:highlight>
                  <a:srgbClr val="FFFFFF"/>
                </a:highlight>
                <a:latin typeface="Verdana" panose="020B0604030504040204" pitchFamily="34" charset="0"/>
                <a:ea typeface="Verdana" panose="020B0604030504040204" pitchFamily="34" charset="0"/>
                <a:sym typeface="Verdana"/>
              </a:rPr>
              <a:t> </a:t>
            </a:r>
            <a:endParaRPr lang="en-US" sz="2000" dirty="0">
              <a:solidFill>
                <a:schemeClr val="dk1"/>
              </a:solidFill>
              <a:highlight>
                <a:srgbClr val="FFFFFF"/>
              </a:highlight>
              <a:latin typeface="Verdana" panose="020B0604030504040204" pitchFamily="34" charset="0"/>
              <a:ea typeface="Verdana" panose="020B0604030504040204" pitchFamily="34" charset="0"/>
              <a:cs typeface="Verdana"/>
              <a:sym typeface="Verdana"/>
            </a:endParaRPr>
          </a:p>
          <a:p>
            <a:pPr>
              <a:lnSpc>
                <a:spcPct val="150000"/>
              </a:lnSpc>
              <a:spcBef>
                <a:spcPts val="389"/>
              </a:spcBef>
              <a:buClr>
                <a:schemeClr val="dk1"/>
              </a:buClr>
              <a:buSzPts val="4400"/>
            </a:pPr>
            <a:r>
              <a:rPr lang="en-US" sz="2000" dirty="0" err="1">
                <a:highlight>
                  <a:srgbClr val="FFFFFF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Ilya</a:t>
            </a:r>
            <a:r>
              <a:rPr lang="en-US" sz="2000" dirty="0">
                <a:highlight>
                  <a:srgbClr val="FFFFFF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000" dirty="0" err="1" smtClean="0">
                <a:highlight>
                  <a:srgbClr val="FFFFFF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Kalagin</a:t>
            </a:r>
            <a:endParaRPr lang="en-US" sz="2000" dirty="0">
              <a:highlight>
                <a:srgbClr val="FFFFFF"/>
              </a:highlight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ct val="150000"/>
              </a:lnSpc>
              <a:spcBef>
                <a:spcPts val="389"/>
              </a:spcBef>
              <a:buClr>
                <a:schemeClr val="dk1"/>
              </a:buClr>
              <a:buSzPts val="4400"/>
            </a:pPr>
            <a:r>
              <a:rPr lang="en-US" sz="2000" dirty="0">
                <a:solidFill>
                  <a:schemeClr val="dk1"/>
                </a:solidFill>
                <a:highlight>
                  <a:srgbClr val="FFFFFF"/>
                </a:highlight>
                <a:latin typeface="Verdana" panose="020B0604030504040204" pitchFamily="34" charset="0"/>
                <a:ea typeface="Verdana" panose="020B0604030504040204" pitchFamily="34" charset="0"/>
                <a:cs typeface="Verdana"/>
                <a:sym typeface="Verdana"/>
              </a:rPr>
              <a:t>Elena </a:t>
            </a:r>
            <a:r>
              <a:rPr lang="en-US" sz="2000" dirty="0" err="1">
                <a:solidFill>
                  <a:schemeClr val="dk1"/>
                </a:solidFill>
                <a:highlight>
                  <a:srgbClr val="FFFFFF"/>
                </a:highlight>
                <a:latin typeface="Verdana" panose="020B0604030504040204" pitchFamily="34" charset="0"/>
                <a:ea typeface="Verdana" panose="020B0604030504040204" pitchFamily="34" charset="0"/>
                <a:cs typeface="Verdana"/>
                <a:sym typeface="Verdana"/>
              </a:rPr>
              <a:t>Puzynina</a:t>
            </a:r>
            <a:r>
              <a:rPr lang="en-US" sz="2000" dirty="0">
                <a:solidFill>
                  <a:schemeClr val="dk1"/>
                </a:solidFill>
                <a:highlight>
                  <a:srgbClr val="FFFFFF"/>
                </a:highlight>
                <a:latin typeface="Verdana" panose="020B0604030504040204" pitchFamily="34" charset="0"/>
                <a:ea typeface="Verdana" panose="020B0604030504040204" pitchFamily="34" charset="0"/>
                <a:cs typeface="Verdana"/>
                <a:sym typeface="Verdana"/>
              </a:rPr>
              <a:t> </a:t>
            </a:r>
            <a:endParaRPr lang="en-US" sz="2000" dirty="0" smtClean="0">
              <a:solidFill>
                <a:schemeClr val="dk1"/>
              </a:solidFill>
              <a:highlight>
                <a:srgbClr val="FFFFFF"/>
              </a:highlight>
              <a:latin typeface="Verdana" panose="020B0604030504040204" pitchFamily="34" charset="0"/>
              <a:ea typeface="Verdana" panose="020B0604030504040204" pitchFamily="34" charset="0"/>
              <a:cs typeface="Verdana"/>
              <a:sym typeface="Verdana"/>
            </a:endParaRPr>
          </a:p>
          <a:p>
            <a:pPr>
              <a:lnSpc>
                <a:spcPct val="150000"/>
              </a:lnSpc>
              <a:spcBef>
                <a:spcPts val="389"/>
              </a:spcBef>
              <a:buClr>
                <a:schemeClr val="dk1"/>
              </a:buClr>
              <a:buSzPts val="4400"/>
            </a:pPr>
            <a:r>
              <a:rPr lang="en-US" sz="2000" dirty="0" smtClean="0">
                <a:solidFill>
                  <a:schemeClr val="dk1"/>
                </a:solidFill>
                <a:highlight>
                  <a:srgbClr val="FFFFFF"/>
                </a:highlight>
                <a:latin typeface="Verdana" panose="020B0604030504040204" pitchFamily="34" charset="0"/>
                <a:ea typeface="Verdana" panose="020B0604030504040204" pitchFamily="34" charset="0"/>
                <a:cs typeface="Verdana"/>
                <a:sym typeface="Verdana"/>
              </a:rPr>
              <a:t>Igor </a:t>
            </a:r>
            <a:r>
              <a:rPr lang="en-US" sz="2000" dirty="0" err="1" smtClean="0">
                <a:solidFill>
                  <a:schemeClr val="dk1"/>
                </a:solidFill>
                <a:highlight>
                  <a:srgbClr val="FFFFFF"/>
                </a:highlight>
                <a:latin typeface="Verdana" panose="020B0604030504040204" pitchFamily="34" charset="0"/>
                <a:ea typeface="Verdana" panose="020B0604030504040204" pitchFamily="34" charset="0"/>
                <a:cs typeface="Verdana"/>
                <a:sym typeface="Verdana"/>
              </a:rPr>
              <a:t>Pelevanyuk</a:t>
            </a:r>
            <a:endParaRPr lang="en-US" sz="2000" dirty="0" smtClean="0">
              <a:solidFill>
                <a:schemeClr val="dk1"/>
              </a:solidFill>
              <a:highlight>
                <a:srgbClr val="FFFFFF"/>
              </a:highlight>
              <a:latin typeface="Verdana" panose="020B0604030504040204" pitchFamily="34" charset="0"/>
              <a:ea typeface="Verdana" panose="020B0604030504040204" pitchFamily="34" charset="0"/>
              <a:cs typeface="Verdana"/>
              <a:sym typeface="Verdana"/>
            </a:endParaRPr>
          </a:p>
          <a:p>
            <a:pPr>
              <a:lnSpc>
                <a:spcPct val="150000"/>
              </a:lnSpc>
              <a:spcBef>
                <a:spcPts val="389"/>
              </a:spcBef>
              <a:buClr>
                <a:schemeClr val="dk1"/>
              </a:buClr>
              <a:buSzPts val="4400"/>
            </a:pPr>
            <a:r>
              <a:rPr lang="en-US" sz="2000" dirty="0" err="1" smtClean="0">
                <a:solidFill>
                  <a:schemeClr val="dk1"/>
                </a:solidFill>
                <a:highlight>
                  <a:srgbClr val="FFFFFF"/>
                </a:highlight>
                <a:latin typeface="Verdana" panose="020B0604030504040204" pitchFamily="34" charset="0"/>
                <a:ea typeface="Verdana" panose="020B0604030504040204" pitchFamily="34" charset="0"/>
                <a:cs typeface="Verdana"/>
                <a:sym typeface="Verdana"/>
              </a:rPr>
              <a:t>Irek</a:t>
            </a:r>
            <a:r>
              <a:rPr lang="en-US" sz="2000" dirty="0" smtClean="0">
                <a:solidFill>
                  <a:schemeClr val="dk1"/>
                </a:solidFill>
                <a:highlight>
                  <a:srgbClr val="FFFFFF"/>
                </a:highlight>
                <a:latin typeface="Verdana" panose="020B0604030504040204" pitchFamily="34" charset="0"/>
                <a:ea typeface="Verdana" panose="020B0604030504040204" pitchFamily="34" charset="0"/>
                <a:cs typeface="Verdana"/>
                <a:sym typeface="Verdana"/>
              </a:rPr>
              <a:t> </a:t>
            </a:r>
            <a:r>
              <a:rPr lang="en-US" sz="2000" dirty="0" err="1" smtClean="0">
                <a:solidFill>
                  <a:schemeClr val="dk1"/>
                </a:solidFill>
                <a:highlight>
                  <a:srgbClr val="FFFFFF"/>
                </a:highlight>
                <a:latin typeface="Verdana" panose="020B0604030504040204" pitchFamily="34" charset="0"/>
                <a:ea typeface="Verdana" panose="020B0604030504040204" pitchFamily="34" charset="0"/>
                <a:cs typeface="Verdana"/>
                <a:sym typeface="Verdana"/>
              </a:rPr>
              <a:t>Suleimanov</a:t>
            </a:r>
            <a:endParaRPr lang="en-US" sz="2000" dirty="0" smtClean="0">
              <a:solidFill>
                <a:schemeClr val="dk1"/>
              </a:solidFill>
              <a:highlight>
                <a:srgbClr val="FFFFFF"/>
              </a:highlight>
              <a:latin typeface="Verdana" panose="020B0604030504040204" pitchFamily="34" charset="0"/>
              <a:ea typeface="Verdana" panose="020B0604030504040204" pitchFamily="34" charset="0"/>
              <a:cs typeface="Verdana"/>
              <a:sym typeface="Verdana"/>
            </a:endParaRPr>
          </a:p>
          <a:p>
            <a:pPr>
              <a:lnSpc>
                <a:spcPct val="150000"/>
              </a:lnSpc>
              <a:spcBef>
                <a:spcPts val="389"/>
              </a:spcBef>
              <a:buClr>
                <a:schemeClr val="dk1"/>
              </a:buClr>
              <a:buSzPts val="4400"/>
            </a:pPr>
            <a:r>
              <a:rPr lang="en-US" sz="2000" dirty="0" err="1" smtClean="0">
                <a:solidFill>
                  <a:schemeClr val="dk1"/>
                </a:solidFill>
                <a:highlight>
                  <a:srgbClr val="FFFFFF"/>
                </a:highlight>
                <a:latin typeface="Verdana" panose="020B0604030504040204" pitchFamily="34" charset="0"/>
                <a:ea typeface="Verdana" panose="020B0604030504040204" pitchFamily="34" charset="0"/>
                <a:cs typeface="Verdana"/>
                <a:sym typeface="Verdana"/>
              </a:rPr>
              <a:t>Yurii</a:t>
            </a:r>
            <a:r>
              <a:rPr lang="en-US" sz="2000" dirty="0" smtClean="0">
                <a:solidFill>
                  <a:schemeClr val="dk1"/>
                </a:solidFill>
                <a:highlight>
                  <a:srgbClr val="FFFFFF"/>
                </a:highlight>
                <a:latin typeface="Verdana" panose="020B0604030504040204" pitchFamily="34" charset="0"/>
                <a:ea typeface="Verdana" panose="020B0604030504040204" pitchFamily="34" charset="0"/>
                <a:cs typeface="Verdana"/>
                <a:sym typeface="Verdana"/>
              </a:rPr>
              <a:t> </a:t>
            </a:r>
            <a:r>
              <a:rPr lang="en-US" sz="2000" dirty="0" err="1" smtClean="0">
                <a:solidFill>
                  <a:schemeClr val="dk1"/>
                </a:solidFill>
                <a:highlight>
                  <a:srgbClr val="FFFFFF"/>
                </a:highlight>
                <a:latin typeface="Verdana" panose="020B0604030504040204" pitchFamily="34" charset="0"/>
                <a:ea typeface="Verdana" panose="020B0604030504040204" pitchFamily="34" charset="0"/>
                <a:cs typeface="Verdana"/>
                <a:sym typeface="Verdana"/>
              </a:rPr>
              <a:t>Kopatch</a:t>
            </a:r>
            <a:endParaRPr lang="en-US" sz="2000" dirty="0" smtClean="0">
              <a:solidFill>
                <a:schemeClr val="dk1"/>
              </a:solidFill>
              <a:highlight>
                <a:srgbClr val="FFFFFF"/>
              </a:highlight>
              <a:latin typeface="Verdana" panose="020B0604030504040204" pitchFamily="34" charset="0"/>
              <a:ea typeface="Verdana" panose="020B0604030504040204" pitchFamily="34" charset="0"/>
              <a:cs typeface="Verdana"/>
              <a:sym typeface="Verdana"/>
            </a:endParaRPr>
          </a:p>
          <a:p>
            <a:pPr>
              <a:lnSpc>
                <a:spcPct val="150000"/>
              </a:lnSpc>
              <a:spcBef>
                <a:spcPts val="389"/>
              </a:spcBef>
              <a:buClr>
                <a:schemeClr val="dk1"/>
              </a:buClr>
              <a:buSzPts val="4400"/>
            </a:pPr>
            <a:r>
              <a:rPr lang="en-US" sz="2000" dirty="0" err="1" smtClean="0">
                <a:solidFill>
                  <a:schemeClr val="dk1"/>
                </a:solidFill>
                <a:highlight>
                  <a:srgbClr val="FFFFFF"/>
                </a:highlight>
                <a:latin typeface="Verdana" panose="020B0604030504040204" pitchFamily="34" charset="0"/>
                <a:ea typeface="Verdana" panose="020B0604030504040204" pitchFamily="34" charset="0"/>
                <a:cs typeface="Verdana"/>
                <a:sym typeface="Verdana"/>
              </a:rPr>
              <a:t>Ludmila</a:t>
            </a:r>
            <a:r>
              <a:rPr lang="en-US" sz="2000" dirty="0" smtClean="0">
                <a:solidFill>
                  <a:schemeClr val="dk1"/>
                </a:solidFill>
                <a:highlight>
                  <a:srgbClr val="FFFFFF"/>
                </a:highlight>
                <a:latin typeface="Verdana" panose="020B0604030504040204" pitchFamily="34" charset="0"/>
                <a:ea typeface="Verdana" panose="020B0604030504040204" pitchFamily="34" charset="0"/>
                <a:cs typeface="Verdana"/>
                <a:sym typeface="Verdana"/>
              </a:rPr>
              <a:t> </a:t>
            </a:r>
            <a:r>
              <a:rPr lang="en-US" sz="2000" dirty="0" err="1" smtClean="0">
                <a:solidFill>
                  <a:schemeClr val="dk1"/>
                </a:solidFill>
                <a:highlight>
                  <a:srgbClr val="FFFFFF"/>
                </a:highlight>
                <a:latin typeface="Verdana" panose="020B0604030504040204" pitchFamily="34" charset="0"/>
                <a:ea typeface="Verdana" panose="020B0604030504040204" pitchFamily="34" charset="0"/>
                <a:cs typeface="Verdana"/>
                <a:sym typeface="Verdana"/>
              </a:rPr>
              <a:t>Kolupaeva</a:t>
            </a:r>
            <a:endParaRPr lang="en-US" sz="2000" dirty="0" smtClean="0">
              <a:solidFill>
                <a:schemeClr val="dk1"/>
              </a:solidFill>
              <a:highlight>
                <a:srgbClr val="FFFFFF"/>
              </a:highlight>
              <a:latin typeface="Verdana" panose="020B0604030504040204" pitchFamily="34" charset="0"/>
              <a:ea typeface="Verdana" panose="020B0604030504040204" pitchFamily="34" charset="0"/>
              <a:cs typeface="Verdana"/>
              <a:sym typeface="Verdana"/>
            </a:endParaRPr>
          </a:p>
          <a:p>
            <a:pPr>
              <a:lnSpc>
                <a:spcPct val="150000"/>
              </a:lnSpc>
              <a:spcBef>
                <a:spcPts val="389"/>
              </a:spcBef>
              <a:buClr>
                <a:schemeClr val="dk1"/>
              </a:buClr>
              <a:buSzPts val="4400"/>
            </a:pPr>
            <a:endParaRPr lang="en-US" sz="2000" dirty="0" smtClean="0">
              <a:solidFill>
                <a:schemeClr val="dk1"/>
              </a:solidFill>
              <a:highlight>
                <a:srgbClr val="FFFFFF"/>
              </a:highlight>
              <a:latin typeface="Verdana" panose="020B0604030504040204" pitchFamily="34" charset="0"/>
              <a:ea typeface="Verdana" panose="020B0604030504040204" pitchFamily="34" charset="0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966117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Google Shape;57;g2e44460b707_1_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643231" y="-1548271"/>
            <a:ext cx="3087111" cy="3096541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g2e44460b707_1_5"/>
          <p:cNvSpPr txBox="1">
            <a:spLocks noGrp="1"/>
          </p:cNvSpPr>
          <p:nvPr>
            <p:ph type="title"/>
          </p:nvPr>
        </p:nvSpPr>
        <p:spPr>
          <a:xfrm>
            <a:off x="1657327" y="248514"/>
            <a:ext cx="8877345" cy="604653"/>
          </a:xfrm>
          <a:prstGeom prst="rect">
            <a:avLst/>
          </a:prstGeom>
        </p:spPr>
        <p:txBody>
          <a:bodyPr spcFirstLastPara="1" vert="horz" wrap="square" lIns="0" tIns="0" rIns="0" bIns="0" rtlCol="0" anchor="t" anchorCtr="0">
            <a:spAutoFit/>
          </a:bodyPr>
          <a:lstStyle/>
          <a:p>
            <a:pPr lvl="0" algn="ctr">
              <a:buClr>
                <a:schemeClr val="dk1"/>
              </a:buClr>
            </a:pPr>
            <a:r>
              <a:rPr lang="en-US" sz="4400" dirty="0">
                <a:latin typeface="Verdana"/>
                <a:ea typeface="Verdana"/>
                <a:cs typeface="Verdana"/>
                <a:sym typeface="Verdana"/>
              </a:rPr>
              <a:t>Gratitude</a:t>
            </a:r>
            <a:endParaRPr sz="4400" dirty="0">
              <a:latin typeface="Verdana" panose="020B0604030504040204" pitchFamily="34" charset="0"/>
              <a:ea typeface="Verdana" panose="020B0604030504040204" pitchFamily="34" charset="0"/>
              <a:cs typeface="Verdana"/>
              <a:sym typeface="Verdana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A8C6DFA3-BD3A-4E87-9C92-B6829E19D945}"/>
              </a:ext>
            </a:extLst>
          </p:cNvPr>
          <p:cNvSpPr txBox="1"/>
          <p:nvPr/>
        </p:nvSpPr>
        <p:spPr>
          <a:xfrm>
            <a:off x="2168718" y="1096206"/>
            <a:ext cx="7601816" cy="43524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spcBef>
                <a:spcPts val="389"/>
              </a:spcBef>
              <a:buClr>
                <a:schemeClr val="dk1"/>
              </a:buClr>
              <a:buSzPts val="4400"/>
            </a:pPr>
            <a:r>
              <a:rPr lang="en-US" sz="2000" dirty="0" smtClean="0">
                <a:solidFill>
                  <a:schemeClr val="dk1"/>
                </a:solidFill>
                <a:highlight>
                  <a:srgbClr val="FFFFFF"/>
                </a:highlight>
                <a:latin typeface="Verdana" panose="020B0604030504040204" pitchFamily="34" charset="0"/>
                <a:ea typeface="Verdana" panose="020B0604030504040204" pitchFamily="34" charset="0"/>
                <a:cs typeface="Verdana"/>
                <a:sym typeface="Verdana"/>
              </a:rPr>
              <a:t>JINR Directorate</a:t>
            </a:r>
          </a:p>
          <a:p>
            <a:pPr algn="ctr">
              <a:lnSpc>
                <a:spcPct val="150000"/>
              </a:lnSpc>
              <a:spcBef>
                <a:spcPts val="389"/>
              </a:spcBef>
              <a:buClr>
                <a:schemeClr val="dk1"/>
              </a:buClr>
              <a:buSzPts val="4400"/>
            </a:pPr>
            <a:r>
              <a:rPr lang="en-US" sz="2000" dirty="0" smtClean="0">
                <a:solidFill>
                  <a:schemeClr val="dk1"/>
                </a:solidFill>
                <a:highlight>
                  <a:srgbClr val="FFFFFF"/>
                </a:highlight>
                <a:latin typeface="Verdana" panose="020B0604030504040204" pitchFamily="34" charset="0"/>
                <a:ea typeface="Verdana" panose="020B0604030504040204" pitchFamily="34" charset="0"/>
                <a:cs typeface="Verdana"/>
                <a:sym typeface="Verdana"/>
              </a:rPr>
              <a:t>MLIT </a:t>
            </a:r>
          </a:p>
          <a:p>
            <a:pPr algn="ctr">
              <a:lnSpc>
                <a:spcPct val="150000"/>
              </a:lnSpc>
              <a:spcBef>
                <a:spcPts val="389"/>
              </a:spcBef>
              <a:buClr>
                <a:schemeClr val="dk1"/>
              </a:buClr>
              <a:buSzPts val="4400"/>
            </a:pPr>
            <a:r>
              <a:rPr lang="en-US" sz="2000" dirty="0" smtClean="0">
                <a:solidFill>
                  <a:schemeClr val="dk1"/>
                </a:solidFill>
                <a:highlight>
                  <a:srgbClr val="FFFFFF"/>
                </a:highlight>
                <a:latin typeface="Verdana" panose="020B0604030504040204" pitchFamily="34" charset="0"/>
                <a:ea typeface="Verdana" panose="020B0604030504040204" pitchFamily="34" charset="0"/>
                <a:cs typeface="Verdana"/>
                <a:sym typeface="Verdana"/>
              </a:rPr>
              <a:t>BLTP</a:t>
            </a:r>
            <a:endParaRPr lang="en-US" sz="2000" dirty="0">
              <a:solidFill>
                <a:schemeClr val="dk1"/>
              </a:solidFill>
              <a:highlight>
                <a:srgbClr val="FFFFFF"/>
              </a:highlight>
              <a:latin typeface="Verdana" panose="020B0604030504040204" pitchFamily="34" charset="0"/>
              <a:ea typeface="Verdana" panose="020B0604030504040204" pitchFamily="34" charset="0"/>
              <a:cs typeface="Verdana"/>
              <a:sym typeface="Verdana"/>
            </a:endParaRPr>
          </a:p>
          <a:p>
            <a:pPr algn="ctr">
              <a:lnSpc>
                <a:spcPct val="150000"/>
              </a:lnSpc>
              <a:spcBef>
                <a:spcPts val="389"/>
              </a:spcBef>
              <a:buClr>
                <a:schemeClr val="dk1"/>
              </a:buClr>
              <a:buSzPts val="4400"/>
            </a:pPr>
            <a:r>
              <a:rPr lang="en-US" sz="2000" dirty="0">
                <a:solidFill>
                  <a:schemeClr val="dk1"/>
                </a:solidFill>
                <a:highlight>
                  <a:srgbClr val="FFFFFF"/>
                </a:highlight>
                <a:latin typeface="Verdana" panose="020B0604030504040204" pitchFamily="34" charset="0"/>
                <a:ea typeface="Verdana" panose="020B0604030504040204" pitchFamily="34" charset="0"/>
                <a:cs typeface="Verdana"/>
                <a:sym typeface="Verdana"/>
              </a:rPr>
              <a:t>The </a:t>
            </a:r>
            <a:r>
              <a:rPr lang="en-US" sz="2000" dirty="0" err="1">
                <a:solidFill>
                  <a:schemeClr val="dk1"/>
                </a:solidFill>
                <a:highlight>
                  <a:srgbClr val="FFFFFF"/>
                </a:highlight>
                <a:latin typeface="Verdana" panose="020B0604030504040204" pitchFamily="34" charset="0"/>
                <a:ea typeface="Verdana" panose="020B0604030504040204" pitchFamily="34" charset="0"/>
                <a:cs typeface="Verdana"/>
                <a:sym typeface="Verdana"/>
              </a:rPr>
              <a:t>Blokhinka</a:t>
            </a:r>
            <a:r>
              <a:rPr lang="en-US" sz="2000" dirty="0">
                <a:solidFill>
                  <a:schemeClr val="dk1"/>
                </a:solidFill>
                <a:highlight>
                  <a:srgbClr val="FFFFFF"/>
                </a:highlight>
                <a:latin typeface="Verdana" panose="020B0604030504040204" pitchFamily="34" charset="0"/>
                <a:ea typeface="Verdana" panose="020B0604030504040204" pitchFamily="34" charset="0"/>
                <a:cs typeface="Verdana"/>
                <a:sym typeface="Verdana"/>
              </a:rPr>
              <a:t> library</a:t>
            </a:r>
            <a:endParaRPr lang="ru-RU" sz="2000" dirty="0">
              <a:solidFill>
                <a:schemeClr val="dk1"/>
              </a:solidFill>
              <a:highlight>
                <a:srgbClr val="FFFFFF"/>
              </a:highlight>
              <a:latin typeface="Verdana" panose="020B0604030504040204" pitchFamily="34" charset="0"/>
              <a:ea typeface="Verdana" panose="020B0604030504040204" pitchFamily="34" charset="0"/>
              <a:cs typeface="Verdana"/>
              <a:sym typeface="Verdana"/>
            </a:endParaRPr>
          </a:p>
          <a:p>
            <a:pPr algn="ctr">
              <a:lnSpc>
                <a:spcPct val="150000"/>
              </a:lnSpc>
              <a:spcBef>
                <a:spcPts val="389"/>
              </a:spcBef>
              <a:buClr>
                <a:schemeClr val="dk1"/>
              </a:buClr>
              <a:buSzPts val="4400"/>
            </a:pPr>
            <a:r>
              <a:rPr lang="en-US" sz="2000" dirty="0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  <a:sym typeface="Verdana"/>
              </a:rPr>
              <a:t>Hotel and Restaurant Complex Management </a:t>
            </a:r>
            <a:r>
              <a:rPr lang="en-US" sz="2000" dirty="0" smtClean="0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  <a:sym typeface="Verdana"/>
              </a:rPr>
              <a:t>Office</a:t>
            </a:r>
          </a:p>
          <a:p>
            <a:pPr algn="ctr">
              <a:lnSpc>
                <a:spcPct val="150000"/>
              </a:lnSpc>
              <a:spcBef>
                <a:spcPts val="389"/>
              </a:spcBef>
              <a:buClr>
                <a:schemeClr val="dk1"/>
              </a:buClr>
              <a:buSzPts val="4400"/>
            </a:pPr>
            <a:r>
              <a:rPr lang="en-US" sz="2000" dirty="0" err="1" smtClean="0">
                <a:solidFill>
                  <a:schemeClr val="dk1"/>
                </a:solidFill>
                <a:highlight>
                  <a:srgbClr val="FFFFFF"/>
                </a:highlight>
                <a:latin typeface="Verdana" panose="020B0604030504040204" pitchFamily="34" charset="0"/>
                <a:ea typeface="Verdana" panose="020B0604030504040204" pitchFamily="34" charset="0"/>
                <a:cs typeface="Verdana"/>
                <a:sym typeface="Verdana"/>
              </a:rPr>
              <a:t>Nauka</a:t>
            </a:r>
            <a:r>
              <a:rPr lang="en-US" sz="2000" dirty="0" smtClean="0">
                <a:solidFill>
                  <a:schemeClr val="dk1"/>
                </a:solidFill>
                <a:highlight>
                  <a:srgbClr val="FFFFFF"/>
                </a:highlight>
                <a:latin typeface="Verdana" panose="020B0604030504040204" pitchFamily="34" charset="0"/>
                <a:ea typeface="Verdana" panose="020B0604030504040204" pitchFamily="34" charset="0"/>
                <a:cs typeface="Verdana"/>
                <a:sym typeface="Verdana"/>
              </a:rPr>
              <a:t> Stadium</a:t>
            </a:r>
            <a:endParaRPr lang="en-US" sz="2000" dirty="0">
              <a:solidFill>
                <a:schemeClr val="dk1"/>
              </a:solidFill>
              <a:highlight>
                <a:srgbClr val="FFFFFF"/>
              </a:highlight>
              <a:latin typeface="Verdana" panose="020B0604030504040204" pitchFamily="34" charset="0"/>
              <a:ea typeface="Verdana" panose="020B0604030504040204" pitchFamily="34" charset="0"/>
              <a:cs typeface="Verdana"/>
              <a:sym typeface="Verdana"/>
            </a:endParaRPr>
          </a:p>
          <a:p>
            <a:pPr algn="ctr">
              <a:lnSpc>
                <a:spcPct val="150000"/>
              </a:lnSpc>
              <a:spcBef>
                <a:spcPts val="389"/>
              </a:spcBef>
              <a:buClr>
                <a:schemeClr val="dk1"/>
              </a:buClr>
              <a:buSzPts val="4400"/>
            </a:pPr>
            <a:r>
              <a:rPr lang="en-US" sz="1940" dirty="0">
                <a:solidFill>
                  <a:schemeClr val="dk1"/>
                </a:solidFill>
                <a:highlight>
                  <a:srgbClr val="FFFFFF"/>
                </a:highlight>
                <a:latin typeface="Verdana"/>
                <a:ea typeface="Verdana"/>
                <a:cs typeface="Verdana"/>
                <a:sym typeface="Verdana"/>
              </a:rPr>
              <a:t>JINR International Conference Centre</a:t>
            </a:r>
          </a:p>
          <a:p>
            <a:pPr>
              <a:spcBef>
                <a:spcPts val="389"/>
              </a:spcBef>
              <a:buClr>
                <a:schemeClr val="dk1"/>
              </a:buClr>
              <a:buSzPts val="4400"/>
            </a:pPr>
            <a:endParaRPr lang="en-US" sz="1940" dirty="0">
              <a:solidFill>
                <a:schemeClr val="dk1"/>
              </a:solidFill>
              <a:highlight>
                <a:srgbClr val="FFFFFF"/>
              </a:highlight>
              <a:latin typeface="Verdana"/>
              <a:ea typeface="Verdana"/>
              <a:cs typeface="Verdana"/>
              <a:sym typeface="Verdana"/>
            </a:endParaRPr>
          </a:p>
          <a:p>
            <a:pPr>
              <a:spcBef>
                <a:spcPts val="606"/>
              </a:spcBef>
              <a:buClr>
                <a:schemeClr val="dk1"/>
              </a:buClr>
              <a:buSzPts val="1100"/>
            </a:pPr>
            <a:endParaRPr lang="en-US" sz="2000" i="1" dirty="0">
              <a:highlight>
                <a:srgbClr val="FFFFFF"/>
              </a:highlight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="" xmlns:a16="http://schemas.microsoft.com/office/drawing/2014/main" id="{F0B794C6-5EE2-47F5-AB94-FAA5A03925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83151"/>
            <a:ext cx="493725" cy="1384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900" b="0" i="0" u="none" strike="noStrike" cap="none" normalizeH="0" baseline="0" dirty="0">
                <a:ln>
                  <a:noFill/>
                </a:ln>
                <a:solidFill>
                  <a:srgbClr val="777777"/>
                </a:solidFill>
                <a:effectLst/>
                <a:latin typeface="Liberation Sans"/>
              </a:rPr>
              <a:t> </a:t>
            </a: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3" name="Google Shape;57;g2e44460b707_1_5">
            <a:extLst>
              <a:ext uri="{FF2B5EF4-FFF2-40B4-BE49-F238E27FC236}">
                <a16:creationId xmlns="" xmlns:a16="http://schemas.microsoft.com/office/drawing/2014/main" id="{46DC5E08-55E4-4B7B-AE23-E8BD5153332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44226" y="2583077"/>
            <a:ext cx="5199143" cy="521502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EA87C321-DF60-4F7F-A750-45E548270BBB}"/>
              </a:ext>
            </a:extLst>
          </p:cNvPr>
          <p:cNvSpPr txBox="1"/>
          <p:nvPr/>
        </p:nvSpPr>
        <p:spPr>
          <a:xfrm>
            <a:off x="3250908" y="5583261"/>
            <a:ext cx="69473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highlight>
                  <a:srgbClr val="FFFFFF"/>
                </a:highlight>
                <a:latin typeface="Verdana"/>
                <a:ea typeface="Verdana"/>
                <a:cs typeface="Verdana"/>
                <a:sym typeface="Verdana"/>
              </a:rPr>
              <a:t>And everyone who might be missed</a:t>
            </a:r>
            <a:r>
              <a:rPr lang="ru-RU" sz="2400" b="1" dirty="0">
                <a:solidFill>
                  <a:srgbClr val="002060"/>
                </a:solidFill>
                <a:highlight>
                  <a:srgbClr val="FFFFFF"/>
                </a:highlight>
                <a:latin typeface="Verdana"/>
                <a:ea typeface="Verdana"/>
                <a:cs typeface="Verdana"/>
                <a:sym typeface="Verdana"/>
              </a:rPr>
              <a:t>!</a:t>
            </a:r>
            <a:endParaRPr lang="en-US" sz="2400" b="1" dirty="0">
              <a:solidFill>
                <a:srgbClr val="002060"/>
              </a:solidFill>
              <a:highlight>
                <a:srgbClr val="FFFFFF"/>
              </a:highlight>
              <a:latin typeface="Verdana"/>
              <a:ea typeface="Verdana"/>
              <a:cs typeface="Verdana"/>
              <a:sym typeface="Verdana"/>
            </a:endParaRPr>
          </a:p>
          <a:p>
            <a:endParaRPr lang="ru-RU" sz="2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14229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2e44460b707_0_21"/>
          <p:cNvSpPr txBox="1">
            <a:spLocks noGrp="1"/>
          </p:cNvSpPr>
          <p:nvPr>
            <p:ph type="title"/>
          </p:nvPr>
        </p:nvSpPr>
        <p:spPr>
          <a:xfrm>
            <a:off x="2913396" y="138724"/>
            <a:ext cx="6365208" cy="604653"/>
          </a:xfrm>
          <a:prstGeom prst="rect">
            <a:avLst/>
          </a:prstGeom>
        </p:spPr>
        <p:txBody>
          <a:bodyPr spcFirstLastPara="1" vert="horz" wrap="square" lIns="0" tIns="0" rIns="0" bIns="0" rtlCol="0" anchor="t" anchorCtr="0">
            <a:spAutoFit/>
          </a:bodyPr>
          <a:lstStyle/>
          <a:p>
            <a:pPr algn="ctr">
              <a:buClr>
                <a:schemeClr val="dk1"/>
              </a:buClr>
            </a:pPr>
            <a:r>
              <a:rPr lang="ru-RU" sz="4366" dirty="0" err="1">
                <a:latin typeface="Verdana"/>
                <a:ea typeface="Verdana"/>
                <a:cs typeface="Verdana"/>
                <a:sym typeface="Verdana"/>
              </a:rPr>
              <a:t>Important</a:t>
            </a:r>
            <a:r>
              <a:rPr lang="ru-RU" sz="4366" dirty="0"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ru-RU" sz="4366" dirty="0" err="1">
                <a:latin typeface="Verdana"/>
                <a:ea typeface="Verdana"/>
                <a:cs typeface="Verdana"/>
                <a:sym typeface="Verdana"/>
              </a:rPr>
              <a:t>Events</a:t>
            </a:r>
            <a:endParaRPr sz="4366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93" name="Google Shape;93;g2e44460b707_0_21"/>
          <p:cNvSpPr txBox="1">
            <a:spLocks noGrp="1"/>
          </p:cNvSpPr>
          <p:nvPr>
            <p:ph type="body" idx="1"/>
          </p:nvPr>
        </p:nvSpPr>
        <p:spPr>
          <a:xfrm>
            <a:off x="3828547" y="1576947"/>
            <a:ext cx="2447981" cy="1008546"/>
          </a:xfrm>
          <a:prstGeom prst="rect">
            <a:avLst/>
          </a:prstGeom>
        </p:spPr>
        <p:txBody>
          <a:bodyPr spcFirstLastPara="1" vert="horz" wrap="square" lIns="0" tIns="0" rIns="0" bIns="0" rtlCol="0" anchor="t" anchorCtr="0">
            <a:spAutoFit/>
          </a:bodyPr>
          <a:lstStyle/>
          <a:p>
            <a:pPr marL="0" indent="0">
              <a:lnSpc>
                <a:spcPct val="142850"/>
              </a:lnSpc>
              <a:buClr>
                <a:schemeClr val="dk1"/>
              </a:buClr>
              <a:buSzPts val="4000"/>
            </a:pPr>
            <a:r>
              <a:rPr lang="ru-RU" sz="2400" b="1" dirty="0" smtClean="0">
                <a:solidFill>
                  <a:srgbClr val="002060"/>
                </a:solidFill>
                <a:highlight>
                  <a:srgbClr val="FFFFFF"/>
                </a:highlight>
                <a:latin typeface="Verdana"/>
                <a:ea typeface="Verdana"/>
                <a:cs typeface="Verdana"/>
                <a:sym typeface="Verdana"/>
              </a:rPr>
              <a:t>4</a:t>
            </a:r>
            <a:r>
              <a:rPr lang="en-US" sz="2400" b="1" dirty="0" smtClean="0">
                <a:solidFill>
                  <a:srgbClr val="002060"/>
                </a:solidFill>
                <a:highlight>
                  <a:srgbClr val="FFFFFF"/>
                </a:highlight>
                <a:latin typeface="Verdana"/>
                <a:ea typeface="Verdana"/>
                <a:cs typeface="Verdana"/>
                <a:sym typeface="Verdana"/>
              </a:rPr>
              <a:t>0</a:t>
            </a:r>
            <a:r>
              <a:rPr lang="ru-RU" sz="2400" dirty="0" smtClean="0">
                <a:solidFill>
                  <a:schemeClr val="dk1"/>
                </a:solidFill>
                <a:highlight>
                  <a:srgbClr val="FFFFFF"/>
                </a:highlight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2400" dirty="0">
                <a:solidFill>
                  <a:schemeClr val="dk1"/>
                </a:solidFill>
                <a:highlight>
                  <a:srgbClr val="FFFFFF"/>
                </a:highlight>
                <a:latin typeface="Verdana"/>
                <a:ea typeface="Verdana"/>
                <a:cs typeface="Verdana"/>
                <a:sym typeface="Verdana"/>
              </a:rPr>
              <a:t>Posters</a:t>
            </a:r>
            <a:endParaRPr lang="ru-RU" sz="2400" dirty="0">
              <a:solidFill>
                <a:schemeClr val="dk1"/>
              </a:solidFill>
              <a:highlight>
                <a:srgbClr val="FFFFFF"/>
              </a:highlight>
              <a:latin typeface="Verdana"/>
              <a:ea typeface="Verdana"/>
              <a:cs typeface="Verdana"/>
              <a:sym typeface="Verdana"/>
            </a:endParaRPr>
          </a:p>
          <a:p>
            <a:pPr marL="0" indent="0">
              <a:lnSpc>
                <a:spcPct val="142850"/>
              </a:lnSpc>
              <a:buClr>
                <a:schemeClr val="dk1"/>
              </a:buClr>
              <a:buSzPts val="4000"/>
            </a:pPr>
            <a:endParaRPr lang="en-US" sz="2183" dirty="0">
              <a:solidFill>
                <a:schemeClr val="dk1"/>
              </a:solidFill>
              <a:highlight>
                <a:srgbClr val="FFFFFF"/>
              </a:highlight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94" name="Google Shape;94;g2e44460b707_0_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825902" y="-1199117"/>
            <a:ext cx="2973680" cy="3280337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g2e44460b707_0_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49821" y="4853763"/>
            <a:ext cx="5252678" cy="5268728"/>
          </a:xfrm>
          <a:prstGeom prst="rect">
            <a:avLst/>
          </a:prstGeom>
          <a:noFill/>
          <a:ln>
            <a:noFill/>
          </a:ln>
        </p:spPr>
      </p:pic>
      <p:pic>
        <p:nvPicPr>
          <p:cNvPr id="5122" name="Picture 2" descr="https://sun9-41.userapi.com/s/v1/if2/IHdqK9cTMwutVPaZ9kNoh_s6Yp93LYDlcpMgI8STd2iUZpv5d0Ve6Aw_wjGa15IqAdCxQHtRkM-hA-U2KWfTdbbV.jpg?quality=95&amp;as=32x24,48x36,72x54,108x81,160x120,240x180,360x270,480x360,540x405,640x480,720x540,1080x810,1280x960,1440x1080,2560x1920&amp;from=bu&amp;cs=2560x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1736" y="1173617"/>
            <a:ext cx="5347129" cy="4346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sun9-30.userapi.com/s/v1/if2/YHN57rQKvE1d_sGBTfyPwr1VGd0GwaHg_o1-rbQkG2IIVpMbK09DbD_R61agIkQJ3XAmnFY-xxbU8pvZ3Iv7MqF-.jpg?quality=95&amp;as=32x24,48x36,72x54,108x81,160x120,240x180,360x270,480x360,540x405,640x480,720x540,1080x810,1280x960,1440x1080,2560x1920&amp;from=bu&amp;cs=2560x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793" y="2209800"/>
            <a:ext cx="5294491" cy="4292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81798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Google Shape;57;g2e44460b707_1_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429814" y="-1415507"/>
            <a:ext cx="3087111" cy="3096541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g2e44460b707_1_5"/>
          <p:cNvSpPr txBox="1">
            <a:spLocks noGrp="1"/>
          </p:cNvSpPr>
          <p:nvPr>
            <p:ph type="title"/>
          </p:nvPr>
        </p:nvSpPr>
        <p:spPr>
          <a:xfrm>
            <a:off x="1657297" y="412944"/>
            <a:ext cx="8877345" cy="604653"/>
          </a:xfrm>
          <a:prstGeom prst="rect">
            <a:avLst/>
          </a:prstGeom>
        </p:spPr>
        <p:txBody>
          <a:bodyPr spcFirstLastPara="1" vert="horz" wrap="square" lIns="0" tIns="0" rIns="0" bIns="0" rtlCol="0" anchor="t" anchorCtr="0">
            <a:spAutoFit/>
          </a:bodyPr>
          <a:lstStyle/>
          <a:p>
            <a:pPr lvl="0" algn="ctr">
              <a:buClr>
                <a:schemeClr val="dk1"/>
              </a:buClr>
            </a:pPr>
            <a:r>
              <a:rPr lang="en-US" sz="4366" dirty="0">
                <a:latin typeface="Verdana"/>
                <a:ea typeface="Verdana"/>
                <a:cs typeface="Verdana"/>
                <a:sym typeface="Verdana"/>
              </a:rPr>
              <a:t>Program </a:t>
            </a:r>
            <a:r>
              <a:rPr lang="ru-RU" sz="4366" dirty="0">
                <a:latin typeface="Verdana"/>
                <a:ea typeface="Verdana"/>
                <a:cs typeface="Verdana"/>
                <a:sym typeface="Verdana"/>
              </a:rPr>
              <a:t>С</a:t>
            </a:r>
            <a:r>
              <a:rPr lang="en-US" sz="4366" dirty="0">
                <a:latin typeface="Verdana"/>
                <a:ea typeface="Verdana"/>
                <a:cs typeface="Verdana"/>
                <a:sym typeface="Verdana"/>
              </a:rPr>
              <a:t>ommittee</a:t>
            </a:r>
            <a:endParaRPr sz="4366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964265" y="2515591"/>
            <a:ext cx="6096000" cy="3529108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lvl="0" indent="-342900">
              <a:lnSpc>
                <a:spcPct val="115000"/>
              </a:lnSpc>
              <a:buClr>
                <a:schemeClr val="lt1"/>
              </a:buClr>
              <a:buSzPts val="1800"/>
              <a:buFont typeface="Lexend Deca Light"/>
              <a:buChar char="➢"/>
            </a:pPr>
            <a:r>
              <a:rPr lang="en-GB" sz="2800" dirty="0" err="1" smtClean="0">
                <a:ea typeface="Arial"/>
                <a:cs typeface="Arial"/>
                <a:sym typeface="Arial"/>
              </a:rPr>
              <a:t>Aidos</a:t>
            </a:r>
            <a:r>
              <a:rPr lang="en-GB" sz="2800" dirty="0" smtClean="0">
                <a:ea typeface="Arial"/>
                <a:cs typeface="Arial"/>
                <a:sym typeface="Arial"/>
              </a:rPr>
              <a:t> </a:t>
            </a:r>
            <a:r>
              <a:rPr lang="en-GB" sz="2800" dirty="0" err="1"/>
              <a:t>Issadykov</a:t>
            </a:r>
            <a:r>
              <a:rPr lang="en-GB" sz="2800" dirty="0">
                <a:ea typeface="Arial"/>
                <a:cs typeface="Arial"/>
                <a:sym typeface="Arial"/>
              </a:rPr>
              <a:t> (</a:t>
            </a:r>
            <a:r>
              <a:rPr lang="en-GB" sz="2800" dirty="0"/>
              <a:t>BLTP</a:t>
            </a:r>
            <a:r>
              <a:rPr lang="en-GB" sz="2800" dirty="0">
                <a:ea typeface="Arial"/>
                <a:cs typeface="Arial"/>
                <a:sym typeface="Arial"/>
              </a:rPr>
              <a:t>)</a:t>
            </a:r>
            <a:endParaRPr lang="en-GB" sz="2800" dirty="0"/>
          </a:p>
          <a:p>
            <a:pPr marL="457200" lvl="0" indent="-342900">
              <a:lnSpc>
                <a:spcPct val="115000"/>
              </a:lnSpc>
              <a:buClr>
                <a:schemeClr val="lt1"/>
              </a:buClr>
              <a:buSzPts val="1800"/>
              <a:buFont typeface="Lexend Deca Light"/>
              <a:buChar char="➢"/>
            </a:pPr>
            <a:r>
              <a:rPr lang="en-GB" sz="2800" dirty="0">
                <a:ea typeface="Arial"/>
                <a:cs typeface="Arial"/>
                <a:sym typeface="Arial"/>
              </a:rPr>
              <a:t>Olga </a:t>
            </a:r>
            <a:r>
              <a:rPr lang="en-GB" sz="2800" dirty="0" err="1">
                <a:ea typeface="Arial"/>
                <a:cs typeface="Arial"/>
                <a:sym typeface="Arial"/>
              </a:rPr>
              <a:t>Derenovskaya</a:t>
            </a:r>
            <a:r>
              <a:rPr lang="en-GB" sz="2800" dirty="0">
                <a:ea typeface="Arial"/>
                <a:cs typeface="Arial"/>
                <a:sym typeface="Arial"/>
              </a:rPr>
              <a:t> (MLIT)</a:t>
            </a:r>
            <a:endParaRPr lang="en-GB" sz="2800" dirty="0"/>
          </a:p>
          <a:p>
            <a:pPr marL="457200" lvl="0" indent="-342900">
              <a:lnSpc>
                <a:spcPct val="115000"/>
              </a:lnSpc>
              <a:buClr>
                <a:schemeClr val="lt1"/>
              </a:buClr>
              <a:buSzPts val="1800"/>
              <a:buFont typeface="Lexend Deca Light"/>
              <a:buChar char="➢"/>
            </a:pPr>
            <a:r>
              <a:rPr lang="en-GB" sz="2800" dirty="0"/>
              <a:t>Alexander</a:t>
            </a:r>
            <a:r>
              <a:rPr lang="en-GB" sz="2800" dirty="0">
                <a:ea typeface="Arial"/>
                <a:cs typeface="Arial"/>
                <a:sym typeface="Arial"/>
              </a:rPr>
              <a:t> </a:t>
            </a:r>
            <a:r>
              <a:rPr lang="en-GB" sz="2800" dirty="0" err="1">
                <a:ea typeface="Arial"/>
                <a:cs typeface="Arial"/>
                <a:sym typeface="Arial"/>
              </a:rPr>
              <a:t>Karpov</a:t>
            </a:r>
            <a:r>
              <a:rPr lang="en-GB" sz="2800" dirty="0">
                <a:ea typeface="Arial"/>
                <a:cs typeface="Arial"/>
                <a:sym typeface="Arial"/>
              </a:rPr>
              <a:t> (FLNR)</a:t>
            </a:r>
            <a:endParaRPr lang="en-GB" sz="2800" dirty="0"/>
          </a:p>
          <a:p>
            <a:pPr marL="457200" lvl="0" indent="-342900">
              <a:lnSpc>
                <a:spcPct val="115000"/>
              </a:lnSpc>
              <a:buClr>
                <a:schemeClr val="lt1"/>
              </a:buClr>
              <a:buSzPts val="1800"/>
              <a:buFont typeface="Lexend Deca Light"/>
              <a:buChar char="➢"/>
            </a:pPr>
            <a:r>
              <a:rPr lang="en-GB" sz="2800" dirty="0" err="1">
                <a:ea typeface="Arial"/>
                <a:cs typeface="Arial"/>
                <a:sym typeface="Arial"/>
              </a:rPr>
              <a:t>Ayagoz</a:t>
            </a:r>
            <a:r>
              <a:rPr lang="en-GB" sz="2800" dirty="0">
                <a:ea typeface="Arial"/>
                <a:cs typeface="Arial"/>
                <a:sym typeface="Arial"/>
              </a:rPr>
              <a:t> </a:t>
            </a:r>
            <a:r>
              <a:rPr lang="en-GB" sz="2800" dirty="0" err="1">
                <a:ea typeface="Arial"/>
                <a:cs typeface="Arial"/>
                <a:sym typeface="Arial"/>
              </a:rPr>
              <a:t>Baimukhanova</a:t>
            </a:r>
            <a:r>
              <a:rPr lang="en-GB" sz="2800" dirty="0">
                <a:ea typeface="Arial"/>
                <a:cs typeface="Arial"/>
                <a:sym typeface="Arial"/>
              </a:rPr>
              <a:t> (DLNP)</a:t>
            </a:r>
            <a:endParaRPr lang="en-GB" sz="2800" dirty="0"/>
          </a:p>
          <a:p>
            <a:pPr marL="457200" lvl="0" indent="-342900">
              <a:lnSpc>
                <a:spcPct val="115000"/>
              </a:lnSpc>
              <a:buClr>
                <a:schemeClr val="lt1"/>
              </a:buClr>
              <a:buSzPts val="1800"/>
              <a:buFont typeface="Lexend Deca Light"/>
              <a:buChar char="➢"/>
            </a:pPr>
            <a:r>
              <a:rPr lang="en-GB" sz="2800" dirty="0">
                <a:ea typeface="Arial"/>
                <a:cs typeface="Arial"/>
                <a:sym typeface="Arial"/>
              </a:rPr>
              <a:t>Sergey </a:t>
            </a:r>
            <a:r>
              <a:rPr lang="en-GB" sz="2800" dirty="0" err="1">
                <a:ea typeface="Arial"/>
                <a:cs typeface="Arial"/>
                <a:sym typeface="Arial"/>
              </a:rPr>
              <a:t>Merts</a:t>
            </a:r>
            <a:r>
              <a:rPr lang="en-GB" sz="2800" dirty="0">
                <a:ea typeface="Arial"/>
                <a:cs typeface="Arial"/>
                <a:sym typeface="Arial"/>
              </a:rPr>
              <a:t> (VBLHEP)</a:t>
            </a:r>
            <a:endParaRPr lang="en-GB" sz="2800" dirty="0"/>
          </a:p>
          <a:p>
            <a:pPr marL="457200" lvl="0" indent="-342900">
              <a:lnSpc>
                <a:spcPct val="115000"/>
              </a:lnSpc>
              <a:buClr>
                <a:schemeClr val="lt1"/>
              </a:buClr>
              <a:buSzPts val="1800"/>
              <a:buFont typeface="Lexend Deca Light"/>
              <a:buChar char="➢"/>
            </a:pPr>
            <a:r>
              <a:rPr lang="en-GB" sz="2800" dirty="0">
                <a:ea typeface="Arial"/>
                <a:cs typeface="Arial"/>
                <a:sym typeface="Arial"/>
              </a:rPr>
              <a:t>Sergey </a:t>
            </a:r>
            <a:r>
              <a:rPr lang="en-GB" sz="2800" dirty="0" err="1">
                <a:ea typeface="Arial"/>
                <a:cs typeface="Arial"/>
                <a:sym typeface="Arial"/>
              </a:rPr>
              <a:t>Kulikov</a:t>
            </a:r>
            <a:r>
              <a:rPr lang="en-GB" sz="2800" dirty="0">
                <a:ea typeface="Arial"/>
                <a:cs typeface="Arial"/>
                <a:sym typeface="Arial"/>
              </a:rPr>
              <a:t> (FLNP)</a:t>
            </a:r>
            <a:endParaRPr lang="en-GB" sz="2800" dirty="0"/>
          </a:p>
          <a:p>
            <a:pPr marL="457200" lvl="0" indent="-342900">
              <a:lnSpc>
                <a:spcPct val="115000"/>
              </a:lnSpc>
              <a:buClr>
                <a:schemeClr val="lt1"/>
              </a:buClr>
              <a:buSzPts val="1800"/>
              <a:buFont typeface="Lexend Deca Light"/>
              <a:buChar char="➢"/>
            </a:pPr>
            <a:r>
              <a:rPr lang="en-GB" sz="2800" dirty="0"/>
              <a:t>Vladimir </a:t>
            </a:r>
            <a:r>
              <a:rPr lang="en-GB" sz="2800" dirty="0" err="1"/>
              <a:t>Chausov</a:t>
            </a:r>
            <a:r>
              <a:rPr lang="en-GB" sz="2800" dirty="0"/>
              <a:t> </a:t>
            </a:r>
            <a:r>
              <a:rPr lang="en-GB" sz="2800" dirty="0">
                <a:ea typeface="Arial"/>
                <a:cs typeface="Arial"/>
                <a:sym typeface="Arial"/>
              </a:rPr>
              <a:t>(LRB)</a:t>
            </a:r>
            <a:endParaRPr lang="en-GB" sz="28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583266" y="1294751"/>
            <a:ext cx="10320867" cy="10515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342900">
              <a:lnSpc>
                <a:spcPct val="115000"/>
              </a:lnSpc>
              <a:buClr>
                <a:schemeClr val="lt1"/>
              </a:buClr>
              <a:buSzPts val="1800"/>
              <a:buFont typeface="Lexend Deca Light"/>
              <a:buChar char="➢"/>
            </a:pPr>
            <a:r>
              <a:rPr lang="en-GB" sz="2800" dirty="0">
                <a:ea typeface="Arial"/>
                <a:cs typeface="Arial"/>
                <a:sym typeface="Arial"/>
              </a:rPr>
              <a:t>Co-chairman: </a:t>
            </a:r>
            <a:r>
              <a:rPr lang="en-GB" sz="2800" dirty="0" err="1"/>
              <a:t>Grigory</a:t>
            </a:r>
            <a:r>
              <a:rPr lang="en-GB" sz="2800" dirty="0"/>
              <a:t> </a:t>
            </a:r>
            <a:r>
              <a:rPr lang="en-GB" sz="2800" dirty="0" err="1"/>
              <a:t>Trubnikov</a:t>
            </a:r>
            <a:r>
              <a:rPr lang="en-GB" sz="2800" dirty="0"/>
              <a:t> (JINR </a:t>
            </a:r>
            <a:r>
              <a:rPr lang="en-GB" sz="2800" dirty="0" smtClean="0"/>
              <a:t>Director) </a:t>
            </a:r>
          </a:p>
          <a:p>
            <a:pPr marL="457200" indent="-342900">
              <a:lnSpc>
                <a:spcPct val="115000"/>
              </a:lnSpc>
              <a:buClr>
                <a:schemeClr val="lt1"/>
              </a:buClr>
              <a:buSzPts val="1800"/>
              <a:buFont typeface="Lexend Deca Light"/>
              <a:buChar char="➢"/>
            </a:pPr>
            <a:r>
              <a:rPr lang="en-GB" sz="2800" dirty="0" smtClean="0">
                <a:ea typeface="Arial"/>
                <a:cs typeface="Arial"/>
                <a:sym typeface="Arial"/>
              </a:rPr>
              <a:t>Co-chairman</a:t>
            </a:r>
            <a:r>
              <a:rPr lang="en-GB" sz="2800" dirty="0">
                <a:ea typeface="Arial"/>
                <a:cs typeface="Arial"/>
                <a:sym typeface="Arial"/>
              </a:rPr>
              <a:t>: </a:t>
            </a:r>
            <a:r>
              <a:rPr lang="en-GB" sz="2800" dirty="0" err="1">
                <a:ea typeface="Arial"/>
                <a:cs typeface="Arial"/>
                <a:sym typeface="Arial"/>
              </a:rPr>
              <a:t>Grigory</a:t>
            </a:r>
            <a:r>
              <a:rPr lang="en-GB" sz="2800" dirty="0">
                <a:ea typeface="Arial"/>
                <a:cs typeface="Arial"/>
                <a:sym typeface="Arial"/>
              </a:rPr>
              <a:t> </a:t>
            </a:r>
            <a:r>
              <a:rPr lang="en-GB" sz="2800" dirty="0" err="1">
                <a:ea typeface="Arial"/>
                <a:cs typeface="Arial"/>
                <a:sym typeface="Arial"/>
              </a:rPr>
              <a:t>Shirkov</a:t>
            </a:r>
            <a:r>
              <a:rPr lang="en-GB" sz="2800" dirty="0">
                <a:ea typeface="Arial"/>
                <a:cs typeface="Arial"/>
                <a:sym typeface="Arial"/>
              </a:rPr>
              <a:t> (JINR Directorate)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12122949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="" xmlns:a16="http://schemas.microsoft.com/office/drawing/2014/main" id="{06BD1355-46D2-41DB-87ED-ACD5BD794B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29706" y="279400"/>
            <a:ext cx="5157787" cy="519112"/>
          </a:xfrm>
        </p:spPr>
        <p:txBody>
          <a:bodyPr/>
          <a:lstStyle/>
          <a:p>
            <a:r>
              <a:rPr lang="en-US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Chess Tournament</a:t>
            </a:r>
            <a:endParaRPr lang="ru-RU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E341C38B-7396-4735-9E1B-D473A2A5E7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208121" y="287866"/>
            <a:ext cx="5183188" cy="519112"/>
          </a:xfrm>
        </p:spPr>
        <p:txBody>
          <a:bodyPr/>
          <a:lstStyle/>
          <a:p>
            <a:r>
              <a:rPr lang="en-US" dirty="0" err="1" smtClean="0">
                <a:solidFill>
                  <a:srgbClr val="002060"/>
                </a:solidFill>
                <a:latin typeface="Verdana"/>
                <a:ea typeface="Verdana"/>
                <a:cs typeface="Verdana"/>
                <a:sym typeface="Verdana"/>
              </a:rPr>
              <a:t>Quizz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6146" name="Picture 2" descr="https://sun9-42.userapi.com/s/v1/if2/QDouE82ocYj0oJJ4RIXEzbpSXDeEiHF01iDy7uzpSONOsN3Zk437D7xepZKskM_BgTBzHCBBV3CQEJTWR781VMv1.jpg?quality=95&amp;as=32x24,48x36,72x54,108x81,160x120,240x180,360x270,480x360,540x405,640x480,720x540,1080x810,1280x960&amp;from=bu&amp;cs=1280x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0423" y="1159933"/>
            <a:ext cx="5881510" cy="4910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s://sun9-34.userapi.com/s/v1/if2/ZLPkAl05_8159dbXIqV1rtoyCL6N3wrv-_cQ0ppRCPqnsGaqFnsknX1y6ZSASKgGRiJhykChYyn1G5gp2LW18KAQ.jpg?quality=95&amp;as=32x24,48x36,72x54,108x81,160x120,240x180,360x270,480x360,540x405,640x480,720x540,1080x810,1280x960&amp;from=bu&amp;cs=1280x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67" y="1159933"/>
            <a:ext cx="5952066" cy="4910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502763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2340</TotalTime>
  <Words>690</Words>
  <Application>Microsoft Office PowerPoint</Application>
  <PresentationFormat>Произвольный</PresentationFormat>
  <Paragraphs>144</Paragraphs>
  <Slides>31</Slides>
  <Notes>28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2" baseType="lpstr">
      <vt:lpstr>Тема Office</vt:lpstr>
      <vt:lpstr>Презентация PowerPoint</vt:lpstr>
      <vt:lpstr>Days Before Start…</vt:lpstr>
      <vt:lpstr>Important Events</vt:lpstr>
      <vt:lpstr>Important Events</vt:lpstr>
      <vt:lpstr>Gratitude</vt:lpstr>
      <vt:lpstr>Gratitude</vt:lpstr>
      <vt:lpstr>Important Events</vt:lpstr>
      <vt:lpstr>Program Сommittee</vt:lpstr>
      <vt:lpstr>Презентация PowerPoint</vt:lpstr>
      <vt:lpstr>Organizing Committee</vt:lpstr>
      <vt:lpstr>Ksenia Ilina </vt:lpstr>
      <vt:lpstr>Презентация PowerPoint</vt:lpstr>
      <vt:lpstr>Iuliia Gomer </vt:lpstr>
      <vt:lpstr>Mutali Alisher</vt:lpstr>
      <vt:lpstr>Презентация PowerPoint</vt:lpstr>
      <vt:lpstr>Proceedings  Information</vt:lpstr>
      <vt:lpstr>Contact Info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AYSS – 2024 Closing Remarks</dc:title>
  <dc:creator>Regina Kozhina</dc:creator>
  <cp:lastModifiedBy>Meir</cp:lastModifiedBy>
  <cp:revision>27</cp:revision>
  <dcterms:created xsi:type="dcterms:W3CDTF">2024-10-29T13:54:29Z</dcterms:created>
  <dcterms:modified xsi:type="dcterms:W3CDTF">2025-10-31T12:56:59Z</dcterms:modified>
</cp:coreProperties>
</file>