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C017B-C3CD-4083-81F4-D3A1B4855BB9}" type="datetimeFigureOut">
              <a:rPr lang="ru-RU" smtClean="0"/>
              <a:t>29.07.2025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BB92A-1A22-450F-AE97-971F6F6450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374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A712-C840-4DF2-BE0C-07D5AC3E840B}" type="datetime1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0CCC3-496B-45AA-93DE-AB83AE9D143E}" type="datetime1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5A935-183A-4BF4-A04F-E9D1A155F8CA}" type="datetime1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BBE22-4B05-481C-A217-7A00F71886AE}" type="datetime1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63C57-CB20-4BFE-ACC1-FF83928F85F3}" type="datetime1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8FECD-66B3-4BA4-B6F4-28738C1CEAE1}" type="datetime1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7693D-9CC4-41F2-A5BA-CAC9E94693D1}" type="datetime1">
              <a:rPr lang="en-US" smtClean="0"/>
              <a:t>7/29/2025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3AA03-861D-4031-9CE4-0B37EFCEB66E}" type="datetime1">
              <a:rPr lang="en-US" smtClean="0"/>
              <a:t>7/29/2025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B319-34EC-42DC-84B3-39A0F0D7F425}" type="datetime1">
              <a:rPr lang="en-US" smtClean="0"/>
              <a:t>7/29/2025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FC53-2672-44C1-9DF1-60F6D5077F0B}" type="datetime1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35E12-6940-4EA6-BDB8-5C12975E1380}" type="datetime1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1C1F6-FBC8-40DE-B2C7-D07D8CE97BAF}" type="datetime1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Электромагнитная совместимость измерительных систем, силового оборудования и импульсных источников питания на примере детектора TPC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(установка MPD, комплекс NICA)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419600"/>
            <a:ext cx="6400800" cy="1752600"/>
          </a:xfrm>
        </p:spPr>
        <p:txBody>
          <a:bodyPr>
            <a:normAutofit fontScale="77500" lnSpcReduction="20000"/>
          </a:bodyPr>
          <a:lstStyle/>
          <a:p>
            <a:r>
              <a:rPr lang="ru-RU" sz="4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Балашов Игорь Алексеевич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(инженер - ЛФВЭ / Отделение №3 / НЭОМД / Сектор №1 трековых детекторов)</a:t>
            </a:r>
          </a:p>
        </p:txBody>
      </p:sp>
    </p:spTree>
    <p:extLst>
      <p:ext uri="{BB962C8B-B14F-4D97-AF65-F5344CB8AC3E}">
        <p14:creationId xmlns:p14="http://schemas.microsoft.com/office/powerpoint/2010/main" val="41105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Work-copy\All_save_aug_2015\Igor\Work\Семинары\2025\31-07-2025\Attachments_balaschov@jinr.ru_2025-07-24_16-19-16\функциональное заземление 1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8"/>
          <a:stretch/>
        </p:blipFill>
        <p:spPr bwMode="auto">
          <a:xfrm>
            <a:off x="609600" y="1377611"/>
            <a:ext cx="8534400" cy="4125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37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Work-copy\All_save_aug_2015\Igor\Work\Семинары\2025\31-07-2025\Attachments_balaschov@jinr.ru_2025-07-24_16-19-16\функциональное заземление 1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71" y="1556197"/>
            <a:ext cx="9085760" cy="4125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24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Work-copy\All_save_aug_2015\Igor\Work\Семинары\2025\31-07-2025\Attachments_balaschov@jinr.ru_2025-07-24_16-19-16\функциональное заземление 2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62"/>
          <a:stretch/>
        </p:blipFill>
        <p:spPr bwMode="auto">
          <a:xfrm>
            <a:off x="304801" y="1447800"/>
            <a:ext cx="8839200" cy="412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66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Work-copy\All_save_aug_2015\Igor\Work\Семинары\2025\31-07-2025\Attachments_balaschov@jinr.ru_2025-07-24_16-19-16\функциональное заземление 3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62"/>
          <a:stretch/>
        </p:blipFill>
        <p:spPr bwMode="auto">
          <a:xfrm>
            <a:off x="304801" y="1600200"/>
            <a:ext cx="8839200" cy="412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03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Work-copy\All_save_aug_2015\Igor\Work\Семинары\2025\31-07-2025\Attachments_balaschov@jinr.ru_2025-07-24_16-19-16\функциональное заземление 13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9" r="3146"/>
          <a:stretch/>
        </p:blipFill>
        <p:spPr bwMode="auto">
          <a:xfrm>
            <a:off x="0" y="1219200"/>
            <a:ext cx="9144000" cy="4537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80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Work-copy\All_save_aug_2015\Igor\Work\Семинары\2025\31-07-2025\Attachments_balaschov@jinr.ru_2025-07-24_16-19-16\функциональное заземление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89" y="1343482"/>
            <a:ext cx="9080953" cy="412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21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Work-copy\All_save_aug_2015\Igor\Work\Семинары\2025\31-07-2025\Attachments_balaschov@jinr.ru_2025-07-24_16-19-16\функциональное заземление 7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23"/>
          <a:stretch/>
        </p:blipFill>
        <p:spPr bwMode="auto">
          <a:xfrm>
            <a:off x="228601" y="1600200"/>
            <a:ext cx="8915400" cy="412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08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Work-copy\All_save_aug_2015\Igor\Work\Семинары\2025\31-07-2025\Attachments_balaschov@jinr.ru_2025-07-24_16-19-16\функциональное заземление 8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53"/>
          <a:stretch/>
        </p:blipFill>
        <p:spPr bwMode="auto">
          <a:xfrm>
            <a:off x="381000" y="1604492"/>
            <a:ext cx="8763000" cy="4125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85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Work-copy\All_save_aug_2015\Igor\Work\Семинары\2025\31-07-2025\Attachments_balaschov@jinr.ru_2025-07-24_16-19-16\функциональное заземление 9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08"/>
          <a:stretch/>
        </p:blipFill>
        <p:spPr bwMode="auto">
          <a:xfrm>
            <a:off x="626773" y="1752600"/>
            <a:ext cx="8517228" cy="412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13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Work-copy\All_save_aug_2015\Igor\Work\Семинары\2025\31-07-2025\Attachments_balaschov@jinr.ru_2025-07-24_16-19-16\функциональное заземление 10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53"/>
          <a:stretch/>
        </p:blipFill>
        <p:spPr bwMode="auto">
          <a:xfrm>
            <a:off x="381000" y="1254617"/>
            <a:ext cx="8763000" cy="4125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48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46</Words>
  <Application>Microsoft Office PowerPoint</Application>
  <PresentationFormat>On-screen Show (4:3)</PresentationFormat>
  <Paragraphs>14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Электромагнитная совместимость измерительных систем, силового оборудования и импульсных источников питания на примере детектора TPC  (установка MPD, комплекс NICA)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Электромагнитная совместимость измерительных систем, силового оборудования и импульсных источников питания на примере детектора TPC  (установка MPD, комплекс NICA) </dc:title>
  <dc:creator>Игорь К</dc:creator>
  <cp:lastModifiedBy>IgorK</cp:lastModifiedBy>
  <cp:revision>6</cp:revision>
  <dcterms:created xsi:type="dcterms:W3CDTF">2006-08-16T00:00:00Z</dcterms:created>
  <dcterms:modified xsi:type="dcterms:W3CDTF">2025-07-29T14:09:34Z</dcterms:modified>
</cp:coreProperties>
</file>