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91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9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0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6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шаблон">
  <p:cSld name="Основной шабло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890519" y="60447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6946"/>
            <a:ext cx="12192000" cy="495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r="58509"/>
          <a:stretch/>
        </p:blipFill>
        <p:spPr>
          <a:xfrm>
            <a:off x="203402" y="5107939"/>
            <a:ext cx="1317668" cy="14116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6044277" y="5236033"/>
            <a:ext cx="6543377" cy="130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740"/>
            </a:pPr>
            <a:r>
              <a:rPr lang="en-US" sz="2400" b="1" dirty="0" smtClean="0">
                <a:ea typeface="Calibri"/>
              </a:rPr>
              <a:t>L2 hub current </a:t>
            </a:r>
            <a:r>
              <a:rPr lang="en-US" sz="2400" b="1" dirty="0">
                <a:ea typeface="Calibri"/>
              </a:rPr>
              <a:t>s</a:t>
            </a:r>
            <a:r>
              <a:rPr lang="en-US" sz="2400" b="1" dirty="0" smtClean="0">
                <a:ea typeface="Calibri"/>
              </a:rPr>
              <a:t>tatus: </a:t>
            </a:r>
            <a:r>
              <a:rPr lang="en-US" sz="2400" b="1" dirty="0" err="1" smtClean="0">
                <a:ea typeface="Calibri"/>
              </a:rPr>
              <a:t>PCIe</a:t>
            </a:r>
            <a:endParaRPr lang="ru-RU"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740"/>
            </a:pPr>
            <a:r>
              <a:rPr lang="en-US" sz="2800" i="1" dirty="0" err="1" smtClean="0">
                <a:latin typeface="Calibri"/>
                <a:ea typeface="Calibri"/>
                <a:cs typeface="Calibri"/>
                <a:sym typeface="Calibri"/>
              </a:rPr>
              <a:t>Erofeev</a:t>
            </a:r>
            <a:r>
              <a:rPr lang="en-US" sz="28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 smtClean="0">
                <a:latin typeface="Calibri"/>
                <a:ea typeface="Calibri"/>
                <a:cs typeface="Calibri"/>
                <a:sym typeface="Calibri"/>
              </a:rPr>
              <a:t>Dmitriy</a:t>
            </a:r>
            <a:endParaRPr lang="en-US" sz="28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740"/>
            </a:pPr>
            <a:r>
              <a:rPr lang="en-US" sz="280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12.09.2025</a:t>
            </a:r>
            <a:endParaRPr sz="280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6" y="5195571"/>
            <a:ext cx="3745523" cy="13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242212" y="6361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53549" y="-885305"/>
            <a:ext cx="12008789" cy="17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400"/>
            </a:pPr>
            <a:r>
              <a:rPr lang="en-US" sz="4000" dirty="0"/>
              <a:t>Variable-Length </a:t>
            </a:r>
            <a:r>
              <a:rPr lang="en-US" sz="4000" dirty="0" smtClean="0"/>
              <a:t>packet challenge</a:t>
            </a:r>
            <a:endParaRPr sz="4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5825" b="11953"/>
          <a:stretch/>
        </p:blipFill>
        <p:spPr>
          <a:xfrm>
            <a:off x="0" y="1072661"/>
            <a:ext cx="11619018" cy="4325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96" y="5618206"/>
            <a:ext cx="10982052" cy="4770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30181" y="6146832"/>
            <a:ext cx="5397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Figure 1 </a:t>
            </a:r>
            <a:r>
              <a:rPr lang="ru-RU" sz="1600" i="1" dirty="0" smtClean="0"/>
              <a:t>– </a:t>
            </a:r>
            <a:r>
              <a:rPr lang="en-US" sz="1600" i="1" dirty="0"/>
              <a:t>Architecture of the L2 </a:t>
            </a:r>
            <a:r>
              <a:rPr lang="en-US" sz="1600" i="1" dirty="0" smtClean="0"/>
              <a:t>hub </a:t>
            </a:r>
            <a:r>
              <a:rPr lang="en-US" sz="1600" i="1" dirty="0" err="1" smtClean="0"/>
              <a:t>PCIe</a:t>
            </a:r>
            <a:r>
              <a:rPr lang="en-US" sz="1600" i="1" dirty="0" smtClean="0"/>
              <a:t>-Interface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242212" y="6361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83211" y="-885305"/>
            <a:ext cx="12008789" cy="17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400"/>
            </a:pPr>
            <a:r>
              <a:rPr lang="en-US" sz="4400" dirty="0"/>
              <a:t>T</a:t>
            </a:r>
            <a:r>
              <a:rPr lang="en-US" sz="4400" dirty="0" smtClean="0"/>
              <a:t>hroughput performance</a:t>
            </a:r>
            <a:r>
              <a:rPr lang="ru-RU" sz="4400" dirty="0" smtClean="0"/>
              <a:t> (</a:t>
            </a:r>
            <a:r>
              <a:rPr lang="en-US" sz="4400" dirty="0" smtClean="0"/>
              <a:t>bandwidth</a:t>
            </a:r>
            <a:r>
              <a:rPr lang="ru-RU" sz="4400" dirty="0" smtClean="0"/>
              <a:t>)</a:t>
            </a:r>
            <a:endParaRPr sz="4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 descr="C:\Users\HP\Downloads\Telegram Desktop\Bandwidth_Toms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1248624"/>
            <a:ext cx="7126556" cy="48532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77228" y="6167763"/>
            <a:ext cx="3980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 2 </a:t>
            </a:r>
            <a:r>
              <a:rPr lang="ru-RU" sz="1200" i="1" dirty="0" smtClean="0"/>
              <a:t>– </a:t>
            </a:r>
            <a:r>
              <a:rPr lang="en-US" sz="1200" i="1" dirty="0" smtClean="0"/>
              <a:t>B</a:t>
            </a:r>
            <a:r>
              <a:rPr lang="en-US" sz="1200" i="1" dirty="0" smtClean="0"/>
              <a:t>andwidth </a:t>
            </a:r>
            <a:r>
              <a:rPr lang="en-US" sz="1200" i="1" dirty="0" err="1" smtClean="0"/>
              <a:t>PCIe</a:t>
            </a:r>
            <a:r>
              <a:rPr lang="en-US" sz="1200" i="1" dirty="0" smtClean="0"/>
              <a:t> </a:t>
            </a:r>
            <a:r>
              <a:rPr lang="en-US" sz="1200" i="1" dirty="0" smtClean="0"/>
              <a:t>3.0 x16</a:t>
            </a:r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85300" y="5887967"/>
            <a:ext cx="398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</a:t>
            </a:r>
            <a:r>
              <a:rPr lang="ru-RU" sz="1200" i="1" dirty="0" smtClean="0"/>
              <a:t> </a:t>
            </a:r>
            <a:r>
              <a:rPr lang="en-US" sz="1200" i="1" dirty="0" smtClean="0"/>
              <a:t>3</a:t>
            </a:r>
            <a:r>
              <a:rPr lang="ru-RU" sz="1200" i="1" dirty="0" smtClean="0"/>
              <a:t> – </a:t>
            </a:r>
            <a:r>
              <a:rPr lang="en-US" sz="1200" i="1" dirty="0"/>
              <a:t>Simplified API </a:t>
            </a:r>
            <a:r>
              <a:rPr lang="en-US" sz="1200" i="1" dirty="0" smtClean="0"/>
              <a:t>block-diagram </a:t>
            </a:r>
            <a:r>
              <a:rPr lang="en-US" sz="1200" i="1" dirty="0"/>
              <a:t>for downloading Variable-Length </a:t>
            </a:r>
            <a:r>
              <a:rPr lang="en-US" sz="1200" i="1" dirty="0" smtClean="0"/>
              <a:t>packets</a:t>
            </a:r>
            <a:endParaRPr lang="en-US" sz="12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834" y="1226217"/>
            <a:ext cx="3667528" cy="46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242212" y="6361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00796" y="-832551"/>
            <a:ext cx="12008789" cy="17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400"/>
            </a:pPr>
            <a:r>
              <a:rPr lang="en-US" sz="4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format</a:t>
            </a:r>
            <a:endParaRPr sz="4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2249" y="1210359"/>
            <a:ext cx="8658779" cy="26230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277080" y="4409022"/>
            <a:ext cx="11580280" cy="15609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0611" y="3872971"/>
            <a:ext cx="3980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Figure 4 </a:t>
            </a:r>
            <a:r>
              <a:rPr lang="ru-RU" sz="1600" i="1" dirty="0" smtClean="0"/>
              <a:t>– </a:t>
            </a:r>
            <a:r>
              <a:rPr lang="en-US" sz="1600" i="1" dirty="0" smtClean="0"/>
              <a:t>Payload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3805" y="6062255"/>
            <a:ext cx="3980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Figure 5 </a:t>
            </a:r>
            <a:r>
              <a:rPr lang="ru-RU" sz="1600" i="1" dirty="0" smtClean="0"/>
              <a:t>–</a:t>
            </a:r>
            <a:r>
              <a:rPr lang="en-US" sz="1600" i="1" dirty="0" smtClean="0"/>
              <a:t> </a:t>
            </a:r>
            <a:r>
              <a:rPr lang="en-US" sz="1600" i="1" dirty="0" smtClean="0"/>
              <a:t>Ethernet </a:t>
            </a:r>
            <a:r>
              <a:rPr lang="en-US" sz="1600" i="1" dirty="0"/>
              <a:t>802.3 </a:t>
            </a:r>
            <a:r>
              <a:rPr lang="en-US" sz="1600" i="1" dirty="0" smtClean="0"/>
              <a:t>“raw”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0928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242212" y="6361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83211" y="-964436"/>
            <a:ext cx="12008789" cy="17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400"/>
            </a:pPr>
            <a:r>
              <a:rPr lang="en-US" sz="3600" dirty="0"/>
              <a:t>Data Clustering (Sorting)</a:t>
            </a:r>
            <a:endParaRPr sz="3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84078" y="820660"/>
            <a:ext cx="6616822" cy="55300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8099" y="6352401"/>
            <a:ext cx="3980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Figure </a:t>
            </a:r>
            <a:r>
              <a:rPr lang="ru-RU" sz="1600" i="1" dirty="0" smtClean="0"/>
              <a:t>6</a:t>
            </a:r>
            <a:r>
              <a:rPr lang="en-US" sz="1600" i="1" dirty="0" smtClean="0"/>
              <a:t> </a:t>
            </a:r>
            <a:r>
              <a:rPr lang="ru-RU" sz="1600" i="1" dirty="0" smtClean="0"/>
              <a:t>–</a:t>
            </a:r>
            <a:r>
              <a:rPr lang="en-US" sz="1600" i="1" dirty="0"/>
              <a:t> DDR memory markup</a:t>
            </a:r>
            <a:endParaRPr lang="ru-RU" sz="1600" i="1" dirty="0"/>
          </a:p>
        </p:txBody>
      </p:sp>
      <p:pic>
        <p:nvPicPr>
          <p:cNvPr id="13" name="Рисунок 12" descr="C:\Users\HP\Desktop\Последняя учеба в ТПУ\ВКР\DAQ\DD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30" y="629822"/>
            <a:ext cx="2463019" cy="578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7" y="1141636"/>
            <a:ext cx="11704945" cy="4936433"/>
          </a:xfrm>
          <a:prstGeom prst="rect">
            <a:avLst/>
          </a:prstGeom>
        </p:spPr>
      </p:pic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242212" y="6361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83211" y="-964436"/>
            <a:ext cx="12008789" cy="177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400"/>
            </a:pPr>
            <a:r>
              <a:rPr lang="en-US" sz="3600" dirty="0"/>
              <a:t>Data Clustering (Sorting)</a:t>
            </a:r>
            <a:endParaRPr sz="3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90668" y="5147854"/>
            <a:ext cx="398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Figure </a:t>
            </a:r>
            <a:r>
              <a:rPr lang="ru-RU" sz="1600" i="1" dirty="0"/>
              <a:t>7</a:t>
            </a:r>
            <a:r>
              <a:rPr lang="en-US" sz="1600" i="1" dirty="0" smtClean="0"/>
              <a:t> </a:t>
            </a:r>
            <a:r>
              <a:rPr lang="ru-RU" sz="1600" i="1" dirty="0" smtClean="0"/>
              <a:t>–</a:t>
            </a:r>
            <a:r>
              <a:rPr lang="en-US" sz="1600" i="1" dirty="0"/>
              <a:t> Architecture of the clustering (sorting) module prototype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198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90</Words>
  <Application>Microsoft Office PowerPoint</Application>
  <PresentationFormat>Широкоэкранный</PresentationFormat>
  <Paragraphs>20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Diman</dc:creator>
  <cp:lastModifiedBy>HP</cp:lastModifiedBy>
  <cp:revision>114</cp:revision>
  <dcterms:modified xsi:type="dcterms:W3CDTF">2025-09-12T05:29:23Z</dcterms:modified>
</cp:coreProperties>
</file>