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6" autoAdjust="0"/>
    <p:restoredTop sz="94660"/>
  </p:normalViewPr>
  <p:slideViewPr>
    <p:cSldViewPr snapToGrid="0">
      <p:cViewPr>
        <p:scale>
          <a:sx n="100" d="100"/>
          <a:sy n="100" d="100"/>
        </p:scale>
        <p:origin x="48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88C6C-FFD6-4770-A43E-7B7A25EC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073357-3C7E-4EED-26CD-E586D0CBA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0125A-FAC9-5B84-A984-3613F7DA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29CA4-3230-0BB7-0A4C-A4BC7B53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0F9D2-7308-4CFE-1F07-4419A7B0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7A5F2-8DC2-1B8C-850F-F5ACCDEE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84582C-5B35-770B-A875-428A34E5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A2C66-6F3E-EF57-C691-7C9DA875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CA505-50B9-322C-1CAC-1FB18E91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4E9D5-6ADA-22A6-EC9D-232EA2D5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5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1D7B9E-D6AC-BAD5-D4E7-AD4E8C3F3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9ADBA2-FC66-887C-3B5F-11A62352E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E0015-90A4-E3D2-EDF1-A0D87DEE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02CF0-D5E8-4D99-D473-B979E366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EA4AD-B3E0-4249-DDDA-399678D7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1295A-FA70-4F18-9267-002F4CB6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B6511-FCA6-9C88-F807-5DD50569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D2457-A746-2075-8677-7A4A5421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9CC04-7B0D-D3D6-1BD0-32C8FCF1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A1C3B-E40B-5840-89A9-6BAF32AB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BCF46-A4D9-E15A-B996-E89D5F20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0B5D1-D20E-5DF4-C1BD-9F23D450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08E07-EFAE-4C32-E35C-2E7B36A8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781B3-D7BC-3EEF-81C9-36639157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EFE8D-E2DC-7DC6-8810-E9B1EC4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3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AE082-E563-B338-CF5D-2B27CFF3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D0A7B-6DF5-439C-165A-FA204C69F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9B667-4818-5045-2D4D-A11CC464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A35F3-BFAB-E2F9-88A1-3734EF53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3F0C1E-04D9-5138-61AE-4D4CF13E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E22CC-2DD7-4165-6FB2-14E51564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5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0524-4E99-5064-AA02-B8652E37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D7DC7D-AEF5-143F-99F6-D9CA93DF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EC693B-22B2-0B04-37A3-AA518817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48CA51-4DDA-21C3-7412-866133AF7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026A4-D74B-F7B9-3927-24E1AF158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0F390D-ABC3-080A-BC04-F5E4AA1C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0F611F-400F-FB3C-281C-4C197B8E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7E66D5-DA3C-B7B3-A1A9-79804180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3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395D5-625E-4618-4051-A7CCC848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DE9FC-9904-01B8-640C-7AEC0E60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910A30-B079-62F0-DFCC-EC592516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63F275-09BA-0D44-F777-82E2CB05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9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077BA-FCC0-04E0-F5A2-C5143A14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DFB392-6156-21C0-AF0B-D98DF434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59694-BAAE-32CA-B7E0-7818D4B5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5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7C4AE-0D67-4E44-67D1-48D0ECD9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62819-DB28-1664-AC82-A117B965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C579EA-B0EA-8EB3-64B0-03E539CB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4FD9FF-710C-5ED9-E5BD-7617EA51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8AB15-AAF8-5186-15B9-E5F73B2D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320BE-3C62-BCB1-ED2F-B8643340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4FB77-D9FE-C1ED-E00F-4CF28C64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582F47-F104-3373-AF5B-8C64ACB62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08467-7CAF-1B01-0041-A0A3E9483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D45AB-02AF-171E-F035-9A65E7A2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1A9B7-FB1C-8EC1-C365-DC171DF3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E9564-D1A9-3806-BDEA-B8820DD2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3BD48-0DF9-EA9A-0C64-D5941EEF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67792E-B20C-9C4D-016C-78E3F46E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D7F87-FF69-35A4-A0DC-2709B73DD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53580C-FE25-498F-9030-D16B4A8FC6A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4705AE-F35A-4F5A-12F5-3EBE3509B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E7898-F3BC-1331-8C60-269506776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F3285-E7B3-487B-8C47-688BFB59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3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текст, снимок экрана, чернил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792FE-2FE7-0F66-EA2D-6EDB534F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снимок экрана, Шрифт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1EAEE17-6433-31E3-B5FA-7315E60D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снимок экрана, Шрифт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C657FC-BB20-8CF4-DE69-ED9D61A22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8A138B4-691D-E2CD-0A51-7F4D9BDF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Шрифт, снимок экрана, визитная карто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9131B9-3CE5-86F0-3B0B-39956ED1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4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снимок экрана, диаграмм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AF7C4BA-AA27-F36B-99E3-0609F9FA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619852-FB2E-9E3C-593B-48CDF4C2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296896-B84A-1CEE-4750-388993EE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6B2564-9407-F1A2-E2B7-5578F49C1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72" y="1456729"/>
            <a:ext cx="4289118" cy="420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снимок экрана, Шрифт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A70BB-B998-AB0E-7ED0-60CE8E4CA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8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число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7717BE-D379-12D8-006F-F98A5E1C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число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F15C49-E635-580F-2E12-39633410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текст, снимок экрана, Шрифт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7E1574-8221-7FC6-CBF2-A8D33C1F7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число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B24C7-7B5D-B1C1-1C85-B677D459C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11215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Belyakov</dc:creator>
  <cp:lastModifiedBy>Dmitry Belyakov</cp:lastModifiedBy>
  <cp:revision>46</cp:revision>
  <dcterms:created xsi:type="dcterms:W3CDTF">2025-11-17T11:22:47Z</dcterms:created>
  <dcterms:modified xsi:type="dcterms:W3CDTF">2025-11-25T06:18:18Z</dcterms:modified>
</cp:coreProperties>
</file>