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6" r:id="rId3"/>
    <p:sldId id="275" r:id="rId4"/>
    <p:sldId id="257" r:id="rId5"/>
    <p:sldId id="277" r:id="rId6"/>
    <p:sldId id="261" r:id="rId7"/>
    <p:sldId id="256" r:id="rId8"/>
    <p:sldId id="273" r:id="rId9"/>
    <p:sldId id="279" r:id="rId10"/>
    <p:sldId id="263" r:id="rId11"/>
    <p:sldId id="269" r:id="rId12"/>
    <p:sldId id="266" r:id="rId13"/>
    <p:sldId id="274" r:id="rId14"/>
    <p:sldId id="265" r:id="rId15"/>
    <p:sldId id="267" r:id="rId16"/>
    <p:sldId id="278" r:id="rId17"/>
    <p:sldId id="270" r:id="rId18"/>
    <p:sldId id="271" r:id="rId19"/>
    <p:sldId id="272" r:id="rId20"/>
    <p:sldId id="260" r:id="rId21"/>
    <p:sldId id="280" r:id="rId22"/>
    <p:sldId id="25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99" autoAdjust="0"/>
    <p:restoredTop sz="94660"/>
  </p:normalViewPr>
  <p:slideViewPr>
    <p:cSldViewPr snapToGrid="0">
      <p:cViewPr varScale="1">
        <p:scale>
          <a:sx n="73" d="100"/>
          <a:sy n="73" d="100"/>
        </p:scale>
        <p:origin x="-29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404E-A312-486C-81AB-AC53C49D3B1A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27E5-B5AB-4B4B-A265-9B68413FE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14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404E-A312-486C-81AB-AC53C49D3B1A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27E5-B5AB-4B4B-A265-9B68413FE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348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404E-A312-486C-81AB-AC53C49D3B1A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27E5-B5AB-4B4B-A265-9B68413FE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00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404E-A312-486C-81AB-AC53C49D3B1A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27E5-B5AB-4B4B-A265-9B68413FE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333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404E-A312-486C-81AB-AC53C49D3B1A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27E5-B5AB-4B4B-A265-9B68413FE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98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404E-A312-486C-81AB-AC53C49D3B1A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27E5-B5AB-4B4B-A265-9B68413FE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404E-A312-486C-81AB-AC53C49D3B1A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27E5-B5AB-4B4B-A265-9B68413FE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28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404E-A312-486C-81AB-AC53C49D3B1A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27E5-B5AB-4B4B-A265-9B68413FE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557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404E-A312-486C-81AB-AC53C49D3B1A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27E5-B5AB-4B4B-A265-9B68413FE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104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404E-A312-486C-81AB-AC53C49D3B1A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27E5-B5AB-4B4B-A265-9B68413FE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18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404E-A312-486C-81AB-AC53C49D3B1A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B27E5-B5AB-4B4B-A265-9B68413FE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2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5404E-A312-486C-81AB-AC53C49D3B1A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AB27E5-B5AB-4B4B-A265-9B68413FE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78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jpeg"/><Relationship Id="rId7" Type="http://schemas.openxmlformats.org/officeDocument/2006/relationships/image" Target="../media/image33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jpeg"/><Relationship Id="rId7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50" y="154029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DAQ ELECTRONICS at BM@N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65051" y="2505370"/>
            <a:ext cx="5061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AFI Electronics group: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6237" y="3429000"/>
            <a:ext cx="11249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Andrey Terletskiy</a:t>
            </a:r>
            <a:r>
              <a:rPr lang="en-US" sz="2800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, </a:t>
            </a:r>
            <a:r>
              <a:rPr lang="en-US" sz="2800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Ilya Slepnev, Alexey Shutov, Alexey Baskakov, Andrey Schipunov, Ivan Fillipov,  Nikita Tarasov, Vyacheslav Slepnev, Sergey Bazylev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5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TDC72vhl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2127" y="1979194"/>
            <a:ext cx="6844445" cy="291316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23204" y="1115538"/>
            <a:ext cx="743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is VME64x 72-channel 25 ps multihit timestamping TDC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617" y="5842602"/>
            <a:ext cx="1011366" cy="9174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8" y="2603898"/>
            <a:ext cx="2496517" cy="344042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90427" y="1860220"/>
            <a:ext cx="3220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mRPC (ToF-400) 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683" y="2100699"/>
            <a:ext cx="2902178" cy="39104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85" y="4117043"/>
            <a:ext cx="2318740" cy="18741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77385" y="3248105"/>
            <a:ext cx="656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T0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9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TDC72vhl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2127" y="1979194"/>
            <a:ext cx="6844445" cy="29131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770312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bg1"/>
                </a:solidFill>
              </a:rPr>
              <a:t>72 </a:t>
            </a:r>
            <a:r>
              <a:rPr lang="en-US" sz="2400" b="1" dirty="0" smtClean="0">
                <a:solidFill>
                  <a:schemeClr val="bg1"/>
                </a:solidFill>
              </a:rPr>
              <a:t>differential 100 </a:t>
            </a:r>
            <a:r>
              <a:rPr lang="el-GR" sz="2400" b="1" dirty="0" smtClean="0">
                <a:solidFill>
                  <a:schemeClr val="bg1"/>
                </a:solidFill>
              </a:rPr>
              <a:t>Ω </a:t>
            </a:r>
            <a:r>
              <a:rPr lang="en-US" sz="2400" b="1" dirty="0" smtClean="0">
                <a:solidFill>
                  <a:schemeClr val="bg1"/>
                </a:solidFill>
              </a:rPr>
              <a:t>LVDS inputs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23204" y="1115538"/>
            <a:ext cx="743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is VME64x 72-channel 25 ps multihit timestamping TDC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289251"/>
            <a:ext cx="6657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VME mode:</a:t>
            </a:r>
          </a:p>
          <a:p>
            <a:pPr marL="1028700" lvl="1" indent="-5715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</a:rPr>
              <a:t>VME64x for data transfer</a:t>
            </a:r>
          </a:p>
          <a:p>
            <a:pPr marL="1028700" lvl="1" indent="-5715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</a:rPr>
              <a:t>TTC Bus for Clock and Trigger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347982"/>
            <a:ext cx="6657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Standalone mode:</a:t>
            </a:r>
          </a:p>
          <a:p>
            <a:pPr marL="1028700" lvl="1" indent="-5715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</a:rPr>
              <a:t>Ethernet or M-Link data transfer</a:t>
            </a:r>
          </a:p>
          <a:p>
            <a:pPr marL="1028700" lvl="1" indent="-5715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</a:rPr>
              <a:t>Time synchronization by White Rabbit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617" y="5842602"/>
            <a:ext cx="1011366" cy="91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7272" y="315063"/>
            <a:ext cx="7630064" cy="5722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TDC32VL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2" y="1758368"/>
            <a:ext cx="3646913" cy="27334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4" y="2416629"/>
            <a:ext cx="3005166" cy="42906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01399" y="1048152"/>
            <a:ext cx="658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32-channel LVDS 25 ps multihit timestamping TDC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6545" y="4897813"/>
            <a:ext cx="3699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mRPC-2 (ToF-700) 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9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7272" y="315063"/>
            <a:ext cx="7630064" cy="5722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TDC32VL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1399" y="1048152"/>
            <a:ext cx="658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32-channel LVDS 25 ps multihit timestamping TDC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1991369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32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differential 100 </a:t>
            </a:r>
            <a:r>
              <a:rPr lang="el-GR" sz="2400" b="1" dirty="0" smtClean="0">
                <a:solidFill>
                  <a:schemeClr val="bg1"/>
                </a:solidFill>
              </a:rPr>
              <a:t>Ω </a:t>
            </a:r>
            <a:r>
              <a:rPr lang="en-US" sz="2400" b="1" dirty="0" smtClean="0">
                <a:solidFill>
                  <a:schemeClr val="bg1"/>
                </a:solidFill>
              </a:rPr>
              <a:t>LVDS inputs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2609240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VME64x interface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0826" y="3225091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TTC Bus for clocking and triggering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0827" y="3890665"/>
            <a:ext cx="6844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TDC64VHLE under development</a:t>
            </a:r>
            <a:r>
              <a:rPr lang="ru-RU" sz="2400" b="1" dirty="0" smtClean="0">
                <a:solidFill>
                  <a:schemeClr val="bg1"/>
                </a:solidFill>
              </a:rPr>
              <a:t>:</a:t>
            </a:r>
          </a:p>
          <a:p>
            <a:pPr marL="1028700" lvl="1" indent="-571500">
              <a:buFont typeface="Wingdings" panose="05000000000000000000" pitchFamily="2" charset="2"/>
              <a:buChar char="q"/>
            </a:pPr>
            <a:r>
              <a:rPr lang="ru-RU" sz="2400" b="1" dirty="0" smtClean="0">
                <a:solidFill>
                  <a:schemeClr val="bg1"/>
                </a:solidFill>
              </a:rPr>
              <a:t>64</a:t>
            </a:r>
            <a:r>
              <a:rPr lang="en-US" sz="2400" b="1" dirty="0" smtClean="0">
                <a:solidFill>
                  <a:schemeClr val="bg1"/>
                </a:solidFill>
              </a:rPr>
              <a:t>-channel 25ps multihit timestamping TDC </a:t>
            </a:r>
          </a:p>
          <a:p>
            <a:pPr marL="1028700" lvl="1" indent="-57150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chemeClr val="bg1"/>
                </a:solidFill>
              </a:rPr>
              <a:t>White Rabbit supported</a:t>
            </a:r>
          </a:p>
          <a:p>
            <a:pPr marL="1028700" lvl="1" indent="-57150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chemeClr val="bg1"/>
                </a:solidFill>
              </a:rPr>
              <a:t>VME or Standalone mode</a:t>
            </a:r>
          </a:p>
          <a:p>
            <a:pPr marL="1028700" lvl="1" indent="-57150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chemeClr val="bg1"/>
                </a:solidFill>
              </a:rPr>
              <a:t>VME64x or Ethernet data transfer</a:t>
            </a:r>
          </a:p>
          <a:p>
            <a:pPr marL="1028700" lvl="1" indent="-571500">
              <a:buFont typeface="Wingdings" panose="05000000000000000000" pitchFamily="2" charset="2"/>
              <a:buChar char="q"/>
            </a:pPr>
            <a:r>
              <a:rPr lang="en-US" sz="2400" b="1" dirty="0" err="1" smtClean="0">
                <a:solidFill>
                  <a:schemeClr val="bg1"/>
                </a:solidFill>
              </a:rPr>
              <a:t>PoE</a:t>
            </a:r>
            <a:r>
              <a:rPr lang="en-US" sz="2400" b="1" dirty="0" smtClean="0">
                <a:solidFill>
                  <a:schemeClr val="bg1"/>
                </a:solidFill>
              </a:rPr>
              <a:t> or VME power supply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2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 TDC64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23204" y="1115538"/>
            <a:ext cx="743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VME64x 64-channel 100 ps multihit timestamping TDC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727" y="1933253"/>
            <a:ext cx="3995394" cy="29914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5454" y="5081578"/>
            <a:ext cx="3303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Drift Chambers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5" name="AutoShape 2" descr="&amp;Ocy;&amp;tcy;&amp;ocy;&amp;bcy;&amp;rcy;&amp;acy;&amp;zhcy;&amp;acy;&amp;iecy;&amp;tcy;&amp;scy;&amp;yacy; &amp;fcy;&amp;acy;&amp;jcy;&amp;lcy; &quot;IMG_0852.JPG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3601" y="2812503"/>
            <a:ext cx="3136891" cy="23526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4259" y="3290277"/>
            <a:ext cx="3237787" cy="24283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4415" y="857249"/>
            <a:ext cx="6858001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0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4415" y="857249"/>
            <a:ext cx="6858001" cy="51435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 TDC64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23204" y="1115538"/>
            <a:ext cx="743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VME64x 64-channel 100 ps multihit timestamping TDC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770312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64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differential 100 </a:t>
            </a:r>
            <a:r>
              <a:rPr lang="el-GR" sz="2400" b="1" dirty="0" smtClean="0">
                <a:solidFill>
                  <a:schemeClr val="bg1"/>
                </a:solidFill>
              </a:rPr>
              <a:t>Ω </a:t>
            </a:r>
            <a:r>
              <a:rPr lang="en-US" sz="2400" b="1" dirty="0" smtClean="0">
                <a:solidFill>
                  <a:schemeClr val="bg1"/>
                </a:solidFill>
              </a:rPr>
              <a:t>ECL,PECL or LVDS inputs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236112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VME64x interface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2697777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TTC Bus for clocking and triggering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2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DRE &amp; Auxiliary modules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2" y="4215802"/>
            <a:ext cx="5736558" cy="20077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920" y="607834"/>
            <a:ext cx="4423272" cy="33174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808" y="263946"/>
            <a:ext cx="4808393" cy="36062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251" y="4215802"/>
            <a:ext cx="5160598" cy="200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HRB6ASD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617" y="5842602"/>
            <a:ext cx="1011366" cy="9174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16651" y="1086644"/>
            <a:ext cx="535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96 channels readout module for MWPC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95" y="1703480"/>
            <a:ext cx="2597778" cy="31597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07751" y="2099563"/>
            <a:ext cx="1681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MWPC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733" y="3230764"/>
            <a:ext cx="3528098" cy="26460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87" y="263946"/>
            <a:ext cx="6910732" cy="518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8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HRB6ASD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617" y="5842602"/>
            <a:ext cx="1011366" cy="9174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16651" y="1086644"/>
            <a:ext cx="535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96 channels readout module for MWPC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87" y="263946"/>
            <a:ext cx="6910732" cy="51830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1770312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96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differential inputs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2244982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Ethernet data transfer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2739760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RJ45: clock, trigger, timestamp, spill, busy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3302973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bg1"/>
                </a:solidFill>
              </a:rPr>
              <a:t>PoE</a:t>
            </a:r>
            <a:r>
              <a:rPr lang="en-US" sz="2400" b="1" dirty="0" smtClean="0">
                <a:solidFill>
                  <a:schemeClr val="bg1"/>
                </a:solidFill>
              </a:rPr>
              <a:t> power supply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822170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Optional: SFP for white rabbit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TTB9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9268" y="690951"/>
            <a:ext cx="7301464" cy="54760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617" y="5842602"/>
            <a:ext cx="1011366" cy="9174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15984" y="1110572"/>
            <a:ext cx="6760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Trigger and Timing Distribution Board for HRB6ASD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793969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9 RJ45 for trigger and timing distribution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246533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TTC Bus or White Rabbit synchronization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5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Interface Modules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278" y="1658763"/>
            <a:ext cx="5525553" cy="19052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95" y="2197854"/>
            <a:ext cx="3077613" cy="410348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62" y="-65772"/>
            <a:ext cx="5956407" cy="44673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27" y="3023612"/>
            <a:ext cx="3708629" cy="278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6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U40VE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07802" y="2215432"/>
            <a:ext cx="6877878" cy="24072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617" y="5842602"/>
            <a:ext cx="1011366" cy="9174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99304" y="1110572"/>
            <a:ext cx="7676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Universal 40 I/O VME64x board with White Rabbit support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770312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40 </a:t>
            </a:r>
            <a:r>
              <a:rPr lang="en-US" sz="2400" b="1" dirty="0" err="1" smtClean="0">
                <a:solidFill>
                  <a:schemeClr val="bg1"/>
                </a:solidFill>
              </a:rPr>
              <a:t>sofware</a:t>
            </a:r>
            <a:r>
              <a:rPr lang="en-US" sz="2400" b="1" dirty="0" smtClean="0">
                <a:solidFill>
                  <a:schemeClr val="bg1"/>
                </a:solidFill>
              </a:rPr>
              <a:t> configurable I/O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199219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TTC or WR synchronization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2628126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bg1"/>
                </a:solidFill>
              </a:rPr>
              <a:t>PoE</a:t>
            </a:r>
            <a:r>
              <a:rPr lang="en-US" sz="2400" b="1" dirty="0" smtClean="0">
                <a:solidFill>
                  <a:schemeClr val="bg1"/>
                </a:solidFill>
              </a:rPr>
              <a:t>, VME or external power supply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22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UT24VE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6810" y="2094906"/>
            <a:ext cx="6857998" cy="26681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617" y="5842602"/>
            <a:ext cx="1011366" cy="9174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" y="1542187"/>
            <a:ext cx="7846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24 software configurable TTL I/O (trigger out/ busy in)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2109120"/>
            <a:ext cx="751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WR or TTC synchronization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676053"/>
            <a:ext cx="7511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bg1"/>
                </a:solidFill>
              </a:rPr>
              <a:t>PoE</a:t>
            </a:r>
            <a:r>
              <a:rPr lang="en-US" sz="2400" b="1" dirty="0" smtClean="0">
                <a:solidFill>
                  <a:schemeClr val="bg1"/>
                </a:solidFill>
              </a:rPr>
              <a:t>, VME or external power supply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9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sp>
        <p:nvSpPr>
          <p:cNvPr id="16" name="Заголовок 1"/>
          <p:cNvSpPr>
            <a:spLocks noGrp="1"/>
          </p:cNvSpPr>
          <p:nvPr>
            <p:ph type="ctrTitle"/>
          </p:nvPr>
        </p:nvSpPr>
        <p:spPr>
          <a:xfrm>
            <a:off x="1523999" y="2188028"/>
            <a:ext cx="9144000" cy="124097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Thank you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1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FVME2 &amp; CCB-</a:t>
            </a:r>
            <a:r>
              <a:rPr lang="en-US" b="1" dirty="0" err="1" smtClean="0">
                <a:solidFill>
                  <a:schemeClr val="bg1"/>
                </a:solidFill>
                <a:latin typeface="Footlight MT Light" panose="0204060206030A020304" pitchFamily="18" charset="0"/>
              </a:rPr>
              <a:t>PCIe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8952" y="2537859"/>
            <a:ext cx="6301338" cy="21726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43" y="1937094"/>
            <a:ext cx="3077613" cy="41034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770312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PCI-Express M-Link interface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0826" y="2231977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VME64x Master, System Controller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0826" y="2651783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SFP serial link 2 </a:t>
            </a:r>
            <a:r>
              <a:rPr lang="en-US" sz="2400" b="1" dirty="0" err="1" smtClean="0">
                <a:solidFill>
                  <a:schemeClr val="bg1"/>
                </a:solidFill>
              </a:rPr>
              <a:t>Gbps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9488" y="3071589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TTC Bus input for spill and trigger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60" y="4930360"/>
            <a:ext cx="1844513" cy="184451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4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1338" y="3527171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Optional VXS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44" y="761821"/>
            <a:ext cx="4037608" cy="302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4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FVME2TMWR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8222" y="914804"/>
            <a:ext cx="6843555" cy="51326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617" y="5842602"/>
            <a:ext cx="1011366" cy="9174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23204" y="1115538"/>
            <a:ext cx="743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Trigger, Timing and Control Module for VMEDAQ system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" y="1770312"/>
            <a:ext cx="788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TTC Bus master. Generate clock, trigger and spill signals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20826" y="2194253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4 software configurable TTL </a:t>
            </a:r>
            <a:r>
              <a:rPr lang="en-US" sz="2400" b="1" dirty="0" smtClean="0">
                <a:solidFill>
                  <a:schemeClr val="bg1"/>
                </a:solidFill>
              </a:rPr>
              <a:t>I/O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20826" y="2632136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32 ECL/LVDS trigger inputs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20826" y="3076102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White Rabbit time synchronization support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20826" y="3576038"/>
            <a:ext cx="7907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QSFP connector for clock, trigger  synchronization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1" y="4065381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Optional VXS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Waveform digitizers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88" y="1633578"/>
            <a:ext cx="3095057" cy="23725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77" y="4006158"/>
            <a:ext cx="6011753" cy="21509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268" y="951722"/>
            <a:ext cx="5886450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5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  <a:effectLst>
            <a:outerShdw blurRad="12700" dist="76200" dir="1740000" algn="ctr" rotWithShape="0">
              <a:schemeClr val="bg1">
                <a:lumMod val="75000"/>
                <a:alpha val="0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ADC64s2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0597" y="980867"/>
            <a:ext cx="6300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Used for digitizing signals from: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658" y="2863642"/>
            <a:ext cx="3196057" cy="21350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7482" y="3840612"/>
            <a:ext cx="105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ZDC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56740" y="2072463"/>
            <a:ext cx="1304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ECAL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247" y="3242584"/>
            <a:ext cx="1011366" cy="91747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1" y="1656343"/>
            <a:ext cx="2870296" cy="21493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392" y="431034"/>
            <a:ext cx="4171607" cy="319783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490" y="3805664"/>
            <a:ext cx="2441119" cy="279997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455262" y="4548498"/>
            <a:ext cx="2505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GEM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(ADC64VE)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4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ADC64s2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022476"/>
            <a:ext cx="6096000" cy="46730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54" y="1362357"/>
            <a:ext cx="6657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64-channel 12-bit 62.5 MS/s ADC device with signal processing core and Ethernet interface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54" y="2218863"/>
            <a:ext cx="6657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Capable of time synchronization by White Rabbit network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53" y="3049860"/>
            <a:ext cx="6657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Optional QSFP connector may be used to provide external clock for very high precision measurements as well as trigger and readout links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54" y="4598002"/>
            <a:ext cx="6395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Low noise power supply mezzanine board P4S with input range from 5 V to 12 V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553" y="5444832"/>
            <a:ext cx="5671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2 hardware configurable LEMO TTL/IO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04" y="4778020"/>
            <a:ext cx="1011366" cy="91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18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ADC64VS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20826" y="1634103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64 single ended or differential inputs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" y="2629366"/>
            <a:ext cx="7601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TTC (VME mode) or White Rabbit (Standalone mode) synchronization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78" y="4433907"/>
            <a:ext cx="639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Ethernet or VME64x data transfer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42" y="5751065"/>
            <a:ext cx="1011366" cy="9174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42664" y="1141676"/>
            <a:ext cx="1906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In Production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9588" y="2186655"/>
            <a:ext cx="6880765" cy="24619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20826" y="2129751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14 bit 62.5 Msps ADC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-2" y="3460363"/>
            <a:ext cx="665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bg1"/>
                </a:solidFill>
              </a:rPr>
              <a:t>PoE</a:t>
            </a:r>
            <a:r>
              <a:rPr lang="en-US" sz="2400" b="1" dirty="0" smtClean="0">
                <a:solidFill>
                  <a:schemeClr val="bg1"/>
                </a:solidFill>
              </a:rPr>
              <a:t> or VME power supply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2899" y="3947135"/>
            <a:ext cx="5671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2 hardware configurable LEMO </a:t>
            </a:r>
            <a:r>
              <a:rPr lang="en-US" sz="2400" b="1" dirty="0" smtClean="0">
                <a:solidFill>
                  <a:schemeClr val="bg1"/>
                </a:solidFill>
              </a:rPr>
              <a:t>TTL I/O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78" y="4941797"/>
            <a:ext cx="639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chemeClr val="bg1"/>
                </a:solidFill>
              </a:rPr>
              <a:t>Optional VXS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1196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63946"/>
            <a:ext cx="9144000" cy="68777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Footlight MT Light" panose="0204060206030A020304" pitchFamily="18" charset="0"/>
              </a:rPr>
              <a:t>Time to Digital Converters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335" y="-1268964"/>
            <a:ext cx="15240000" cy="857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" y="6301338"/>
            <a:ext cx="703363" cy="5566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2" y="6305473"/>
            <a:ext cx="982933" cy="5525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275" y="6305473"/>
            <a:ext cx="3238952" cy="5525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50" y="2532254"/>
            <a:ext cx="4386847" cy="18671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01" y="2395334"/>
            <a:ext cx="5344191" cy="40081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35" y="607834"/>
            <a:ext cx="47879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6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12953</TotalTime>
  <Words>503</Words>
  <Application>Microsoft Office PowerPoint</Application>
  <PresentationFormat>Произвольный</PresentationFormat>
  <Paragraphs>101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DAQ ELECTRONICS at BM@N</vt:lpstr>
      <vt:lpstr>Interface Modules</vt:lpstr>
      <vt:lpstr>FVME2 &amp; CCB-PCIe</vt:lpstr>
      <vt:lpstr>FVME2TMWR</vt:lpstr>
      <vt:lpstr>Waveform digitizers</vt:lpstr>
      <vt:lpstr>ADC64s2</vt:lpstr>
      <vt:lpstr>ADC64s2</vt:lpstr>
      <vt:lpstr>ADC64VS</vt:lpstr>
      <vt:lpstr>Time to Digital Converters</vt:lpstr>
      <vt:lpstr>TDC72vhl</vt:lpstr>
      <vt:lpstr>TDC72vhl</vt:lpstr>
      <vt:lpstr>TDC32VL</vt:lpstr>
      <vt:lpstr>TDC32VL</vt:lpstr>
      <vt:lpstr> TDC64</vt:lpstr>
      <vt:lpstr> TDC64</vt:lpstr>
      <vt:lpstr>DRE &amp; Auxiliary modules</vt:lpstr>
      <vt:lpstr>HRB6ASD</vt:lpstr>
      <vt:lpstr>HRB6ASD</vt:lpstr>
      <vt:lpstr>TTB9</vt:lpstr>
      <vt:lpstr>U40VE</vt:lpstr>
      <vt:lpstr>UT24VE</vt:lpstr>
      <vt:lpstr>Thank you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ADC64s2</dc:title>
  <dc:creator>RePack by Diakov</dc:creator>
  <cp:lastModifiedBy>Andrey</cp:lastModifiedBy>
  <cp:revision>73</cp:revision>
  <dcterms:created xsi:type="dcterms:W3CDTF">2015-09-16T14:52:00Z</dcterms:created>
  <dcterms:modified xsi:type="dcterms:W3CDTF">2015-09-29T09:04:43Z</dcterms:modified>
</cp:coreProperties>
</file>