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9" r:id="rId4"/>
    <p:sldId id="264" r:id="rId5"/>
    <p:sldId id="258" r:id="rId6"/>
    <p:sldId id="262" r:id="rId7"/>
    <p:sldId id="266" r:id="rId8"/>
    <p:sldId id="263" r:id="rId9"/>
    <p:sldId id="265" r:id="rId10"/>
    <p:sldId id="261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33" autoAdjust="0"/>
  </p:normalViewPr>
  <p:slideViewPr>
    <p:cSldViewPr snapToGrid="0"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938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665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0916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92048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4142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64501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0281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9373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558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515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612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968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095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620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3802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396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7325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3670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832412"/>
          </a:xfrm>
        </p:spPr>
        <p:txBody>
          <a:bodyPr>
            <a:normAutofit fontScale="90000"/>
          </a:bodyPr>
          <a:lstStyle/>
          <a:p>
            <a:r>
              <a:rPr lang="en-US" dirty="0"/>
              <a:t>Automatization of control </a:t>
            </a:r>
            <a:r>
              <a:rPr lang="en-US" b="1" dirty="0"/>
              <a:t>channel 8</a:t>
            </a:r>
            <a:r>
              <a:rPr lang="en-US" dirty="0"/>
              <a:t> of </a:t>
            </a:r>
            <a:r>
              <a:rPr lang="en-US" b="1" dirty="0" err="1"/>
              <a:t>Phasotron</a:t>
            </a:r>
            <a:r>
              <a:rPr lang="en-US" dirty="0"/>
              <a:t> at DLNP of JINR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Software Side view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358904"/>
            <a:ext cx="4954250" cy="432297"/>
          </a:xfrm>
        </p:spPr>
        <p:txBody>
          <a:bodyPr/>
          <a:lstStyle/>
          <a:p>
            <a:r>
              <a:rPr lang="en-US" dirty="0" smtClean="0"/>
              <a:t>Andrey </a:t>
            </a:r>
            <a:r>
              <a:rPr lang="en-US" dirty="0" err="1" smtClean="0"/>
              <a:t>Yudin</a:t>
            </a:r>
            <a:r>
              <a:rPr lang="en-US" dirty="0" smtClean="0"/>
              <a:t>, DLNP, JINR, Russia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7597" y="4981576"/>
            <a:ext cx="8382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163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7608" y="1497106"/>
            <a:ext cx="1224180" cy="730624"/>
          </a:xfrm>
        </p:spPr>
        <p:txBody>
          <a:bodyPr/>
          <a:lstStyle/>
          <a:p>
            <a:r>
              <a:rPr lang="en-US" dirty="0" smtClean="0"/>
              <a:t>What’s</a:t>
            </a:r>
            <a:br>
              <a:rPr lang="en-US" dirty="0" smtClean="0"/>
            </a:br>
            <a:r>
              <a:rPr lang="en-US" dirty="0" smtClean="0"/>
              <a:t>Next?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1773" y="3025591"/>
            <a:ext cx="3200400" cy="2091267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 </a:t>
            </a:r>
            <a:r>
              <a:rPr lang="en-US" dirty="0"/>
              <a:t>the ability of remote control from multiple locations at the same time (in progress</a:t>
            </a:r>
            <a:r>
              <a:rPr lang="en-US" dirty="0" smtClean="0"/>
              <a:t>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Extend automatic </a:t>
            </a:r>
            <a:r>
              <a:rPr lang="en-US" dirty="0" smtClean="0"/>
              <a:t>software control </a:t>
            </a:r>
            <a:r>
              <a:rPr lang="en-US" dirty="0"/>
              <a:t>to other </a:t>
            </a:r>
            <a:r>
              <a:rPr lang="en-US" dirty="0" smtClean="0"/>
              <a:t>channels of </a:t>
            </a:r>
            <a:r>
              <a:rPr lang="en-US" dirty="0" err="1" smtClean="0"/>
              <a:t>phasotron</a:t>
            </a:r>
            <a:r>
              <a:rPr lang="en-US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629445"/>
            <a:ext cx="4438650" cy="3294310"/>
          </a:xfrm>
        </p:spPr>
      </p:pic>
    </p:spTree>
    <p:extLst>
      <p:ext uri="{BB962C8B-B14F-4D97-AF65-F5344CB8AC3E}">
        <p14:creationId xmlns:p14="http://schemas.microsoft.com/office/powerpoint/2010/main" xmlns="" val="46285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811" y="392312"/>
            <a:ext cx="1484157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</a:t>
            </a:r>
            <a:br>
              <a:rPr lang="en-US" dirty="0" smtClean="0"/>
            </a:br>
            <a:r>
              <a:rPr lang="en-US" dirty="0" smtClean="0"/>
              <a:t>you</a:t>
            </a:r>
            <a:br>
              <a:rPr lang="en-US" dirty="0" smtClean="0"/>
            </a:br>
            <a:r>
              <a:rPr lang="en-US" dirty="0" smtClean="0"/>
              <a:t>for</a:t>
            </a:r>
            <a:br>
              <a:rPr lang="en-US" dirty="0" smtClean="0"/>
            </a:br>
            <a:r>
              <a:rPr lang="en-US" dirty="0" smtClean="0"/>
              <a:t>your</a:t>
            </a:r>
            <a:br>
              <a:rPr lang="en-US" dirty="0" smtClean="0"/>
            </a:br>
            <a:r>
              <a:rPr lang="en-US" dirty="0" smtClean="0"/>
              <a:t>attention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120" y="544716"/>
            <a:ext cx="6629398" cy="49202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4438" y="5638800"/>
            <a:ext cx="6629398" cy="910352"/>
          </a:xfrm>
        </p:spPr>
        <p:txBody>
          <a:bodyPr>
            <a:noAutofit/>
          </a:bodyPr>
          <a:lstStyle/>
          <a:p>
            <a:r>
              <a:rPr lang="en-US" dirty="0"/>
              <a:t>I express my gratitude to Vladimir </a:t>
            </a:r>
            <a:r>
              <a:rPr lang="en-US" dirty="0" err="1"/>
              <a:t>Halin</a:t>
            </a:r>
            <a:r>
              <a:rPr lang="en-US" dirty="0"/>
              <a:t> for advices on the hardware part of this </a:t>
            </a:r>
            <a:r>
              <a:rPr lang="en-US" dirty="0" smtClean="0"/>
              <a:t>presentation.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720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1460" y="251011"/>
            <a:ext cx="1763928" cy="1075560"/>
          </a:xfrm>
        </p:spPr>
        <p:txBody>
          <a:bodyPr/>
          <a:lstStyle/>
          <a:p>
            <a:r>
              <a:rPr lang="en-US" dirty="0" smtClean="0"/>
              <a:t>Channel 8</a:t>
            </a:r>
            <a:br>
              <a:rPr lang="en-US" dirty="0" smtClean="0"/>
            </a:br>
            <a:r>
              <a:rPr lang="en-US" dirty="0" smtClean="0"/>
              <a:t>of</a:t>
            </a:r>
            <a:br>
              <a:rPr lang="en-US" dirty="0" smtClean="0"/>
            </a:br>
            <a:r>
              <a:rPr lang="en-US" dirty="0" err="1" smtClean="0"/>
              <a:t>Phasotron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3431" y="3908612"/>
            <a:ext cx="5194381" cy="253885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1" y="347388"/>
            <a:ext cx="7056525" cy="6100078"/>
          </a:xfrm>
          <a:prstGeom prst="rect">
            <a:avLst/>
          </a:prstGeom>
        </p:spPr>
      </p:pic>
      <p:sp>
        <p:nvSpPr>
          <p:cNvPr id="7" name="Текст 9"/>
          <p:cNvSpPr>
            <a:spLocks noGrp="1"/>
          </p:cNvSpPr>
          <p:nvPr>
            <p:ph type="body" sz="half" idx="2"/>
          </p:nvPr>
        </p:nvSpPr>
        <p:spPr>
          <a:xfrm>
            <a:off x="7281460" y="1900519"/>
            <a:ext cx="1228087" cy="1120588"/>
          </a:xfrm>
        </p:spPr>
        <p:txBody>
          <a:bodyPr>
            <a:normAutofit/>
          </a:bodyPr>
          <a:lstStyle/>
          <a:p>
            <a:r>
              <a:rPr lang="en-US" dirty="0" smtClean="0"/>
              <a:t>Need to control 13 elements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674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439" y="2701110"/>
            <a:ext cx="6818456" cy="3086111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99511" y="405856"/>
            <a:ext cx="5518880" cy="516924"/>
          </a:xfrm>
        </p:spPr>
        <p:txBody>
          <a:bodyPr>
            <a:normAutofit/>
          </a:bodyPr>
          <a:lstStyle/>
          <a:p>
            <a:r>
              <a:rPr lang="en-US" dirty="0" smtClean="0"/>
              <a:t>Single Element Control diagram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511" y="1352497"/>
            <a:ext cx="1510343" cy="20349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7030" y="1352497"/>
            <a:ext cx="2430865" cy="18041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833" y="3752232"/>
            <a:ext cx="1510343" cy="203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796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24725"/>
            <a:ext cx="5455024" cy="438665"/>
          </a:xfrm>
        </p:spPr>
        <p:txBody>
          <a:bodyPr>
            <a:normAutofit fontScale="90000"/>
          </a:bodyPr>
          <a:lstStyle/>
          <a:p>
            <a:r>
              <a:rPr lang="en-US" dirty="0"/>
              <a:t>The black and the blue boxes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5165329"/>
            <a:ext cx="6383552" cy="110548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USB to RS485 bridge: </a:t>
            </a:r>
            <a:r>
              <a:rPr lang="en-US" b="1" dirty="0"/>
              <a:t>Owen AC4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DAC: </a:t>
            </a:r>
            <a:r>
              <a:rPr lang="en-US" b="1" dirty="0"/>
              <a:t>ICP CON 7021, 7022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ADC:</a:t>
            </a:r>
            <a:r>
              <a:rPr lang="en-US" b="1" dirty="0"/>
              <a:t> ICP CON 7017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078812"/>
            <a:ext cx="7718947" cy="36814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1013" y="5353588"/>
            <a:ext cx="3083858" cy="646331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Inexpensive!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92896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35791" y="457201"/>
            <a:ext cx="1599505" cy="876234"/>
          </a:xfrm>
        </p:spPr>
        <p:txBody>
          <a:bodyPr>
            <a:normAutofit/>
          </a:bodyPr>
          <a:lstStyle/>
          <a:p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/>
              <a:t>APP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110" y="756912"/>
            <a:ext cx="6816408" cy="528411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535791" y="2059391"/>
            <a:ext cx="1608209" cy="2091267"/>
          </a:xfrm>
        </p:spPr>
        <p:txBody>
          <a:bodyPr/>
          <a:lstStyle/>
          <a:p>
            <a:r>
              <a:rPr lang="en-US" dirty="0" smtClean="0"/>
              <a:t>Python 3</a:t>
            </a:r>
            <a:r>
              <a:rPr lang="en-US" dirty="0"/>
              <a:t>: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PyQT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PySerial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Crossplatform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928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295" y="372035"/>
            <a:ext cx="1595718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</a:t>
            </a:r>
            <a:br>
              <a:rPr lang="en-US" dirty="0" smtClean="0"/>
            </a:br>
            <a:r>
              <a:rPr lang="en-US" dirty="0" smtClean="0"/>
              <a:t>hardware </a:t>
            </a:r>
            <a:br>
              <a:rPr lang="en-US" dirty="0" smtClean="0"/>
            </a:br>
            <a:r>
              <a:rPr lang="en-US" dirty="0" smtClean="0"/>
              <a:t>details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44353" y="2051671"/>
            <a:ext cx="3200400" cy="263789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Smooth </a:t>
            </a:r>
            <a:r>
              <a:rPr lang="en-US" dirty="0"/>
              <a:t>voltage change is </a:t>
            </a:r>
            <a:r>
              <a:rPr lang="en-US" dirty="0" smtClean="0"/>
              <a:t>required. The </a:t>
            </a:r>
            <a:r>
              <a:rPr lang="en-US" dirty="0"/>
              <a:t>inertia of the system is </a:t>
            </a:r>
            <a:r>
              <a:rPr lang="en-US" dirty="0" smtClean="0"/>
              <a:t>present.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Fluctuations </a:t>
            </a:r>
            <a:r>
              <a:rPr lang="en-US" dirty="0"/>
              <a:t>and shifts of the measured </a:t>
            </a:r>
            <a:r>
              <a:rPr lang="en-US" dirty="0" smtClean="0"/>
              <a:t>values.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notification of the change of operating </a:t>
            </a:r>
            <a:r>
              <a:rPr lang="en-US" dirty="0" smtClean="0"/>
              <a:t>mode now.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756" y="533400"/>
            <a:ext cx="4071937" cy="5486400"/>
          </a:xfrm>
        </p:spPr>
      </p:pic>
    </p:spTree>
    <p:extLst>
      <p:ext uri="{BB962C8B-B14F-4D97-AF65-F5344CB8AC3E}">
        <p14:creationId xmlns:p14="http://schemas.microsoft.com/office/powerpoint/2010/main" xmlns="" val="17052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4479" y="747835"/>
            <a:ext cx="1528980" cy="2310923"/>
          </a:xfrm>
        </p:spPr>
        <p:txBody>
          <a:bodyPr>
            <a:normAutofit/>
          </a:bodyPr>
          <a:lstStyle/>
          <a:p>
            <a:r>
              <a:rPr lang="en-US" dirty="0"/>
              <a:t>Smooth voltage change </a:t>
            </a:r>
            <a:r>
              <a:rPr lang="en-US" dirty="0" smtClean="0"/>
              <a:t>to</a:t>
            </a:r>
            <a:br>
              <a:rPr lang="en-US" dirty="0" smtClean="0"/>
            </a:br>
            <a:r>
              <a:rPr lang="en-US" dirty="0" smtClean="0"/>
              <a:t>the target value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059" y="967499"/>
            <a:ext cx="4438650" cy="5302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74059" y="3832413"/>
            <a:ext cx="6629400" cy="228151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Operator sets </a:t>
            </a:r>
            <a:r>
              <a:rPr lang="en-US" dirty="0" smtClean="0"/>
              <a:t>the target </a:t>
            </a:r>
            <a:r>
              <a:rPr lang="en-US" dirty="0"/>
              <a:t>voltage for </a:t>
            </a:r>
            <a:r>
              <a:rPr lang="en-US" dirty="0" smtClean="0"/>
              <a:t>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Operator sets</a:t>
            </a:r>
            <a:r>
              <a:rPr lang="en-US" dirty="0" smtClean="0"/>
              <a:t> </a:t>
            </a:r>
            <a:r>
              <a:rPr lang="en-US" dirty="0"/>
              <a:t>the allowable range for the target </a:t>
            </a:r>
            <a:r>
              <a:rPr lang="en-US" dirty="0" smtClean="0"/>
              <a:t>voltage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Voltage smoothly changes each cycle iteration to the target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Alarm on exceeding allowable value range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059" y="1754804"/>
            <a:ext cx="4438650" cy="530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180" y="2542110"/>
            <a:ext cx="4437529" cy="53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51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9479" y="679268"/>
            <a:ext cx="3200400" cy="1350981"/>
          </a:xfrm>
        </p:spPr>
        <p:txBody>
          <a:bodyPr/>
          <a:lstStyle/>
          <a:p>
            <a:r>
              <a:rPr lang="en-US" dirty="0" smtClean="0"/>
              <a:t>Compensation</a:t>
            </a:r>
            <a:br>
              <a:rPr lang="en-US" dirty="0" smtClean="0"/>
            </a:br>
            <a:r>
              <a:rPr lang="en-US" dirty="0" smtClean="0"/>
              <a:t>of</a:t>
            </a:r>
            <a:br>
              <a:rPr lang="en-US" dirty="0" smtClean="0"/>
            </a:br>
            <a:r>
              <a:rPr lang="en-US" dirty="0" smtClean="0"/>
              <a:t>voltage</a:t>
            </a:r>
            <a:br>
              <a:rPr lang="en-US" dirty="0" smtClean="0"/>
            </a:br>
            <a:r>
              <a:rPr lang="en-US" dirty="0" smtClean="0"/>
              <a:t>shift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8667" y="2796863"/>
            <a:ext cx="3200400" cy="2378352"/>
          </a:xfrm>
        </p:spPr>
        <p:txBody>
          <a:bodyPr>
            <a:normAutofit/>
          </a:bodyPr>
          <a:lstStyle/>
          <a:p>
            <a:r>
              <a:rPr lang="en-US" dirty="0"/>
              <a:t>Correction value is delta of average ADC voltage value of an element by 5 last cycles and voltage value in DAC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Correction applies every 5 cycles.</a:t>
            </a:r>
            <a:endParaRPr lang="en-US" dirty="0" smtClean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651" y="2406873"/>
            <a:ext cx="4438650" cy="3698875"/>
          </a:xfrm>
        </p:spPr>
      </p:pic>
      <p:pic>
        <p:nvPicPr>
          <p:cNvPr id="5" name="Рисунок 4" descr="targ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95" y="836019"/>
            <a:ext cx="4438106" cy="156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420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8667" y="287383"/>
            <a:ext cx="1753098" cy="1743250"/>
          </a:xfrm>
        </p:spPr>
        <p:txBody>
          <a:bodyPr>
            <a:normAutofit/>
          </a:bodyPr>
          <a:lstStyle/>
          <a:p>
            <a:r>
              <a:rPr lang="en-US" dirty="0"/>
              <a:t>Detection </a:t>
            </a:r>
            <a:r>
              <a:rPr lang="en-US" dirty="0" smtClean="0"/>
              <a:t>of </a:t>
            </a:r>
            <a:r>
              <a:rPr lang="en-US" dirty="0"/>
              <a:t>control ability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661" y="533400"/>
            <a:ext cx="4072127" cy="54864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44540" y="2364378"/>
            <a:ext cx="3200400" cy="3364070"/>
          </a:xfrm>
        </p:spPr>
        <p:txBody>
          <a:bodyPr>
            <a:normAutofit/>
          </a:bodyPr>
          <a:lstStyle/>
          <a:p>
            <a:pPr marL="285750" indent="-285750"/>
            <a:r>
              <a:rPr lang="en-US" b="1" dirty="0" smtClean="0"/>
              <a:t>Out of control detected:</a:t>
            </a:r>
          </a:p>
          <a:p>
            <a:pPr marL="285750" indent="-285750"/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In </a:t>
            </a:r>
            <a:r>
              <a:rPr lang="en-US" b="1" dirty="0" smtClean="0"/>
              <a:t>smooth changing voltage mode</a:t>
            </a:r>
            <a:r>
              <a:rPr lang="en-US" dirty="0" smtClean="0"/>
              <a:t>: If </a:t>
            </a:r>
            <a:r>
              <a:rPr lang="en-US" dirty="0"/>
              <a:t>the voltage of an element changes less than 1 step value in 5 cycles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In compensation mode</a:t>
            </a:r>
            <a:r>
              <a:rPr lang="en-US" dirty="0" smtClean="0"/>
              <a:t>: </a:t>
            </a:r>
            <a:r>
              <a:rPr lang="en-US" dirty="0"/>
              <a:t>Delta of target and current voltage is more than double step value</a:t>
            </a:r>
          </a:p>
        </p:txBody>
      </p:sp>
    </p:spTree>
    <p:extLst>
      <p:ext uri="{BB962C8B-B14F-4D97-AF65-F5344CB8AC3E}">
        <p14:creationId xmlns:p14="http://schemas.microsoft.com/office/powerpoint/2010/main" xmlns="" val="45460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1673</TotalTime>
  <Words>256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Сектор</vt:lpstr>
      <vt:lpstr>Automatization of control channel 8 of Phasotron at DLNP of JINR.  Software Side view</vt:lpstr>
      <vt:lpstr>Channel 8 of Phasotron</vt:lpstr>
      <vt:lpstr>Single Element Control diagram</vt:lpstr>
      <vt:lpstr>The black and the blue boxes</vt:lpstr>
      <vt:lpstr>The APP</vt:lpstr>
      <vt:lpstr>Some hardware  details</vt:lpstr>
      <vt:lpstr>Smooth voltage change to the target value</vt:lpstr>
      <vt:lpstr>Compensation of voltage shift</vt:lpstr>
      <vt:lpstr>Detection of control ability  </vt:lpstr>
      <vt:lpstr>What’s Next?</vt:lpstr>
      <vt:lpstr>Thank you for your attention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Пользователь Windows</cp:lastModifiedBy>
  <cp:revision>72</cp:revision>
  <dcterms:created xsi:type="dcterms:W3CDTF">2015-09-19T13:56:49Z</dcterms:created>
  <dcterms:modified xsi:type="dcterms:W3CDTF">2015-09-28T13:29:40Z</dcterms:modified>
</cp:coreProperties>
</file>